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BF9000"/>
    <a:srgbClr val="737000"/>
    <a:srgbClr val="6D5C07"/>
    <a:srgbClr val="849A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0" autoAdjust="0"/>
    <p:restoredTop sz="93103" autoAdjust="0"/>
  </p:normalViewPr>
  <p:slideViewPr>
    <p:cSldViewPr snapToGrid="0">
      <p:cViewPr varScale="1">
        <p:scale>
          <a:sx n="150" d="100"/>
          <a:sy n="150" d="100"/>
        </p:scale>
        <p:origin x="816" y="108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2025/3/22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BEA315AE-871E-2FB7-ED5A-14F7C15A781C}"/>
              </a:ext>
            </a:extLst>
          </p:cNvPr>
          <p:cNvGrpSpPr/>
          <p:nvPr/>
        </p:nvGrpSpPr>
        <p:grpSpPr>
          <a:xfrm>
            <a:off x="3273091" y="1629458"/>
            <a:ext cx="2597818" cy="1884584"/>
            <a:chOff x="598489" y="1432517"/>
            <a:chExt cx="5140325" cy="3729038"/>
          </a:xfrm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7DA2B2E5-18E5-FB3F-412A-68C541B89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936" y="4134442"/>
              <a:ext cx="620713" cy="927099"/>
            </a:xfrm>
            <a:custGeom>
              <a:avLst/>
              <a:gdLst>
                <a:gd name="T0" fmla="*/ 231 w 814"/>
                <a:gd name="T1" fmla="*/ 0 h 1217"/>
                <a:gd name="T2" fmla="*/ 150 w 814"/>
                <a:gd name="T3" fmla="*/ 1051 h 1217"/>
                <a:gd name="T4" fmla="*/ 0 w 814"/>
                <a:gd name="T5" fmla="*/ 1217 h 1217"/>
                <a:gd name="T6" fmla="*/ 814 w 814"/>
                <a:gd name="T7" fmla="*/ 1217 h 1217"/>
                <a:gd name="T8" fmla="*/ 663 w 814"/>
                <a:gd name="T9" fmla="*/ 1051 h 1217"/>
                <a:gd name="T10" fmla="*/ 583 w 814"/>
                <a:gd name="T11" fmla="*/ 0 h 1217"/>
                <a:gd name="T12" fmla="*/ 231 w 814"/>
                <a:gd name="T13" fmla="*/ 0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4" h="1217">
                  <a:moveTo>
                    <a:pt x="231" y="0"/>
                  </a:moveTo>
                  <a:cubicBezTo>
                    <a:pt x="231" y="0"/>
                    <a:pt x="290" y="729"/>
                    <a:pt x="150" y="1051"/>
                  </a:cubicBezTo>
                  <a:cubicBezTo>
                    <a:pt x="121" y="1120"/>
                    <a:pt x="57" y="1179"/>
                    <a:pt x="0" y="1217"/>
                  </a:cubicBezTo>
                  <a:lnTo>
                    <a:pt x="814" y="1217"/>
                  </a:lnTo>
                  <a:cubicBezTo>
                    <a:pt x="757" y="1179"/>
                    <a:pt x="693" y="1120"/>
                    <a:pt x="663" y="1051"/>
                  </a:cubicBezTo>
                  <a:cubicBezTo>
                    <a:pt x="524" y="729"/>
                    <a:pt x="583" y="0"/>
                    <a:pt x="583" y="0"/>
                  </a:cubicBezTo>
                  <a:lnTo>
                    <a:pt x="231" y="0"/>
                  </a:lnTo>
                  <a:close/>
                </a:path>
              </a:pathLst>
            </a:custGeom>
            <a:solidFill>
              <a:srgbClr val="404040"/>
            </a:solidFill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725E3707-8245-17BB-6D04-8C4F0D6CF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9" y="1432517"/>
              <a:ext cx="5140325" cy="3106738"/>
            </a:xfrm>
            <a:custGeom>
              <a:avLst/>
              <a:gdLst>
                <a:gd name="T0" fmla="*/ 0 w 6744"/>
                <a:gd name="T1" fmla="*/ 59 h 4076"/>
                <a:gd name="T2" fmla="*/ 59 w 6744"/>
                <a:gd name="T3" fmla="*/ 0 h 4076"/>
                <a:gd name="T4" fmla="*/ 6684 w 6744"/>
                <a:gd name="T5" fmla="*/ 0 h 4076"/>
                <a:gd name="T6" fmla="*/ 6744 w 6744"/>
                <a:gd name="T7" fmla="*/ 59 h 4076"/>
                <a:gd name="T8" fmla="*/ 6744 w 6744"/>
                <a:gd name="T9" fmla="*/ 4017 h 4076"/>
                <a:gd name="T10" fmla="*/ 6684 w 6744"/>
                <a:gd name="T11" fmla="*/ 4076 h 4076"/>
                <a:gd name="T12" fmla="*/ 59 w 6744"/>
                <a:gd name="T13" fmla="*/ 4076 h 4076"/>
                <a:gd name="T14" fmla="*/ 0 w 6744"/>
                <a:gd name="T15" fmla="*/ 4017 h 4076"/>
                <a:gd name="T16" fmla="*/ 0 w 6744"/>
                <a:gd name="T17" fmla="*/ 59 h 4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44" h="4076">
                  <a:moveTo>
                    <a:pt x="0" y="59"/>
                  </a:moveTo>
                  <a:cubicBezTo>
                    <a:pt x="0" y="26"/>
                    <a:pt x="26" y="0"/>
                    <a:pt x="59" y="0"/>
                  </a:cubicBezTo>
                  <a:lnTo>
                    <a:pt x="6684" y="0"/>
                  </a:lnTo>
                  <a:cubicBezTo>
                    <a:pt x="6717" y="0"/>
                    <a:pt x="6744" y="26"/>
                    <a:pt x="6744" y="59"/>
                  </a:cubicBezTo>
                  <a:lnTo>
                    <a:pt x="6744" y="4017"/>
                  </a:lnTo>
                  <a:cubicBezTo>
                    <a:pt x="6744" y="4050"/>
                    <a:pt x="6717" y="4076"/>
                    <a:pt x="6684" y="4076"/>
                  </a:cubicBezTo>
                  <a:lnTo>
                    <a:pt x="59" y="4076"/>
                  </a:lnTo>
                  <a:cubicBezTo>
                    <a:pt x="26" y="4076"/>
                    <a:pt x="0" y="4050"/>
                    <a:pt x="0" y="4017"/>
                  </a:cubicBezTo>
                  <a:lnTo>
                    <a:pt x="0" y="59"/>
                  </a:lnTo>
                  <a:close/>
                </a:path>
              </a:pathLst>
            </a:custGeom>
            <a:solidFill>
              <a:srgbClr val="404040"/>
            </a:solidFill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 dirty="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90F23037-2C7C-12B2-2FD9-E01AC7CB6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2" y="1643655"/>
              <a:ext cx="4749800" cy="2684463"/>
            </a:xfrm>
            <a:custGeom>
              <a:avLst/>
              <a:gdLst>
                <a:gd name="T0" fmla="*/ 0 w 6232"/>
                <a:gd name="T1" fmla="*/ 52 h 3522"/>
                <a:gd name="T2" fmla="*/ 51 w 6232"/>
                <a:gd name="T3" fmla="*/ 0 h 3522"/>
                <a:gd name="T4" fmla="*/ 6180 w 6232"/>
                <a:gd name="T5" fmla="*/ 0 h 3522"/>
                <a:gd name="T6" fmla="*/ 6232 w 6232"/>
                <a:gd name="T7" fmla="*/ 52 h 3522"/>
                <a:gd name="T8" fmla="*/ 6232 w 6232"/>
                <a:gd name="T9" fmla="*/ 3470 h 3522"/>
                <a:gd name="T10" fmla="*/ 6180 w 6232"/>
                <a:gd name="T11" fmla="*/ 3522 h 3522"/>
                <a:gd name="T12" fmla="*/ 51 w 6232"/>
                <a:gd name="T13" fmla="*/ 3522 h 3522"/>
                <a:gd name="T14" fmla="*/ 0 w 6232"/>
                <a:gd name="T15" fmla="*/ 3470 h 3522"/>
                <a:gd name="T16" fmla="*/ 0 w 6232"/>
                <a:gd name="T17" fmla="*/ 52 h 3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2" h="3522">
                  <a:moveTo>
                    <a:pt x="0" y="52"/>
                  </a:moveTo>
                  <a:cubicBezTo>
                    <a:pt x="0" y="23"/>
                    <a:pt x="23" y="0"/>
                    <a:pt x="51" y="0"/>
                  </a:cubicBezTo>
                  <a:lnTo>
                    <a:pt x="6180" y="0"/>
                  </a:lnTo>
                  <a:cubicBezTo>
                    <a:pt x="6209" y="0"/>
                    <a:pt x="6232" y="23"/>
                    <a:pt x="6232" y="52"/>
                  </a:cubicBezTo>
                  <a:lnTo>
                    <a:pt x="6232" y="3470"/>
                  </a:lnTo>
                  <a:cubicBezTo>
                    <a:pt x="6232" y="3499"/>
                    <a:pt x="6209" y="3522"/>
                    <a:pt x="6180" y="3522"/>
                  </a:cubicBezTo>
                  <a:lnTo>
                    <a:pt x="51" y="3522"/>
                  </a:lnTo>
                  <a:cubicBezTo>
                    <a:pt x="23" y="3522"/>
                    <a:pt x="0" y="3499"/>
                    <a:pt x="0" y="3470"/>
                  </a:cubicBezTo>
                  <a:lnTo>
                    <a:pt x="0" y="52"/>
                  </a:lnTo>
                  <a:close/>
                </a:path>
              </a:pathLst>
            </a:custGeom>
            <a:solidFill>
              <a:srgbClr val="B4C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ECFE10EF-3786-CF3B-772D-DE3F6B79F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398" y="5039316"/>
              <a:ext cx="1854200" cy="122239"/>
            </a:xfrm>
            <a:custGeom>
              <a:avLst/>
              <a:gdLst>
                <a:gd name="T0" fmla="*/ 118 w 2433"/>
                <a:gd name="T1" fmla="*/ 0 h 162"/>
                <a:gd name="T2" fmla="*/ 2315 w 2433"/>
                <a:gd name="T3" fmla="*/ 0 h 162"/>
                <a:gd name="T4" fmla="*/ 2433 w 2433"/>
                <a:gd name="T5" fmla="*/ 162 h 162"/>
                <a:gd name="T6" fmla="*/ 0 w 2433"/>
                <a:gd name="T7" fmla="*/ 162 h 162"/>
                <a:gd name="T8" fmla="*/ 118 w 2433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3" h="162">
                  <a:moveTo>
                    <a:pt x="118" y="0"/>
                  </a:moveTo>
                  <a:lnTo>
                    <a:pt x="2315" y="0"/>
                  </a:lnTo>
                  <a:cubicBezTo>
                    <a:pt x="2393" y="0"/>
                    <a:pt x="2430" y="127"/>
                    <a:pt x="2433" y="162"/>
                  </a:cubicBezTo>
                  <a:lnTo>
                    <a:pt x="0" y="162"/>
                  </a:lnTo>
                  <a:cubicBezTo>
                    <a:pt x="4" y="128"/>
                    <a:pt x="40" y="0"/>
                    <a:pt x="118" y="0"/>
                  </a:cubicBezTo>
                  <a:close/>
                </a:path>
              </a:pathLst>
            </a:custGeom>
            <a:solidFill>
              <a:srgbClr val="404040"/>
            </a:solidFill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61A21283-ADAE-BC5A-D401-3FD752178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2" y="1643655"/>
              <a:ext cx="4749799" cy="2684463"/>
            </a:xfrm>
            <a:custGeom>
              <a:avLst/>
              <a:gdLst>
                <a:gd name="T0" fmla="*/ 0 w 6232"/>
                <a:gd name="T1" fmla="*/ 3470 h 3522"/>
                <a:gd name="T2" fmla="*/ 5987 w 6232"/>
                <a:gd name="T3" fmla="*/ 3228 h 3522"/>
                <a:gd name="T4" fmla="*/ 6180 w 6232"/>
                <a:gd name="T5" fmla="*/ 0 h 3522"/>
                <a:gd name="T6" fmla="*/ 6232 w 6232"/>
                <a:gd name="T7" fmla="*/ 52 h 3522"/>
                <a:gd name="T8" fmla="*/ 6232 w 6232"/>
                <a:gd name="T9" fmla="*/ 3470 h 3522"/>
                <a:gd name="T10" fmla="*/ 6180 w 6232"/>
                <a:gd name="T11" fmla="*/ 3522 h 3522"/>
                <a:gd name="T12" fmla="*/ 51 w 6232"/>
                <a:gd name="T13" fmla="*/ 3522 h 3522"/>
                <a:gd name="T14" fmla="*/ 0 w 6232"/>
                <a:gd name="T15" fmla="*/ 3470 h 3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32" h="3522">
                  <a:moveTo>
                    <a:pt x="0" y="3470"/>
                  </a:moveTo>
                  <a:cubicBezTo>
                    <a:pt x="1728" y="3411"/>
                    <a:pt x="5832" y="3434"/>
                    <a:pt x="5987" y="3228"/>
                  </a:cubicBezTo>
                  <a:cubicBezTo>
                    <a:pt x="6124" y="3043"/>
                    <a:pt x="6096" y="483"/>
                    <a:pt x="6180" y="0"/>
                  </a:cubicBezTo>
                  <a:cubicBezTo>
                    <a:pt x="6209" y="0"/>
                    <a:pt x="6232" y="23"/>
                    <a:pt x="6232" y="52"/>
                  </a:cubicBezTo>
                  <a:lnTo>
                    <a:pt x="6232" y="3470"/>
                  </a:lnTo>
                  <a:cubicBezTo>
                    <a:pt x="6232" y="3499"/>
                    <a:pt x="6209" y="3522"/>
                    <a:pt x="6180" y="3522"/>
                  </a:cubicBezTo>
                  <a:lnTo>
                    <a:pt x="51" y="3522"/>
                  </a:lnTo>
                  <a:cubicBezTo>
                    <a:pt x="23" y="3522"/>
                    <a:pt x="0" y="3499"/>
                    <a:pt x="0" y="3470"/>
                  </a:cubicBezTo>
                  <a:close/>
                </a:path>
              </a:pathLst>
            </a:custGeom>
            <a:solidFill>
              <a:srgbClr val="ADB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/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B29F9DFA-B7C2-0F96-00EE-C5EB75DF4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2" y="1643655"/>
              <a:ext cx="4749800" cy="2684463"/>
            </a:xfrm>
            <a:custGeom>
              <a:avLst/>
              <a:gdLst>
                <a:gd name="T0" fmla="*/ 0 w 6232"/>
                <a:gd name="T1" fmla="*/ 52 h 3522"/>
                <a:gd name="T2" fmla="*/ 51 w 6232"/>
                <a:gd name="T3" fmla="*/ 0 h 3522"/>
                <a:gd name="T4" fmla="*/ 6180 w 6232"/>
                <a:gd name="T5" fmla="*/ 0 h 3522"/>
                <a:gd name="T6" fmla="*/ 6232 w 6232"/>
                <a:gd name="T7" fmla="*/ 52 h 3522"/>
                <a:gd name="T8" fmla="*/ 6232 w 6232"/>
                <a:gd name="T9" fmla="*/ 3470 h 3522"/>
                <a:gd name="T10" fmla="*/ 6180 w 6232"/>
                <a:gd name="T11" fmla="*/ 3522 h 3522"/>
                <a:gd name="T12" fmla="*/ 51 w 6232"/>
                <a:gd name="T13" fmla="*/ 3522 h 3522"/>
                <a:gd name="T14" fmla="*/ 0 w 6232"/>
                <a:gd name="T15" fmla="*/ 3470 h 3522"/>
                <a:gd name="T16" fmla="*/ 0 w 6232"/>
                <a:gd name="T17" fmla="*/ 52 h 3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2" h="3522">
                  <a:moveTo>
                    <a:pt x="0" y="52"/>
                  </a:moveTo>
                  <a:cubicBezTo>
                    <a:pt x="0" y="23"/>
                    <a:pt x="23" y="0"/>
                    <a:pt x="51" y="0"/>
                  </a:cubicBezTo>
                  <a:lnTo>
                    <a:pt x="6180" y="0"/>
                  </a:lnTo>
                  <a:cubicBezTo>
                    <a:pt x="6209" y="0"/>
                    <a:pt x="6232" y="23"/>
                    <a:pt x="6232" y="52"/>
                  </a:cubicBezTo>
                  <a:lnTo>
                    <a:pt x="6232" y="3470"/>
                  </a:lnTo>
                  <a:cubicBezTo>
                    <a:pt x="6232" y="3499"/>
                    <a:pt x="6209" y="3522"/>
                    <a:pt x="6180" y="3522"/>
                  </a:cubicBezTo>
                  <a:lnTo>
                    <a:pt x="51" y="3522"/>
                  </a:lnTo>
                  <a:cubicBezTo>
                    <a:pt x="23" y="3522"/>
                    <a:pt x="0" y="3499"/>
                    <a:pt x="0" y="3470"/>
                  </a:cubicBezTo>
                  <a:lnTo>
                    <a:pt x="0" y="52"/>
                  </a:lnTo>
                  <a:close/>
                </a:path>
              </a:pathLst>
            </a:custGeom>
            <a:noFill/>
            <a:ln w="19050" cap="flat">
              <a:solidFill>
                <a:srgbClr val="2F559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2025-03-22T00:06:17Z</dcterms:created>
  <dcterms:modified xsi:type="dcterms:W3CDTF">2025-03-22T00:06:25Z</dcterms:modified>
</cp:coreProperties>
</file>