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9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FFFFFF"/>
    <a:srgbClr val="E1D0B9"/>
    <a:srgbClr val="E5EBED"/>
    <a:srgbClr val="F6E1C5"/>
    <a:srgbClr val="1E7D7E"/>
    <a:srgbClr val="222324"/>
    <a:srgbClr val="0B0B0B"/>
    <a:srgbClr val="1F2021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3103" autoAdjust="0"/>
  </p:normalViewPr>
  <p:slideViewPr>
    <p:cSldViewPr snapToGrid="0">
      <p:cViewPr>
        <p:scale>
          <a:sx n="125" d="100"/>
          <a:sy n="125" d="100"/>
        </p:scale>
        <p:origin x="1644" y="426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ラフィックス 4">
            <a:extLst>
              <a:ext uri="{FF2B5EF4-FFF2-40B4-BE49-F238E27FC236}">
                <a16:creationId xmlns:a16="http://schemas.microsoft.com/office/drawing/2014/main" id="{922024F7-8FC9-7892-B35B-0ADBAA0FAEC6}"/>
              </a:ext>
            </a:extLst>
          </p:cNvPr>
          <p:cNvGrpSpPr>
            <a:grpSpLocks noChangeAspect="1"/>
          </p:cNvGrpSpPr>
          <p:nvPr/>
        </p:nvGrpSpPr>
        <p:grpSpPr>
          <a:xfrm>
            <a:off x="3887698" y="137478"/>
            <a:ext cx="1206405" cy="2142000"/>
            <a:chOff x="2124072" y="393701"/>
            <a:chExt cx="1114689" cy="1979156"/>
          </a:xfrm>
        </p:grpSpPr>
        <p:sp>
          <p:nvSpPr>
            <p:cNvPr id="22" name="フリーフォーム: 図形 21">
              <a:extLst>
                <a:ext uri="{FF2B5EF4-FFF2-40B4-BE49-F238E27FC236}">
                  <a16:creationId xmlns:a16="http://schemas.microsoft.com/office/drawing/2014/main" id="{6F72AF10-593E-9F93-41DA-9EDECFE80097}"/>
                </a:ext>
              </a:extLst>
            </p:cNvPr>
            <p:cNvSpPr/>
            <p:nvPr/>
          </p:nvSpPr>
          <p:spPr>
            <a:xfrm>
              <a:off x="2124072" y="393701"/>
              <a:ext cx="1114689" cy="1979156"/>
            </a:xfrm>
            <a:custGeom>
              <a:avLst/>
              <a:gdLst>
                <a:gd name="connsiteX0" fmla="*/ 571155 w 1114689"/>
                <a:gd name="connsiteY0" fmla="*/ 161 h 1979156"/>
                <a:gd name="connsiteX1" fmla="*/ 503209 w 1114689"/>
                <a:gd name="connsiteY1" fmla="*/ 14407 h 1979156"/>
                <a:gd name="connsiteX2" fmla="*/ 447056 w 1114689"/>
                <a:gd name="connsiteY2" fmla="*/ 161399 h 1979156"/>
                <a:gd name="connsiteX3" fmla="*/ 447481 w 1114689"/>
                <a:gd name="connsiteY3" fmla="*/ 161415 h 1979156"/>
                <a:gd name="connsiteX4" fmla="*/ 450727 w 1114689"/>
                <a:gd name="connsiteY4" fmla="*/ 196384 h 1979156"/>
                <a:gd name="connsiteX5" fmla="*/ 446893 w 1114689"/>
                <a:gd name="connsiteY5" fmla="*/ 259781 h 1979156"/>
                <a:gd name="connsiteX6" fmla="*/ 450744 w 1114689"/>
                <a:gd name="connsiteY6" fmla="*/ 302177 h 1979156"/>
                <a:gd name="connsiteX7" fmla="*/ 470581 w 1114689"/>
                <a:gd name="connsiteY7" fmla="*/ 322992 h 1979156"/>
                <a:gd name="connsiteX8" fmla="*/ 506439 w 1114689"/>
                <a:gd name="connsiteY8" fmla="*/ 320833 h 1979156"/>
                <a:gd name="connsiteX9" fmla="*/ 515134 w 1114689"/>
                <a:gd name="connsiteY9" fmla="*/ 359099 h 1979156"/>
                <a:gd name="connsiteX10" fmla="*/ 490875 w 1114689"/>
                <a:gd name="connsiteY10" fmla="*/ 386969 h 1979156"/>
                <a:gd name="connsiteX11" fmla="*/ 491463 w 1114689"/>
                <a:gd name="connsiteY11" fmla="*/ 406427 h 1979156"/>
                <a:gd name="connsiteX12" fmla="*/ 467808 w 1114689"/>
                <a:gd name="connsiteY12" fmla="*/ 436405 h 1979156"/>
                <a:gd name="connsiteX13" fmla="*/ 474121 w 1114689"/>
                <a:gd name="connsiteY13" fmla="*/ 450593 h 1979156"/>
                <a:gd name="connsiteX14" fmla="*/ 448623 w 1114689"/>
                <a:gd name="connsiteY14" fmla="*/ 534576 h 1979156"/>
                <a:gd name="connsiteX15" fmla="*/ 379453 w 1114689"/>
                <a:gd name="connsiteY15" fmla="*/ 758234 h 1979156"/>
                <a:gd name="connsiteX16" fmla="*/ 233543 w 1114689"/>
                <a:gd name="connsiteY16" fmla="*/ 870113 h 1979156"/>
                <a:gd name="connsiteX17" fmla="*/ 239056 w 1114689"/>
                <a:gd name="connsiteY17" fmla="*/ 892328 h 1979156"/>
                <a:gd name="connsiteX18" fmla="*/ 166281 w 1114689"/>
                <a:gd name="connsiteY18" fmla="*/ 917508 h 1979156"/>
                <a:gd name="connsiteX19" fmla="*/ 140065 w 1114689"/>
                <a:gd name="connsiteY19" fmla="*/ 959558 h 1979156"/>
                <a:gd name="connsiteX20" fmla="*/ 132250 w 1114689"/>
                <a:gd name="connsiteY20" fmla="*/ 985246 h 1979156"/>
                <a:gd name="connsiteX21" fmla="*/ 153458 w 1114689"/>
                <a:gd name="connsiteY21" fmla="*/ 1001105 h 1979156"/>
                <a:gd name="connsiteX22" fmla="*/ 174976 w 1114689"/>
                <a:gd name="connsiteY22" fmla="*/ 1006364 h 1979156"/>
                <a:gd name="connsiteX23" fmla="*/ 195075 w 1114689"/>
                <a:gd name="connsiteY23" fmla="*/ 1007992 h 1979156"/>
                <a:gd name="connsiteX24" fmla="*/ 223265 w 1114689"/>
                <a:gd name="connsiteY24" fmla="*/ 988559 h 1979156"/>
                <a:gd name="connsiteX25" fmla="*/ 275468 w 1114689"/>
                <a:gd name="connsiteY25" fmla="*/ 944258 h 1979156"/>
                <a:gd name="connsiteX26" fmla="*/ 302158 w 1114689"/>
                <a:gd name="connsiteY26" fmla="*/ 964896 h 1979156"/>
                <a:gd name="connsiteX27" fmla="*/ 354215 w 1114689"/>
                <a:gd name="connsiteY27" fmla="*/ 912838 h 1979156"/>
                <a:gd name="connsiteX28" fmla="*/ 336857 w 1114689"/>
                <a:gd name="connsiteY28" fmla="*/ 1125815 h 1979156"/>
                <a:gd name="connsiteX29" fmla="*/ 368408 w 1114689"/>
                <a:gd name="connsiteY29" fmla="*/ 1128176 h 1979156"/>
                <a:gd name="connsiteX30" fmla="*/ 251585 w 1114689"/>
                <a:gd name="connsiteY30" fmla="*/ 1465113 h 1979156"/>
                <a:gd name="connsiteX31" fmla="*/ 160571 w 1114689"/>
                <a:gd name="connsiteY31" fmla="*/ 1817979 h 1979156"/>
                <a:gd name="connsiteX32" fmla="*/ 201241 w 1114689"/>
                <a:gd name="connsiteY32" fmla="*/ 1836479 h 1979156"/>
                <a:gd name="connsiteX33" fmla="*/ 134600 w 1114689"/>
                <a:gd name="connsiteY33" fmla="*/ 1880836 h 1979156"/>
                <a:gd name="connsiteX34" fmla="*/ 29735 w 1114689"/>
                <a:gd name="connsiteY34" fmla="*/ 1887525 h 1979156"/>
                <a:gd name="connsiteX35" fmla="*/ 729 w 1114689"/>
                <a:gd name="connsiteY35" fmla="*/ 1907607 h 1979156"/>
                <a:gd name="connsiteX36" fmla="*/ 77713 w 1114689"/>
                <a:gd name="connsiteY36" fmla="*/ 1974542 h 1979156"/>
                <a:gd name="connsiteX37" fmla="*/ 214912 w 1114689"/>
                <a:gd name="connsiteY37" fmla="*/ 1975668 h 1979156"/>
                <a:gd name="connsiteX38" fmla="*/ 236103 w 1114689"/>
                <a:gd name="connsiteY38" fmla="*/ 1965618 h 1979156"/>
                <a:gd name="connsiteX39" fmla="*/ 249497 w 1114689"/>
                <a:gd name="connsiteY39" fmla="*/ 1977886 h 1979156"/>
                <a:gd name="connsiteX40" fmla="*/ 311962 w 1114689"/>
                <a:gd name="connsiteY40" fmla="*/ 1971198 h 1979156"/>
                <a:gd name="connsiteX41" fmla="*/ 308635 w 1114689"/>
                <a:gd name="connsiteY41" fmla="*/ 1890885 h 1979156"/>
                <a:gd name="connsiteX42" fmla="*/ 296350 w 1114689"/>
                <a:gd name="connsiteY42" fmla="*/ 1867442 h 1979156"/>
                <a:gd name="connsiteX43" fmla="*/ 322012 w 1114689"/>
                <a:gd name="connsiteY43" fmla="*/ 1875257 h 1979156"/>
                <a:gd name="connsiteX44" fmla="*/ 491463 w 1114689"/>
                <a:gd name="connsiteY44" fmla="*/ 1334060 h 1979156"/>
                <a:gd name="connsiteX45" fmla="*/ 598383 w 1114689"/>
                <a:gd name="connsiteY45" fmla="*/ 1599000 h 1979156"/>
                <a:gd name="connsiteX46" fmla="*/ 680571 w 1114689"/>
                <a:gd name="connsiteY46" fmla="*/ 1638218 h 1979156"/>
                <a:gd name="connsiteX47" fmla="*/ 721013 w 1114689"/>
                <a:gd name="connsiteY47" fmla="*/ 1620387 h 1979156"/>
                <a:gd name="connsiteX48" fmla="*/ 912683 w 1114689"/>
                <a:gd name="connsiteY48" fmla="*/ 1863348 h 1979156"/>
                <a:gd name="connsiteX49" fmla="*/ 926877 w 1114689"/>
                <a:gd name="connsiteY49" fmla="*/ 1851520 h 1979156"/>
                <a:gd name="connsiteX50" fmla="*/ 892193 w 1114689"/>
                <a:gd name="connsiteY50" fmla="*/ 1882320 h 1979156"/>
                <a:gd name="connsiteX51" fmla="*/ 822892 w 1114689"/>
                <a:gd name="connsiteY51" fmla="*/ 1903969 h 1979156"/>
                <a:gd name="connsiteX52" fmla="*/ 798781 w 1114689"/>
                <a:gd name="connsiteY52" fmla="*/ 1941817 h 1979156"/>
                <a:gd name="connsiteX53" fmla="*/ 848391 w 1114689"/>
                <a:gd name="connsiteY53" fmla="*/ 1962372 h 1979156"/>
                <a:gd name="connsiteX54" fmla="*/ 955181 w 1114689"/>
                <a:gd name="connsiteY54" fmla="*/ 1962372 h 1979156"/>
                <a:gd name="connsiteX55" fmla="*/ 1030925 w 1114689"/>
                <a:gd name="connsiteY55" fmla="*/ 1841732 h 1979156"/>
                <a:gd name="connsiteX56" fmla="*/ 1053797 w 1114689"/>
                <a:gd name="connsiteY56" fmla="*/ 1850264 h 1979156"/>
                <a:gd name="connsiteX57" fmla="*/ 1114533 w 1114689"/>
                <a:gd name="connsiteY57" fmla="*/ 1785939 h 1979156"/>
                <a:gd name="connsiteX58" fmla="*/ 1076114 w 1114689"/>
                <a:gd name="connsiteY58" fmla="*/ 1745856 h 1979156"/>
                <a:gd name="connsiteX59" fmla="*/ 1041529 w 1114689"/>
                <a:gd name="connsiteY59" fmla="*/ 1734697 h 1979156"/>
                <a:gd name="connsiteX60" fmla="*/ 1049327 w 1114689"/>
                <a:gd name="connsiteY60" fmla="*/ 1726883 h 1979156"/>
                <a:gd name="connsiteX61" fmla="*/ 871671 w 1114689"/>
                <a:gd name="connsiteY61" fmla="*/ 1547824 h 1979156"/>
                <a:gd name="connsiteX62" fmla="*/ 1024694 w 1114689"/>
                <a:gd name="connsiteY62" fmla="*/ 1463416 h 1979156"/>
                <a:gd name="connsiteX63" fmla="*/ 1034155 w 1114689"/>
                <a:gd name="connsiteY63" fmla="*/ 1422402 h 1979156"/>
                <a:gd name="connsiteX64" fmla="*/ 923760 w 1114689"/>
                <a:gd name="connsiteY64" fmla="*/ 1157327 h 1979156"/>
                <a:gd name="connsiteX65" fmla="*/ 781505 w 1114689"/>
                <a:gd name="connsiteY65" fmla="*/ 1208423 h 1979156"/>
                <a:gd name="connsiteX66" fmla="*/ 715532 w 1114689"/>
                <a:gd name="connsiteY66" fmla="*/ 1152917 h 1979156"/>
                <a:gd name="connsiteX67" fmla="*/ 702432 w 1114689"/>
                <a:gd name="connsiteY67" fmla="*/ 1122905 h 1979156"/>
                <a:gd name="connsiteX68" fmla="*/ 706869 w 1114689"/>
                <a:gd name="connsiteY68" fmla="*/ 1067350 h 1979156"/>
                <a:gd name="connsiteX69" fmla="*/ 719104 w 1114689"/>
                <a:gd name="connsiteY69" fmla="*/ 1052167 h 1979156"/>
                <a:gd name="connsiteX70" fmla="*/ 719578 w 1114689"/>
                <a:gd name="connsiteY70" fmla="*/ 795167 h 1979156"/>
                <a:gd name="connsiteX71" fmla="*/ 711682 w 1114689"/>
                <a:gd name="connsiteY71" fmla="*/ 751591 h 1979156"/>
                <a:gd name="connsiteX72" fmla="*/ 705743 w 1114689"/>
                <a:gd name="connsiteY72" fmla="*/ 672327 h 1979156"/>
                <a:gd name="connsiteX73" fmla="*/ 648857 w 1114689"/>
                <a:gd name="connsiteY73" fmla="*/ 354782 h 1979156"/>
                <a:gd name="connsiteX74" fmla="*/ 638808 w 1114689"/>
                <a:gd name="connsiteY74" fmla="*/ 314358 h 1979156"/>
                <a:gd name="connsiteX75" fmla="*/ 630456 w 1114689"/>
                <a:gd name="connsiteY75" fmla="*/ 299007 h 1979156"/>
                <a:gd name="connsiteX76" fmla="*/ 652202 w 1114689"/>
                <a:gd name="connsiteY76" fmla="*/ 257546 h 1979156"/>
                <a:gd name="connsiteX77" fmla="*/ 672202 w 1114689"/>
                <a:gd name="connsiteY77" fmla="*/ 79868 h 1979156"/>
                <a:gd name="connsiteX78" fmla="*/ 571155 w 1114689"/>
                <a:gd name="connsiteY78" fmla="*/ 159 h 1979156"/>
                <a:gd name="connsiteX79" fmla="*/ 720410 w 1114689"/>
                <a:gd name="connsiteY79" fmla="*/ 1170151 h 1979156"/>
                <a:gd name="connsiteX80" fmla="*/ 762923 w 1114689"/>
                <a:gd name="connsiteY80" fmla="*/ 1216273 h 1979156"/>
                <a:gd name="connsiteX81" fmla="*/ 721372 w 1114689"/>
                <a:gd name="connsiteY81" fmla="*/ 1236151 h 1979156"/>
                <a:gd name="connsiteX82" fmla="*/ 699447 w 1114689"/>
                <a:gd name="connsiteY82" fmla="*/ 1182213 h 1979156"/>
                <a:gd name="connsiteX83" fmla="*/ 705695 w 1114689"/>
                <a:gd name="connsiteY83" fmla="*/ 1180991 h 1979156"/>
                <a:gd name="connsiteX84" fmla="*/ 717930 w 1114689"/>
                <a:gd name="connsiteY84" fmla="*/ 1177585 h 1979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1114689" h="1979156">
                  <a:moveTo>
                    <a:pt x="571155" y="161"/>
                  </a:moveTo>
                  <a:cubicBezTo>
                    <a:pt x="549083" y="289"/>
                    <a:pt x="525656" y="5332"/>
                    <a:pt x="503209" y="14407"/>
                  </a:cubicBezTo>
                  <a:cubicBezTo>
                    <a:pt x="402895" y="54988"/>
                    <a:pt x="437790" y="147547"/>
                    <a:pt x="447056" y="161399"/>
                  </a:cubicBezTo>
                  <a:lnTo>
                    <a:pt x="447481" y="161415"/>
                  </a:lnTo>
                  <a:cubicBezTo>
                    <a:pt x="448085" y="173385"/>
                    <a:pt x="449144" y="185238"/>
                    <a:pt x="450727" y="196384"/>
                  </a:cubicBezTo>
                  <a:cubicBezTo>
                    <a:pt x="438084" y="241307"/>
                    <a:pt x="402389" y="254869"/>
                    <a:pt x="446893" y="259781"/>
                  </a:cubicBezTo>
                  <a:cubicBezTo>
                    <a:pt x="450173" y="275328"/>
                    <a:pt x="449634" y="289904"/>
                    <a:pt x="450744" y="302177"/>
                  </a:cubicBezTo>
                  <a:cubicBezTo>
                    <a:pt x="452212" y="318420"/>
                    <a:pt x="457073" y="322248"/>
                    <a:pt x="470581" y="322992"/>
                  </a:cubicBezTo>
                  <a:cubicBezTo>
                    <a:pt x="481740" y="320701"/>
                    <a:pt x="503339" y="317417"/>
                    <a:pt x="506439" y="320833"/>
                  </a:cubicBezTo>
                  <a:cubicBezTo>
                    <a:pt x="515346" y="337878"/>
                    <a:pt x="514856" y="346054"/>
                    <a:pt x="515134" y="359099"/>
                  </a:cubicBezTo>
                  <a:lnTo>
                    <a:pt x="490875" y="386969"/>
                  </a:lnTo>
                  <a:lnTo>
                    <a:pt x="491463" y="406427"/>
                  </a:lnTo>
                  <a:lnTo>
                    <a:pt x="467808" y="436405"/>
                  </a:lnTo>
                  <a:lnTo>
                    <a:pt x="474121" y="450593"/>
                  </a:lnTo>
                  <a:cubicBezTo>
                    <a:pt x="460825" y="478899"/>
                    <a:pt x="462391" y="508795"/>
                    <a:pt x="448623" y="534576"/>
                  </a:cubicBezTo>
                  <a:cubicBezTo>
                    <a:pt x="409078" y="608670"/>
                    <a:pt x="395261" y="676696"/>
                    <a:pt x="379453" y="758234"/>
                  </a:cubicBezTo>
                  <a:cubicBezTo>
                    <a:pt x="332126" y="795044"/>
                    <a:pt x="295257" y="844488"/>
                    <a:pt x="233543" y="870113"/>
                  </a:cubicBezTo>
                  <a:cubicBezTo>
                    <a:pt x="233412" y="877071"/>
                    <a:pt x="234440" y="885112"/>
                    <a:pt x="239056" y="892328"/>
                  </a:cubicBezTo>
                  <a:cubicBezTo>
                    <a:pt x="217816" y="905173"/>
                    <a:pt x="190458" y="903196"/>
                    <a:pt x="166281" y="917508"/>
                  </a:cubicBezTo>
                  <a:cubicBezTo>
                    <a:pt x="155089" y="924135"/>
                    <a:pt x="149200" y="948212"/>
                    <a:pt x="140065" y="959558"/>
                  </a:cubicBezTo>
                  <a:cubicBezTo>
                    <a:pt x="133131" y="968175"/>
                    <a:pt x="132479" y="978937"/>
                    <a:pt x="132250" y="985246"/>
                  </a:cubicBezTo>
                  <a:cubicBezTo>
                    <a:pt x="129852" y="998553"/>
                    <a:pt x="142332" y="1012717"/>
                    <a:pt x="153458" y="1001105"/>
                  </a:cubicBezTo>
                  <a:cubicBezTo>
                    <a:pt x="156917" y="1016988"/>
                    <a:pt x="172643" y="1009141"/>
                    <a:pt x="174976" y="1006364"/>
                  </a:cubicBezTo>
                  <a:cubicBezTo>
                    <a:pt x="177097" y="1013289"/>
                    <a:pt x="190980" y="1010836"/>
                    <a:pt x="195075" y="1007992"/>
                  </a:cubicBezTo>
                  <a:cubicBezTo>
                    <a:pt x="203427" y="1017532"/>
                    <a:pt x="217098" y="996227"/>
                    <a:pt x="223265" y="988559"/>
                  </a:cubicBezTo>
                  <a:lnTo>
                    <a:pt x="275468" y="944258"/>
                  </a:lnTo>
                  <a:cubicBezTo>
                    <a:pt x="285795" y="956253"/>
                    <a:pt x="300690" y="965143"/>
                    <a:pt x="302158" y="964896"/>
                  </a:cubicBezTo>
                  <a:lnTo>
                    <a:pt x="354215" y="912838"/>
                  </a:lnTo>
                  <a:lnTo>
                    <a:pt x="336857" y="1125815"/>
                  </a:lnTo>
                  <a:lnTo>
                    <a:pt x="368408" y="1128176"/>
                  </a:lnTo>
                  <a:cubicBezTo>
                    <a:pt x="368408" y="1128176"/>
                    <a:pt x="261895" y="1420552"/>
                    <a:pt x="251585" y="1465113"/>
                  </a:cubicBezTo>
                  <a:cubicBezTo>
                    <a:pt x="243542" y="1499796"/>
                    <a:pt x="189560" y="1767863"/>
                    <a:pt x="160571" y="1817979"/>
                  </a:cubicBezTo>
                  <a:cubicBezTo>
                    <a:pt x="170816" y="1823607"/>
                    <a:pt x="202220" y="1835370"/>
                    <a:pt x="201241" y="1836479"/>
                  </a:cubicBezTo>
                  <a:cubicBezTo>
                    <a:pt x="181893" y="1855827"/>
                    <a:pt x="167520" y="1871390"/>
                    <a:pt x="134600" y="1880836"/>
                  </a:cubicBezTo>
                  <a:cubicBezTo>
                    <a:pt x="88676" y="1889955"/>
                    <a:pt x="80079" y="1900755"/>
                    <a:pt x="29735" y="1887525"/>
                  </a:cubicBezTo>
                  <a:cubicBezTo>
                    <a:pt x="20632" y="1884735"/>
                    <a:pt x="-5242" y="1881472"/>
                    <a:pt x="729" y="1907607"/>
                  </a:cubicBezTo>
                  <a:cubicBezTo>
                    <a:pt x="729" y="1907607"/>
                    <a:pt x="55396" y="1964493"/>
                    <a:pt x="77713" y="1974542"/>
                  </a:cubicBezTo>
                  <a:cubicBezTo>
                    <a:pt x="100015" y="1984575"/>
                    <a:pt x="214912" y="1975668"/>
                    <a:pt x="214912" y="1975668"/>
                  </a:cubicBezTo>
                  <a:lnTo>
                    <a:pt x="236103" y="1965618"/>
                  </a:lnTo>
                  <a:lnTo>
                    <a:pt x="249497" y="1977886"/>
                  </a:lnTo>
                  <a:lnTo>
                    <a:pt x="311962" y="1971198"/>
                  </a:lnTo>
                  <a:lnTo>
                    <a:pt x="308635" y="1890885"/>
                  </a:lnTo>
                  <a:lnTo>
                    <a:pt x="296350" y="1867442"/>
                  </a:lnTo>
                  <a:lnTo>
                    <a:pt x="322012" y="1875257"/>
                  </a:lnTo>
                  <a:cubicBezTo>
                    <a:pt x="360414" y="1695871"/>
                    <a:pt x="400627" y="1516371"/>
                    <a:pt x="491463" y="1334060"/>
                  </a:cubicBezTo>
                  <a:lnTo>
                    <a:pt x="598383" y="1599000"/>
                  </a:lnTo>
                  <a:cubicBezTo>
                    <a:pt x="616638" y="1642182"/>
                    <a:pt x="663801" y="1646456"/>
                    <a:pt x="680571" y="1638218"/>
                  </a:cubicBezTo>
                  <a:lnTo>
                    <a:pt x="721013" y="1620387"/>
                  </a:lnTo>
                  <a:lnTo>
                    <a:pt x="912683" y="1863348"/>
                  </a:lnTo>
                  <a:lnTo>
                    <a:pt x="926877" y="1851520"/>
                  </a:lnTo>
                  <a:cubicBezTo>
                    <a:pt x="926877" y="1851520"/>
                    <a:pt x="906011" y="1874604"/>
                    <a:pt x="892193" y="1882320"/>
                  </a:cubicBezTo>
                  <a:cubicBezTo>
                    <a:pt x="879746" y="1889270"/>
                    <a:pt x="856401" y="1893022"/>
                    <a:pt x="822892" y="1903969"/>
                  </a:cubicBezTo>
                  <a:cubicBezTo>
                    <a:pt x="775126" y="1900494"/>
                    <a:pt x="771407" y="1918635"/>
                    <a:pt x="798781" y="1941817"/>
                  </a:cubicBezTo>
                  <a:cubicBezTo>
                    <a:pt x="806775" y="1948587"/>
                    <a:pt x="825894" y="1956450"/>
                    <a:pt x="848391" y="1962372"/>
                  </a:cubicBezTo>
                  <a:cubicBezTo>
                    <a:pt x="862698" y="1965374"/>
                    <a:pt x="910204" y="1972698"/>
                    <a:pt x="955181" y="1962372"/>
                  </a:cubicBezTo>
                  <a:cubicBezTo>
                    <a:pt x="977987" y="1960463"/>
                    <a:pt x="1034841" y="1884735"/>
                    <a:pt x="1030925" y="1841732"/>
                  </a:cubicBezTo>
                  <a:lnTo>
                    <a:pt x="1053797" y="1850264"/>
                  </a:lnTo>
                  <a:lnTo>
                    <a:pt x="1114533" y="1785939"/>
                  </a:lnTo>
                  <a:lnTo>
                    <a:pt x="1076114" y="1745856"/>
                  </a:lnTo>
                  <a:lnTo>
                    <a:pt x="1041529" y="1734697"/>
                  </a:lnTo>
                  <a:lnTo>
                    <a:pt x="1049327" y="1726883"/>
                  </a:lnTo>
                  <a:lnTo>
                    <a:pt x="871671" y="1547824"/>
                  </a:lnTo>
                  <a:lnTo>
                    <a:pt x="1024694" y="1463416"/>
                  </a:lnTo>
                  <a:cubicBezTo>
                    <a:pt x="1036701" y="1455798"/>
                    <a:pt x="1042394" y="1448832"/>
                    <a:pt x="1034155" y="1422402"/>
                  </a:cubicBezTo>
                  <a:lnTo>
                    <a:pt x="923760" y="1157327"/>
                  </a:lnTo>
                  <a:lnTo>
                    <a:pt x="781505" y="1208423"/>
                  </a:lnTo>
                  <a:cubicBezTo>
                    <a:pt x="767540" y="1189979"/>
                    <a:pt x="751879" y="1152171"/>
                    <a:pt x="715532" y="1152917"/>
                  </a:cubicBezTo>
                  <a:cubicBezTo>
                    <a:pt x="717636" y="1154219"/>
                    <a:pt x="709969" y="1131463"/>
                    <a:pt x="702432" y="1122905"/>
                  </a:cubicBezTo>
                  <a:lnTo>
                    <a:pt x="706869" y="1067350"/>
                  </a:lnTo>
                  <a:lnTo>
                    <a:pt x="719104" y="1052167"/>
                  </a:lnTo>
                  <a:cubicBezTo>
                    <a:pt x="722873" y="877608"/>
                    <a:pt x="723477" y="823906"/>
                    <a:pt x="719578" y="795167"/>
                  </a:cubicBezTo>
                  <a:cubicBezTo>
                    <a:pt x="717261" y="778174"/>
                    <a:pt x="717147" y="780541"/>
                    <a:pt x="711682" y="751591"/>
                  </a:cubicBezTo>
                  <a:cubicBezTo>
                    <a:pt x="707913" y="731574"/>
                    <a:pt x="708174" y="688005"/>
                    <a:pt x="705743" y="672327"/>
                  </a:cubicBezTo>
                  <a:cubicBezTo>
                    <a:pt x="705743" y="672327"/>
                    <a:pt x="751912" y="497239"/>
                    <a:pt x="648857" y="354782"/>
                  </a:cubicBezTo>
                  <a:lnTo>
                    <a:pt x="638808" y="314358"/>
                  </a:lnTo>
                  <a:lnTo>
                    <a:pt x="630456" y="299007"/>
                  </a:lnTo>
                  <a:cubicBezTo>
                    <a:pt x="638890" y="284633"/>
                    <a:pt x="645872" y="270926"/>
                    <a:pt x="652202" y="257546"/>
                  </a:cubicBezTo>
                  <a:cubicBezTo>
                    <a:pt x="688516" y="225804"/>
                    <a:pt x="739350" y="124047"/>
                    <a:pt x="672202" y="79868"/>
                  </a:cubicBezTo>
                  <a:cubicBezTo>
                    <a:pt x="661745" y="23352"/>
                    <a:pt x="619721" y="-125"/>
                    <a:pt x="571155" y="159"/>
                  </a:cubicBezTo>
                  <a:close/>
                  <a:moveTo>
                    <a:pt x="720410" y="1170151"/>
                  </a:moveTo>
                  <a:cubicBezTo>
                    <a:pt x="742694" y="1180376"/>
                    <a:pt x="755974" y="1196194"/>
                    <a:pt x="762923" y="1216273"/>
                  </a:cubicBezTo>
                  <a:lnTo>
                    <a:pt x="721372" y="1236151"/>
                  </a:lnTo>
                  <a:lnTo>
                    <a:pt x="699447" y="1182213"/>
                  </a:lnTo>
                  <a:cubicBezTo>
                    <a:pt x="703264" y="1183835"/>
                    <a:pt x="704504" y="1183469"/>
                    <a:pt x="705695" y="1180991"/>
                  </a:cubicBezTo>
                  <a:cubicBezTo>
                    <a:pt x="707358" y="1182505"/>
                    <a:pt x="714569" y="1181972"/>
                    <a:pt x="717930" y="1177585"/>
                  </a:cubicBezTo>
                  <a:close/>
                </a:path>
              </a:pathLst>
            </a:custGeom>
            <a:solidFill>
              <a:srgbClr val="000000"/>
            </a:solidFill>
            <a:ln w="10764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" name="フリーフォーム: 図形 22">
              <a:extLst>
                <a:ext uri="{FF2B5EF4-FFF2-40B4-BE49-F238E27FC236}">
                  <a16:creationId xmlns:a16="http://schemas.microsoft.com/office/drawing/2014/main" id="{AFDC9995-0999-B25C-8697-548E678766BC}"/>
                </a:ext>
              </a:extLst>
            </p:cNvPr>
            <p:cNvSpPr/>
            <p:nvPr/>
          </p:nvSpPr>
          <p:spPr>
            <a:xfrm>
              <a:off x="2615103" y="707909"/>
              <a:ext cx="153251" cy="125674"/>
            </a:xfrm>
            <a:custGeom>
              <a:avLst/>
              <a:gdLst>
                <a:gd name="connsiteX0" fmla="*/ 147779 w 153251"/>
                <a:gd name="connsiteY0" fmla="*/ 52 h 125674"/>
                <a:gd name="connsiteX1" fmla="*/ 24104 w 153251"/>
                <a:gd name="connsiteY1" fmla="*/ 44789 h 125674"/>
                <a:gd name="connsiteX2" fmla="*/ -154 w 153251"/>
                <a:gd name="connsiteY2" fmla="*/ 72655 h 125674"/>
                <a:gd name="connsiteX3" fmla="*/ 16633 w 153251"/>
                <a:gd name="connsiteY3" fmla="*/ 125727 h 125674"/>
                <a:gd name="connsiteX4" fmla="*/ 153097 w 153251"/>
                <a:gd name="connsiteY4" fmla="*/ 21459 h 12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251" h="125674">
                  <a:moveTo>
                    <a:pt x="147779" y="52"/>
                  </a:moveTo>
                  <a:cubicBezTo>
                    <a:pt x="106685" y="11808"/>
                    <a:pt x="65916" y="15162"/>
                    <a:pt x="24104" y="44789"/>
                  </a:cubicBezTo>
                  <a:lnTo>
                    <a:pt x="-154" y="72655"/>
                  </a:lnTo>
                  <a:lnTo>
                    <a:pt x="16633" y="125727"/>
                  </a:lnTo>
                  <a:cubicBezTo>
                    <a:pt x="52964" y="76213"/>
                    <a:pt x="90974" y="41894"/>
                    <a:pt x="153097" y="21459"/>
                  </a:cubicBezTo>
                  <a:close/>
                </a:path>
              </a:pathLst>
            </a:custGeom>
            <a:solidFill>
              <a:srgbClr val="FFFFFF"/>
            </a:solidFill>
            <a:ln w="10764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DBA8350A-7F4E-C498-55CF-A6E62C2F833C}"/>
                </a:ext>
              </a:extLst>
            </p:cNvPr>
            <p:cNvSpPr/>
            <p:nvPr/>
          </p:nvSpPr>
          <p:spPr>
            <a:xfrm>
              <a:off x="2345828" y="1273252"/>
              <a:ext cx="69415" cy="75798"/>
            </a:xfrm>
            <a:custGeom>
              <a:avLst/>
              <a:gdLst>
                <a:gd name="connsiteX0" fmla="*/ 21963 w 69415"/>
                <a:gd name="connsiteY0" fmla="*/ 144 h 75798"/>
                <a:gd name="connsiteX1" fmla="*/ 69208 w 69415"/>
                <a:gd name="connsiteY1" fmla="*/ 65884 h 75798"/>
                <a:gd name="connsiteX2" fmla="*/ 40219 w 69415"/>
                <a:gd name="connsiteY2" fmla="*/ 75943 h 75798"/>
                <a:gd name="connsiteX3" fmla="*/ 49028 w 69415"/>
                <a:gd name="connsiteY3" fmla="*/ 68422 h 75798"/>
                <a:gd name="connsiteX4" fmla="*/ 10299 w 69415"/>
                <a:gd name="connsiteY4" fmla="*/ 16384 h 75798"/>
                <a:gd name="connsiteX5" fmla="*/ -207 w 69415"/>
                <a:gd name="connsiteY5" fmla="*/ 20267 h 75798"/>
                <a:gd name="connsiteX6" fmla="*/ 21963 w 69415"/>
                <a:gd name="connsiteY6" fmla="*/ 144 h 75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415" h="75798">
                  <a:moveTo>
                    <a:pt x="21963" y="144"/>
                  </a:moveTo>
                  <a:cubicBezTo>
                    <a:pt x="43025" y="12771"/>
                    <a:pt x="61916" y="35653"/>
                    <a:pt x="69208" y="65884"/>
                  </a:cubicBezTo>
                  <a:cubicBezTo>
                    <a:pt x="61345" y="70381"/>
                    <a:pt x="53938" y="75176"/>
                    <a:pt x="40219" y="75943"/>
                  </a:cubicBezTo>
                  <a:lnTo>
                    <a:pt x="49028" y="68422"/>
                  </a:lnTo>
                  <a:cubicBezTo>
                    <a:pt x="45227" y="51160"/>
                    <a:pt x="34068" y="24494"/>
                    <a:pt x="10299" y="16384"/>
                  </a:cubicBezTo>
                  <a:lnTo>
                    <a:pt x="-207" y="20267"/>
                  </a:lnTo>
                  <a:cubicBezTo>
                    <a:pt x="5813" y="11432"/>
                    <a:pt x="13219" y="5779"/>
                    <a:pt x="21963" y="144"/>
                  </a:cubicBezTo>
                  <a:close/>
                </a:path>
              </a:pathLst>
            </a:custGeom>
            <a:solidFill>
              <a:srgbClr val="FFFFFF"/>
            </a:solidFill>
            <a:ln w="10764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5" name="フリーフォーム: 図形 24">
              <a:extLst>
                <a:ext uri="{FF2B5EF4-FFF2-40B4-BE49-F238E27FC236}">
                  <a16:creationId xmlns:a16="http://schemas.microsoft.com/office/drawing/2014/main" id="{B5BA4855-BEC6-7F5A-3C38-7C0C0F265A92}"/>
                </a:ext>
              </a:extLst>
            </p:cNvPr>
            <p:cNvSpPr/>
            <p:nvPr/>
          </p:nvSpPr>
          <p:spPr>
            <a:xfrm>
              <a:off x="2747962" y="1445114"/>
              <a:ext cx="86440" cy="68744"/>
            </a:xfrm>
            <a:custGeom>
              <a:avLst/>
              <a:gdLst>
                <a:gd name="connsiteX0" fmla="*/ 1934 w 86440"/>
                <a:gd name="connsiteY0" fmla="*/ 9147 h 68744"/>
                <a:gd name="connsiteX1" fmla="*/ -137 w 86440"/>
                <a:gd name="connsiteY1" fmla="*/ 62826 h 68744"/>
                <a:gd name="connsiteX2" fmla="*/ 5230 w 86440"/>
                <a:gd name="connsiteY2" fmla="*/ 68400 h 68744"/>
                <a:gd name="connsiteX3" fmla="*/ 7498 w 86440"/>
                <a:gd name="connsiteY3" fmla="*/ 56426 h 68744"/>
                <a:gd name="connsiteX4" fmla="*/ 80045 w 86440"/>
                <a:gd name="connsiteY4" fmla="*/ 52772 h 68744"/>
                <a:gd name="connsiteX5" fmla="*/ 78756 w 86440"/>
                <a:gd name="connsiteY5" fmla="*/ 68918 h 68744"/>
                <a:gd name="connsiteX6" fmla="*/ 86293 w 86440"/>
                <a:gd name="connsiteY6" fmla="*/ 53452 h 68744"/>
                <a:gd name="connsiteX7" fmla="*/ 83259 w 86440"/>
                <a:gd name="connsiteY7" fmla="*/ 9369 h 68744"/>
                <a:gd name="connsiteX8" fmla="*/ 1934 w 86440"/>
                <a:gd name="connsiteY8" fmla="*/ 9147 h 68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40" h="68744">
                  <a:moveTo>
                    <a:pt x="1934" y="9147"/>
                  </a:moveTo>
                  <a:lnTo>
                    <a:pt x="-137" y="62826"/>
                  </a:lnTo>
                  <a:cubicBezTo>
                    <a:pt x="1266" y="67929"/>
                    <a:pt x="3370" y="68154"/>
                    <a:pt x="5230" y="68400"/>
                  </a:cubicBezTo>
                  <a:lnTo>
                    <a:pt x="7498" y="56426"/>
                  </a:lnTo>
                  <a:cubicBezTo>
                    <a:pt x="35051" y="41860"/>
                    <a:pt x="52246" y="41586"/>
                    <a:pt x="80045" y="52772"/>
                  </a:cubicBezTo>
                  <a:cubicBezTo>
                    <a:pt x="79653" y="57739"/>
                    <a:pt x="79376" y="61105"/>
                    <a:pt x="78756" y="68918"/>
                  </a:cubicBezTo>
                  <a:cubicBezTo>
                    <a:pt x="80502" y="67252"/>
                    <a:pt x="86586" y="57157"/>
                    <a:pt x="86293" y="53452"/>
                  </a:cubicBezTo>
                  <a:lnTo>
                    <a:pt x="83259" y="9369"/>
                  </a:lnTo>
                  <a:cubicBezTo>
                    <a:pt x="56422" y="-2665"/>
                    <a:pt x="29309" y="-3042"/>
                    <a:pt x="1934" y="9147"/>
                  </a:cubicBezTo>
                  <a:close/>
                </a:path>
              </a:pathLst>
            </a:custGeom>
            <a:solidFill>
              <a:srgbClr val="FFFFFF"/>
            </a:solidFill>
            <a:ln w="10764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31" name="グラフィックス 9">
            <a:extLst>
              <a:ext uri="{FF2B5EF4-FFF2-40B4-BE49-F238E27FC236}">
                <a16:creationId xmlns:a16="http://schemas.microsoft.com/office/drawing/2014/main" id="{6BADAA0F-1238-7234-3FB4-635A3E27F588}"/>
              </a:ext>
            </a:extLst>
          </p:cNvPr>
          <p:cNvGrpSpPr>
            <a:grpSpLocks noChangeAspect="1"/>
          </p:cNvGrpSpPr>
          <p:nvPr/>
        </p:nvGrpSpPr>
        <p:grpSpPr>
          <a:xfrm>
            <a:off x="1206534" y="2783786"/>
            <a:ext cx="1353563" cy="2142000"/>
            <a:chOff x="468076" y="2552700"/>
            <a:chExt cx="1561227" cy="2470626"/>
          </a:xfrm>
        </p:grpSpPr>
        <p:sp>
          <p:nvSpPr>
            <p:cNvPr id="32" name="フリーフォーム: 図形 31">
              <a:extLst>
                <a:ext uri="{FF2B5EF4-FFF2-40B4-BE49-F238E27FC236}">
                  <a16:creationId xmlns:a16="http://schemas.microsoft.com/office/drawing/2014/main" id="{FAD1DC11-D26E-CDC4-C4C5-43C20D3D1E2A}"/>
                </a:ext>
              </a:extLst>
            </p:cNvPr>
            <p:cNvSpPr/>
            <p:nvPr/>
          </p:nvSpPr>
          <p:spPr>
            <a:xfrm>
              <a:off x="468076" y="2552700"/>
              <a:ext cx="1561227" cy="2470626"/>
            </a:xfrm>
            <a:custGeom>
              <a:avLst/>
              <a:gdLst>
                <a:gd name="connsiteX0" fmla="*/ 560442 w 1561227"/>
                <a:gd name="connsiteY0" fmla="*/ 36866 h 2470626"/>
                <a:gd name="connsiteX1" fmla="*/ 449922 w 1561227"/>
                <a:gd name="connsiteY1" fmla="*/ 254058 h 2470626"/>
                <a:gd name="connsiteX2" fmla="*/ 449922 w 1561227"/>
                <a:gd name="connsiteY2" fmla="*/ 270742 h 2470626"/>
                <a:gd name="connsiteX3" fmla="*/ 421216 w 1561227"/>
                <a:gd name="connsiteY3" fmla="*/ 290439 h 2470626"/>
                <a:gd name="connsiteX4" fmla="*/ 422116 w 1561227"/>
                <a:gd name="connsiteY4" fmla="*/ 305343 h 2470626"/>
                <a:gd name="connsiteX5" fmla="*/ 396160 w 1561227"/>
                <a:gd name="connsiteY5" fmla="*/ 335641 h 2470626"/>
                <a:gd name="connsiteX6" fmla="*/ 360326 w 1561227"/>
                <a:gd name="connsiteY6" fmla="*/ 364668 h 2470626"/>
                <a:gd name="connsiteX7" fmla="*/ 330660 w 1561227"/>
                <a:gd name="connsiteY7" fmla="*/ 390624 h 2470626"/>
                <a:gd name="connsiteX8" fmla="*/ 355384 w 1561227"/>
                <a:gd name="connsiteY8" fmla="*/ 527171 h 2470626"/>
                <a:gd name="connsiteX9" fmla="*/ 330044 w 1561227"/>
                <a:gd name="connsiteY9" fmla="*/ 666201 h 2470626"/>
                <a:gd name="connsiteX10" fmla="*/ 305330 w 1561227"/>
                <a:gd name="connsiteY10" fmla="*/ 688441 h 2470626"/>
                <a:gd name="connsiteX11" fmla="*/ 303480 w 1561227"/>
                <a:gd name="connsiteY11" fmla="*/ 724294 h 2470626"/>
                <a:gd name="connsiteX12" fmla="*/ 295445 w 1561227"/>
                <a:gd name="connsiteY12" fmla="*/ 731687 h 2470626"/>
                <a:gd name="connsiteX13" fmla="*/ 286793 w 1561227"/>
                <a:gd name="connsiteY13" fmla="*/ 790406 h 2470626"/>
                <a:gd name="connsiteX14" fmla="*/ 281233 w 1561227"/>
                <a:gd name="connsiteY14" fmla="*/ 959696 h 2470626"/>
                <a:gd name="connsiteX15" fmla="*/ 96 w 1561227"/>
                <a:gd name="connsiteY15" fmla="*/ 1025807 h 2470626"/>
                <a:gd name="connsiteX16" fmla="*/ 268871 w 1561227"/>
                <a:gd name="connsiteY16" fmla="*/ 1140115 h 2470626"/>
                <a:gd name="connsiteX17" fmla="*/ 292968 w 1561227"/>
                <a:gd name="connsiteY17" fmla="*/ 1435487 h 2470626"/>
                <a:gd name="connsiteX18" fmla="*/ 421439 w 1561227"/>
                <a:gd name="connsiteY18" fmla="*/ 1883014 h 2470626"/>
                <a:gd name="connsiteX19" fmla="*/ 598052 w 1561227"/>
                <a:gd name="connsiteY19" fmla="*/ 1844559 h 2470626"/>
                <a:gd name="connsiteX20" fmla="*/ 608135 w 1561227"/>
                <a:gd name="connsiteY20" fmla="*/ 1923640 h 2470626"/>
                <a:gd name="connsiteX21" fmla="*/ 598077 w 1561227"/>
                <a:gd name="connsiteY21" fmla="*/ 1926261 h 2470626"/>
                <a:gd name="connsiteX22" fmla="*/ 535601 w 1561227"/>
                <a:gd name="connsiteY22" fmla="*/ 2109340 h 2470626"/>
                <a:gd name="connsiteX23" fmla="*/ 426378 w 1561227"/>
                <a:gd name="connsiteY23" fmla="*/ 2162190 h 2470626"/>
                <a:gd name="connsiteX24" fmla="*/ 459146 w 1561227"/>
                <a:gd name="connsiteY24" fmla="*/ 2216371 h 2470626"/>
                <a:gd name="connsiteX25" fmla="*/ 617293 w 1561227"/>
                <a:gd name="connsiteY25" fmla="*/ 2214180 h 2470626"/>
                <a:gd name="connsiteX26" fmla="*/ 689593 w 1561227"/>
                <a:gd name="connsiteY26" fmla="*/ 2164733 h 2470626"/>
                <a:gd name="connsiteX27" fmla="*/ 758135 w 1561227"/>
                <a:gd name="connsiteY27" fmla="*/ 2043639 h 2470626"/>
                <a:gd name="connsiteX28" fmla="*/ 803236 w 1561227"/>
                <a:gd name="connsiteY28" fmla="*/ 2067110 h 2470626"/>
                <a:gd name="connsiteX29" fmla="*/ 859466 w 1561227"/>
                <a:gd name="connsiteY29" fmla="*/ 2035600 h 2470626"/>
                <a:gd name="connsiteX30" fmla="*/ 858850 w 1561227"/>
                <a:gd name="connsiteY30" fmla="*/ 1952803 h 2470626"/>
                <a:gd name="connsiteX31" fmla="*/ 788407 w 1561227"/>
                <a:gd name="connsiteY31" fmla="*/ 1842819 h 2470626"/>
                <a:gd name="connsiteX32" fmla="*/ 778068 w 1561227"/>
                <a:gd name="connsiteY32" fmla="*/ 1852559 h 2470626"/>
                <a:gd name="connsiteX33" fmla="*/ 741622 w 1561227"/>
                <a:gd name="connsiteY33" fmla="*/ 1802506 h 2470626"/>
                <a:gd name="connsiteX34" fmla="*/ 769542 w 1561227"/>
                <a:gd name="connsiteY34" fmla="*/ 1792922 h 2470626"/>
                <a:gd name="connsiteX35" fmla="*/ 561139 w 1561227"/>
                <a:gd name="connsiteY35" fmla="*/ 1392220 h 2470626"/>
                <a:gd name="connsiteX36" fmla="*/ 886155 w 1561227"/>
                <a:gd name="connsiteY36" fmla="*/ 1462675 h 2470626"/>
                <a:gd name="connsiteX37" fmla="*/ 935581 w 1561227"/>
                <a:gd name="connsiteY37" fmla="*/ 1703631 h 2470626"/>
                <a:gd name="connsiteX38" fmla="*/ 931872 w 1561227"/>
                <a:gd name="connsiteY38" fmla="*/ 2081799 h 2470626"/>
                <a:gd name="connsiteX39" fmla="*/ 1019617 w 1561227"/>
                <a:gd name="connsiteY39" fmla="*/ 2058308 h 2470626"/>
                <a:gd name="connsiteX40" fmla="*/ 991195 w 1561227"/>
                <a:gd name="connsiteY40" fmla="*/ 2146053 h 2470626"/>
                <a:gd name="connsiteX41" fmla="*/ 986252 w 1561227"/>
                <a:gd name="connsiteY41" fmla="*/ 2144821 h 2470626"/>
                <a:gd name="connsiteX42" fmla="*/ 951653 w 1561227"/>
                <a:gd name="connsiteY42" fmla="*/ 2265935 h 2470626"/>
                <a:gd name="connsiteX43" fmla="*/ 860197 w 1561227"/>
                <a:gd name="connsiteY43" fmla="*/ 2389514 h 2470626"/>
                <a:gd name="connsiteX44" fmla="*/ 855255 w 1561227"/>
                <a:gd name="connsiteY44" fmla="*/ 2450071 h 2470626"/>
                <a:gd name="connsiteX45" fmla="*/ 943354 w 1561227"/>
                <a:gd name="connsiteY45" fmla="*/ 2470648 h 2470626"/>
                <a:gd name="connsiteX46" fmla="*/ 1119714 w 1561227"/>
                <a:gd name="connsiteY46" fmla="*/ 2415470 h 2470626"/>
                <a:gd name="connsiteX47" fmla="*/ 1139485 w 1561227"/>
                <a:gd name="connsiteY47" fmla="*/ 2366022 h 2470626"/>
                <a:gd name="connsiteX48" fmla="*/ 1155558 w 1561227"/>
                <a:gd name="connsiteY48" fmla="*/ 2375920 h 2470626"/>
                <a:gd name="connsiteX49" fmla="*/ 1181504 w 1561227"/>
                <a:gd name="connsiteY49" fmla="*/ 2359842 h 2470626"/>
                <a:gd name="connsiteX50" fmla="*/ 1190157 w 1561227"/>
                <a:gd name="connsiteY50" fmla="*/ 2322776 h 2470626"/>
                <a:gd name="connsiteX51" fmla="*/ 1180271 w 1561227"/>
                <a:gd name="connsiteY51" fmla="*/ 2160880 h 2470626"/>
                <a:gd name="connsiteX52" fmla="*/ 1159256 w 1561227"/>
                <a:gd name="connsiteY52" fmla="*/ 2146053 h 2470626"/>
                <a:gd name="connsiteX53" fmla="*/ 1150615 w 1561227"/>
                <a:gd name="connsiteY53" fmla="*/ 2023707 h 2470626"/>
                <a:gd name="connsiteX54" fmla="*/ 1169142 w 1561227"/>
                <a:gd name="connsiteY54" fmla="*/ 2018778 h 2470626"/>
                <a:gd name="connsiteX55" fmla="*/ 1173064 w 1561227"/>
                <a:gd name="connsiteY55" fmla="*/ 1515662 h 2470626"/>
                <a:gd name="connsiteX56" fmla="*/ 1312501 w 1561227"/>
                <a:gd name="connsiteY56" fmla="*/ 1471320 h 2470626"/>
                <a:gd name="connsiteX57" fmla="*/ 1352043 w 1561227"/>
                <a:gd name="connsiteY57" fmla="*/ 1500973 h 2470626"/>
                <a:gd name="connsiteX58" fmla="*/ 1502810 w 1561227"/>
                <a:gd name="connsiteY58" fmla="*/ 1554117 h 2470626"/>
                <a:gd name="connsiteX59" fmla="*/ 1560889 w 1561227"/>
                <a:gd name="connsiteY59" fmla="*/ 1263713 h 2470626"/>
                <a:gd name="connsiteX60" fmla="*/ 1491064 w 1561227"/>
                <a:gd name="connsiteY60" fmla="*/ 1008516 h 2470626"/>
                <a:gd name="connsiteX61" fmla="*/ 1439051 w 1561227"/>
                <a:gd name="connsiteY61" fmla="*/ 892821 h 2470626"/>
                <a:gd name="connsiteX62" fmla="*/ 1424332 w 1561227"/>
                <a:gd name="connsiteY62" fmla="*/ 671776 h 2470626"/>
                <a:gd name="connsiteX63" fmla="*/ 1360078 w 1561227"/>
                <a:gd name="connsiteY63" fmla="*/ 446858 h 2470626"/>
                <a:gd name="connsiteX64" fmla="*/ 1249468 w 1561227"/>
                <a:gd name="connsiteY64" fmla="*/ 355397 h 2470626"/>
                <a:gd name="connsiteX65" fmla="*/ 1156790 w 1561227"/>
                <a:gd name="connsiteY65" fmla="*/ 352345 h 2470626"/>
                <a:gd name="connsiteX66" fmla="*/ 966481 w 1561227"/>
                <a:gd name="connsiteY66" fmla="*/ 308453 h 2470626"/>
                <a:gd name="connsiteX67" fmla="*/ 907624 w 1561227"/>
                <a:gd name="connsiteY67" fmla="*/ 276454 h 2470626"/>
                <a:gd name="connsiteX68" fmla="*/ 892330 w 1561227"/>
                <a:gd name="connsiteY68" fmla="*/ 276297 h 2470626"/>
                <a:gd name="connsiteX69" fmla="*/ 861078 w 1561227"/>
                <a:gd name="connsiteY69" fmla="*/ 255974 h 2470626"/>
                <a:gd name="connsiteX70" fmla="*/ 835484 w 1561227"/>
                <a:gd name="connsiteY70" fmla="*/ 187320 h 2470626"/>
                <a:gd name="connsiteX71" fmla="*/ 694601 w 1561227"/>
                <a:gd name="connsiteY71" fmla="*/ 6901 h 2470626"/>
                <a:gd name="connsiteX72" fmla="*/ 560442 w 1561227"/>
                <a:gd name="connsiteY72" fmla="*/ 36866 h 2470626"/>
                <a:gd name="connsiteX73" fmla="*/ 529411 w 1561227"/>
                <a:gd name="connsiteY73" fmla="*/ 361734 h 2470626"/>
                <a:gd name="connsiteX74" fmla="*/ 584761 w 1561227"/>
                <a:gd name="connsiteY74" fmla="*/ 403357 h 2470626"/>
                <a:gd name="connsiteX75" fmla="*/ 602883 w 1561227"/>
                <a:gd name="connsiteY75" fmla="*/ 433166 h 2470626"/>
                <a:gd name="connsiteX76" fmla="*/ 614063 w 1561227"/>
                <a:gd name="connsiteY76" fmla="*/ 438643 h 2470626"/>
                <a:gd name="connsiteX77" fmla="*/ 624561 w 1561227"/>
                <a:gd name="connsiteY77" fmla="*/ 438134 h 2470626"/>
                <a:gd name="connsiteX78" fmla="*/ 634171 w 1561227"/>
                <a:gd name="connsiteY78" fmla="*/ 452296 h 2470626"/>
                <a:gd name="connsiteX79" fmla="*/ 557590 w 1561227"/>
                <a:gd name="connsiteY79" fmla="*/ 568168 h 2470626"/>
                <a:gd name="connsiteX80" fmla="*/ 458968 w 1561227"/>
                <a:gd name="connsiteY80" fmla="*/ 799032 h 2470626"/>
                <a:gd name="connsiteX81" fmla="*/ 454804 w 1561227"/>
                <a:gd name="connsiteY81" fmla="*/ 723081 h 2470626"/>
                <a:gd name="connsiteX82" fmla="*/ 451236 w 1561227"/>
                <a:gd name="connsiteY82" fmla="*/ 720167 h 2470626"/>
                <a:gd name="connsiteX83" fmla="*/ 451197 w 1561227"/>
                <a:gd name="connsiteY83" fmla="*/ 680578 h 2470626"/>
                <a:gd name="connsiteX84" fmla="*/ 442049 w 1561227"/>
                <a:gd name="connsiteY84" fmla="*/ 670681 h 2470626"/>
                <a:gd name="connsiteX85" fmla="*/ 480005 w 1561227"/>
                <a:gd name="connsiteY85" fmla="*/ 524119 h 2470626"/>
                <a:gd name="connsiteX86" fmla="*/ 531312 w 1561227"/>
                <a:gd name="connsiteY86" fmla="*/ 446428 h 2470626"/>
                <a:gd name="connsiteX87" fmla="*/ 536133 w 1561227"/>
                <a:gd name="connsiteY87" fmla="*/ 418516 h 2470626"/>
                <a:gd name="connsiteX88" fmla="*/ 525753 w 1561227"/>
                <a:gd name="connsiteY88" fmla="*/ 377284 h 2470626"/>
                <a:gd name="connsiteX89" fmla="*/ 720224 w 1561227"/>
                <a:gd name="connsiteY89" fmla="*/ 805877 h 2470626"/>
                <a:gd name="connsiteX90" fmla="*/ 808849 w 1561227"/>
                <a:gd name="connsiteY90" fmla="*/ 1050414 h 2470626"/>
                <a:gd name="connsiteX91" fmla="*/ 789442 w 1561227"/>
                <a:gd name="connsiteY91" fmla="*/ 1097631 h 2470626"/>
                <a:gd name="connsiteX92" fmla="*/ 617457 w 1561227"/>
                <a:gd name="connsiteY92" fmla="*/ 1093778 h 2470626"/>
                <a:gd name="connsiteX93" fmla="*/ 558410 w 1561227"/>
                <a:gd name="connsiteY93" fmla="*/ 1022815 h 2470626"/>
                <a:gd name="connsiteX94" fmla="*/ 720224 w 1561227"/>
                <a:gd name="connsiteY94" fmla="*/ 805877 h 247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1561227" h="2470626">
                  <a:moveTo>
                    <a:pt x="560442" y="36866"/>
                  </a:moveTo>
                  <a:cubicBezTo>
                    <a:pt x="478710" y="66597"/>
                    <a:pt x="411915" y="122988"/>
                    <a:pt x="449922" y="254058"/>
                  </a:cubicBezTo>
                  <a:lnTo>
                    <a:pt x="449922" y="270742"/>
                  </a:lnTo>
                  <a:lnTo>
                    <a:pt x="421216" y="290439"/>
                  </a:lnTo>
                  <a:lnTo>
                    <a:pt x="422116" y="305343"/>
                  </a:lnTo>
                  <a:cubicBezTo>
                    <a:pt x="399215" y="310820"/>
                    <a:pt x="398108" y="323358"/>
                    <a:pt x="396160" y="335641"/>
                  </a:cubicBezTo>
                  <a:cubicBezTo>
                    <a:pt x="381627" y="343837"/>
                    <a:pt x="368676" y="349529"/>
                    <a:pt x="360326" y="364668"/>
                  </a:cubicBezTo>
                  <a:cubicBezTo>
                    <a:pt x="347636" y="370516"/>
                    <a:pt x="339437" y="380864"/>
                    <a:pt x="330660" y="390624"/>
                  </a:cubicBezTo>
                  <a:cubicBezTo>
                    <a:pt x="334130" y="437919"/>
                    <a:pt x="331910" y="484609"/>
                    <a:pt x="355384" y="527171"/>
                  </a:cubicBezTo>
                  <a:lnTo>
                    <a:pt x="330044" y="666201"/>
                  </a:lnTo>
                  <a:cubicBezTo>
                    <a:pt x="321715" y="667395"/>
                    <a:pt x="311746" y="673008"/>
                    <a:pt x="305330" y="688441"/>
                  </a:cubicBezTo>
                  <a:lnTo>
                    <a:pt x="303480" y="724294"/>
                  </a:lnTo>
                  <a:cubicBezTo>
                    <a:pt x="300691" y="725859"/>
                    <a:pt x="297669" y="725604"/>
                    <a:pt x="295445" y="731687"/>
                  </a:cubicBezTo>
                  <a:lnTo>
                    <a:pt x="286793" y="790406"/>
                  </a:lnTo>
                  <a:lnTo>
                    <a:pt x="281233" y="959696"/>
                  </a:lnTo>
                  <a:cubicBezTo>
                    <a:pt x="178057" y="1027255"/>
                    <a:pt x="117163" y="1025279"/>
                    <a:pt x="96" y="1025807"/>
                  </a:cubicBezTo>
                  <a:lnTo>
                    <a:pt x="268871" y="1140115"/>
                  </a:lnTo>
                  <a:cubicBezTo>
                    <a:pt x="154843" y="1224535"/>
                    <a:pt x="225599" y="1330196"/>
                    <a:pt x="292968" y="1435487"/>
                  </a:cubicBezTo>
                  <a:cubicBezTo>
                    <a:pt x="350666" y="1580933"/>
                    <a:pt x="390006" y="1730996"/>
                    <a:pt x="421439" y="1883014"/>
                  </a:cubicBezTo>
                  <a:lnTo>
                    <a:pt x="598052" y="1844559"/>
                  </a:lnTo>
                  <a:cubicBezTo>
                    <a:pt x="614218" y="1890447"/>
                    <a:pt x="598914" y="1846515"/>
                    <a:pt x="608135" y="1923640"/>
                  </a:cubicBezTo>
                  <a:lnTo>
                    <a:pt x="598077" y="1926261"/>
                  </a:lnTo>
                  <a:cubicBezTo>
                    <a:pt x="585219" y="1976881"/>
                    <a:pt x="575404" y="2073917"/>
                    <a:pt x="535601" y="2109340"/>
                  </a:cubicBezTo>
                  <a:lnTo>
                    <a:pt x="426378" y="2162190"/>
                  </a:lnTo>
                  <a:cubicBezTo>
                    <a:pt x="405625" y="2170777"/>
                    <a:pt x="396690" y="2219657"/>
                    <a:pt x="459146" y="2216371"/>
                  </a:cubicBezTo>
                  <a:lnTo>
                    <a:pt x="617293" y="2214180"/>
                  </a:lnTo>
                  <a:cubicBezTo>
                    <a:pt x="616956" y="2216292"/>
                    <a:pt x="669151" y="2209936"/>
                    <a:pt x="689593" y="2164733"/>
                  </a:cubicBezTo>
                  <a:cubicBezTo>
                    <a:pt x="704118" y="2113917"/>
                    <a:pt x="745024" y="2045927"/>
                    <a:pt x="758135" y="2043639"/>
                  </a:cubicBezTo>
                  <a:lnTo>
                    <a:pt x="803236" y="2067110"/>
                  </a:lnTo>
                  <a:lnTo>
                    <a:pt x="859466" y="2035600"/>
                  </a:lnTo>
                  <a:lnTo>
                    <a:pt x="858850" y="1952803"/>
                  </a:lnTo>
                  <a:cubicBezTo>
                    <a:pt x="854157" y="1926026"/>
                    <a:pt x="847728" y="1877302"/>
                    <a:pt x="788407" y="1842819"/>
                  </a:cubicBezTo>
                  <a:lnTo>
                    <a:pt x="778068" y="1852559"/>
                  </a:lnTo>
                  <a:lnTo>
                    <a:pt x="741622" y="1802506"/>
                  </a:lnTo>
                  <a:lnTo>
                    <a:pt x="769542" y="1792922"/>
                  </a:lnTo>
                  <a:cubicBezTo>
                    <a:pt x="701595" y="1660111"/>
                    <a:pt x="621870" y="1534674"/>
                    <a:pt x="561139" y="1392220"/>
                  </a:cubicBezTo>
                  <a:cubicBezTo>
                    <a:pt x="665619" y="1438851"/>
                    <a:pt x="777542" y="1440846"/>
                    <a:pt x="886155" y="1462675"/>
                  </a:cubicBezTo>
                  <a:cubicBezTo>
                    <a:pt x="900612" y="1540972"/>
                    <a:pt x="903421" y="1607632"/>
                    <a:pt x="935581" y="1703631"/>
                  </a:cubicBezTo>
                  <a:cubicBezTo>
                    <a:pt x="952230" y="1842466"/>
                    <a:pt x="936109" y="1957889"/>
                    <a:pt x="931872" y="2081799"/>
                  </a:cubicBezTo>
                  <a:lnTo>
                    <a:pt x="1019617" y="2058308"/>
                  </a:lnTo>
                  <a:cubicBezTo>
                    <a:pt x="1013896" y="2095531"/>
                    <a:pt x="1003479" y="2122777"/>
                    <a:pt x="991195" y="2146053"/>
                  </a:cubicBezTo>
                  <a:lnTo>
                    <a:pt x="986252" y="2144821"/>
                  </a:lnTo>
                  <a:cubicBezTo>
                    <a:pt x="975962" y="2186444"/>
                    <a:pt x="966409" y="2228772"/>
                    <a:pt x="951653" y="2265935"/>
                  </a:cubicBezTo>
                  <a:lnTo>
                    <a:pt x="860197" y="2389514"/>
                  </a:lnTo>
                  <a:cubicBezTo>
                    <a:pt x="850073" y="2395929"/>
                    <a:pt x="838959" y="2426286"/>
                    <a:pt x="855255" y="2450071"/>
                  </a:cubicBezTo>
                  <a:cubicBezTo>
                    <a:pt x="892614" y="2466462"/>
                    <a:pt x="925607" y="2469552"/>
                    <a:pt x="943354" y="2470648"/>
                  </a:cubicBezTo>
                  <a:cubicBezTo>
                    <a:pt x="1048155" y="2471117"/>
                    <a:pt x="1101647" y="2422863"/>
                    <a:pt x="1119714" y="2415470"/>
                  </a:cubicBezTo>
                  <a:lnTo>
                    <a:pt x="1139485" y="2366022"/>
                  </a:lnTo>
                  <a:lnTo>
                    <a:pt x="1155558" y="2375920"/>
                  </a:lnTo>
                  <a:lnTo>
                    <a:pt x="1181504" y="2359842"/>
                  </a:lnTo>
                  <a:lnTo>
                    <a:pt x="1190157" y="2322776"/>
                  </a:lnTo>
                  <a:lnTo>
                    <a:pt x="1180271" y="2160880"/>
                  </a:lnTo>
                  <a:lnTo>
                    <a:pt x="1159256" y="2146053"/>
                  </a:lnTo>
                  <a:lnTo>
                    <a:pt x="1150615" y="2023707"/>
                  </a:lnTo>
                  <a:lnTo>
                    <a:pt x="1169142" y="2018778"/>
                  </a:lnTo>
                  <a:cubicBezTo>
                    <a:pt x="1156324" y="1760257"/>
                    <a:pt x="1151423" y="1549774"/>
                    <a:pt x="1173064" y="1515662"/>
                  </a:cubicBezTo>
                  <a:cubicBezTo>
                    <a:pt x="1189899" y="1494283"/>
                    <a:pt x="1265998" y="1486088"/>
                    <a:pt x="1312501" y="1471320"/>
                  </a:cubicBezTo>
                  <a:lnTo>
                    <a:pt x="1352043" y="1500973"/>
                  </a:lnTo>
                  <a:lnTo>
                    <a:pt x="1502810" y="1554117"/>
                  </a:lnTo>
                  <a:cubicBezTo>
                    <a:pt x="1537753" y="1480689"/>
                    <a:pt x="1565135" y="1395917"/>
                    <a:pt x="1560889" y="1263713"/>
                  </a:cubicBezTo>
                  <a:cubicBezTo>
                    <a:pt x="1549722" y="1101152"/>
                    <a:pt x="1527482" y="1069035"/>
                    <a:pt x="1491064" y="1008516"/>
                  </a:cubicBezTo>
                  <a:lnTo>
                    <a:pt x="1439051" y="892821"/>
                  </a:lnTo>
                  <a:cubicBezTo>
                    <a:pt x="1434558" y="823462"/>
                    <a:pt x="1436972" y="750915"/>
                    <a:pt x="1424332" y="671776"/>
                  </a:cubicBezTo>
                  <a:cubicBezTo>
                    <a:pt x="1411947" y="599072"/>
                    <a:pt x="1390384" y="523043"/>
                    <a:pt x="1360078" y="446858"/>
                  </a:cubicBezTo>
                  <a:cubicBezTo>
                    <a:pt x="1331705" y="417421"/>
                    <a:pt x="1345907" y="393225"/>
                    <a:pt x="1249468" y="355397"/>
                  </a:cubicBezTo>
                  <a:lnTo>
                    <a:pt x="1156790" y="352345"/>
                  </a:lnTo>
                  <a:cubicBezTo>
                    <a:pt x="1087676" y="343896"/>
                    <a:pt x="1029385" y="322067"/>
                    <a:pt x="966481" y="308453"/>
                  </a:cubicBezTo>
                  <a:cubicBezTo>
                    <a:pt x="946695" y="298047"/>
                    <a:pt x="925578" y="289774"/>
                    <a:pt x="907624" y="276454"/>
                  </a:cubicBezTo>
                  <a:lnTo>
                    <a:pt x="892330" y="276297"/>
                  </a:lnTo>
                  <a:lnTo>
                    <a:pt x="861078" y="255974"/>
                  </a:lnTo>
                  <a:cubicBezTo>
                    <a:pt x="850461" y="249696"/>
                    <a:pt x="842731" y="211554"/>
                    <a:pt x="835484" y="187320"/>
                  </a:cubicBezTo>
                  <a:cubicBezTo>
                    <a:pt x="819439" y="165295"/>
                    <a:pt x="826459" y="49286"/>
                    <a:pt x="694601" y="6901"/>
                  </a:cubicBezTo>
                  <a:cubicBezTo>
                    <a:pt x="646687" y="-8219"/>
                    <a:pt x="592716" y="1522"/>
                    <a:pt x="560442" y="36866"/>
                  </a:cubicBezTo>
                  <a:close/>
                  <a:moveTo>
                    <a:pt x="529411" y="361734"/>
                  </a:moveTo>
                  <a:cubicBezTo>
                    <a:pt x="531240" y="362654"/>
                    <a:pt x="584761" y="403357"/>
                    <a:pt x="584761" y="403357"/>
                  </a:cubicBezTo>
                  <a:lnTo>
                    <a:pt x="602883" y="433166"/>
                  </a:lnTo>
                  <a:cubicBezTo>
                    <a:pt x="605220" y="437020"/>
                    <a:pt x="609586" y="439171"/>
                    <a:pt x="614063" y="438643"/>
                  </a:cubicBezTo>
                  <a:lnTo>
                    <a:pt x="624561" y="438134"/>
                  </a:lnTo>
                  <a:lnTo>
                    <a:pt x="634171" y="452296"/>
                  </a:lnTo>
                  <a:cubicBezTo>
                    <a:pt x="547840" y="472794"/>
                    <a:pt x="566402" y="544931"/>
                    <a:pt x="557590" y="568168"/>
                  </a:cubicBezTo>
                  <a:cubicBezTo>
                    <a:pt x="527359" y="711384"/>
                    <a:pt x="490911" y="761849"/>
                    <a:pt x="458968" y="799032"/>
                  </a:cubicBezTo>
                  <a:lnTo>
                    <a:pt x="454804" y="723081"/>
                  </a:lnTo>
                  <a:lnTo>
                    <a:pt x="451236" y="720167"/>
                  </a:lnTo>
                  <a:lnTo>
                    <a:pt x="451197" y="680578"/>
                  </a:lnTo>
                  <a:lnTo>
                    <a:pt x="442049" y="670681"/>
                  </a:lnTo>
                  <a:cubicBezTo>
                    <a:pt x="446364" y="615424"/>
                    <a:pt x="455432" y="561517"/>
                    <a:pt x="480005" y="524119"/>
                  </a:cubicBezTo>
                  <a:cubicBezTo>
                    <a:pt x="497069" y="511190"/>
                    <a:pt x="507635" y="483239"/>
                    <a:pt x="531312" y="446428"/>
                  </a:cubicBezTo>
                  <a:cubicBezTo>
                    <a:pt x="535944" y="439230"/>
                    <a:pt x="538226" y="426809"/>
                    <a:pt x="536133" y="418516"/>
                  </a:cubicBezTo>
                  <a:lnTo>
                    <a:pt x="525753" y="377284"/>
                  </a:lnTo>
                  <a:close/>
                  <a:moveTo>
                    <a:pt x="720224" y="805877"/>
                  </a:moveTo>
                  <a:cubicBezTo>
                    <a:pt x="756883" y="866474"/>
                    <a:pt x="779936" y="982072"/>
                    <a:pt x="808849" y="1050414"/>
                  </a:cubicBezTo>
                  <a:cubicBezTo>
                    <a:pt x="803480" y="1070560"/>
                    <a:pt x="796503" y="1084271"/>
                    <a:pt x="789442" y="1097631"/>
                  </a:cubicBezTo>
                  <a:cubicBezTo>
                    <a:pt x="735103" y="1092252"/>
                    <a:pt x="679827" y="1084917"/>
                    <a:pt x="617457" y="1093778"/>
                  </a:cubicBezTo>
                  <a:lnTo>
                    <a:pt x="558410" y="1022815"/>
                  </a:lnTo>
                  <a:cubicBezTo>
                    <a:pt x="607658" y="970825"/>
                    <a:pt x="672569" y="865828"/>
                    <a:pt x="720224" y="805877"/>
                  </a:cubicBezTo>
                  <a:close/>
                </a:path>
              </a:pathLst>
            </a:custGeom>
            <a:solidFill>
              <a:srgbClr val="000000"/>
            </a:solidFill>
            <a:ln w="13002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" name="フリーフォーム: 図形 32">
              <a:extLst>
                <a:ext uri="{FF2B5EF4-FFF2-40B4-BE49-F238E27FC236}">
                  <a16:creationId xmlns:a16="http://schemas.microsoft.com/office/drawing/2014/main" id="{25C3FF3A-0A72-692F-619D-41F08FCB2360}"/>
                </a:ext>
              </a:extLst>
            </p:cNvPr>
            <p:cNvSpPr/>
            <p:nvPr/>
          </p:nvSpPr>
          <p:spPr>
            <a:xfrm>
              <a:off x="1254077" y="2829129"/>
              <a:ext cx="188313" cy="534450"/>
            </a:xfrm>
            <a:custGeom>
              <a:avLst/>
              <a:gdLst>
                <a:gd name="connsiteX0" fmla="*/ 121637 w 188313"/>
                <a:gd name="connsiteY0" fmla="*/ -74 h 534450"/>
                <a:gd name="connsiteX1" fmla="*/ 135360 w 188313"/>
                <a:gd name="connsiteY1" fmla="*/ -74 h 534450"/>
                <a:gd name="connsiteX2" fmla="*/ 188420 w 188313"/>
                <a:gd name="connsiteY2" fmla="*/ 63965 h 534450"/>
                <a:gd name="connsiteX3" fmla="*/ 148481 w 188313"/>
                <a:gd name="connsiteY3" fmla="*/ 534377 h 534450"/>
                <a:gd name="connsiteX4" fmla="*/ 106525 w 188313"/>
                <a:gd name="connsiteY4" fmla="*/ 330447 h 534450"/>
                <a:gd name="connsiteX5" fmla="*/ 112994 w 188313"/>
                <a:gd name="connsiteY5" fmla="*/ 302966 h 534450"/>
                <a:gd name="connsiteX6" fmla="*/ 75797 w 188313"/>
                <a:gd name="connsiteY6" fmla="*/ 269968 h 534450"/>
                <a:gd name="connsiteX7" fmla="*/ 60595 w 188313"/>
                <a:gd name="connsiteY7" fmla="*/ 267699 h 534450"/>
                <a:gd name="connsiteX8" fmla="*/ 72693 w 188313"/>
                <a:gd name="connsiteY8" fmla="*/ 352843 h 534450"/>
                <a:gd name="connsiteX9" fmla="*/ 80442 w 188313"/>
                <a:gd name="connsiteY9" fmla="*/ 530270 h 534450"/>
                <a:gd name="connsiteX10" fmla="*/ 32779 w 188313"/>
                <a:gd name="connsiteY10" fmla="*/ 280648 h 534450"/>
                <a:gd name="connsiteX11" fmla="*/ 110 w 188313"/>
                <a:gd name="connsiteY11" fmla="*/ 212717 h 534450"/>
                <a:gd name="connsiteX12" fmla="*/ 10549 w 188313"/>
                <a:gd name="connsiteY12" fmla="*/ 207045 h 534450"/>
                <a:gd name="connsiteX13" fmla="*/ 75474 w 188313"/>
                <a:gd name="connsiteY13" fmla="*/ 243113 h 534450"/>
                <a:gd name="connsiteX14" fmla="*/ 121637 w 188313"/>
                <a:gd name="connsiteY14" fmla="*/ -74 h 53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8313" h="534450">
                  <a:moveTo>
                    <a:pt x="121637" y="-74"/>
                  </a:moveTo>
                  <a:lnTo>
                    <a:pt x="135360" y="-74"/>
                  </a:lnTo>
                  <a:cubicBezTo>
                    <a:pt x="169314" y="9687"/>
                    <a:pt x="188739" y="56630"/>
                    <a:pt x="188420" y="63965"/>
                  </a:cubicBezTo>
                  <a:cubicBezTo>
                    <a:pt x="188283" y="77970"/>
                    <a:pt x="155794" y="421791"/>
                    <a:pt x="148481" y="534377"/>
                  </a:cubicBezTo>
                  <a:lnTo>
                    <a:pt x="106525" y="330447"/>
                  </a:lnTo>
                  <a:lnTo>
                    <a:pt x="112994" y="302966"/>
                  </a:lnTo>
                  <a:lnTo>
                    <a:pt x="75797" y="269968"/>
                  </a:lnTo>
                  <a:lnTo>
                    <a:pt x="60595" y="267699"/>
                  </a:lnTo>
                  <a:lnTo>
                    <a:pt x="72693" y="352843"/>
                  </a:lnTo>
                  <a:lnTo>
                    <a:pt x="80442" y="530270"/>
                  </a:lnTo>
                  <a:cubicBezTo>
                    <a:pt x="69158" y="494436"/>
                    <a:pt x="42843" y="331093"/>
                    <a:pt x="32779" y="280648"/>
                  </a:cubicBezTo>
                  <a:lnTo>
                    <a:pt x="110" y="212717"/>
                  </a:lnTo>
                  <a:lnTo>
                    <a:pt x="10549" y="207045"/>
                  </a:lnTo>
                  <a:cubicBezTo>
                    <a:pt x="34590" y="243015"/>
                    <a:pt x="49741" y="241235"/>
                    <a:pt x="75474" y="243113"/>
                  </a:cubicBezTo>
                  <a:cubicBezTo>
                    <a:pt x="118404" y="169979"/>
                    <a:pt x="186806" y="104180"/>
                    <a:pt x="121637" y="-74"/>
                  </a:cubicBezTo>
                  <a:close/>
                </a:path>
              </a:pathLst>
            </a:custGeom>
            <a:solidFill>
              <a:srgbClr val="FFFFFF"/>
            </a:solidFill>
            <a:ln w="5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4" name="フリーフォーム: 図形 33">
              <a:extLst>
                <a:ext uri="{FF2B5EF4-FFF2-40B4-BE49-F238E27FC236}">
                  <a16:creationId xmlns:a16="http://schemas.microsoft.com/office/drawing/2014/main" id="{A84BB44C-3F86-00C6-E236-52F30AB451BA}"/>
                </a:ext>
              </a:extLst>
            </p:cNvPr>
            <p:cNvSpPr/>
            <p:nvPr/>
          </p:nvSpPr>
          <p:spPr>
            <a:xfrm>
              <a:off x="1393008" y="3630257"/>
              <a:ext cx="168815" cy="170776"/>
            </a:xfrm>
            <a:custGeom>
              <a:avLst/>
              <a:gdLst>
                <a:gd name="connsiteX0" fmla="*/ 145945 w 168815"/>
                <a:gd name="connsiteY0" fmla="*/ 14 h 170776"/>
                <a:gd name="connsiteX1" fmla="*/ 151766 w 168815"/>
                <a:gd name="connsiteY1" fmla="*/ 119701 h 170776"/>
                <a:gd name="connsiteX2" fmla="*/ 32089 w 168815"/>
                <a:gd name="connsiteY2" fmla="*/ 170791 h 170776"/>
                <a:gd name="connsiteX3" fmla="*/ 3626 w 168815"/>
                <a:gd name="connsiteY3" fmla="*/ 159798 h 170776"/>
                <a:gd name="connsiteX4" fmla="*/ 129 w 168815"/>
                <a:gd name="connsiteY4" fmla="*/ 36552 h 170776"/>
                <a:gd name="connsiteX5" fmla="*/ 923 w 168815"/>
                <a:gd name="connsiteY5" fmla="*/ 32132 h 170776"/>
                <a:gd name="connsiteX6" fmla="*/ 145943 w 168815"/>
                <a:gd name="connsiteY6" fmla="*/ 14 h 170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8815" h="170776">
                  <a:moveTo>
                    <a:pt x="145945" y="14"/>
                  </a:moveTo>
                  <a:cubicBezTo>
                    <a:pt x="178979" y="36806"/>
                    <a:pt x="172298" y="102390"/>
                    <a:pt x="151766" y="119701"/>
                  </a:cubicBezTo>
                  <a:lnTo>
                    <a:pt x="32089" y="170791"/>
                  </a:lnTo>
                  <a:cubicBezTo>
                    <a:pt x="14861" y="169715"/>
                    <a:pt x="4414" y="160698"/>
                    <a:pt x="3626" y="159798"/>
                  </a:cubicBezTo>
                  <a:cubicBezTo>
                    <a:pt x="140914" y="136757"/>
                    <a:pt x="47716" y="7447"/>
                    <a:pt x="129" y="36552"/>
                  </a:cubicBezTo>
                  <a:cubicBezTo>
                    <a:pt x="131" y="36533"/>
                    <a:pt x="109" y="34225"/>
                    <a:pt x="923" y="32132"/>
                  </a:cubicBezTo>
                  <a:cubicBezTo>
                    <a:pt x="45431" y="11731"/>
                    <a:pt x="100721" y="6802"/>
                    <a:pt x="145943" y="14"/>
                  </a:cubicBezTo>
                  <a:close/>
                </a:path>
              </a:pathLst>
            </a:custGeom>
            <a:solidFill>
              <a:srgbClr val="FFFFFF"/>
            </a:solidFill>
            <a:ln w="5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5" name="フリーフォーム: 図形 34">
              <a:extLst>
                <a:ext uri="{FF2B5EF4-FFF2-40B4-BE49-F238E27FC236}">
                  <a16:creationId xmlns:a16="http://schemas.microsoft.com/office/drawing/2014/main" id="{B533568D-FE9A-50C7-8D97-B5E5CB7CD2B6}"/>
                </a:ext>
              </a:extLst>
            </p:cNvPr>
            <p:cNvSpPr/>
            <p:nvPr/>
          </p:nvSpPr>
          <p:spPr>
            <a:xfrm>
              <a:off x="771459" y="3218877"/>
              <a:ext cx="147756" cy="152804"/>
            </a:xfrm>
            <a:custGeom>
              <a:avLst/>
              <a:gdLst>
                <a:gd name="connsiteX0" fmla="*/ 22621 w 147756"/>
                <a:gd name="connsiteY0" fmla="*/ 835 h 152804"/>
                <a:gd name="connsiteX1" fmla="*/ 1889 w 147756"/>
                <a:gd name="connsiteY1" fmla="*/ 22194 h 152804"/>
                <a:gd name="connsiteX2" fmla="*/ 39 w 147756"/>
                <a:gd name="connsiteY2" fmla="*/ 58047 h 152804"/>
                <a:gd name="connsiteX3" fmla="*/ 504 w 147756"/>
                <a:gd name="connsiteY3" fmla="*/ 93705 h 152804"/>
                <a:gd name="connsiteX4" fmla="*/ 13766 w 147756"/>
                <a:gd name="connsiteY4" fmla="*/ 141587 h 152804"/>
                <a:gd name="connsiteX5" fmla="*/ 61637 w 147756"/>
                <a:gd name="connsiteY5" fmla="*/ 149352 h 152804"/>
                <a:gd name="connsiteX6" fmla="*/ 147523 w 147756"/>
                <a:gd name="connsiteY6" fmla="*/ 73773 h 152804"/>
                <a:gd name="connsiteX7" fmla="*/ 147795 w 147756"/>
                <a:gd name="connsiteY7" fmla="*/ 53920 h 152804"/>
                <a:gd name="connsiteX8" fmla="*/ 147756 w 147756"/>
                <a:gd name="connsiteY8" fmla="*/ 14331 h 152804"/>
                <a:gd name="connsiteX9" fmla="*/ 138608 w 147756"/>
                <a:gd name="connsiteY9" fmla="*/ 4434 h 152804"/>
                <a:gd name="connsiteX10" fmla="*/ 143784 w 147756"/>
                <a:gd name="connsiteY10" fmla="*/ 12845 h 152804"/>
                <a:gd name="connsiteX11" fmla="*/ 64215 w 147756"/>
                <a:gd name="connsiteY11" fmla="*/ 39055 h 152804"/>
                <a:gd name="connsiteX12" fmla="*/ 11587 w 147756"/>
                <a:gd name="connsiteY12" fmla="*/ 17324 h 152804"/>
                <a:gd name="connsiteX13" fmla="*/ 26405 w 147756"/>
                <a:gd name="connsiteY13" fmla="*/ 894 h 152804"/>
                <a:gd name="connsiteX14" fmla="*/ 26601 w 147756"/>
                <a:gd name="connsiteY14" fmla="*/ -45 h 152804"/>
                <a:gd name="connsiteX15" fmla="*/ 22619 w 147756"/>
                <a:gd name="connsiteY15" fmla="*/ 835 h 1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7756" h="152804">
                  <a:moveTo>
                    <a:pt x="22621" y="835"/>
                  </a:moveTo>
                  <a:cubicBezTo>
                    <a:pt x="15262" y="3123"/>
                    <a:pt x="7307" y="9167"/>
                    <a:pt x="1889" y="22194"/>
                  </a:cubicBezTo>
                  <a:lnTo>
                    <a:pt x="39" y="58047"/>
                  </a:lnTo>
                  <a:lnTo>
                    <a:pt x="504" y="93705"/>
                  </a:lnTo>
                  <a:lnTo>
                    <a:pt x="13766" y="141587"/>
                  </a:lnTo>
                  <a:cubicBezTo>
                    <a:pt x="17780" y="156061"/>
                    <a:pt x="54665" y="153890"/>
                    <a:pt x="61637" y="149352"/>
                  </a:cubicBezTo>
                  <a:cubicBezTo>
                    <a:pt x="97200" y="128619"/>
                    <a:pt x="119547" y="99397"/>
                    <a:pt x="147523" y="73773"/>
                  </a:cubicBezTo>
                  <a:lnTo>
                    <a:pt x="147795" y="53920"/>
                  </a:lnTo>
                  <a:lnTo>
                    <a:pt x="147756" y="14331"/>
                  </a:lnTo>
                  <a:cubicBezTo>
                    <a:pt x="147377" y="8952"/>
                    <a:pt x="141640" y="4962"/>
                    <a:pt x="138608" y="4434"/>
                  </a:cubicBezTo>
                  <a:lnTo>
                    <a:pt x="143784" y="12845"/>
                  </a:lnTo>
                  <a:cubicBezTo>
                    <a:pt x="124674" y="24170"/>
                    <a:pt x="105781" y="40443"/>
                    <a:pt x="64215" y="39055"/>
                  </a:cubicBezTo>
                  <a:cubicBezTo>
                    <a:pt x="42042" y="38311"/>
                    <a:pt x="11785" y="31583"/>
                    <a:pt x="11587" y="17324"/>
                  </a:cubicBezTo>
                  <a:cubicBezTo>
                    <a:pt x="11470" y="8717"/>
                    <a:pt x="26405" y="894"/>
                    <a:pt x="26405" y="894"/>
                  </a:cubicBezTo>
                  <a:lnTo>
                    <a:pt x="26601" y="-45"/>
                  </a:lnTo>
                  <a:cubicBezTo>
                    <a:pt x="25349" y="111"/>
                    <a:pt x="23998" y="444"/>
                    <a:pt x="22619" y="835"/>
                  </a:cubicBezTo>
                  <a:close/>
                </a:path>
              </a:pathLst>
            </a:custGeom>
            <a:solidFill>
              <a:srgbClr val="FFFFFF"/>
            </a:solidFill>
            <a:ln w="5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6" name="フリーフォーム: 図形 35">
              <a:extLst>
                <a:ext uri="{FF2B5EF4-FFF2-40B4-BE49-F238E27FC236}">
                  <a16:creationId xmlns:a16="http://schemas.microsoft.com/office/drawing/2014/main" id="{37C31AF4-E073-16A6-E944-A2A577E0C0A7}"/>
                </a:ext>
              </a:extLst>
            </p:cNvPr>
            <p:cNvSpPr/>
            <p:nvPr/>
          </p:nvSpPr>
          <p:spPr>
            <a:xfrm>
              <a:off x="468076" y="3456234"/>
              <a:ext cx="691249" cy="327892"/>
            </a:xfrm>
            <a:custGeom>
              <a:avLst/>
              <a:gdLst>
                <a:gd name="connsiteX0" fmla="*/ 459139 w 691249"/>
                <a:gd name="connsiteY0" fmla="*/ 1 h 327892"/>
                <a:gd name="connsiteX1" fmla="*/ 416121 w 691249"/>
                <a:gd name="connsiteY1" fmla="*/ 27189 h 327892"/>
                <a:gd name="connsiteX2" fmla="*/ 412239 w 691249"/>
                <a:gd name="connsiteY2" fmla="*/ 20069 h 327892"/>
                <a:gd name="connsiteX3" fmla="*/ 385393 w 691249"/>
                <a:gd name="connsiteY3" fmla="*/ 35913 h 327892"/>
                <a:gd name="connsiteX4" fmla="*/ 377630 w 691249"/>
                <a:gd name="connsiteY4" fmla="*/ 26211 h 327892"/>
                <a:gd name="connsiteX5" fmla="*/ 353694 w 691249"/>
                <a:gd name="connsiteY5" fmla="*/ 41741 h 327892"/>
                <a:gd name="connsiteX6" fmla="*/ 340110 w 691249"/>
                <a:gd name="connsiteY6" fmla="*/ 31062 h 327892"/>
                <a:gd name="connsiteX7" fmla="*/ 288359 w 691249"/>
                <a:gd name="connsiteY7" fmla="*/ 64372 h 327892"/>
                <a:gd name="connsiteX8" fmla="*/ 281173 w 691249"/>
                <a:gd name="connsiteY8" fmla="*/ 56138 h 327892"/>
                <a:gd name="connsiteX9" fmla="*/ 34 w 691249"/>
                <a:gd name="connsiteY9" fmla="*/ 122249 h 327892"/>
                <a:gd name="connsiteX10" fmla="*/ 268809 w 691249"/>
                <a:gd name="connsiteY10" fmla="*/ 236557 h 327892"/>
                <a:gd name="connsiteX11" fmla="*/ 522951 w 691249"/>
                <a:gd name="connsiteY11" fmla="*/ 327744 h 327892"/>
                <a:gd name="connsiteX12" fmla="*/ 691284 w 691249"/>
                <a:gd name="connsiteY12" fmla="*/ 285202 h 327892"/>
                <a:gd name="connsiteX13" fmla="*/ 663832 w 691249"/>
                <a:gd name="connsiteY13" fmla="*/ 257290 h 327892"/>
                <a:gd name="connsiteX14" fmla="*/ 669786 w 691249"/>
                <a:gd name="connsiteY14" fmla="*/ 253182 h 327892"/>
                <a:gd name="connsiteX15" fmla="*/ 617397 w 691249"/>
                <a:gd name="connsiteY15" fmla="*/ 190220 h 327892"/>
                <a:gd name="connsiteX16" fmla="*/ 558348 w 691249"/>
                <a:gd name="connsiteY16" fmla="*/ 119237 h 327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91249" h="327892">
                  <a:moveTo>
                    <a:pt x="459139" y="1"/>
                  </a:moveTo>
                  <a:cubicBezTo>
                    <a:pt x="449074" y="10387"/>
                    <a:pt x="437612" y="20500"/>
                    <a:pt x="416121" y="27189"/>
                  </a:cubicBezTo>
                  <a:lnTo>
                    <a:pt x="412239" y="20069"/>
                  </a:lnTo>
                  <a:cubicBezTo>
                    <a:pt x="398539" y="30827"/>
                    <a:pt x="394342" y="30632"/>
                    <a:pt x="385393" y="35913"/>
                  </a:cubicBezTo>
                  <a:lnTo>
                    <a:pt x="377630" y="26211"/>
                  </a:lnTo>
                  <a:cubicBezTo>
                    <a:pt x="373759" y="30593"/>
                    <a:pt x="359787" y="38436"/>
                    <a:pt x="353694" y="41741"/>
                  </a:cubicBezTo>
                  <a:lnTo>
                    <a:pt x="340110" y="31062"/>
                  </a:lnTo>
                  <a:cubicBezTo>
                    <a:pt x="321914" y="48783"/>
                    <a:pt x="304834" y="58700"/>
                    <a:pt x="288359" y="64372"/>
                  </a:cubicBezTo>
                  <a:lnTo>
                    <a:pt x="281173" y="56138"/>
                  </a:lnTo>
                  <a:cubicBezTo>
                    <a:pt x="177995" y="123697"/>
                    <a:pt x="117102" y="121721"/>
                    <a:pt x="34" y="122249"/>
                  </a:cubicBezTo>
                  <a:lnTo>
                    <a:pt x="268809" y="236557"/>
                  </a:lnTo>
                  <a:lnTo>
                    <a:pt x="522951" y="327744"/>
                  </a:lnTo>
                  <a:cubicBezTo>
                    <a:pt x="591524" y="329583"/>
                    <a:pt x="646856" y="314405"/>
                    <a:pt x="691284" y="285202"/>
                  </a:cubicBezTo>
                  <a:lnTo>
                    <a:pt x="663832" y="257290"/>
                  </a:lnTo>
                  <a:lnTo>
                    <a:pt x="669786" y="253182"/>
                  </a:lnTo>
                  <a:lnTo>
                    <a:pt x="617397" y="190220"/>
                  </a:lnTo>
                  <a:lnTo>
                    <a:pt x="558348" y="119237"/>
                  </a:lnTo>
                  <a:close/>
                </a:path>
              </a:pathLst>
            </a:custGeom>
            <a:solidFill>
              <a:srgbClr val="FFFFFF"/>
            </a:solidFill>
            <a:ln w="6898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37" name="グラフィックス 11">
            <a:extLst>
              <a:ext uri="{FF2B5EF4-FFF2-40B4-BE49-F238E27FC236}">
                <a16:creationId xmlns:a16="http://schemas.microsoft.com/office/drawing/2014/main" id="{61C8F7E3-EB65-3D88-1EBD-59F1DFFAFDD2}"/>
              </a:ext>
            </a:extLst>
          </p:cNvPr>
          <p:cNvGrpSpPr>
            <a:grpSpLocks noChangeAspect="1"/>
          </p:cNvGrpSpPr>
          <p:nvPr/>
        </p:nvGrpSpPr>
        <p:grpSpPr>
          <a:xfrm>
            <a:off x="3984604" y="2783786"/>
            <a:ext cx="1012592" cy="2142000"/>
            <a:chOff x="2519774" y="3014873"/>
            <a:chExt cx="957883" cy="2026271"/>
          </a:xfrm>
        </p:grpSpPr>
        <p:sp>
          <p:nvSpPr>
            <p:cNvPr id="38" name="フリーフォーム: 図形 37">
              <a:extLst>
                <a:ext uri="{FF2B5EF4-FFF2-40B4-BE49-F238E27FC236}">
                  <a16:creationId xmlns:a16="http://schemas.microsoft.com/office/drawing/2014/main" id="{5E1D7EFF-23D6-7A44-3D55-EFC90EB6D267}"/>
                </a:ext>
              </a:extLst>
            </p:cNvPr>
            <p:cNvSpPr/>
            <p:nvPr/>
          </p:nvSpPr>
          <p:spPr>
            <a:xfrm>
              <a:off x="2519774" y="3014873"/>
              <a:ext cx="957883" cy="2026271"/>
            </a:xfrm>
            <a:custGeom>
              <a:avLst/>
              <a:gdLst>
                <a:gd name="connsiteX0" fmla="*/ 529977 w 957883"/>
                <a:gd name="connsiteY0" fmla="*/ 26 h 2026271"/>
                <a:gd name="connsiteX1" fmla="*/ 471449 w 957883"/>
                <a:gd name="connsiteY1" fmla="*/ 15979 h 2026271"/>
                <a:gd name="connsiteX2" fmla="*/ 404568 w 957883"/>
                <a:gd name="connsiteY2" fmla="*/ 41524 h 2026271"/>
                <a:gd name="connsiteX3" fmla="*/ 374220 w 957883"/>
                <a:gd name="connsiteY3" fmla="*/ 121900 h 2026271"/>
                <a:gd name="connsiteX4" fmla="*/ 405323 w 957883"/>
                <a:gd name="connsiteY4" fmla="*/ 206437 h 2026271"/>
                <a:gd name="connsiteX5" fmla="*/ 421132 w 957883"/>
                <a:gd name="connsiteY5" fmla="*/ 246666 h 2026271"/>
                <a:gd name="connsiteX6" fmla="*/ 421132 w 957883"/>
                <a:gd name="connsiteY6" fmla="*/ 256000 h 2026271"/>
                <a:gd name="connsiteX7" fmla="*/ 411091 w 957883"/>
                <a:gd name="connsiteY7" fmla="*/ 254554 h 2026271"/>
                <a:gd name="connsiteX8" fmla="*/ 401756 w 957883"/>
                <a:gd name="connsiteY8" fmla="*/ 266041 h 2026271"/>
                <a:gd name="connsiteX9" fmla="*/ 352949 w 957883"/>
                <a:gd name="connsiteY9" fmla="*/ 309113 h 2026271"/>
                <a:gd name="connsiteX10" fmla="*/ 246000 w 957883"/>
                <a:gd name="connsiteY10" fmla="*/ 362226 h 2026271"/>
                <a:gd name="connsiteX11" fmla="*/ 177866 w 957883"/>
                <a:gd name="connsiteY11" fmla="*/ 580173 h 2026271"/>
                <a:gd name="connsiteX12" fmla="*/ 166716 w 957883"/>
                <a:gd name="connsiteY12" fmla="*/ 687764 h 2026271"/>
                <a:gd name="connsiteX13" fmla="*/ 144080 w 957883"/>
                <a:gd name="connsiteY13" fmla="*/ 951482 h 2026271"/>
                <a:gd name="connsiteX14" fmla="*/ 164901 w 957883"/>
                <a:gd name="connsiteY14" fmla="*/ 961860 h 2026271"/>
                <a:gd name="connsiteX15" fmla="*/ 172645 w 957883"/>
                <a:gd name="connsiteY15" fmla="*/ 1011005 h 2026271"/>
                <a:gd name="connsiteX16" fmla="*/ 173431 w 957883"/>
                <a:gd name="connsiteY16" fmla="*/ 1020564 h 2026271"/>
                <a:gd name="connsiteX17" fmla="*/ 165624 w 957883"/>
                <a:gd name="connsiteY17" fmla="*/ 1079959 h 2026271"/>
                <a:gd name="connsiteX18" fmla="*/ 157012 w 957883"/>
                <a:gd name="connsiteY18" fmla="*/ 1084264 h 2026271"/>
                <a:gd name="connsiteX19" fmla="*/ 128303 w 957883"/>
                <a:gd name="connsiteY19" fmla="*/ 1044791 h 2026271"/>
                <a:gd name="connsiteX20" fmla="*/ 71608 w 957883"/>
                <a:gd name="connsiteY20" fmla="*/ 1059861 h 2026271"/>
                <a:gd name="connsiteX21" fmla="*/ -174 w 957883"/>
                <a:gd name="connsiteY21" fmla="*/ 1310356 h 2026271"/>
                <a:gd name="connsiteX22" fmla="*/ 155551 w 957883"/>
                <a:gd name="connsiteY22" fmla="*/ 1482773 h 2026271"/>
                <a:gd name="connsiteX23" fmla="*/ 132962 w 957883"/>
                <a:gd name="connsiteY23" fmla="*/ 1519129 h 2026271"/>
                <a:gd name="connsiteX24" fmla="*/ 155792 w 957883"/>
                <a:gd name="connsiteY24" fmla="*/ 1533636 h 2026271"/>
                <a:gd name="connsiteX25" fmla="*/ 129026 w 957883"/>
                <a:gd name="connsiteY25" fmla="*/ 1579504 h 2026271"/>
                <a:gd name="connsiteX26" fmla="*/ 115371 w 957883"/>
                <a:gd name="connsiteY26" fmla="*/ 1588099 h 2026271"/>
                <a:gd name="connsiteX27" fmla="*/ 118246 w 957883"/>
                <a:gd name="connsiteY27" fmla="*/ 1610350 h 2026271"/>
                <a:gd name="connsiteX28" fmla="*/ 159872 w 957883"/>
                <a:gd name="connsiteY28" fmla="*/ 1644811 h 2026271"/>
                <a:gd name="connsiteX29" fmla="*/ 174958 w 957883"/>
                <a:gd name="connsiteY29" fmla="*/ 1640505 h 2026271"/>
                <a:gd name="connsiteX30" fmla="*/ 192180 w 957883"/>
                <a:gd name="connsiteY30" fmla="*/ 1657020 h 2026271"/>
                <a:gd name="connsiteX31" fmla="*/ 223235 w 957883"/>
                <a:gd name="connsiteY31" fmla="*/ 1699916 h 2026271"/>
                <a:gd name="connsiteX32" fmla="*/ 301748 w 957883"/>
                <a:gd name="connsiteY32" fmla="*/ 1716126 h 2026271"/>
                <a:gd name="connsiteX33" fmla="*/ 335727 w 957883"/>
                <a:gd name="connsiteY33" fmla="*/ 1687160 h 2026271"/>
                <a:gd name="connsiteX34" fmla="*/ 252458 w 957883"/>
                <a:gd name="connsiteY34" fmla="*/ 1573752 h 2026271"/>
                <a:gd name="connsiteX35" fmla="*/ 327116 w 957883"/>
                <a:gd name="connsiteY35" fmla="*/ 1540737 h 2026271"/>
                <a:gd name="connsiteX36" fmla="*/ 341462 w 957883"/>
                <a:gd name="connsiteY36" fmla="*/ 1434511 h 2026271"/>
                <a:gd name="connsiteX37" fmla="*/ 417019 w 957883"/>
                <a:gd name="connsiteY37" fmla="*/ 1318084 h 2026271"/>
                <a:gd name="connsiteX38" fmla="*/ 574543 w 957883"/>
                <a:gd name="connsiteY38" fmla="*/ 1849069 h 2026271"/>
                <a:gd name="connsiteX39" fmla="*/ 589773 w 957883"/>
                <a:gd name="connsiteY39" fmla="*/ 1843494 h 2026271"/>
                <a:gd name="connsiteX40" fmla="*/ 590785 w 957883"/>
                <a:gd name="connsiteY40" fmla="*/ 1852122 h 2026271"/>
                <a:gd name="connsiteX41" fmla="*/ 576069 w 957883"/>
                <a:gd name="connsiteY41" fmla="*/ 1912528 h 2026271"/>
                <a:gd name="connsiteX42" fmla="*/ 578607 w 957883"/>
                <a:gd name="connsiteY42" fmla="*/ 1944997 h 2026271"/>
                <a:gd name="connsiteX43" fmla="*/ 621743 w 957883"/>
                <a:gd name="connsiteY43" fmla="*/ 1976968 h 2026271"/>
                <a:gd name="connsiteX44" fmla="*/ 641536 w 957883"/>
                <a:gd name="connsiteY44" fmla="*/ 1973931 h 2026271"/>
                <a:gd name="connsiteX45" fmla="*/ 645087 w 957883"/>
                <a:gd name="connsiteY45" fmla="*/ 1995250 h 2026271"/>
                <a:gd name="connsiteX46" fmla="*/ 675033 w 957883"/>
                <a:gd name="connsiteY46" fmla="*/ 2018080 h 2026271"/>
                <a:gd name="connsiteX47" fmla="*/ 790609 w 957883"/>
                <a:gd name="connsiteY47" fmla="*/ 2010866 h 2026271"/>
                <a:gd name="connsiteX48" fmla="*/ 790240 w 957883"/>
                <a:gd name="connsiteY48" fmla="*/ 1957175 h 2026271"/>
                <a:gd name="connsiteX49" fmla="*/ 750654 w 957883"/>
                <a:gd name="connsiteY49" fmla="*/ 1927228 h 2026271"/>
                <a:gd name="connsiteX50" fmla="*/ 687725 w 957883"/>
                <a:gd name="connsiteY50" fmla="*/ 1820151 h 2026271"/>
                <a:gd name="connsiteX51" fmla="*/ 688223 w 957883"/>
                <a:gd name="connsiteY51" fmla="*/ 1807459 h 2026271"/>
                <a:gd name="connsiteX52" fmla="*/ 710747 w 957883"/>
                <a:gd name="connsiteY52" fmla="*/ 1800599 h 2026271"/>
                <a:gd name="connsiteX53" fmla="*/ 637423 w 957883"/>
                <a:gd name="connsiteY53" fmla="*/ 1528351 h 2026271"/>
                <a:gd name="connsiteX54" fmla="*/ 606641 w 957883"/>
                <a:gd name="connsiteY54" fmla="*/ 1376498 h 2026271"/>
                <a:gd name="connsiteX55" fmla="*/ 573016 w 957883"/>
                <a:gd name="connsiteY55" fmla="*/ 1256809 h 2026271"/>
                <a:gd name="connsiteX56" fmla="*/ 521253 w 957883"/>
                <a:gd name="connsiteY56" fmla="*/ 1117745 h 2026271"/>
                <a:gd name="connsiteX57" fmla="*/ 554750 w 957883"/>
                <a:gd name="connsiteY57" fmla="*/ 1026910 h 2026271"/>
                <a:gd name="connsiteX58" fmla="*/ 559312 w 957883"/>
                <a:gd name="connsiteY58" fmla="*/ 1049241 h 2026271"/>
                <a:gd name="connsiteX59" fmla="*/ 591283 w 957883"/>
                <a:gd name="connsiteY59" fmla="*/ 955354 h 2026271"/>
                <a:gd name="connsiteX60" fmla="*/ 593966 w 957883"/>
                <a:gd name="connsiteY60" fmla="*/ 901630 h 2026271"/>
                <a:gd name="connsiteX61" fmla="*/ 605999 w 957883"/>
                <a:gd name="connsiteY61" fmla="*/ 661497 h 2026271"/>
                <a:gd name="connsiteX62" fmla="*/ 811543 w 957883"/>
                <a:gd name="connsiteY62" fmla="*/ 889115 h 2026271"/>
                <a:gd name="connsiteX63" fmla="*/ 821696 w 957883"/>
                <a:gd name="connsiteY63" fmla="*/ 885822 h 2026271"/>
                <a:gd name="connsiteX64" fmla="*/ 860784 w 957883"/>
                <a:gd name="connsiteY64" fmla="*/ 912715 h 2026271"/>
                <a:gd name="connsiteX65" fmla="*/ 870552 w 957883"/>
                <a:gd name="connsiteY65" fmla="*/ 910723 h 2026271"/>
                <a:gd name="connsiteX66" fmla="*/ 876785 w 957883"/>
                <a:gd name="connsiteY66" fmla="*/ 922837 h 2026271"/>
                <a:gd name="connsiteX67" fmla="*/ 899101 w 957883"/>
                <a:gd name="connsiteY67" fmla="*/ 946469 h 2026271"/>
                <a:gd name="connsiteX68" fmla="*/ 931328 w 957883"/>
                <a:gd name="connsiteY68" fmla="*/ 949763 h 2026271"/>
                <a:gd name="connsiteX69" fmla="*/ 937658 w 957883"/>
                <a:gd name="connsiteY69" fmla="*/ 938854 h 2026271"/>
                <a:gd name="connsiteX70" fmla="*/ 952391 w 957883"/>
                <a:gd name="connsiteY70" fmla="*/ 930741 h 2026271"/>
                <a:gd name="connsiteX71" fmla="*/ 947057 w 957883"/>
                <a:gd name="connsiteY71" fmla="*/ 910177 h 2026271"/>
                <a:gd name="connsiteX72" fmla="*/ 957708 w 957883"/>
                <a:gd name="connsiteY72" fmla="*/ 897999 h 2026271"/>
                <a:gd name="connsiteX73" fmla="*/ 934365 w 957883"/>
                <a:gd name="connsiteY73" fmla="*/ 851313 h 2026271"/>
                <a:gd name="connsiteX74" fmla="*/ 901832 w 957883"/>
                <a:gd name="connsiteY74" fmla="*/ 839536 h 2026271"/>
                <a:gd name="connsiteX75" fmla="*/ 898089 w 957883"/>
                <a:gd name="connsiteY75" fmla="*/ 824001 h 2026271"/>
                <a:gd name="connsiteX76" fmla="*/ 862889 w 957883"/>
                <a:gd name="connsiteY76" fmla="*/ 794649 h 2026271"/>
                <a:gd name="connsiteX77" fmla="*/ 862182 w 957883"/>
                <a:gd name="connsiteY77" fmla="*/ 784961 h 2026271"/>
                <a:gd name="connsiteX78" fmla="*/ 731986 w 957883"/>
                <a:gd name="connsiteY78" fmla="*/ 639198 h 2026271"/>
                <a:gd name="connsiteX79" fmla="*/ 708642 w 957883"/>
                <a:gd name="connsiteY79" fmla="*/ 596351 h 2026271"/>
                <a:gd name="connsiteX80" fmla="*/ 634178 w 957883"/>
                <a:gd name="connsiteY80" fmla="*/ 392767 h 2026271"/>
                <a:gd name="connsiteX81" fmla="*/ 617422 w 957883"/>
                <a:gd name="connsiteY81" fmla="*/ 372219 h 2026271"/>
                <a:gd name="connsiteX82" fmla="*/ 535455 w 957883"/>
                <a:gd name="connsiteY82" fmla="*/ 325002 h 2026271"/>
                <a:gd name="connsiteX83" fmla="*/ 529880 w 957883"/>
                <a:gd name="connsiteY83" fmla="*/ 315363 h 2026271"/>
                <a:gd name="connsiteX84" fmla="*/ 524289 w 957883"/>
                <a:gd name="connsiteY84" fmla="*/ 311812 h 2026271"/>
                <a:gd name="connsiteX85" fmla="*/ 521767 w 957883"/>
                <a:gd name="connsiteY85" fmla="*/ 305209 h 2026271"/>
                <a:gd name="connsiteX86" fmla="*/ 538507 w 957883"/>
                <a:gd name="connsiteY86" fmla="*/ 273753 h 2026271"/>
                <a:gd name="connsiteX87" fmla="*/ 561352 w 957883"/>
                <a:gd name="connsiteY87" fmla="*/ 275279 h 2026271"/>
                <a:gd name="connsiteX88" fmla="*/ 579202 w 957883"/>
                <a:gd name="connsiteY88" fmla="*/ 246955 h 2026271"/>
                <a:gd name="connsiteX89" fmla="*/ 595862 w 957883"/>
                <a:gd name="connsiteY89" fmla="*/ 198132 h 2026271"/>
                <a:gd name="connsiteX90" fmla="*/ 599830 w 957883"/>
                <a:gd name="connsiteY90" fmla="*/ 180106 h 2026271"/>
                <a:gd name="connsiteX91" fmla="*/ 595862 w 957883"/>
                <a:gd name="connsiteY91" fmla="*/ 164635 h 2026271"/>
                <a:gd name="connsiteX92" fmla="*/ 597741 w 957883"/>
                <a:gd name="connsiteY92" fmla="*/ 137548 h 2026271"/>
                <a:gd name="connsiteX93" fmla="*/ 605967 w 957883"/>
                <a:gd name="connsiteY93" fmla="*/ 80595 h 2026271"/>
                <a:gd name="connsiteX94" fmla="*/ 539841 w 957883"/>
                <a:gd name="connsiteY94" fmla="*/ 958 h 2026271"/>
                <a:gd name="connsiteX95" fmla="*/ 529977 w 957883"/>
                <a:gd name="connsiteY95" fmla="*/ 26 h 2026271"/>
                <a:gd name="connsiteX96" fmla="*/ 248892 w 957883"/>
                <a:gd name="connsiteY96" fmla="*/ 1016853 h 2026271"/>
                <a:gd name="connsiteX97" fmla="*/ 256186 w 957883"/>
                <a:gd name="connsiteY97" fmla="*/ 1041562 h 2026271"/>
                <a:gd name="connsiteX98" fmla="*/ 256588 w 957883"/>
                <a:gd name="connsiteY98" fmla="*/ 1042092 h 2026271"/>
                <a:gd name="connsiteX99" fmla="*/ 256652 w 957883"/>
                <a:gd name="connsiteY99" fmla="*/ 1042702 h 2026271"/>
                <a:gd name="connsiteX100" fmla="*/ 320593 w 957883"/>
                <a:gd name="connsiteY100" fmla="*/ 1146085 h 2026271"/>
                <a:gd name="connsiteX101" fmla="*/ 296205 w 957883"/>
                <a:gd name="connsiteY101" fmla="*/ 1222573 h 2026271"/>
                <a:gd name="connsiteX102" fmla="*/ 282100 w 957883"/>
                <a:gd name="connsiteY102" fmla="*/ 1209464 h 2026271"/>
                <a:gd name="connsiteX103" fmla="*/ 258194 w 957883"/>
                <a:gd name="connsiteY103" fmla="*/ 1105857 h 2026271"/>
                <a:gd name="connsiteX104" fmla="*/ 261648 w 957883"/>
                <a:gd name="connsiteY104" fmla="*/ 1095205 h 2026271"/>
                <a:gd name="connsiteX105" fmla="*/ 256652 w 957883"/>
                <a:gd name="connsiteY105" fmla="*/ 1042702 h 2026271"/>
                <a:gd name="connsiteX106" fmla="*/ 256202 w 957883"/>
                <a:gd name="connsiteY106" fmla="*/ 1041562 h 2026271"/>
                <a:gd name="connsiteX107" fmla="*/ 247559 w 957883"/>
                <a:gd name="connsiteY107" fmla="*/ 1029866 h 2026271"/>
                <a:gd name="connsiteX108" fmla="*/ 188919 w 957883"/>
                <a:gd name="connsiteY108" fmla="*/ 1081115 h 2026271"/>
                <a:gd name="connsiteX109" fmla="*/ 196052 w 957883"/>
                <a:gd name="connsiteY109" fmla="*/ 1090128 h 2026271"/>
                <a:gd name="connsiteX110" fmla="*/ 204695 w 957883"/>
                <a:gd name="connsiteY110" fmla="*/ 1086755 h 2026271"/>
                <a:gd name="connsiteX111" fmla="*/ 214480 w 957883"/>
                <a:gd name="connsiteY111" fmla="*/ 1099527 h 2026271"/>
                <a:gd name="connsiteX112" fmla="*/ 227990 w 957883"/>
                <a:gd name="connsiteY112" fmla="*/ 1100282 h 2026271"/>
                <a:gd name="connsiteX113" fmla="*/ 222737 w 957883"/>
                <a:gd name="connsiteY113" fmla="*/ 1159082 h 2026271"/>
                <a:gd name="connsiteX114" fmla="*/ 169383 w 957883"/>
                <a:gd name="connsiteY114" fmla="*/ 1108556 h 2026271"/>
                <a:gd name="connsiteX115" fmla="*/ 188919 w 957883"/>
                <a:gd name="connsiteY115" fmla="*/ 1081115 h 2026271"/>
                <a:gd name="connsiteX116" fmla="*/ 236264 w 957883"/>
                <a:gd name="connsiteY116" fmla="*/ 1102354 h 2026271"/>
                <a:gd name="connsiteX117" fmla="*/ 264058 w 957883"/>
                <a:gd name="connsiteY117" fmla="*/ 1194587 h 2026271"/>
                <a:gd name="connsiteX118" fmla="*/ 234385 w 957883"/>
                <a:gd name="connsiteY118" fmla="*/ 1165653 h 2026271"/>
                <a:gd name="connsiteX119" fmla="*/ 236264 w 957883"/>
                <a:gd name="connsiteY119" fmla="*/ 1102354 h 2026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</a:cxnLst>
              <a:rect l="l" t="t" r="r" b="b"/>
              <a:pathLst>
                <a:path w="957883" h="2026271">
                  <a:moveTo>
                    <a:pt x="529977" y="26"/>
                  </a:moveTo>
                  <a:cubicBezTo>
                    <a:pt x="505332" y="267"/>
                    <a:pt x="471449" y="15979"/>
                    <a:pt x="471449" y="15979"/>
                  </a:cubicBezTo>
                  <a:cubicBezTo>
                    <a:pt x="471449" y="15979"/>
                    <a:pt x="426867" y="24671"/>
                    <a:pt x="404568" y="41524"/>
                  </a:cubicBezTo>
                  <a:cubicBezTo>
                    <a:pt x="382285" y="58377"/>
                    <a:pt x="374220" y="91665"/>
                    <a:pt x="374220" y="121900"/>
                  </a:cubicBezTo>
                  <a:cubicBezTo>
                    <a:pt x="374220" y="148360"/>
                    <a:pt x="398832" y="194645"/>
                    <a:pt x="405323" y="206437"/>
                  </a:cubicBezTo>
                  <a:cubicBezTo>
                    <a:pt x="408103" y="220768"/>
                    <a:pt x="413099" y="234279"/>
                    <a:pt x="421132" y="246666"/>
                  </a:cubicBezTo>
                  <a:lnTo>
                    <a:pt x="421132" y="256000"/>
                  </a:lnTo>
                  <a:lnTo>
                    <a:pt x="411091" y="254554"/>
                  </a:lnTo>
                  <a:lnTo>
                    <a:pt x="401756" y="266041"/>
                  </a:lnTo>
                  <a:lnTo>
                    <a:pt x="352949" y="309113"/>
                  </a:lnTo>
                  <a:cubicBezTo>
                    <a:pt x="317300" y="326818"/>
                    <a:pt x="289554" y="324745"/>
                    <a:pt x="246000" y="362226"/>
                  </a:cubicBezTo>
                  <a:cubicBezTo>
                    <a:pt x="203281" y="439871"/>
                    <a:pt x="197112" y="502640"/>
                    <a:pt x="177866" y="580173"/>
                  </a:cubicBezTo>
                  <a:cubicBezTo>
                    <a:pt x="170652" y="610633"/>
                    <a:pt x="166973" y="658444"/>
                    <a:pt x="166716" y="687764"/>
                  </a:cubicBezTo>
                  <a:lnTo>
                    <a:pt x="144080" y="951482"/>
                  </a:lnTo>
                  <a:lnTo>
                    <a:pt x="164901" y="961860"/>
                  </a:lnTo>
                  <a:lnTo>
                    <a:pt x="172645" y="1011005"/>
                  </a:lnTo>
                  <a:lnTo>
                    <a:pt x="173431" y="1020564"/>
                  </a:lnTo>
                  <a:lnTo>
                    <a:pt x="165624" y="1079959"/>
                  </a:lnTo>
                  <a:lnTo>
                    <a:pt x="157012" y="1084264"/>
                  </a:lnTo>
                  <a:lnTo>
                    <a:pt x="128303" y="1044791"/>
                  </a:lnTo>
                  <a:lnTo>
                    <a:pt x="71608" y="1059861"/>
                  </a:lnTo>
                  <a:lnTo>
                    <a:pt x="-174" y="1310356"/>
                  </a:lnTo>
                  <a:lnTo>
                    <a:pt x="155551" y="1482773"/>
                  </a:lnTo>
                  <a:lnTo>
                    <a:pt x="132962" y="1519129"/>
                  </a:lnTo>
                  <a:lnTo>
                    <a:pt x="155792" y="1533636"/>
                  </a:lnTo>
                  <a:lnTo>
                    <a:pt x="129026" y="1579504"/>
                  </a:lnTo>
                  <a:lnTo>
                    <a:pt x="115371" y="1588099"/>
                  </a:lnTo>
                  <a:lnTo>
                    <a:pt x="118246" y="1610350"/>
                  </a:lnTo>
                  <a:cubicBezTo>
                    <a:pt x="132127" y="1631444"/>
                    <a:pt x="146007" y="1636553"/>
                    <a:pt x="159872" y="1644811"/>
                  </a:cubicBezTo>
                  <a:lnTo>
                    <a:pt x="174958" y="1640505"/>
                  </a:lnTo>
                  <a:lnTo>
                    <a:pt x="192180" y="1657020"/>
                  </a:lnTo>
                  <a:cubicBezTo>
                    <a:pt x="194462" y="1677504"/>
                    <a:pt x="207459" y="1691273"/>
                    <a:pt x="223235" y="1699916"/>
                  </a:cubicBezTo>
                  <a:cubicBezTo>
                    <a:pt x="250723" y="1714969"/>
                    <a:pt x="272011" y="1719403"/>
                    <a:pt x="301748" y="1716126"/>
                  </a:cubicBezTo>
                  <a:cubicBezTo>
                    <a:pt x="323629" y="1713732"/>
                    <a:pt x="349399" y="1700574"/>
                    <a:pt x="335727" y="1687160"/>
                  </a:cubicBezTo>
                  <a:cubicBezTo>
                    <a:pt x="307966" y="1649357"/>
                    <a:pt x="265616" y="1631990"/>
                    <a:pt x="252458" y="1573752"/>
                  </a:cubicBezTo>
                  <a:lnTo>
                    <a:pt x="327116" y="1540737"/>
                  </a:lnTo>
                  <a:lnTo>
                    <a:pt x="341462" y="1434511"/>
                  </a:lnTo>
                  <a:lnTo>
                    <a:pt x="417019" y="1318084"/>
                  </a:lnTo>
                  <a:cubicBezTo>
                    <a:pt x="503677" y="1490034"/>
                    <a:pt x="520257" y="1668443"/>
                    <a:pt x="574543" y="1849069"/>
                  </a:cubicBezTo>
                  <a:lnTo>
                    <a:pt x="589773" y="1843494"/>
                  </a:lnTo>
                  <a:lnTo>
                    <a:pt x="590785" y="1852122"/>
                  </a:lnTo>
                  <a:cubicBezTo>
                    <a:pt x="586624" y="1872429"/>
                    <a:pt x="583877" y="1893217"/>
                    <a:pt x="576069" y="1912528"/>
                  </a:cubicBezTo>
                  <a:cubicBezTo>
                    <a:pt x="572807" y="1925284"/>
                    <a:pt x="574832" y="1937269"/>
                    <a:pt x="578607" y="1944997"/>
                  </a:cubicBezTo>
                  <a:cubicBezTo>
                    <a:pt x="590897" y="1963119"/>
                    <a:pt x="608457" y="1969545"/>
                    <a:pt x="621743" y="1976968"/>
                  </a:cubicBezTo>
                  <a:lnTo>
                    <a:pt x="641536" y="1973931"/>
                  </a:lnTo>
                  <a:lnTo>
                    <a:pt x="645087" y="1995250"/>
                  </a:lnTo>
                  <a:cubicBezTo>
                    <a:pt x="649955" y="2003717"/>
                    <a:pt x="655610" y="2010481"/>
                    <a:pt x="675033" y="2018080"/>
                  </a:cubicBezTo>
                  <a:cubicBezTo>
                    <a:pt x="711470" y="2032523"/>
                    <a:pt x="747842" y="2026530"/>
                    <a:pt x="790609" y="2010866"/>
                  </a:cubicBezTo>
                  <a:cubicBezTo>
                    <a:pt x="797582" y="2008408"/>
                    <a:pt x="827319" y="1988471"/>
                    <a:pt x="790240" y="1957175"/>
                  </a:cubicBezTo>
                  <a:lnTo>
                    <a:pt x="750654" y="1927228"/>
                  </a:lnTo>
                  <a:cubicBezTo>
                    <a:pt x="723246" y="1896977"/>
                    <a:pt x="705927" y="1855672"/>
                    <a:pt x="687725" y="1820151"/>
                  </a:cubicBezTo>
                  <a:lnTo>
                    <a:pt x="688223" y="1807459"/>
                  </a:lnTo>
                  <a:lnTo>
                    <a:pt x="710747" y="1800599"/>
                  </a:lnTo>
                  <a:lnTo>
                    <a:pt x="637423" y="1528351"/>
                  </a:lnTo>
                  <a:lnTo>
                    <a:pt x="606641" y="1376498"/>
                  </a:lnTo>
                  <a:cubicBezTo>
                    <a:pt x="605404" y="1353251"/>
                    <a:pt x="581933" y="1291495"/>
                    <a:pt x="573016" y="1256809"/>
                  </a:cubicBezTo>
                  <a:lnTo>
                    <a:pt x="521253" y="1117745"/>
                  </a:lnTo>
                  <a:lnTo>
                    <a:pt x="554750" y="1026910"/>
                  </a:lnTo>
                  <a:lnTo>
                    <a:pt x="559312" y="1049241"/>
                  </a:lnTo>
                  <a:lnTo>
                    <a:pt x="591283" y="955354"/>
                  </a:lnTo>
                  <a:cubicBezTo>
                    <a:pt x="597082" y="936910"/>
                    <a:pt x="597484" y="920652"/>
                    <a:pt x="593966" y="901630"/>
                  </a:cubicBezTo>
                  <a:cubicBezTo>
                    <a:pt x="579169" y="841705"/>
                    <a:pt x="589435" y="721213"/>
                    <a:pt x="605999" y="661497"/>
                  </a:cubicBezTo>
                  <a:cubicBezTo>
                    <a:pt x="660751" y="724603"/>
                    <a:pt x="740243" y="815679"/>
                    <a:pt x="811543" y="889115"/>
                  </a:cubicBezTo>
                  <a:lnTo>
                    <a:pt x="821696" y="885822"/>
                  </a:lnTo>
                  <a:lnTo>
                    <a:pt x="860784" y="912715"/>
                  </a:lnTo>
                  <a:lnTo>
                    <a:pt x="870552" y="910723"/>
                  </a:lnTo>
                  <a:lnTo>
                    <a:pt x="876785" y="922837"/>
                  </a:lnTo>
                  <a:cubicBezTo>
                    <a:pt x="881171" y="937730"/>
                    <a:pt x="875837" y="941441"/>
                    <a:pt x="899101" y="946469"/>
                  </a:cubicBezTo>
                  <a:cubicBezTo>
                    <a:pt x="909431" y="947739"/>
                    <a:pt x="912917" y="951883"/>
                    <a:pt x="931328" y="949763"/>
                  </a:cubicBezTo>
                  <a:cubicBezTo>
                    <a:pt x="935602" y="947080"/>
                    <a:pt x="937690" y="943449"/>
                    <a:pt x="937658" y="938854"/>
                  </a:cubicBezTo>
                  <a:cubicBezTo>
                    <a:pt x="944422" y="939850"/>
                    <a:pt x="951233" y="936316"/>
                    <a:pt x="952391" y="930741"/>
                  </a:cubicBezTo>
                  <a:cubicBezTo>
                    <a:pt x="953129" y="927110"/>
                    <a:pt x="948824" y="917037"/>
                    <a:pt x="947057" y="910177"/>
                  </a:cubicBezTo>
                  <a:cubicBezTo>
                    <a:pt x="957322" y="907671"/>
                    <a:pt x="957740" y="901357"/>
                    <a:pt x="957708" y="897999"/>
                  </a:cubicBezTo>
                  <a:cubicBezTo>
                    <a:pt x="951667" y="882833"/>
                    <a:pt x="946398" y="867844"/>
                    <a:pt x="934365" y="851313"/>
                  </a:cubicBezTo>
                  <a:lnTo>
                    <a:pt x="901832" y="839536"/>
                  </a:lnTo>
                  <a:lnTo>
                    <a:pt x="898089" y="824001"/>
                  </a:lnTo>
                  <a:lnTo>
                    <a:pt x="862889" y="794649"/>
                  </a:lnTo>
                  <a:lnTo>
                    <a:pt x="862182" y="784961"/>
                  </a:lnTo>
                  <a:lnTo>
                    <a:pt x="731986" y="639198"/>
                  </a:lnTo>
                  <a:cubicBezTo>
                    <a:pt x="722652" y="631872"/>
                    <a:pt x="718201" y="619325"/>
                    <a:pt x="708642" y="596351"/>
                  </a:cubicBezTo>
                  <a:lnTo>
                    <a:pt x="634178" y="392767"/>
                  </a:lnTo>
                  <a:cubicBezTo>
                    <a:pt x="632202" y="387819"/>
                    <a:pt x="630997" y="380557"/>
                    <a:pt x="617422" y="372219"/>
                  </a:cubicBezTo>
                  <a:lnTo>
                    <a:pt x="535455" y="325002"/>
                  </a:lnTo>
                  <a:lnTo>
                    <a:pt x="529880" y="315363"/>
                  </a:lnTo>
                  <a:lnTo>
                    <a:pt x="524289" y="311812"/>
                  </a:lnTo>
                  <a:lnTo>
                    <a:pt x="521767" y="305209"/>
                  </a:lnTo>
                  <a:lnTo>
                    <a:pt x="538507" y="273753"/>
                  </a:lnTo>
                  <a:lnTo>
                    <a:pt x="561352" y="275279"/>
                  </a:lnTo>
                  <a:cubicBezTo>
                    <a:pt x="580952" y="276837"/>
                    <a:pt x="576712" y="259486"/>
                    <a:pt x="579202" y="246955"/>
                  </a:cubicBezTo>
                  <a:cubicBezTo>
                    <a:pt x="583925" y="222985"/>
                    <a:pt x="583299" y="216286"/>
                    <a:pt x="595862" y="198132"/>
                  </a:cubicBezTo>
                  <a:cubicBezTo>
                    <a:pt x="598496" y="195417"/>
                    <a:pt x="603798" y="195063"/>
                    <a:pt x="599830" y="180106"/>
                  </a:cubicBezTo>
                  <a:lnTo>
                    <a:pt x="595862" y="164635"/>
                  </a:lnTo>
                  <a:cubicBezTo>
                    <a:pt x="593966" y="156843"/>
                    <a:pt x="594817" y="148762"/>
                    <a:pt x="597741" y="137548"/>
                  </a:cubicBezTo>
                  <a:cubicBezTo>
                    <a:pt x="602288" y="124166"/>
                    <a:pt x="609983" y="97689"/>
                    <a:pt x="605967" y="80595"/>
                  </a:cubicBezTo>
                  <a:cubicBezTo>
                    <a:pt x="600408" y="57027"/>
                    <a:pt x="563955" y="6436"/>
                    <a:pt x="539841" y="958"/>
                  </a:cubicBezTo>
                  <a:cubicBezTo>
                    <a:pt x="536821" y="267"/>
                    <a:pt x="533495" y="-22"/>
                    <a:pt x="529977" y="26"/>
                  </a:cubicBezTo>
                  <a:close/>
                  <a:moveTo>
                    <a:pt x="248892" y="1016853"/>
                  </a:moveTo>
                  <a:cubicBezTo>
                    <a:pt x="249759" y="1022524"/>
                    <a:pt x="252282" y="1031183"/>
                    <a:pt x="256186" y="1041562"/>
                  </a:cubicBezTo>
                  <a:lnTo>
                    <a:pt x="256588" y="1042092"/>
                  </a:lnTo>
                  <a:lnTo>
                    <a:pt x="256652" y="1042702"/>
                  </a:lnTo>
                  <a:cubicBezTo>
                    <a:pt x="268540" y="1073854"/>
                    <a:pt x="292414" y="1119609"/>
                    <a:pt x="320593" y="1146085"/>
                  </a:cubicBezTo>
                  <a:cubicBezTo>
                    <a:pt x="311162" y="1182104"/>
                    <a:pt x="311451" y="1199134"/>
                    <a:pt x="296205" y="1222573"/>
                  </a:cubicBezTo>
                  <a:lnTo>
                    <a:pt x="282100" y="1209464"/>
                  </a:lnTo>
                  <a:cubicBezTo>
                    <a:pt x="276734" y="1176224"/>
                    <a:pt x="278276" y="1146454"/>
                    <a:pt x="258194" y="1105857"/>
                  </a:cubicBezTo>
                  <a:cubicBezTo>
                    <a:pt x="264395" y="1105198"/>
                    <a:pt x="262050" y="1099639"/>
                    <a:pt x="261648" y="1095205"/>
                  </a:cubicBezTo>
                  <a:lnTo>
                    <a:pt x="256652" y="1042702"/>
                  </a:lnTo>
                  <a:cubicBezTo>
                    <a:pt x="256507" y="1042333"/>
                    <a:pt x="256330" y="1041931"/>
                    <a:pt x="256202" y="1041562"/>
                  </a:cubicBezTo>
                  <a:lnTo>
                    <a:pt x="247559" y="1029866"/>
                  </a:lnTo>
                  <a:close/>
                  <a:moveTo>
                    <a:pt x="188919" y="1081115"/>
                  </a:moveTo>
                  <a:lnTo>
                    <a:pt x="196052" y="1090128"/>
                  </a:lnTo>
                  <a:lnTo>
                    <a:pt x="204695" y="1086755"/>
                  </a:lnTo>
                  <a:lnTo>
                    <a:pt x="214480" y="1099527"/>
                  </a:lnTo>
                  <a:lnTo>
                    <a:pt x="227990" y="1100282"/>
                  </a:lnTo>
                  <a:cubicBezTo>
                    <a:pt x="227846" y="1124300"/>
                    <a:pt x="231509" y="1147001"/>
                    <a:pt x="222737" y="1159082"/>
                  </a:cubicBezTo>
                  <a:lnTo>
                    <a:pt x="169383" y="1108556"/>
                  </a:lnTo>
                  <a:cubicBezTo>
                    <a:pt x="170106" y="1094852"/>
                    <a:pt x="174251" y="1083863"/>
                    <a:pt x="188919" y="1081115"/>
                  </a:cubicBezTo>
                  <a:close/>
                  <a:moveTo>
                    <a:pt x="236264" y="1102354"/>
                  </a:moveTo>
                  <a:cubicBezTo>
                    <a:pt x="254226" y="1132895"/>
                    <a:pt x="268396" y="1163532"/>
                    <a:pt x="264058" y="1194587"/>
                  </a:cubicBezTo>
                  <a:lnTo>
                    <a:pt x="234385" y="1165653"/>
                  </a:lnTo>
                  <a:cubicBezTo>
                    <a:pt x="238498" y="1155066"/>
                    <a:pt x="240056" y="1123320"/>
                    <a:pt x="236264" y="1102354"/>
                  </a:cubicBezTo>
                  <a:close/>
                </a:path>
              </a:pathLst>
            </a:custGeom>
            <a:solidFill>
              <a:srgbClr val="050505"/>
            </a:solidFill>
            <a:ln w="1063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" name="フリーフォーム: 図形 38">
              <a:extLst>
                <a:ext uri="{FF2B5EF4-FFF2-40B4-BE49-F238E27FC236}">
                  <a16:creationId xmlns:a16="http://schemas.microsoft.com/office/drawing/2014/main" id="{5963B096-661D-4471-F4F0-568CDF42D89C}"/>
                </a:ext>
              </a:extLst>
            </p:cNvPr>
            <p:cNvSpPr/>
            <p:nvPr/>
          </p:nvSpPr>
          <p:spPr>
            <a:xfrm>
              <a:off x="2921705" y="3269406"/>
              <a:ext cx="155231" cy="351660"/>
            </a:xfrm>
            <a:custGeom>
              <a:avLst/>
              <a:gdLst>
                <a:gd name="connsiteX0" fmla="*/ 9160 w 155231"/>
                <a:gd name="connsiteY0" fmla="*/ -80 h 351660"/>
                <a:gd name="connsiteX1" fmla="*/ 95080 w 155231"/>
                <a:gd name="connsiteY1" fmla="*/ 95350 h 351660"/>
                <a:gd name="connsiteX2" fmla="*/ 122359 w 155231"/>
                <a:gd name="connsiteY2" fmla="*/ 57178 h 351660"/>
                <a:gd name="connsiteX3" fmla="*/ 127950 w 155231"/>
                <a:gd name="connsiteY3" fmla="*/ 60729 h 351660"/>
                <a:gd name="connsiteX4" fmla="*/ 133524 w 155231"/>
                <a:gd name="connsiteY4" fmla="*/ 70384 h 351660"/>
                <a:gd name="connsiteX5" fmla="*/ 126632 w 155231"/>
                <a:gd name="connsiteY5" fmla="*/ 115271 h 351660"/>
                <a:gd name="connsiteX6" fmla="*/ 153302 w 155231"/>
                <a:gd name="connsiteY6" fmla="*/ 351581 h 351660"/>
                <a:gd name="connsiteX7" fmla="*/ 111225 w 155231"/>
                <a:gd name="connsiteY7" fmla="*/ 147949 h 351660"/>
                <a:gd name="connsiteX8" fmla="*/ 119114 w 155231"/>
                <a:gd name="connsiteY8" fmla="*/ 125409 h 351660"/>
                <a:gd name="connsiteX9" fmla="*/ 104092 w 155231"/>
                <a:gd name="connsiteY9" fmla="*/ 100989 h 351660"/>
                <a:gd name="connsiteX10" fmla="*/ 87930 w 155231"/>
                <a:gd name="connsiteY10" fmla="*/ 99479 h 351660"/>
                <a:gd name="connsiteX11" fmla="*/ 74034 w 155231"/>
                <a:gd name="connsiteY11" fmla="*/ 124654 h 351660"/>
                <a:gd name="connsiteX12" fmla="*/ 86436 w 155231"/>
                <a:gd name="connsiteY12" fmla="*/ 149074 h 351660"/>
                <a:gd name="connsiteX13" fmla="*/ 95080 w 155231"/>
                <a:gd name="connsiteY13" fmla="*/ 263670 h 351660"/>
                <a:gd name="connsiteX14" fmla="*/ -174 w 155231"/>
                <a:gd name="connsiteY14" fmla="*/ 11407 h 351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5231" h="351660">
                  <a:moveTo>
                    <a:pt x="9160" y="-80"/>
                  </a:moveTo>
                  <a:cubicBezTo>
                    <a:pt x="40553" y="45530"/>
                    <a:pt x="68668" y="74754"/>
                    <a:pt x="95080" y="95350"/>
                  </a:cubicBezTo>
                  <a:cubicBezTo>
                    <a:pt x="108077" y="85566"/>
                    <a:pt x="117379" y="72987"/>
                    <a:pt x="122359" y="57178"/>
                  </a:cubicBezTo>
                  <a:lnTo>
                    <a:pt x="127950" y="60729"/>
                  </a:lnTo>
                  <a:lnTo>
                    <a:pt x="133524" y="70384"/>
                  </a:lnTo>
                  <a:lnTo>
                    <a:pt x="126632" y="115271"/>
                  </a:lnTo>
                  <a:cubicBezTo>
                    <a:pt x="163021" y="194572"/>
                    <a:pt x="154603" y="262144"/>
                    <a:pt x="153302" y="351581"/>
                  </a:cubicBezTo>
                  <a:lnTo>
                    <a:pt x="111225" y="147949"/>
                  </a:lnTo>
                  <a:lnTo>
                    <a:pt x="119114" y="125409"/>
                  </a:lnTo>
                  <a:lnTo>
                    <a:pt x="104092" y="100989"/>
                  </a:lnTo>
                  <a:cubicBezTo>
                    <a:pt x="98710" y="102435"/>
                    <a:pt x="93328" y="102612"/>
                    <a:pt x="87930" y="99479"/>
                  </a:cubicBezTo>
                  <a:lnTo>
                    <a:pt x="74034" y="124654"/>
                  </a:lnTo>
                  <a:lnTo>
                    <a:pt x="86436" y="149074"/>
                  </a:lnTo>
                  <a:lnTo>
                    <a:pt x="95080" y="263670"/>
                  </a:lnTo>
                  <a:cubicBezTo>
                    <a:pt x="77359" y="176401"/>
                    <a:pt x="39171" y="93776"/>
                    <a:pt x="-174" y="11407"/>
                  </a:cubicBezTo>
                  <a:close/>
                </a:path>
              </a:pathLst>
            </a:custGeom>
            <a:solidFill>
              <a:srgbClr val="FFFFFF"/>
            </a:solidFill>
            <a:ln w="42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0" name="フリーフォーム: 図形 39">
              <a:extLst>
                <a:ext uri="{FF2B5EF4-FFF2-40B4-BE49-F238E27FC236}">
                  <a16:creationId xmlns:a16="http://schemas.microsoft.com/office/drawing/2014/main" id="{7D25BB54-44F5-EB66-9213-676FE8EEAB4F}"/>
                </a:ext>
              </a:extLst>
            </p:cNvPr>
            <p:cNvSpPr/>
            <p:nvPr/>
          </p:nvSpPr>
          <p:spPr>
            <a:xfrm>
              <a:off x="3325320" y="3805548"/>
              <a:ext cx="101247" cy="122461"/>
            </a:xfrm>
            <a:custGeom>
              <a:avLst/>
              <a:gdLst>
                <a:gd name="connsiteX0" fmla="*/ 57424 w 101247"/>
                <a:gd name="connsiteY0" fmla="*/ 3945 h 122461"/>
                <a:gd name="connsiteX1" fmla="*/ 52026 w 101247"/>
                <a:gd name="connsiteY1" fmla="*/ -7 h 122461"/>
                <a:gd name="connsiteX2" fmla="*/ 1114 w 101247"/>
                <a:gd name="connsiteY2" fmla="*/ 80964 h 122461"/>
                <a:gd name="connsiteX3" fmla="*/ 16216 w 101247"/>
                <a:gd name="connsiteY3" fmla="*/ 95118 h 122461"/>
                <a:gd name="connsiteX4" fmla="*/ 55303 w 101247"/>
                <a:gd name="connsiteY4" fmla="*/ 122012 h 122461"/>
                <a:gd name="connsiteX5" fmla="*/ 65071 w 101247"/>
                <a:gd name="connsiteY5" fmla="*/ 120020 h 122461"/>
                <a:gd name="connsiteX6" fmla="*/ 54468 w 101247"/>
                <a:gd name="connsiteY6" fmla="*/ 113272 h 122461"/>
                <a:gd name="connsiteX7" fmla="*/ 89587 w 101247"/>
                <a:gd name="connsiteY7" fmla="*/ 39820 h 122461"/>
                <a:gd name="connsiteX8" fmla="*/ 96351 w 101247"/>
                <a:gd name="connsiteY8" fmla="*/ 48833 h 122461"/>
                <a:gd name="connsiteX9" fmla="*/ 101139 w 101247"/>
                <a:gd name="connsiteY9" fmla="*/ 50568 h 122461"/>
                <a:gd name="connsiteX10" fmla="*/ 92608 w 101247"/>
                <a:gd name="connsiteY10" fmla="*/ 33297 h 122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1247" h="122461">
                  <a:moveTo>
                    <a:pt x="57424" y="3945"/>
                  </a:moveTo>
                  <a:lnTo>
                    <a:pt x="52026" y="-7"/>
                  </a:lnTo>
                  <a:cubicBezTo>
                    <a:pt x="30755" y="3319"/>
                    <a:pt x="-7417" y="29410"/>
                    <a:pt x="1114" y="80964"/>
                  </a:cubicBezTo>
                  <a:lnTo>
                    <a:pt x="16216" y="95118"/>
                  </a:lnTo>
                  <a:lnTo>
                    <a:pt x="55303" y="122012"/>
                  </a:lnTo>
                  <a:cubicBezTo>
                    <a:pt x="59801" y="123522"/>
                    <a:pt x="64621" y="120743"/>
                    <a:pt x="65071" y="120020"/>
                  </a:cubicBezTo>
                  <a:lnTo>
                    <a:pt x="54468" y="113272"/>
                  </a:lnTo>
                  <a:cubicBezTo>
                    <a:pt x="48620" y="92997"/>
                    <a:pt x="53183" y="42487"/>
                    <a:pt x="89587" y="39820"/>
                  </a:cubicBezTo>
                  <a:lnTo>
                    <a:pt x="96351" y="48833"/>
                  </a:lnTo>
                  <a:lnTo>
                    <a:pt x="101139" y="50568"/>
                  </a:lnTo>
                  <a:lnTo>
                    <a:pt x="92608" y="33297"/>
                  </a:lnTo>
                  <a:close/>
                </a:path>
              </a:pathLst>
            </a:custGeom>
            <a:solidFill>
              <a:srgbClr val="FFFFFF"/>
            </a:solidFill>
            <a:ln w="42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8" name="フリーフォーム: 図形 447">
              <a:extLst>
                <a:ext uri="{FF2B5EF4-FFF2-40B4-BE49-F238E27FC236}">
                  <a16:creationId xmlns:a16="http://schemas.microsoft.com/office/drawing/2014/main" id="{5D64364D-FF8D-BD6B-238B-F605CDBABEC9}"/>
                </a:ext>
              </a:extLst>
            </p:cNvPr>
            <p:cNvSpPr/>
            <p:nvPr/>
          </p:nvSpPr>
          <p:spPr>
            <a:xfrm>
              <a:off x="2780745" y="3693587"/>
              <a:ext cx="20842" cy="121616"/>
            </a:xfrm>
            <a:custGeom>
              <a:avLst/>
              <a:gdLst>
                <a:gd name="connsiteX0" fmla="*/ 19583 w 20842"/>
                <a:gd name="connsiteY0" fmla="*/ -26 h 121616"/>
                <a:gd name="connsiteX1" fmla="*/ -210 w 20842"/>
                <a:gd name="connsiteY1" fmla="*/ 121591 h 121616"/>
                <a:gd name="connsiteX2" fmla="*/ 19583 w 20842"/>
                <a:gd name="connsiteY2" fmla="*/ -26 h 121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42" h="121616">
                  <a:moveTo>
                    <a:pt x="19583" y="-26"/>
                  </a:moveTo>
                  <a:cubicBezTo>
                    <a:pt x="23680" y="77346"/>
                    <a:pt x="15519" y="81892"/>
                    <a:pt x="-210" y="121591"/>
                  </a:cubicBezTo>
                  <a:cubicBezTo>
                    <a:pt x="866" y="47801"/>
                    <a:pt x="-1158" y="18706"/>
                    <a:pt x="19583" y="-26"/>
                  </a:cubicBezTo>
                  <a:close/>
                </a:path>
              </a:pathLst>
            </a:custGeom>
            <a:solidFill>
              <a:srgbClr val="FFFFFF"/>
            </a:solidFill>
            <a:ln w="42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9" name="フリーフォーム: 図形 448">
              <a:extLst>
                <a:ext uri="{FF2B5EF4-FFF2-40B4-BE49-F238E27FC236}">
                  <a16:creationId xmlns:a16="http://schemas.microsoft.com/office/drawing/2014/main" id="{075777AF-ACE7-A20F-B55F-456E4A98E682}"/>
                </a:ext>
              </a:extLst>
            </p:cNvPr>
            <p:cNvSpPr/>
            <p:nvPr/>
          </p:nvSpPr>
          <p:spPr>
            <a:xfrm>
              <a:off x="2683547" y="3953218"/>
              <a:ext cx="89276" cy="82197"/>
            </a:xfrm>
            <a:custGeom>
              <a:avLst/>
              <a:gdLst>
                <a:gd name="connsiteX0" fmla="*/ 1081 w 89276"/>
                <a:gd name="connsiteY0" fmla="*/ 23525 h 82197"/>
                <a:gd name="connsiteX1" fmla="*/ -221 w 89276"/>
                <a:gd name="connsiteY1" fmla="*/ 9419 h 82197"/>
                <a:gd name="connsiteX2" fmla="*/ 83209 w 89276"/>
                <a:gd name="connsiteY2" fmla="*/ 5981 h 82197"/>
                <a:gd name="connsiteX3" fmla="*/ 89056 w 89276"/>
                <a:gd name="connsiteY3" fmla="*/ 69730 h 82197"/>
                <a:gd name="connsiteX4" fmla="*/ 85072 w 89276"/>
                <a:gd name="connsiteY4" fmla="*/ 78501 h 82197"/>
                <a:gd name="connsiteX5" fmla="*/ 83466 w 89276"/>
                <a:gd name="connsiteY5" fmla="*/ 66018 h 82197"/>
                <a:gd name="connsiteX6" fmla="*/ 8825 w 89276"/>
                <a:gd name="connsiteY6" fmla="*/ 72653 h 82197"/>
                <a:gd name="connsiteX7" fmla="*/ 9612 w 89276"/>
                <a:gd name="connsiteY7" fmla="*/ 82212 h 82197"/>
                <a:gd name="connsiteX8" fmla="*/ 3233 w 89276"/>
                <a:gd name="connsiteY8" fmla="*/ 73425 h 82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9276" h="82197">
                  <a:moveTo>
                    <a:pt x="1081" y="23525"/>
                  </a:moveTo>
                  <a:lnTo>
                    <a:pt x="-221" y="9419"/>
                  </a:lnTo>
                  <a:cubicBezTo>
                    <a:pt x="27412" y="-1586"/>
                    <a:pt x="55222" y="-3192"/>
                    <a:pt x="83209" y="5981"/>
                  </a:cubicBezTo>
                  <a:lnTo>
                    <a:pt x="89056" y="69730"/>
                  </a:lnTo>
                  <a:cubicBezTo>
                    <a:pt x="88334" y="75674"/>
                    <a:pt x="86951" y="77040"/>
                    <a:pt x="85072" y="78501"/>
                  </a:cubicBezTo>
                  <a:lnTo>
                    <a:pt x="83466" y="66018"/>
                  </a:lnTo>
                  <a:cubicBezTo>
                    <a:pt x="62211" y="58146"/>
                    <a:pt x="34915" y="52507"/>
                    <a:pt x="8825" y="72653"/>
                  </a:cubicBezTo>
                  <a:lnTo>
                    <a:pt x="9612" y="82212"/>
                  </a:lnTo>
                  <a:cubicBezTo>
                    <a:pt x="7491" y="80012"/>
                    <a:pt x="5371" y="79851"/>
                    <a:pt x="3233" y="73425"/>
                  </a:cubicBezTo>
                  <a:close/>
                </a:path>
              </a:pathLst>
            </a:custGeom>
            <a:solidFill>
              <a:srgbClr val="FFFFFF"/>
            </a:solidFill>
            <a:ln w="42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15" name="グラフィックス 2">
            <a:extLst>
              <a:ext uri="{FF2B5EF4-FFF2-40B4-BE49-F238E27FC236}">
                <a16:creationId xmlns:a16="http://schemas.microsoft.com/office/drawing/2014/main" id="{CD583F5F-32FF-619B-9260-DCFDB0DB346E}"/>
              </a:ext>
            </a:extLst>
          </p:cNvPr>
          <p:cNvGrpSpPr>
            <a:grpSpLocks noChangeAspect="1"/>
          </p:cNvGrpSpPr>
          <p:nvPr/>
        </p:nvGrpSpPr>
        <p:grpSpPr>
          <a:xfrm>
            <a:off x="1423960" y="137478"/>
            <a:ext cx="918710" cy="2142000"/>
            <a:chOff x="1053964" y="292761"/>
            <a:chExt cx="899710" cy="2097702"/>
          </a:xfrm>
        </p:grpSpPr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6676E8B1-9A6E-7D80-0510-661606ABA83C}"/>
                </a:ext>
              </a:extLst>
            </p:cNvPr>
            <p:cNvSpPr/>
            <p:nvPr/>
          </p:nvSpPr>
          <p:spPr>
            <a:xfrm>
              <a:off x="1053964" y="292761"/>
              <a:ext cx="899710" cy="2097702"/>
            </a:xfrm>
            <a:custGeom>
              <a:avLst/>
              <a:gdLst>
                <a:gd name="connsiteX0" fmla="*/ 347152 w 899710"/>
                <a:gd name="connsiteY0" fmla="*/ 165 h 2097702"/>
                <a:gd name="connsiteX1" fmla="*/ 294067 w 899710"/>
                <a:gd name="connsiteY1" fmla="*/ 29816 h 2097702"/>
                <a:gd name="connsiteX2" fmla="*/ 231932 w 899710"/>
                <a:gd name="connsiteY2" fmla="*/ 109806 h 2097702"/>
                <a:gd name="connsiteX3" fmla="*/ 241664 w 899710"/>
                <a:gd name="connsiteY3" fmla="*/ 165457 h 2097702"/>
                <a:gd name="connsiteX4" fmla="*/ 251351 w 899710"/>
                <a:gd name="connsiteY4" fmla="*/ 211202 h 2097702"/>
                <a:gd name="connsiteX5" fmla="*/ 249218 w 899710"/>
                <a:gd name="connsiteY5" fmla="*/ 240473 h 2097702"/>
                <a:gd name="connsiteX6" fmla="*/ 242052 w 899710"/>
                <a:gd name="connsiteY6" fmla="*/ 236009 h 2097702"/>
                <a:gd name="connsiteX7" fmla="*/ 231189 w 899710"/>
                <a:gd name="connsiteY7" fmla="*/ 246862 h 2097702"/>
                <a:gd name="connsiteX8" fmla="*/ 231069 w 899710"/>
                <a:gd name="connsiteY8" fmla="*/ 254254 h 2097702"/>
                <a:gd name="connsiteX9" fmla="*/ 225958 w 899710"/>
                <a:gd name="connsiteY9" fmla="*/ 251715 h 2097702"/>
                <a:gd name="connsiteX10" fmla="*/ 190099 w 899710"/>
                <a:gd name="connsiteY10" fmla="*/ 289120 h 2097702"/>
                <a:gd name="connsiteX11" fmla="*/ 73282 w 899710"/>
                <a:gd name="connsiteY11" fmla="*/ 331317 h 2097702"/>
                <a:gd name="connsiteX12" fmla="*/ 35618 w 899710"/>
                <a:gd name="connsiteY12" fmla="*/ 373401 h 2097702"/>
                <a:gd name="connsiteX13" fmla="*/ 7840 w 899710"/>
                <a:gd name="connsiteY13" fmla="*/ 661441 h 2097702"/>
                <a:gd name="connsiteX14" fmla="*/ 216 w 899710"/>
                <a:gd name="connsiteY14" fmla="*/ 731995 h 2097702"/>
                <a:gd name="connsiteX15" fmla="*/ 26681 w 899710"/>
                <a:gd name="connsiteY15" fmla="*/ 1048131 h 2097702"/>
                <a:gd name="connsiteX16" fmla="*/ 44330 w 899710"/>
                <a:gd name="connsiteY16" fmla="*/ 1046266 h 2097702"/>
                <a:gd name="connsiteX17" fmla="*/ 50918 w 899710"/>
                <a:gd name="connsiteY17" fmla="*/ 1064873 h 2097702"/>
                <a:gd name="connsiteX18" fmla="*/ 58620 w 899710"/>
                <a:gd name="connsiteY18" fmla="*/ 1062136 h 2097702"/>
                <a:gd name="connsiteX19" fmla="*/ 57886 w 899710"/>
                <a:gd name="connsiteY19" fmla="*/ 1119347 h 2097702"/>
                <a:gd name="connsiteX20" fmla="*/ 61193 w 899710"/>
                <a:gd name="connsiteY20" fmla="*/ 1151136 h 2097702"/>
                <a:gd name="connsiteX21" fmla="*/ 96275 w 899710"/>
                <a:gd name="connsiteY21" fmla="*/ 1224202 h 2097702"/>
                <a:gd name="connsiteX22" fmla="*/ 113000 w 899710"/>
                <a:gd name="connsiteY22" fmla="*/ 1229148 h 2097702"/>
                <a:gd name="connsiteX23" fmla="*/ 139431 w 899710"/>
                <a:gd name="connsiteY23" fmla="*/ 1400773 h 2097702"/>
                <a:gd name="connsiteX24" fmla="*/ 157528 w 899710"/>
                <a:gd name="connsiteY24" fmla="*/ 1790220 h 2097702"/>
                <a:gd name="connsiteX25" fmla="*/ 180789 w 899710"/>
                <a:gd name="connsiteY25" fmla="*/ 1815037 h 2097702"/>
                <a:gd name="connsiteX26" fmla="*/ 194709 w 899710"/>
                <a:gd name="connsiteY26" fmla="*/ 1887023 h 2097702"/>
                <a:gd name="connsiteX27" fmla="*/ 214517 w 899710"/>
                <a:gd name="connsiteY27" fmla="*/ 1901875 h 2097702"/>
                <a:gd name="connsiteX28" fmla="*/ 209871 w 899710"/>
                <a:gd name="connsiteY28" fmla="*/ 1924360 h 2097702"/>
                <a:gd name="connsiteX29" fmla="*/ 218394 w 899710"/>
                <a:gd name="connsiteY29" fmla="*/ 2025152 h 2097702"/>
                <a:gd name="connsiteX30" fmla="*/ 310273 w 899710"/>
                <a:gd name="connsiteY30" fmla="*/ 2093382 h 2097702"/>
                <a:gd name="connsiteX31" fmla="*/ 349042 w 899710"/>
                <a:gd name="connsiteY31" fmla="*/ 2083306 h 2097702"/>
                <a:gd name="connsiteX32" fmla="*/ 326757 w 899710"/>
                <a:gd name="connsiteY32" fmla="*/ 1957499 h 2097702"/>
                <a:gd name="connsiteX33" fmla="*/ 361606 w 899710"/>
                <a:gd name="connsiteY33" fmla="*/ 1972166 h 2097702"/>
                <a:gd name="connsiteX34" fmla="*/ 426580 w 899710"/>
                <a:gd name="connsiteY34" fmla="*/ 1974756 h 2097702"/>
                <a:gd name="connsiteX35" fmla="*/ 462604 w 899710"/>
                <a:gd name="connsiteY35" fmla="*/ 1958886 h 2097702"/>
                <a:gd name="connsiteX36" fmla="*/ 415727 w 899710"/>
                <a:gd name="connsiteY36" fmla="*/ 1905753 h 2097702"/>
                <a:gd name="connsiteX37" fmla="*/ 355847 w 899710"/>
                <a:gd name="connsiteY37" fmla="*/ 1864390 h 2097702"/>
                <a:gd name="connsiteX38" fmla="*/ 324270 w 899710"/>
                <a:gd name="connsiteY38" fmla="*/ 1831889 h 2097702"/>
                <a:gd name="connsiteX39" fmla="*/ 311828 w 899710"/>
                <a:gd name="connsiteY39" fmla="*/ 1792552 h 2097702"/>
                <a:gd name="connsiteX40" fmla="*/ 346581 w 899710"/>
                <a:gd name="connsiteY40" fmla="*/ 1765464 h 2097702"/>
                <a:gd name="connsiteX41" fmla="*/ 414950 w 899710"/>
                <a:gd name="connsiteY41" fmla="*/ 1297869 h 2097702"/>
                <a:gd name="connsiteX42" fmla="*/ 456041 w 899710"/>
                <a:gd name="connsiteY42" fmla="*/ 1078438 h 2097702"/>
                <a:gd name="connsiteX43" fmla="*/ 474649 w 899710"/>
                <a:gd name="connsiteY43" fmla="*/ 1068362 h 2097702"/>
                <a:gd name="connsiteX44" fmla="*/ 466127 w 899710"/>
                <a:gd name="connsiteY44" fmla="*/ 776048 h 2097702"/>
                <a:gd name="connsiteX45" fmla="*/ 507943 w 899710"/>
                <a:gd name="connsiteY45" fmla="*/ 761024 h 2097702"/>
                <a:gd name="connsiteX46" fmla="*/ 705320 w 899710"/>
                <a:gd name="connsiteY46" fmla="*/ 716063 h 2097702"/>
                <a:gd name="connsiteX47" fmla="*/ 703404 w 899710"/>
                <a:gd name="connsiteY47" fmla="*/ 684816 h 2097702"/>
                <a:gd name="connsiteX48" fmla="*/ 710907 w 899710"/>
                <a:gd name="connsiteY48" fmla="*/ 673539 h 2097702"/>
                <a:gd name="connsiteX49" fmla="*/ 712176 w 899710"/>
                <a:gd name="connsiteY49" fmla="*/ 653014 h 2097702"/>
                <a:gd name="connsiteX50" fmla="*/ 812510 w 899710"/>
                <a:gd name="connsiteY50" fmla="*/ 637662 h 2097702"/>
                <a:gd name="connsiteX51" fmla="*/ 889539 w 899710"/>
                <a:gd name="connsiteY51" fmla="*/ 617380 h 2097702"/>
                <a:gd name="connsiteX52" fmla="*/ 894469 w 899710"/>
                <a:gd name="connsiteY52" fmla="*/ 598737 h 2097702"/>
                <a:gd name="connsiteX53" fmla="*/ 800171 w 899710"/>
                <a:gd name="connsiteY53" fmla="*/ 598029 h 2097702"/>
                <a:gd name="connsiteX54" fmla="*/ 758225 w 899710"/>
                <a:gd name="connsiteY54" fmla="*/ 594628 h 2097702"/>
                <a:gd name="connsiteX55" fmla="*/ 775270 w 899710"/>
                <a:gd name="connsiteY55" fmla="*/ 578748 h 2097702"/>
                <a:gd name="connsiteX56" fmla="*/ 737665 w 899710"/>
                <a:gd name="connsiteY56" fmla="*/ 586131 h 2097702"/>
                <a:gd name="connsiteX57" fmla="*/ 686368 w 899710"/>
                <a:gd name="connsiteY57" fmla="*/ 605878 h 2097702"/>
                <a:gd name="connsiteX58" fmla="*/ 684348 w 899710"/>
                <a:gd name="connsiteY58" fmla="*/ 599696 h 2097702"/>
                <a:gd name="connsiteX59" fmla="*/ 669202 w 899710"/>
                <a:gd name="connsiteY59" fmla="*/ 604194 h 2097702"/>
                <a:gd name="connsiteX60" fmla="*/ 667691 w 899710"/>
                <a:gd name="connsiteY60" fmla="*/ 597477 h 2097702"/>
                <a:gd name="connsiteX61" fmla="*/ 610194 w 899710"/>
                <a:gd name="connsiteY61" fmla="*/ 626428 h 2097702"/>
                <a:gd name="connsiteX62" fmla="*/ 512882 w 899710"/>
                <a:gd name="connsiteY62" fmla="*/ 656304 h 2097702"/>
                <a:gd name="connsiteX63" fmla="*/ 504162 w 899710"/>
                <a:gd name="connsiteY63" fmla="*/ 646124 h 2097702"/>
                <a:gd name="connsiteX64" fmla="*/ 502461 w 899710"/>
                <a:gd name="connsiteY64" fmla="*/ 411229 h 2097702"/>
                <a:gd name="connsiteX65" fmla="*/ 484372 w 899710"/>
                <a:gd name="connsiteY65" fmla="*/ 386560 h 2097702"/>
                <a:gd name="connsiteX66" fmla="*/ 388425 w 899710"/>
                <a:gd name="connsiteY66" fmla="*/ 325704 h 2097702"/>
                <a:gd name="connsiteX67" fmla="*/ 369782 w 899710"/>
                <a:gd name="connsiteY67" fmla="*/ 299931 h 2097702"/>
                <a:gd name="connsiteX68" fmla="*/ 411556 w 899710"/>
                <a:gd name="connsiteY68" fmla="*/ 247924 h 2097702"/>
                <a:gd name="connsiteX69" fmla="*/ 431528 w 899710"/>
                <a:gd name="connsiteY69" fmla="*/ 197507 h 2097702"/>
                <a:gd name="connsiteX70" fmla="*/ 432625 w 899710"/>
                <a:gd name="connsiteY70" fmla="*/ 186084 h 2097702"/>
                <a:gd name="connsiteX71" fmla="*/ 455110 w 899710"/>
                <a:gd name="connsiteY71" fmla="*/ 152495 h 2097702"/>
                <a:gd name="connsiteX72" fmla="*/ 408353 w 899710"/>
                <a:gd name="connsiteY72" fmla="*/ 15336 h 2097702"/>
                <a:gd name="connsiteX73" fmla="*/ 347152 w 899710"/>
                <a:gd name="connsiteY73" fmla="*/ 165 h 2097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899710" h="2097702">
                  <a:moveTo>
                    <a:pt x="347152" y="165"/>
                  </a:moveTo>
                  <a:cubicBezTo>
                    <a:pt x="327369" y="611"/>
                    <a:pt x="307425" y="7854"/>
                    <a:pt x="294067" y="29816"/>
                  </a:cubicBezTo>
                  <a:cubicBezTo>
                    <a:pt x="249066" y="27392"/>
                    <a:pt x="231954" y="62687"/>
                    <a:pt x="231932" y="109806"/>
                  </a:cubicBezTo>
                  <a:cubicBezTo>
                    <a:pt x="214332" y="137167"/>
                    <a:pt x="235367" y="161331"/>
                    <a:pt x="241664" y="165457"/>
                  </a:cubicBezTo>
                  <a:lnTo>
                    <a:pt x="251351" y="211202"/>
                  </a:lnTo>
                  <a:cubicBezTo>
                    <a:pt x="253616" y="222159"/>
                    <a:pt x="251590" y="233635"/>
                    <a:pt x="249218" y="240473"/>
                  </a:cubicBezTo>
                  <a:lnTo>
                    <a:pt x="242052" y="236009"/>
                  </a:lnTo>
                  <a:lnTo>
                    <a:pt x="231189" y="246862"/>
                  </a:lnTo>
                  <a:lnTo>
                    <a:pt x="231069" y="254254"/>
                  </a:lnTo>
                  <a:lnTo>
                    <a:pt x="225958" y="251715"/>
                  </a:lnTo>
                  <a:lnTo>
                    <a:pt x="190099" y="289120"/>
                  </a:lnTo>
                  <a:cubicBezTo>
                    <a:pt x="152130" y="303506"/>
                    <a:pt x="119793" y="307971"/>
                    <a:pt x="73282" y="331317"/>
                  </a:cubicBezTo>
                  <a:cubicBezTo>
                    <a:pt x="44878" y="335658"/>
                    <a:pt x="40609" y="353857"/>
                    <a:pt x="35618" y="373401"/>
                  </a:cubicBezTo>
                  <a:lnTo>
                    <a:pt x="7840" y="661441"/>
                  </a:lnTo>
                  <a:cubicBezTo>
                    <a:pt x="3934" y="679140"/>
                    <a:pt x="-879" y="710821"/>
                    <a:pt x="216" y="731995"/>
                  </a:cubicBezTo>
                  <a:cubicBezTo>
                    <a:pt x="-124" y="746932"/>
                    <a:pt x="24125" y="1049989"/>
                    <a:pt x="26681" y="1048131"/>
                  </a:cubicBezTo>
                  <a:lnTo>
                    <a:pt x="44330" y="1046266"/>
                  </a:lnTo>
                  <a:lnTo>
                    <a:pt x="50918" y="1064873"/>
                  </a:lnTo>
                  <a:lnTo>
                    <a:pt x="58620" y="1062136"/>
                  </a:lnTo>
                  <a:cubicBezTo>
                    <a:pt x="55542" y="1083424"/>
                    <a:pt x="57167" y="1104626"/>
                    <a:pt x="57886" y="1119347"/>
                  </a:cubicBezTo>
                  <a:cubicBezTo>
                    <a:pt x="58362" y="1129068"/>
                    <a:pt x="58096" y="1145318"/>
                    <a:pt x="61193" y="1151136"/>
                  </a:cubicBezTo>
                  <a:cubicBezTo>
                    <a:pt x="67240" y="1163778"/>
                    <a:pt x="90957" y="1220422"/>
                    <a:pt x="96275" y="1224202"/>
                  </a:cubicBezTo>
                  <a:cubicBezTo>
                    <a:pt x="105830" y="1229578"/>
                    <a:pt x="109961" y="1233223"/>
                    <a:pt x="113000" y="1229148"/>
                  </a:cubicBezTo>
                  <a:cubicBezTo>
                    <a:pt x="117894" y="1319410"/>
                    <a:pt x="114599" y="1351420"/>
                    <a:pt x="139431" y="1400773"/>
                  </a:cubicBezTo>
                  <a:cubicBezTo>
                    <a:pt x="157412" y="1423823"/>
                    <a:pt x="143664" y="1659958"/>
                    <a:pt x="157528" y="1790220"/>
                  </a:cubicBezTo>
                  <a:cubicBezTo>
                    <a:pt x="166020" y="1811048"/>
                    <a:pt x="173274" y="1810815"/>
                    <a:pt x="180789" y="1815037"/>
                  </a:cubicBezTo>
                  <a:cubicBezTo>
                    <a:pt x="186470" y="1836651"/>
                    <a:pt x="198191" y="1844470"/>
                    <a:pt x="194709" y="1887023"/>
                  </a:cubicBezTo>
                  <a:lnTo>
                    <a:pt x="214517" y="1901875"/>
                  </a:lnTo>
                  <a:lnTo>
                    <a:pt x="209871" y="1924360"/>
                  </a:lnTo>
                  <a:cubicBezTo>
                    <a:pt x="225120" y="1974498"/>
                    <a:pt x="213554" y="2008423"/>
                    <a:pt x="218394" y="2025152"/>
                  </a:cubicBezTo>
                  <a:cubicBezTo>
                    <a:pt x="238554" y="2074051"/>
                    <a:pt x="276826" y="2081599"/>
                    <a:pt x="310273" y="2093382"/>
                  </a:cubicBezTo>
                  <a:cubicBezTo>
                    <a:pt x="346879" y="2106282"/>
                    <a:pt x="348954" y="2087540"/>
                    <a:pt x="349042" y="2083306"/>
                  </a:cubicBezTo>
                  <a:cubicBezTo>
                    <a:pt x="357086" y="2036628"/>
                    <a:pt x="341419" y="2009982"/>
                    <a:pt x="326757" y="1957499"/>
                  </a:cubicBezTo>
                  <a:cubicBezTo>
                    <a:pt x="326757" y="1957499"/>
                    <a:pt x="344875" y="1970915"/>
                    <a:pt x="361606" y="1972166"/>
                  </a:cubicBezTo>
                  <a:cubicBezTo>
                    <a:pt x="378336" y="1973418"/>
                    <a:pt x="404905" y="1974609"/>
                    <a:pt x="426580" y="1974756"/>
                  </a:cubicBezTo>
                  <a:cubicBezTo>
                    <a:pt x="441251" y="1974854"/>
                    <a:pt x="462604" y="1958886"/>
                    <a:pt x="462604" y="1958886"/>
                  </a:cubicBezTo>
                  <a:cubicBezTo>
                    <a:pt x="466732" y="1929134"/>
                    <a:pt x="423233" y="1907398"/>
                    <a:pt x="415727" y="1905753"/>
                  </a:cubicBezTo>
                  <a:cubicBezTo>
                    <a:pt x="408196" y="1904096"/>
                    <a:pt x="386789" y="1878333"/>
                    <a:pt x="355847" y="1864390"/>
                  </a:cubicBezTo>
                  <a:cubicBezTo>
                    <a:pt x="351195" y="1856007"/>
                    <a:pt x="337418" y="1843819"/>
                    <a:pt x="324270" y="1831889"/>
                  </a:cubicBezTo>
                  <a:cubicBezTo>
                    <a:pt x="330388" y="1824930"/>
                    <a:pt x="319635" y="1807857"/>
                    <a:pt x="311828" y="1792552"/>
                  </a:cubicBezTo>
                  <a:cubicBezTo>
                    <a:pt x="323675" y="1783850"/>
                    <a:pt x="335090" y="1774620"/>
                    <a:pt x="346581" y="1765464"/>
                  </a:cubicBezTo>
                  <a:cubicBezTo>
                    <a:pt x="398855" y="1633987"/>
                    <a:pt x="391434" y="1436919"/>
                    <a:pt x="414950" y="1297869"/>
                  </a:cubicBezTo>
                  <a:cubicBezTo>
                    <a:pt x="433111" y="1229590"/>
                    <a:pt x="459075" y="1169829"/>
                    <a:pt x="456041" y="1078438"/>
                  </a:cubicBezTo>
                  <a:lnTo>
                    <a:pt x="474649" y="1068362"/>
                  </a:lnTo>
                  <a:cubicBezTo>
                    <a:pt x="474487" y="977289"/>
                    <a:pt x="481476" y="903187"/>
                    <a:pt x="466127" y="776048"/>
                  </a:cubicBezTo>
                  <a:cubicBezTo>
                    <a:pt x="479469" y="774028"/>
                    <a:pt x="491867" y="776717"/>
                    <a:pt x="507943" y="761024"/>
                  </a:cubicBezTo>
                  <a:cubicBezTo>
                    <a:pt x="583611" y="729991"/>
                    <a:pt x="640037" y="730223"/>
                    <a:pt x="705320" y="716063"/>
                  </a:cubicBezTo>
                  <a:lnTo>
                    <a:pt x="703404" y="684816"/>
                  </a:lnTo>
                  <a:lnTo>
                    <a:pt x="710907" y="673539"/>
                  </a:lnTo>
                  <a:cubicBezTo>
                    <a:pt x="713042" y="666585"/>
                    <a:pt x="715133" y="661422"/>
                    <a:pt x="712176" y="653014"/>
                  </a:cubicBezTo>
                  <a:cubicBezTo>
                    <a:pt x="754125" y="637984"/>
                    <a:pt x="800948" y="642616"/>
                    <a:pt x="812510" y="637662"/>
                  </a:cubicBezTo>
                  <a:cubicBezTo>
                    <a:pt x="824072" y="632709"/>
                    <a:pt x="877501" y="618618"/>
                    <a:pt x="889539" y="617380"/>
                  </a:cubicBezTo>
                  <a:cubicBezTo>
                    <a:pt x="896284" y="616500"/>
                    <a:pt x="905895" y="602556"/>
                    <a:pt x="894469" y="598737"/>
                  </a:cubicBezTo>
                  <a:cubicBezTo>
                    <a:pt x="866085" y="594440"/>
                    <a:pt x="830564" y="594957"/>
                    <a:pt x="800171" y="598029"/>
                  </a:cubicBezTo>
                  <a:cubicBezTo>
                    <a:pt x="784059" y="599658"/>
                    <a:pt x="773802" y="594989"/>
                    <a:pt x="758225" y="594628"/>
                  </a:cubicBezTo>
                  <a:cubicBezTo>
                    <a:pt x="769824" y="581883"/>
                    <a:pt x="774817" y="583241"/>
                    <a:pt x="775270" y="578748"/>
                  </a:cubicBezTo>
                  <a:cubicBezTo>
                    <a:pt x="775874" y="572730"/>
                    <a:pt x="756331" y="565098"/>
                    <a:pt x="737665" y="586131"/>
                  </a:cubicBezTo>
                  <a:cubicBezTo>
                    <a:pt x="719841" y="594161"/>
                    <a:pt x="708118" y="605700"/>
                    <a:pt x="686368" y="605878"/>
                  </a:cubicBezTo>
                  <a:cubicBezTo>
                    <a:pt x="685924" y="603536"/>
                    <a:pt x="685396" y="601917"/>
                    <a:pt x="684348" y="599696"/>
                  </a:cubicBezTo>
                  <a:lnTo>
                    <a:pt x="669202" y="604194"/>
                  </a:lnTo>
                  <a:lnTo>
                    <a:pt x="667691" y="597477"/>
                  </a:lnTo>
                  <a:cubicBezTo>
                    <a:pt x="650628" y="607583"/>
                    <a:pt x="633003" y="617129"/>
                    <a:pt x="610194" y="626428"/>
                  </a:cubicBezTo>
                  <a:cubicBezTo>
                    <a:pt x="578732" y="639254"/>
                    <a:pt x="554168" y="649818"/>
                    <a:pt x="512882" y="656304"/>
                  </a:cubicBezTo>
                  <a:lnTo>
                    <a:pt x="504162" y="646124"/>
                  </a:lnTo>
                  <a:cubicBezTo>
                    <a:pt x="512825" y="590083"/>
                    <a:pt x="512488" y="486916"/>
                    <a:pt x="502461" y="411229"/>
                  </a:cubicBezTo>
                  <a:cubicBezTo>
                    <a:pt x="496608" y="397070"/>
                    <a:pt x="493723" y="389638"/>
                    <a:pt x="484372" y="386560"/>
                  </a:cubicBezTo>
                  <a:cubicBezTo>
                    <a:pt x="453201" y="354913"/>
                    <a:pt x="420525" y="344330"/>
                    <a:pt x="388425" y="325704"/>
                  </a:cubicBezTo>
                  <a:lnTo>
                    <a:pt x="369782" y="299931"/>
                  </a:lnTo>
                  <a:cubicBezTo>
                    <a:pt x="389644" y="293907"/>
                    <a:pt x="383077" y="280632"/>
                    <a:pt x="411556" y="247924"/>
                  </a:cubicBezTo>
                  <a:cubicBezTo>
                    <a:pt x="430682" y="225574"/>
                    <a:pt x="430421" y="211849"/>
                    <a:pt x="431528" y="197507"/>
                  </a:cubicBezTo>
                  <a:cubicBezTo>
                    <a:pt x="431772" y="193286"/>
                    <a:pt x="432171" y="189610"/>
                    <a:pt x="432625" y="186084"/>
                  </a:cubicBezTo>
                  <a:lnTo>
                    <a:pt x="455110" y="152495"/>
                  </a:lnTo>
                  <a:cubicBezTo>
                    <a:pt x="468708" y="105349"/>
                    <a:pt x="477666" y="48608"/>
                    <a:pt x="408353" y="15336"/>
                  </a:cubicBezTo>
                  <a:cubicBezTo>
                    <a:pt x="397760" y="10251"/>
                    <a:pt x="372587" y="-409"/>
                    <a:pt x="347152" y="165"/>
                  </a:cubicBezTo>
                  <a:close/>
                </a:path>
              </a:pathLst>
            </a:custGeom>
            <a:solidFill>
              <a:srgbClr val="000000"/>
            </a:solidFill>
            <a:ln w="1103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EE19B793-4ED0-C3D3-896E-D6BD65B6EFD3}"/>
                </a:ext>
              </a:extLst>
            </p:cNvPr>
            <p:cNvSpPr/>
            <p:nvPr/>
          </p:nvSpPr>
          <p:spPr>
            <a:xfrm>
              <a:off x="1171362" y="967708"/>
              <a:ext cx="24176" cy="114052"/>
            </a:xfrm>
            <a:custGeom>
              <a:avLst/>
              <a:gdLst>
                <a:gd name="connsiteX0" fmla="*/ 12052 w 24176"/>
                <a:gd name="connsiteY0" fmla="*/ 97 h 114052"/>
                <a:gd name="connsiteX1" fmla="*/ 3278 w 24176"/>
                <a:gd name="connsiteY1" fmla="*/ 114150 h 114052"/>
                <a:gd name="connsiteX2" fmla="*/ 12052 w 24176"/>
                <a:gd name="connsiteY2" fmla="*/ 97 h 114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" h="114052">
                  <a:moveTo>
                    <a:pt x="12052" y="97"/>
                  </a:moveTo>
                  <a:cubicBezTo>
                    <a:pt x="32317" y="80970"/>
                    <a:pt x="25709" y="54332"/>
                    <a:pt x="3278" y="114150"/>
                  </a:cubicBezTo>
                  <a:cubicBezTo>
                    <a:pt x="-644" y="59287"/>
                    <a:pt x="-4060" y="53709"/>
                    <a:pt x="12052" y="97"/>
                  </a:cubicBezTo>
                  <a:close/>
                </a:path>
              </a:pathLst>
            </a:custGeom>
            <a:solidFill>
              <a:srgbClr val="FFFFFF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8" name="フリーフォーム: 図形 17">
              <a:extLst>
                <a:ext uri="{FF2B5EF4-FFF2-40B4-BE49-F238E27FC236}">
                  <a16:creationId xmlns:a16="http://schemas.microsoft.com/office/drawing/2014/main" id="{06526D9D-53DB-EE8A-814C-6DE19CBCC195}"/>
                </a:ext>
              </a:extLst>
            </p:cNvPr>
            <p:cNvSpPr/>
            <p:nvPr/>
          </p:nvSpPr>
          <p:spPr>
            <a:xfrm>
              <a:off x="1284982" y="528630"/>
              <a:ext cx="181952" cy="394326"/>
            </a:xfrm>
            <a:custGeom>
              <a:avLst/>
              <a:gdLst>
                <a:gd name="connsiteX0" fmla="*/ 18184 w 181952"/>
                <a:gd name="connsiteY0" fmla="*/ 4512 h 394326"/>
                <a:gd name="connsiteX1" fmla="*/ 95859 w 181952"/>
                <a:gd name="connsiteY1" fmla="*/ 99164 h 394326"/>
                <a:gd name="connsiteX2" fmla="*/ 133145 w 181952"/>
                <a:gd name="connsiteY2" fmla="*/ 65716 h 394326"/>
                <a:gd name="connsiteX3" fmla="*/ 136436 w 181952"/>
                <a:gd name="connsiteY3" fmla="*/ 69006 h 394326"/>
                <a:gd name="connsiteX4" fmla="*/ 138081 w 181952"/>
                <a:gd name="connsiteY4" fmla="*/ 97520 h 394326"/>
                <a:gd name="connsiteX5" fmla="*/ 180851 w 181952"/>
                <a:gd name="connsiteY5" fmla="*/ 299306 h 394326"/>
                <a:gd name="connsiteX6" fmla="*/ 172695 w 181952"/>
                <a:gd name="connsiteY6" fmla="*/ 394379 h 394326"/>
                <a:gd name="connsiteX7" fmla="*/ 108745 w 181952"/>
                <a:gd name="connsiteY7" fmla="*/ 139193 h 394326"/>
                <a:gd name="connsiteX8" fmla="*/ 109568 w 181952"/>
                <a:gd name="connsiteY8" fmla="*/ 116163 h 394326"/>
                <a:gd name="connsiteX9" fmla="*/ 97779 w 181952"/>
                <a:gd name="connsiteY9" fmla="*/ 102455 h 394326"/>
                <a:gd name="connsiteX10" fmla="*/ 89005 w 181952"/>
                <a:gd name="connsiteY10" fmla="*/ 100809 h 394326"/>
                <a:gd name="connsiteX11" fmla="*/ 71724 w 181952"/>
                <a:gd name="connsiteY11" fmla="*/ 129703 h 394326"/>
                <a:gd name="connsiteX12" fmla="*/ 87086 w 181952"/>
                <a:gd name="connsiteY12" fmla="*/ 138370 h 394326"/>
                <a:gd name="connsiteX13" fmla="*/ 89623 w 181952"/>
                <a:gd name="connsiteY13" fmla="*/ 270148 h 394326"/>
                <a:gd name="connsiteX14" fmla="*/ 40 w 181952"/>
                <a:gd name="connsiteY14" fmla="*/ 18298 h 394326"/>
                <a:gd name="connsiteX15" fmla="*/ 150 w 181952"/>
                <a:gd name="connsiteY15" fmla="*/ 10908 h 394326"/>
                <a:gd name="connsiteX16" fmla="*/ 11007 w 181952"/>
                <a:gd name="connsiteY16" fmla="*/ 53 h 394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1952" h="394326">
                  <a:moveTo>
                    <a:pt x="18184" y="4512"/>
                  </a:moveTo>
                  <a:cubicBezTo>
                    <a:pt x="24903" y="38837"/>
                    <a:pt x="60108" y="67411"/>
                    <a:pt x="95859" y="99164"/>
                  </a:cubicBezTo>
                  <a:cubicBezTo>
                    <a:pt x="112751" y="91362"/>
                    <a:pt x="124515" y="79714"/>
                    <a:pt x="133145" y="65716"/>
                  </a:cubicBezTo>
                  <a:lnTo>
                    <a:pt x="136436" y="69006"/>
                  </a:lnTo>
                  <a:lnTo>
                    <a:pt x="138081" y="97520"/>
                  </a:lnTo>
                  <a:cubicBezTo>
                    <a:pt x="175619" y="128038"/>
                    <a:pt x="185725" y="243338"/>
                    <a:pt x="180851" y="299306"/>
                  </a:cubicBezTo>
                  <a:cubicBezTo>
                    <a:pt x="177548" y="353261"/>
                    <a:pt x="179899" y="358626"/>
                    <a:pt x="172695" y="394379"/>
                  </a:cubicBezTo>
                  <a:cubicBezTo>
                    <a:pt x="169428" y="302775"/>
                    <a:pt x="144841" y="231344"/>
                    <a:pt x="108745" y="139193"/>
                  </a:cubicBezTo>
                  <a:cubicBezTo>
                    <a:pt x="110638" y="128592"/>
                    <a:pt x="112019" y="126764"/>
                    <a:pt x="109568" y="116163"/>
                  </a:cubicBezTo>
                  <a:lnTo>
                    <a:pt x="97779" y="102455"/>
                  </a:lnTo>
                  <a:lnTo>
                    <a:pt x="89005" y="100809"/>
                  </a:lnTo>
                  <a:lnTo>
                    <a:pt x="71724" y="129703"/>
                  </a:lnTo>
                  <a:cubicBezTo>
                    <a:pt x="77728" y="135586"/>
                    <a:pt x="78953" y="136737"/>
                    <a:pt x="87086" y="138370"/>
                  </a:cubicBezTo>
                  <a:lnTo>
                    <a:pt x="89623" y="270148"/>
                  </a:lnTo>
                  <a:cubicBezTo>
                    <a:pt x="86589" y="202255"/>
                    <a:pt x="-250" y="75531"/>
                    <a:pt x="40" y="18298"/>
                  </a:cubicBezTo>
                  <a:lnTo>
                    <a:pt x="150" y="10908"/>
                  </a:lnTo>
                  <a:lnTo>
                    <a:pt x="11007" y="53"/>
                  </a:lnTo>
                  <a:close/>
                </a:path>
              </a:pathLst>
            </a:custGeom>
            <a:solidFill>
              <a:srgbClr val="FFFFFF"/>
            </a:solidFill>
            <a:ln w="2926" cap="rnd">
              <a:solidFill>
                <a:srgbClr val="7F7F7F">
                  <a:alpha val="16000"/>
                </a:srgb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05E8E9C7-FB10-D4A5-0C36-4AC0564401D6}"/>
                </a:ext>
              </a:extLst>
            </p:cNvPr>
            <p:cNvSpPr/>
            <p:nvPr/>
          </p:nvSpPr>
          <p:spPr>
            <a:xfrm>
              <a:off x="1098241" y="1310141"/>
              <a:ext cx="91192" cy="47346"/>
            </a:xfrm>
            <a:custGeom>
              <a:avLst/>
              <a:gdLst>
                <a:gd name="connsiteX0" fmla="*/ 6 w 91192"/>
                <a:gd name="connsiteY0" fmla="*/ 28883 h 47346"/>
                <a:gd name="connsiteX1" fmla="*/ 6607 w 91192"/>
                <a:gd name="connsiteY1" fmla="*/ 47488 h 47346"/>
                <a:gd name="connsiteX2" fmla="*/ 14300 w 91192"/>
                <a:gd name="connsiteY2" fmla="*/ 44758 h 47346"/>
                <a:gd name="connsiteX3" fmla="*/ 91199 w 91192"/>
                <a:gd name="connsiteY3" fmla="*/ 14124 h 47346"/>
                <a:gd name="connsiteX4" fmla="*/ 87087 w 91192"/>
                <a:gd name="connsiteY4" fmla="*/ 141 h 47346"/>
                <a:gd name="connsiteX5" fmla="*/ 6 w 91192"/>
                <a:gd name="connsiteY5" fmla="*/ 28883 h 47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192" h="47346">
                  <a:moveTo>
                    <a:pt x="6" y="28883"/>
                  </a:moveTo>
                  <a:lnTo>
                    <a:pt x="6607" y="47488"/>
                  </a:lnTo>
                  <a:lnTo>
                    <a:pt x="14300" y="44758"/>
                  </a:lnTo>
                  <a:lnTo>
                    <a:pt x="91199" y="14124"/>
                  </a:lnTo>
                  <a:lnTo>
                    <a:pt x="87087" y="141"/>
                  </a:lnTo>
                  <a:cubicBezTo>
                    <a:pt x="57759" y="8442"/>
                    <a:pt x="26713" y="9450"/>
                    <a:pt x="6" y="28883"/>
                  </a:cubicBezTo>
                  <a:close/>
                </a:path>
              </a:pathLst>
            </a:custGeom>
            <a:solidFill>
              <a:srgbClr val="FFFFFF"/>
            </a:solidFill>
            <a:ln w="877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13895070-9995-CBA4-FF7E-618A421672E2}"/>
                </a:ext>
              </a:extLst>
            </p:cNvPr>
            <p:cNvSpPr/>
            <p:nvPr/>
          </p:nvSpPr>
          <p:spPr>
            <a:xfrm>
              <a:off x="1722468" y="892319"/>
              <a:ext cx="47050" cy="92751"/>
            </a:xfrm>
            <a:custGeom>
              <a:avLst/>
              <a:gdLst>
                <a:gd name="connsiteX0" fmla="*/ 15886 w 47050"/>
                <a:gd name="connsiteY0" fmla="*/ 84 h 92751"/>
                <a:gd name="connsiteX1" fmla="*/ 741 w 47050"/>
                <a:gd name="connsiteY1" fmla="*/ 4581 h 92751"/>
                <a:gd name="connsiteX2" fmla="*/ 20267 w 47050"/>
                <a:gd name="connsiteY2" fmla="*/ 92836 h 92751"/>
                <a:gd name="connsiteX3" fmla="*/ 46173 w 47050"/>
                <a:gd name="connsiteY3" fmla="*/ 76798 h 92751"/>
                <a:gd name="connsiteX4" fmla="*/ 43712 w 47050"/>
                <a:gd name="connsiteY4" fmla="*/ 53400 h 92751"/>
                <a:gd name="connsiteX5" fmla="*/ 40883 w 47050"/>
                <a:gd name="connsiteY5" fmla="*/ 54365 h 92751"/>
                <a:gd name="connsiteX6" fmla="*/ 34578 w 47050"/>
                <a:gd name="connsiteY6" fmla="*/ 73005 h 92751"/>
                <a:gd name="connsiteX7" fmla="*/ 25804 w 47050"/>
                <a:gd name="connsiteY7" fmla="*/ 59993 h 92751"/>
                <a:gd name="connsiteX8" fmla="*/ 7166 w 47050"/>
                <a:gd name="connsiteY8" fmla="*/ 8850 h 92751"/>
                <a:gd name="connsiteX9" fmla="*/ 17899 w 47050"/>
                <a:gd name="connsiteY9" fmla="*/ 6263 h 92751"/>
                <a:gd name="connsiteX10" fmla="*/ 15886 w 47050"/>
                <a:gd name="connsiteY10" fmla="*/ 84 h 92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7050" h="92751">
                  <a:moveTo>
                    <a:pt x="15886" y="84"/>
                  </a:moveTo>
                  <a:lnTo>
                    <a:pt x="741" y="4581"/>
                  </a:lnTo>
                  <a:cubicBezTo>
                    <a:pt x="-2053" y="33161"/>
                    <a:pt x="4142" y="66439"/>
                    <a:pt x="20267" y="92836"/>
                  </a:cubicBezTo>
                  <a:cubicBezTo>
                    <a:pt x="29577" y="88341"/>
                    <a:pt x="37930" y="82965"/>
                    <a:pt x="46173" y="76798"/>
                  </a:cubicBezTo>
                  <a:cubicBezTo>
                    <a:pt x="48306" y="69845"/>
                    <a:pt x="46668" y="61808"/>
                    <a:pt x="43712" y="53400"/>
                  </a:cubicBezTo>
                  <a:lnTo>
                    <a:pt x="40883" y="54365"/>
                  </a:lnTo>
                  <a:cubicBezTo>
                    <a:pt x="41844" y="62521"/>
                    <a:pt x="41321" y="69112"/>
                    <a:pt x="34578" y="73005"/>
                  </a:cubicBezTo>
                  <a:cubicBezTo>
                    <a:pt x="31641" y="68653"/>
                    <a:pt x="28663" y="64382"/>
                    <a:pt x="25804" y="59993"/>
                  </a:cubicBezTo>
                  <a:cubicBezTo>
                    <a:pt x="16781" y="46151"/>
                    <a:pt x="8923" y="31157"/>
                    <a:pt x="7166" y="8850"/>
                  </a:cubicBezTo>
                  <a:lnTo>
                    <a:pt x="17899" y="6263"/>
                  </a:lnTo>
                  <a:cubicBezTo>
                    <a:pt x="17899" y="6263"/>
                    <a:pt x="17682" y="3229"/>
                    <a:pt x="15886" y="84"/>
                  </a:cubicBezTo>
                  <a:close/>
                </a:path>
              </a:pathLst>
            </a:custGeom>
            <a:solidFill>
              <a:srgbClr val="FFFFFF"/>
            </a:solidFill>
            <a:ln w="3512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26" name="グラフィックス 6">
            <a:extLst>
              <a:ext uri="{FF2B5EF4-FFF2-40B4-BE49-F238E27FC236}">
                <a16:creationId xmlns:a16="http://schemas.microsoft.com/office/drawing/2014/main" id="{A8D58313-0570-0FD3-3468-E250BDBF4AC3}"/>
              </a:ext>
            </a:extLst>
          </p:cNvPr>
          <p:cNvGrpSpPr>
            <a:grpSpLocks noChangeAspect="1"/>
          </p:cNvGrpSpPr>
          <p:nvPr/>
        </p:nvGrpSpPr>
        <p:grpSpPr>
          <a:xfrm>
            <a:off x="6370021" y="137478"/>
            <a:ext cx="1229186" cy="2142000"/>
            <a:chOff x="3940176" y="203175"/>
            <a:chExt cx="1229939" cy="2143313"/>
          </a:xfrm>
        </p:grpSpPr>
        <p:sp>
          <p:nvSpPr>
            <p:cNvPr id="27" name="フリーフォーム: 図形 26">
              <a:extLst>
                <a:ext uri="{FF2B5EF4-FFF2-40B4-BE49-F238E27FC236}">
                  <a16:creationId xmlns:a16="http://schemas.microsoft.com/office/drawing/2014/main" id="{3B2E83EC-232E-94A2-9406-0F6B9C691763}"/>
                </a:ext>
              </a:extLst>
            </p:cNvPr>
            <p:cNvSpPr/>
            <p:nvPr/>
          </p:nvSpPr>
          <p:spPr>
            <a:xfrm>
              <a:off x="3940176" y="203175"/>
              <a:ext cx="1229939" cy="2143313"/>
            </a:xfrm>
            <a:custGeom>
              <a:avLst/>
              <a:gdLst>
                <a:gd name="connsiteX0" fmla="*/ 555002 w 1229939"/>
                <a:gd name="connsiteY0" fmla="*/ 47483 h 2143313"/>
                <a:gd name="connsiteX1" fmla="*/ 537070 w 1229939"/>
                <a:gd name="connsiteY1" fmla="*/ 142166 h 2143313"/>
                <a:gd name="connsiteX2" fmla="*/ 542707 w 1229939"/>
                <a:gd name="connsiteY2" fmla="*/ 197413 h 2143313"/>
                <a:gd name="connsiteX3" fmla="*/ 568982 w 1229939"/>
                <a:gd name="connsiteY3" fmla="*/ 227124 h 2143313"/>
                <a:gd name="connsiteX4" fmla="*/ 564692 w 1229939"/>
                <a:gd name="connsiteY4" fmla="*/ 288742 h 2143313"/>
                <a:gd name="connsiteX5" fmla="*/ 555108 w 1229939"/>
                <a:gd name="connsiteY5" fmla="*/ 293238 h 2143313"/>
                <a:gd name="connsiteX6" fmla="*/ 544745 w 1229939"/>
                <a:gd name="connsiteY6" fmla="*/ 307157 h 2143313"/>
                <a:gd name="connsiteX7" fmla="*/ 385713 w 1229939"/>
                <a:gd name="connsiteY7" fmla="*/ 387101 h 2143313"/>
                <a:gd name="connsiteX8" fmla="*/ 347381 w 1229939"/>
                <a:gd name="connsiteY8" fmla="*/ 418115 h 2143313"/>
                <a:gd name="connsiteX9" fmla="*/ 219699 w 1229939"/>
                <a:gd name="connsiteY9" fmla="*/ 625273 h 2143313"/>
                <a:gd name="connsiteX10" fmla="*/ 165862 w 1229939"/>
                <a:gd name="connsiteY10" fmla="*/ 582142 h 2143313"/>
                <a:gd name="connsiteX11" fmla="*/ 132332 w 1229939"/>
                <a:gd name="connsiteY11" fmla="*/ 538745 h 2143313"/>
                <a:gd name="connsiteX12" fmla="*/ 123874 w 1229939"/>
                <a:gd name="connsiteY12" fmla="*/ 511960 h 2143313"/>
                <a:gd name="connsiteX13" fmla="*/ 124712 w 1229939"/>
                <a:gd name="connsiteY13" fmla="*/ 470257 h 2143313"/>
                <a:gd name="connsiteX14" fmla="*/ 115415 w 1229939"/>
                <a:gd name="connsiteY14" fmla="*/ 455036 h 2143313"/>
                <a:gd name="connsiteX15" fmla="*/ 113435 w 1229939"/>
                <a:gd name="connsiteY15" fmla="*/ 444882 h 2143313"/>
                <a:gd name="connsiteX16" fmla="*/ 123303 w 1229939"/>
                <a:gd name="connsiteY16" fmla="*/ 442919 h 2143313"/>
                <a:gd name="connsiteX17" fmla="*/ 113720 w 1229939"/>
                <a:gd name="connsiteY17" fmla="*/ 419792 h 2143313"/>
                <a:gd name="connsiteX18" fmla="*/ 104423 w 1229939"/>
                <a:gd name="connsiteY18" fmla="*/ 403732 h 2143313"/>
                <a:gd name="connsiteX19" fmla="*/ 72285 w 1229939"/>
                <a:gd name="connsiteY19" fmla="*/ 402894 h 2143313"/>
                <a:gd name="connsiteX20" fmla="*/ 53691 w 1229939"/>
                <a:gd name="connsiteY20" fmla="*/ 386262 h 2143313"/>
                <a:gd name="connsiteX21" fmla="*/ 14433 w 1229939"/>
                <a:gd name="connsiteY21" fmla="*/ 421434 h 2143313"/>
                <a:gd name="connsiteX22" fmla="*/ 2477 w 1229939"/>
                <a:gd name="connsiteY22" fmla="*/ 461138 h 2143313"/>
                <a:gd name="connsiteX23" fmla="*/ 12238 w 1229939"/>
                <a:gd name="connsiteY23" fmla="*/ 475057 h 2143313"/>
                <a:gd name="connsiteX24" fmla="*/ 57617 w 1229939"/>
                <a:gd name="connsiteY24" fmla="*/ 539208 h 2143313"/>
                <a:gd name="connsiteX25" fmla="*/ 57010 w 1229939"/>
                <a:gd name="connsiteY25" fmla="*/ 591565 h 2143313"/>
                <a:gd name="connsiteX26" fmla="*/ 61864 w 1229939"/>
                <a:gd name="connsiteY26" fmla="*/ 679931 h 2143313"/>
                <a:gd name="connsiteX27" fmla="*/ 191790 w 1229939"/>
                <a:gd name="connsiteY27" fmla="*/ 785642 h 2143313"/>
                <a:gd name="connsiteX28" fmla="*/ 354991 w 1229939"/>
                <a:gd name="connsiteY28" fmla="*/ 728985 h 2143313"/>
                <a:gd name="connsiteX29" fmla="*/ 399526 w 1229939"/>
                <a:gd name="connsiteY29" fmla="*/ 629216 h 2143313"/>
                <a:gd name="connsiteX30" fmla="*/ 406289 w 1229939"/>
                <a:gd name="connsiteY30" fmla="*/ 635409 h 2143313"/>
                <a:gd name="connsiteX31" fmla="*/ 437266 w 1229939"/>
                <a:gd name="connsiteY31" fmla="*/ 783072 h 2143313"/>
                <a:gd name="connsiteX32" fmla="*/ 333244 w 1229939"/>
                <a:gd name="connsiteY32" fmla="*/ 1225333 h 2143313"/>
                <a:gd name="connsiteX33" fmla="*/ 357247 w 1229939"/>
                <a:gd name="connsiteY33" fmla="*/ 1240287 h 2143313"/>
                <a:gd name="connsiteX34" fmla="*/ 228247 w 1229939"/>
                <a:gd name="connsiteY34" fmla="*/ 1606297 h 2143313"/>
                <a:gd name="connsiteX35" fmla="*/ 228193 w 1229939"/>
                <a:gd name="connsiteY35" fmla="*/ 1636633 h 2143313"/>
                <a:gd name="connsiteX36" fmla="*/ 277319 w 1229939"/>
                <a:gd name="connsiteY36" fmla="*/ 1904247 h 2143313"/>
                <a:gd name="connsiteX37" fmla="*/ 258190 w 1229939"/>
                <a:gd name="connsiteY37" fmla="*/ 2000715 h 2143313"/>
                <a:gd name="connsiteX38" fmla="*/ 177657 w 1229939"/>
                <a:gd name="connsiteY38" fmla="*/ 2103554 h 2143313"/>
                <a:gd name="connsiteX39" fmla="*/ 224696 w 1229939"/>
                <a:gd name="connsiteY39" fmla="*/ 2142615 h 2143313"/>
                <a:gd name="connsiteX40" fmla="*/ 325143 w 1229939"/>
                <a:gd name="connsiteY40" fmla="*/ 2109139 h 2143313"/>
                <a:gd name="connsiteX41" fmla="*/ 349065 w 1229939"/>
                <a:gd name="connsiteY41" fmla="*/ 2055712 h 2143313"/>
                <a:gd name="connsiteX42" fmla="*/ 367540 w 1229939"/>
                <a:gd name="connsiteY42" fmla="*/ 2061458 h 2143313"/>
                <a:gd name="connsiteX43" fmla="*/ 419417 w 1229939"/>
                <a:gd name="connsiteY43" fmla="*/ 2035994 h 2143313"/>
                <a:gd name="connsiteX44" fmla="*/ 413341 w 1229939"/>
                <a:gd name="connsiteY44" fmla="*/ 1967757 h 2143313"/>
                <a:gd name="connsiteX45" fmla="*/ 407986 w 1229939"/>
                <a:gd name="connsiteY45" fmla="*/ 1960708 h 2143313"/>
                <a:gd name="connsiteX46" fmla="*/ 405982 w 1229939"/>
                <a:gd name="connsiteY46" fmla="*/ 1673714 h 2143313"/>
                <a:gd name="connsiteX47" fmla="*/ 552297 w 1229939"/>
                <a:gd name="connsiteY47" fmla="*/ 1384025 h 2143313"/>
                <a:gd name="connsiteX48" fmla="*/ 651509 w 1229939"/>
                <a:gd name="connsiteY48" fmla="*/ 1307364 h 2143313"/>
                <a:gd name="connsiteX49" fmla="*/ 746212 w 1229939"/>
                <a:gd name="connsiteY49" fmla="*/ 1370498 h 2143313"/>
                <a:gd name="connsiteX50" fmla="*/ 908015 w 1229939"/>
                <a:gd name="connsiteY50" fmla="*/ 1640076 h 2143313"/>
                <a:gd name="connsiteX51" fmla="*/ 962915 w 1229939"/>
                <a:gd name="connsiteY51" fmla="*/ 1928160 h 2143313"/>
                <a:gd name="connsiteX52" fmla="*/ 953349 w 1229939"/>
                <a:gd name="connsiteY52" fmla="*/ 1939330 h 2143313"/>
                <a:gd name="connsiteX53" fmla="*/ 943782 w 1229939"/>
                <a:gd name="connsiteY53" fmla="*/ 2012671 h 2143313"/>
                <a:gd name="connsiteX54" fmla="*/ 974075 w 1229939"/>
                <a:gd name="connsiteY54" fmla="*/ 2038171 h 2143313"/>
                <a:gd name="connsiteX55" fmla="*/ 985790 w 1229939"/>
                <a:gd name="connsiteY55" fmla="*/ 2090920 h 2143313"/>
                <a:gd name="connsiteX56" fmla="*/ 1116008 w 1229939"/>
                <a:gd name="connsiteY56" fmla="*/ 2052590 h 2143313"/>
                <a:gd name="connsiteX57" fmla="*/ 1068093 w 1229939"/>
                <a:gd name="connsiteY57" fmla="*/ 1975358 h 2143313"/>
                <a:gd name="connsiteX58" fmla="*/ 1069897 w 1229939"/>
                <a:gd name="connsiteY58" fmla="*/ 1579066 h 2143313"/>
                <a:gd name="connsiteX59" fmla="*/ 946971 w 1229939"/>
                <a:gd name="connsiteY59" fmla="*/ 1233006 h 2143313"/>
                <a:gd name="connsiteX60" fmla="*/ 970887 w 1229939"/>
                <a:gd name="connsiteY60" fmla="*/ 1226617 h 2143313"/>
                <a:gd name="connsiteX61" fmla="*/ 852900 w 1229939"/>
                <a:gd name="connsiteY61" fmla="*/ 813676 h 2143313"/>
                <a:gd name="connsiteX62" fmla="*/ 849711 w 1229939"/>
                <a:gd name="connsiteY62" fmla="*/ 767423 h 2143313"/>
                <a:gd name="connsiteX63" fmla="*/ 862068 w 1229939"/>
                <a:gd name="connsiteY63" fmla="*/ 645455 h 2143313"/>
                <a:gd name="connsiteX64" fmla="*/ 872433 w 1229939"/>
                <a:gd name="connsiteY64" fmla="*/ 641868 h 2143313"/>
                <a:gd name="connsiteX65" fmla="*/ 873644 w 1229939"/>
                <a:gd name="connsiteY65" fmla="*/ 652004 h 2143313"/>
                <a:gd name="connsiteX66" fmla="*/ 944978 w 1229939"/>
                <a:gd name="connsiteY66" fmla="*/ 773008 h 2143313"/>
                <a:gd name="connsiteX67" fmla="*/ 1053999 w 1229939"/>
                <a:gd name="connsiteY67" fmla="*/ 800578 h 2143313"/>
                <a:gd name="connsiteX68" fmla="*/ 1183089 w 1229939"/>
                <a:gd name="connsiteY68" fmla="*/ 702219 h 2143313"/>
                <a:gd name="connsiteX69" fmla="*/ 1180835 w 1229939"/>
                <a:gd name="connsiteY69" fmla="*/ 613424 h 2143313"/>
                <a:gd name="connsiteX70" fmla="*/ 1183089 w 1229939"/>
                <a:gd name="connsiteY70" fmla="*/ 570026 h 2143313"/>
                <a:gd name="connsiteX71" fmla="*/ 1174634 w 1229939"/>
                <a:gd name="connsiteY71" fmla="*/ 558748 h 2143313"/>
                <a:gd name="connsiteX72" fmla="*/ 1229979 w 1229939"/>
                <a:gd name="connsiteY72" fmla="*/ 458105 h 2143313"/>
                <a:gd name="connsiteX73" fmla="*/ 1209303 w 1229939"/>
                <a:gd name="connsiteY73" fmla="*/ 436138 h 2143313"/>
                <a:gd name="connsiteX74" fmla="*/ 1172607 w 1229939"/>
                <a:gd name="connsiteY74" fmla="*/ 402483 h 2143313"/>
                <a:gd name="connsiteX75" fmla="*/ 1154903 w 1229939"/>
                <a:gd name="connsiteY75" fmla="*/ 423736 h 2143313"/>
                <a:gd name="connsiteX76" fmla="*/ 1130665 w 1229939"/>
                <a:gd name="connsiteY76" fmla="*/ 418954 h 2143313"/>
                <a:gd name="connsiteX77" fmla="*/ 1118827 w 1229939"/>
                <a:gd name="connsiteY77" fmla="*/ 440082 h 2143313"/>
                <a:gd name="connsiteX78" fmla="*/ 1101916 w 1229939"/>
                <a:gd name="connsiteY78" fmla="*/ 437548 h 2143313"/>
                <a:gd name="connsiteX79" fmla="*/ 1101352 w 1229939"/>
                <a:gd name="connsiteY79" fmla="*/ 458123 h 2143313"/>
                <a:gd name="connsiteX80" fmla="*/ 1092613 w 1229939"/>
                <a:gd name="connsiteY80" fmla="*/ 461799 h 2143313"/>
                <a:gd name="connsiteX81" fmla="*/ 1095433 w 1229939"/>
                <a:gd name="connsiteY81" fmla="*/ 493080 h 2143313"/>
                <a:gd name="connsiteX82" fmla="*/ 1107553 w 1229939"/>
                <a:gd name="connsiteY82" fmla="*/ 498148 h 2143313"/>
                <a:gd name="connsiteX83" fmla="*/ 1099096 w 1229939"/>
                <a:gd name="connsiteY83" fmla="*/ 566636 h 2143313"/>
                <a:gd name="connsiteX84" fmla="*/ 1044981 w 1229939"/>
                <a:gd name="connsiteY84" fmla="*/ 626968 h 2143313"/>
                <a:gd name="connsiteX85" fmla="*/ 996501 w 1229939"/>
                <a:gd name="connsiteY85" fmla="*/ 595668 h 2143313"/>
                <a:gd name="connsiteX86" fmla="*/ 937944 w 1229939"/>
                <a:gd name="connsiteY86" fmla="*/ 427573 h 2143313"/>
                <a:gd name="connsiteX87" fmla="*/ 907777 w 1229939"/>
                <a:gd name="connsiteY87" fmla="*/ 387172 h 2143313"/>
                <a:gd name="connsiteX88" fmla="*/ 773272 w 1229939"/>
                <a:gd name="connsiteY88" fmla="*/ 338903 h 2143313"/>
                <a:gd name="connsiteX89" fmla="*/ 737704 w 1229939"/>
                <a:gd name="connsiteY89" fmla="*/ 312618 h 2143313"/>
                <a:gd name="connsiteX90" fmla="*/ 730131 w 1229939"/>
                <a:gd name="connsiteY90" fmla="*/ 294292 h 2143313"/>
                <a:gd name="connsiteX91" fmla="*/ 719367 w 1229939"/>
                <a:gd name="connsiteY91" fmla="*/ 290705 h 2143313"/>
                <a:gd name="connsiteX92" fmla="*/ 710236 w 1229939"/>
                <a:gd name="connsiteY92" fmla="*/ 226875 h 2143313"/>
                <a:gd name="connsiteX93" fmla="*/ 737304 w 1229939"/>
                <a:gd name="connsiteY93" fmla="*/ 194237 h 2143313"/>
                <a:gd name="connsiteX94" fmla="*/ 746075 w 1229939"/>
                <a:gd name="connsiteY94" fmla="*/ 140025 h 2143313"/>
                <a:gd name="connsiteX95" fmla="*/ 729608 w 1229939"/>
                <a:gd name="connsiteY95" fmla="*/ 56923 h 2143313"/>
                <a:gd name="connsiteX96" fmla="*/ 639962 w 1229939"/>
                <a:gd name="connsiteY96" fmla="*/ -55 h 2143313"/>
                <a:gd name="connsiteX97" fmla="*/ 555002 w 1229939"/>
                <a:gd name="connsiteY97" fmla="*/ 47483 h 2143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1229939" h="2143313">
                  <a:moveTo>
                    <a:pt x="555002" y="47483"/>
                  </a:moveTo>
                  <a:cubicBezTo>
                    <a:pt x="546669" y="65863"/>
                    <a:pt x="531728" y="88436"/>
                    <a:pt x="537070" y="142166"/>
                  </a:cubicBezTo>
                  <a:cubicBezTo>
                    <a:pt x="518292" y="147752"/>
                    <a:pt x="522805" y="205318"/>
                    <a:pt x="542707" y="197413"/>
                  </a:cubicBezTo>
                  <a:cubicBezTo>
                    <a:pt x="564285" y="214490"/>
                    <a:pt x="564274" y="220129"/>
                    <a:pt x="568982" y="227124"/>
                  </a:cubicBezTo>
                  <a:cubicBezTo>
                    <a:pt x="578074" y="240651"/>
                    <a:pt x="570377" y="271236"/>
                    <a:pt x="564692" y="288742"/>
                  </a:cubicBezTo>
                  <a:lnTo>
                    <a:pt x="555108" y="293238"/>
                  </a:lnTo>
                  <a:lnTo>
                    <a:pt x="544745" y="307157"/>
                  </a:lnTo>
                  <a:cubicBezTo>
                    <a:pt x="497111" y="332657"/>
                    <a:pt x="437564" y="371077"/>
                    <a:pt x="385713" y="387101"/>
                  </a:cubicBezTo>
                  <a:cubicBezTo>
                    <a:pt x="375070" y="391259"/>
                    <a:pt x="362882" y="391455"/>
                    <a:pt x="347381" y="418115"/>
                  </a:cubicBezTo>
                  <a:cubicBezTo>
                    <a:pt x="307833" y="501217"/>
                    <a:pt x="272002" y="601647"/>
                    <a:pt x="219699" y="625273"/>
                  </a:cubicBezTo>
                  <a:cubicBezTo>
                    <a:pt x="203068" y="609587"/>
                    <a:pt x="187561" y="592778"/>
                    <a:pt x="165862" y="582142"/>
                  </a:cubicBezTo>
                  <a:lnTo>
                    <a:pt x="132332" y="538745"/>
                  </a:lnTo>
                  <a:lnTo>
                    <a:pt x="123874" y="511960"/>
                  </a:lnTo>
                  <a:lnTo>
                    <a:pt x="124712" y="470257"/>
                  </a:lnTo>
                  <a:cubicBezTo>
                    <a:pt x="123195" y="465403"/>
                    <a:pt x="123909" y="460871"/>
                    <a:pt x="115415" y="455036"/>
                  </a:cubicBezTo>
                  <a:cubicBezTo>
                    <a:pt x="117146" y="450414"/>
                    <a:pt x="115861" y="448843"/>
                    <a:pt x="113435" y="444882"/>
                  </a:cubicBezTo>
                  <a:lnTo>
                    <a:pt x="123303" y="442919"/>
                  </a:lnTo>
                  <a:cubicBezTo>
                    <a:pt x="125034" y="433033"/>
                    <a:pt x="121375" y="425538"/>
                    <a:pt x="113720" y="419792"/>
                  </a:cubicBezTo>
                  <a:cubicBezTo>
                    <a:pt x="113631" y="416973"/>
                    <a:pt x="113916" y="407569"/>
                    <a:pt x="104423" y="403732"/>
                  </a:cubicBezTo>
                  <a:cubicBezTo>
                    <a:pt x="93716" y="403054"/>
                    <a:pt x="83009" y="400217"/>
                    <a:pt x="72285" y="402894"/>
                  </a:cubicBezTo>
                  <a:cubicBezTo>
                    <a:pt x="69430" y="395631"/>
                    <a:pt x="65522" y="389171"/>
                    <a:pt x="53691" y="386262"/>
                  </a:cubicBezTo>
                  <a:cubicBezTo>
                    <a:pt x="32831" y="401181"/>
                    <a:pt x="27227" y="409835"/>
                    <a:pt x="14433" y="421434"/>
                  </a:cubicBezTo>
                  <a:cubicBezTo>
                    <a:pt x="-789" y="434603"/>
                    <a:pt x="-1949" y="449646"/>
                    <a:pt x="2477" y="461138"/>
                  </a:cubicBezTo>
                  <a:cubicBezTo>
                    <a:pt x="4690" y="466866"/>
                    <a:pt x="9633" y="473237"/>
                    <a:pt x="12238" y="475057"/>
                  </a:cubicBezTo>
                  <a:cubicBezTo>
                    <a:pt x="29565" y="494115"/>
                    <a:pt x="44786" y="517242"/>
                    <a:pt x="57617" y="539208"/>
                  </a:cubicBezTo>
                  <a:cubicBezTo>
                    <a:pt x="47124" y="553859"/>
                    <a:pt x="37934" y="567314"/>
                    <a:pt x="57010" y="591565"/>
                  </a:cubicBezTo>
                  <a:cubicBezTo>
                    <a:pt x="57706" y="619117"/>
                    <a:pt x="52442" y="634267"/>
                    <a:pt x="61864" y="679931"/>
                  </a:cubicBezTo>
                  <a:cubicBezTo>
                    <a:pt x="101836" y="717369"/>
                    <a:pt x="151158" y="753540"/>
                    <a:pt x="191790" y="785642"/>
                  </a:cubicBezTo>
                  <a:cubicBezTo>
                    <a:pt x="229032" y="806110"/>
                    <a:pt x="312812" y="766031"/>
                    <a:pt x="354991" y="728985"/>
                  </a:cubicBezTo>
                  <a:cubicBezTo>
                    <a:pt x="367484" y="699595"/>
                    <a:pt x="383550" y="661569"/>
                    <a:pt x="399526" y="629216"/>
                  </a:cubicBezTo>
                  <a:lnTo>
                    <a:pt x="406289" y="635409"/>
                  </a:lnTo>
                  <a:cubicBezTo>
                    <a:pt x="410433" y="688478"/>
                    <a:pt x="421455" y="740620"/>
                    <a:pt x="437266" y="783072"/>
                  </a:cubicBezTo>
                  <a:cubicBezTo>
                    <a:pt x="430811" y="921547"/>
                    <a:pt x="362449" y="1129864"/>
                    <a:pt x="333244" y="1225333"/>
                  </a:cubicBezTo>
                  <a:lnTo>
                    <a:pt x="357247" y="1240287"/>
                  </a:lnTo>
                  <a:cubicBezTo>
                    <a:pt x="358366" y="1241179"/>
                    <a:pt x="229050" y="1560704"/>
                    <a:pt x="228247" y="1606297"/>
                  </a:cubicBezTo>
                  <a:cubicBezTo>
                    <a:pt x="227872" y="1612025"/>
                    <a:pt x="226141" y="1628460"/>
                    <a:pt x="228193" y="1636633"/>
                  </a:cubicBezTo>
                  <a:cubicBezTo>
                    <a:pt x="249232" y="1720288"/>
                    <a:pt x="279086" y="1904247"/>
                    <a:pt x="277319" y="1904247"/>
                  </a:cubicBezTo>
                  <a:cubicBezTo>
                    <a:pt x="279550" y="1939241"/>
                    <a:pt x="269503" y="1968453"/>
                    <a:pt x="258190" y="2000715"/>
                  </a:cubicBezTo>
                  <a:lnTo>
                    <a:pt x="177657" y="2103554"/>
                  </a:lnTo>
                  <a:cubicBezTo>
                    <a:pt x="169306" y="2145417"/>
                    <a:pt x="212401" y="2144257"/>
                    <a:pt x="224696" y="2142615"/>
                  </a:cubicBezTo>
                  <a:cubicBezTo>
                    <a:pt x="285046" y="2135692"/>
                    <a:pt x="291827" y="2120310"/>
                    <a:pt x="325143" y="2109139"/>
                  </a:cubicBezTo>
                  <a:cubicBezTo>
                    <a:pt x="342666" y="2092526"/>
                    <a:pt x="342309" y="2073682"/>
                    <a:pt x="349065" y="2055712"/>
                  </a:cubicBezTo>
                  <a:lnTo>
                    <a:pt x="367540" y="2061458"/>
                  </a:lnTo>
                  <a:cubicBezTo>
                    <a:pt x="392683" y="2060816"/>
                    <a:pt x="402363" y="2044720"/>
                    <a:pt x="419417" y="2035994"/>
                  </a:cubicBezTo>
                  <a:lnTo>
                    <a:pt x="413341" y="1967757"/>
                  </a:lnTo>
                  <a:lnTo>
                    <a:pt x="407986" y="1960708"/>
                  </a:lnTo>
                  <a:cubicBezTo>
                    <a:pt x="398777" y="1850036"/>
                    <a:pt x="376207" y="1772537"/>
                    <a:pt x="405982" y="1673714"/>
                  </a:cubicBezTo>
                  <a:cubicBezTo>
                    <a:pt x="432103" y="1622660"/>
                    <a:pt x="526535" y="1488237"/>
                    <a:pt x="552297" y="1384025"/>
                  </a:cubicBezTo>
                  <a:cubicBezTo>
                    <a:pt x="552297" y="1384025"/>
                    <a:pt x="619505" y="1305705"/>
                    <a:pt x="651509" y="1307364"/>
                  </a:cubicBezTo>
                  <a:cubicBezTo>
                    <a:pt x="683514" y="1309006"/>
                    <a:pt x="746212" y="1370498"/>
                    <a:pt x="746212" y="1370498"/>
                  </a:cubicBezTo>
                  <a:cubicBezTo>
                    <a:pt x="803336" y="1492787"/>
                    <a:pt x="850892" y="1561917"/>
                    <a:pt x="908015" y="1640076"/>
                  </a:cubicBezTo>
                  <a:cubicBezTo>
                    <a:pt x="947042" y="1760973"/>
                    <a:pt x="954225" y="1833780"/>
                    <a:pt x="962915" y="1928160"/>
                  </a:cubicBezTo>
                  <a:lnTo>
                    <a:pt x="953349" y="1939330"/>
                  </a:lnTo>
                  <a:lnTo>
                    <a:pt x="943782" y="2012671"/>
                  </a:lnTo>
                  <a:cubicBezTo>
                    <a:pt x="951375" y="2026180"/>
                    <a:pt x="960504" y="2036618"/>
                    <a:pt x="974075" y="2038171"/>
                  </a:cubicBezTo>
                  <a:cubicBezTo>
                    <a:pt x="972375" y="2058050"/>
                    <a:pt x="976996" y="2077055"/>
                    <a:pt x="985790" y="2090920"/>
                  </a:cubicBezTo>
                  <a:cubicBezTo>
                    <a:pt x="996267" y="2108943"/>
                    <a:pt x="1115811" y="2177484"/>
                    <a:pt x="1116008" y="2052590"/>
                  </a:cubicBezTo>
                  <a:cubicBezTo>
                    <a:pt x="1111404" y="2028160"/>
                    <a:pt x="1091286" y="2002018"/>
                    <a:pt x="1068093" y="1975358"/>
                  </a:cubicBezTo>
                  <a:cubicBezTo>
                    <a:pt x="1068093" y="1975358"/>
                    <a:pt x="1077058" y="1670180"/>
                    <a:pt x="1069897" y="1579066"/>
                  </a:cubicBezTo>
                  <a:cubicBezTo>
                    <a:pt x="1064952" y="1516164"/>
                    <a:pt x="946971" y="1233006"/>
                    <a:pt x="946971" y="1233006"/>
                  </a:cubicBezTo>
                  <a:lnTo>
                    <a:pt x="970887" y="1226617"/>
                  </a:lnTo>
                  <a:cubicBezTo>
                    <a:pt x="921537" y="1089482"/>
                    <a:pt x="883857" y="954167"/>
                    <a:pt x="852900" y="813676"/>
                  </a:cubicBezTo>
                  <a:lnTo>
                    <a:pt x="849711" y="767423"/>
                  </a:lnTo>
                  <a:cubicBezTo>
                    <a:pt x="843469" y="713229"/>
                    <a:pt x="854161" y="682465"/>
                    <a:pt x="862068" y="645455"/>
                  </a:cubicBezTo>
                  <a:lnTo>
                    <a:pt x="872433" y="641868"/>
                  </a:lnTo>
                  <a:lnTo>
                    <a:pt x="873644" y="652004"/>
                  </a:lnTo>
                  <a:cubicBezTo>
                    <a:pt x="889342" y="680448"/>
                    <a:pt x="906054" y="741709"/>
                    <a:pt x="944978" y="773008"/>
                  </a:cubicBezTo>
                  <a:cubicBezTo>
                    <a:pt x="988428" y="791584"/>
                    <a:pt x="1025161" y="804790"/>
                    <a:pt x="1053999" y="800578"/>
                  </a:cubicBezTo>
                  <a:cubicBezTo>
                    <a:pt x="1069133" y="800774"/>
                    <a:pt x="1146963" y="743689"/>
                    <a:pt x="1183089" y="702219"/>
                  </a:cubicBezTo>
                  <a:cubicBezTo>
                    <a:pt x="1194882" y="680769"/>
                    <a:pt x="1182368" y="643528"/>
                    <a:pt x="1180835" y="613424"/>
                  </a:cubicBezTo>
                  <a:lnTo>
                    <a:pt x="1183089" y="570026"/>
                  </a:lnTo>
                  <a:lnTo>
                    <a:pt x="1174634" y="558748"/>
                  </a:lnTo>
                  <a:cubicBezTo>
                    <a:pt x="1182543" y="525201"/>
                    <a:pt x="1219155" y="488280"/>
                    <a:pt x="1229979" y="458105"/>
                  </a:cubicBezTo>
                  <a:cubicBezTo>
                    <a:pt x="1232031" y="449914"/>
                    <a:pt x="1216233" y="443454"/>
                    <a:pt x="1209303" y="436138"/>
                  </a:cubicBezTo>
                  <a:cubicBezTo>
                    <a:pt x="1198316" y="424075"/>
                    <a:pt x="1177982" y="401930"/>
                    <a:pt x="1172607" y="402483"/>
                  </a:cubicBezTo>
                  <a:cubicBezTo>
                    <a:pt x="1150558" y="404803"/>
                    <a:pt x="1158885" y="415331"/>
                    <a:pt x="1154903" y="423736"/>
                  </a:cubicBezTo>
                  <a:cubicBezTo>
                    <a:pt x="1147400" y="421452"/>
                    <a:pt x="1140665" y="418240"/>
                    <a:pt x="1130665" y="418954"/>
                  </a:cubicBezTo>
                  <a:cubicBezTo>
                    <a:pt x="1117649" y="428590"/>
                    <a:pt x="1121925" y="433283"/>
                    <a:pt x="1118827" y="440082"/>
                  </a:cubicBezTo>
                  <a:cubicBezTo>
                    <a:pt x="1113540" y="435746"/>
                    <a:pt x="1107719" y="436745"/>
                    <a:pt x="1101916" y="437548"/>
                  </a:cubicBezTo>
                  <a:cubicBezTo>
                    <a:pt x="1093493" y="449771"/>
                    <a:pt x="1100144" y="452180"/>
                    <a:pt x="1101352" y="458123"/>
                  </a:cubicBezTo>
                  <a:lnTo>
                    <a:pt x="1092613" y="461799"/>
                  </a:lnTo>
                  <a:cubicBezTo>
                    <a:pt x="1087438" y="475967"/>
                    <a:pt x="1088165" y="481053"/>
                    <a:pt x="1095433" y="493080"/>
                  </a:cubicBezTo>
                  <a:lnTo>
                    <a:pt x="1107553" y="498148"/>
                  </a:lnTo>
                  <a:cubicBezTo>
                    <a:pt x="1099644" y="516564"/>
                    <a:pt x="1089348" y="532695"/>
                    <a:pt x="1099096" y="566636"/>
                  </a:cubicBezTo>
                  <a:lnTo>
                    <a:pt x="1044981" y="626968"/>
                  </a:lnTo>
                  <a:lnTo>
                    <a:pt x="996501" y="595668"/>
                  </a:lnTo>
                  <a:cubicBezTo>
                    <a:pt x="982846" y="540957"/>
                    <a:pt x="967248" y="485264"/>
                    <a:pt x="937944" y="427573"/>
                  </a:cubicBezTo>
                  <a:cubicBezTo>
                    <a:pt x="930433" y="401341"/>
                    <a:pt x="920906" y="391741"/>
                    <a:pt x="907777" y="387172"/>
                  </a:cubicBezTo>
                  <a:cubicBezTo>
                    <a:pt x="851249" y="374271"/>
                    <a:pt x="819489" y="359852"/>
                    <a:pt x="773272" y="338903"/>
                  </a:cubicBezTo>
                  <a:lnTo>
                    <a:pt x="737704" y="312618"/>
                  </a:lnTo>
                  <a:lnTo>
                    <a:pt x="730131" y="294292"/>
                  </a:lnTo>
                  <a:lnTo>
                    <a:pt x="719367" y="290705"/>
                  </a:lnTo>
                  <a:cubicBezTo>
                    <a:pt x="698241" y="254641"/>
                    <a:pt x="705586" y="246432"/>
                    <a:pt x="710236" y="226875"/>
                  </a:cubicBezTo>
                  <a:cubicBezTo>
                    <a:pt x="713036" y="215097"/>
                    <a:pt x="724752" y="201250"/>
                    <a:pt x="737304" y="194237"/>
                  </a:cubicBezTo>
                  <a:cubicBezTo>
                    <a:pt x="762533" y="206050"/>
                    <a:pt x="766479" y="152856"/>
                    <a:pt x="746075" y="140025"/>
                  </a:cubicBezTo>
                  <a:cubicBezTo>
                    <a:pt x="746075" y="140025"/>
                    <a:pt x="747979" y="87437"/>
                    <a:pt x="729608" y="56923"/>
                  </a:cubicBezTo>
                  <a:cubicBezTo>
                    <a:pt x="714587" y="31976"/>
                    <a:pt x="676670" y="-1590"/>
                    <a:pt x="639962" y="-55"/>
                  </a:cubicBezTo>
                  <a:cubicBezTo>
                    <a:pt x="598713" y="1676"/>
                    <a:pt x="563336" y="29085"/>
                    <a:pt x="555002" y="47483"/>
                  </a:cubicBezTo>
                  <a:close/>
                </a:path>
              </a:pathLst>
            </a:custGeom>
            <a:solidFill>
              <a:srgbClr val="050505"/>
            </a:solidFill>
            <a:ln w="11184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" name="フリーフォーム: 図形 27">
              <a:extLst>
                <a:ext uri="{FF2B5EF4-FFF2-40B4-BE49-F238E27FC236}">
                  <a16:creationId xmlns:a16="http://schemas.microsoft.com/office/drawing/2014/main" id="{3F75F75C-B8A4-2166-E775-4A847C2A234C}"/>
                </a:ext>
              </a:extLst>
            </p:cNvPr>
            <p:cNvSpPr/>
            <p:nvPr/>
          </p:nvSpPr>
          <p:spPr>
            <a:xfrm>
              <a:off x="3985931" y="742488"/>
              <a:ext cx="103366" cy="125519"/>
            </a:xfrm>
            <a:custGeom>
              <a:avLst/>
              <a:gdLst>
                <a:gd name="connsiteX0" fmla="*/ 11775 w 103366"/>
                <a:gd name="connsiteY0" fmla="*/ -184 h 125519"/>
                <a:gd name="connsiteX1" fmla="*/ 11204 w 103366"/>
                <a:gd name="connsiteY1" fmla="*/ 52119 h 125519"/>
                <a:gd name="connsiteX2" fmla="*/ 44805 w 103366"/>
                <a:gd name="connsiteY2" fmla="*/ 125335 h 125519"/>
                <a:gd name="connsiteX3" fmla="*/ 103175 w 103366"/>
                <a:gd name="connsiteY3" fmla="*/ 54831 h 125519"/>
                <a:gd name="connsiteX4" fmla="*/ 87097 w 103366"/>
                <a:gd name="connsiteY4" fmla="*/ 66 h 125519"/>
                <a:gd name="connsiteX5" fmla="*/ 15754 w 103366"/>
                <a:gd name="connsiteY5" fmla="*/ 4848 h 125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366" h="125519">
                  <a:moveTo>
                    <a:pt x="11775" y="-184"/>
                  </a:moveTo>
                  <a:cubicBezTo>
                    <a:pt x="1300" y="14449"/>
                    <a:pt x="-7836" y="27904"/>
                    <a:pt x="11204" y="52119"/>
                  </a:cubicBezTo>
                  <a:cubicBezTo>
                    <a:pt x="26461" y="75816"/>
                    <a:pt x="32832" y="99889"/>
                    <a:pt x="44805" y="125335"/>
                  </a:cubicBezTo>
                  <a:cubicBezTo>
                    <a:pt x="87704" y="114896"/>
                    <a:pt x="100106" y="83454"/>
                    <a:pt x="103175" y="54831"/>
                  </a:cubicBezTo>
                  <a:cubicBezTo>
                    <a:pt x="105495" y="31365"/>
                    <a:pt x="94966" y="18446"/>
                    <a:pt x="87097" y="66"/>
                  </a:cubicBezTo>
                  <a:cubicBezTo>
                    <a:pt x="94253" y="34649"/>
                    <a:pt x="13863" y="94999"/>
                    <a:pt x="15754" y="4848"/>
                  </a:cubicBezTo>
                  <a:close/>
                </a:path>
              </a:pathLst>
            </a:custGeom>
            <a:solidFill>
              <a:srgbClr val="FFFFFF"/>
            </a:solidFill>
            <a:ln w="11184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9" name="フリーフォーム: 図形 28">
              <a:extLst>
                <a:ext uri="{FF2B5EF4-FFF2-40B4-BE49-F238E27FC236}">
                  <a16:creationId xmlns:a16="http://schemas.microsoft.com/office/drawing/2014/main" id="{613437E7-161E-3BD2-A44A-6246040DA450}"/>
                </a:ext>
              </a:extLst>
            </p:cNvPr>
            <p:cNvSpPr/>
            <p:nvPr/>
          </p:nvSpPr>
          <p:spPr>
            <a:xfrm>
              <a:off x="5036174" y="762028"/>
              <a:ext cx="86868" cy="130765"/>
            </a:xfrm>
            <a:custGeom>
              <a:avLst/>
              <a:gdLst>
                <a:gd name="connsiteX0" fmla="*/ 78724 w 86868"/>
                <a:gd name="connsiteY0" fmla="*/ -180 h 130765"/>
                <a:gd name="connsiteX1" fmla="*/ 40768 w 86868"/>
                <a:gd name="connsiteY1" fmla="*/ 64864 h 130765"/>
                <a:gd name="connsiteX2" fmla="*/ 7320 w 86868"/>
                <a:gd name="connsiteY2" fmla="*/ 17022 h 130765"/>
                <a:gd name="connsiteX3" fmla="*/ 336 w 86868"/>
                <a:gd name="connsiteY3" fmla="*/ 52497 h 130765"/>
                <a:gd name="connsiteX4" fmla="*/ 53911 w 86868"/>
                <a:gd name="connsiteY4" fmla="*/ 130585 h 130765"/>
                <a:gd name="connsiteX5" fmla="*/ 84919 w 86868"/>
                <a:gd name="connsiteY5" fmla="*/ 54496 h 130765"/>
                <a:gd name="connsiteX6" fmla="*/ 87178 w 86868"/>
                <a:gd name="connsiteY6" fmla="*/ 11098 h 130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868" h="130765">
                  <a:moveTo>
                    <a:pt x="78724" y="-180"/>
                  </a:moveTo>
                  <a:cubicBezTo>
                    <a:pt x="78724" y="-180"/>
                    <a:pt x="74284" y="65506"/>
                    <a:pt x="40768" y="64864"/>
                  </a:cubicBezTo>
                  <a:cubicBezTo>
                    <a:pt x="27130" y="64596"/>
                    <a:pt x="7320" y="17022"/>
                    <a:pt x="7320" y="17022"/>
                  </a:cubicBezTo>
                  <a:cubicBezTo>
                    <a:pt x="7320" y="17022"/>
                    <a:pt x="-190" y="45627"/>
                    <a:pt x="336" y="52497"/>
                  </a:cubicBezTo>
                  <a:cubicBezTo>
                    <a:pt x="818" y="58743"/>
                    <a:pt x="12229" y="126516"/>
                    <a:pt x="53911" y="130585"/>
                  </a:cubicBezTo>
                  <a:cubicBezTo>
                    <a:pt x="73613" y="90595"/>
                    <a:pt x="79313" y="78854"/>
                    <a:pt x="84919" y="54496"/>
                  </a:cubicBezTo>
                  <a:lnTo>
                    <a:pt x="87178" y="11098"/>
                  </a:lnTo>
                  <a:close/>
                </a:path>
              </a:pathLst>
            </a:custGeom>
            <a:solidFill>
              <a:srgbClr val="FFFFFF"/>
            </a:solidFill>
            <a:ln w="11184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0" name="フリーフォーム: 図形 29">
              <a:extLst>
                <a:ext uri="{FF2B5EF4-FFF2-40B4-BE49-F238E27FC236}">
                  <a16:creationId xmlns:a16="http://schemas.microsoft.com/office/drawing/2014/main" id="{0A59573E-4D13-B1E6-8DE1-8D3EFB9BB4D3}"/>
                </a:ext>
              </a:extLst>
            </p:cNvPr>
            <p:cNvSpPr/>
            <p:nvPr/>
          </p:nvSpPr>
          <p:spPr>
            <a:xfrm>
              <a:off x="4484699" y="496519"/>
              <a:ext cx="192958" cy="314939"/>
            </a:xfrm>
            <a:custGeom>
              <a:avLst/>
              <a:gdLst>
                <a:gd name="connsiteX0" fmla="*/ 10589 w 192958"/>
                <a:gd name="connsiteY0" fmla="*/ -209 h 314939"/>
                <a:gd name="connsiteX1" fmla="*/ 92247 w 192958"/>
                <a:gd name="connsiteY1" fmla="*/ 52058 h 314939"/>
                <a:gd name="connsiteX2" fmla="*/ 185612 w 192958"/>
                <a:gd name="connsiteY2" fmla="*/ 844 h 314939"/>
                <a:gd name="connsiteX3" fmla="*/ 193185 w 192958"/>
                <a:gd name="connsiteY3" fmla="*/ 19170 h 314939"/>
                <a:gd name="connsiteX4" fmla="*/ 155073 w 192958"/>
                <a:gd name="connsiteY4" fmla="*/ 259626 h 314939"/>
                <a:gd name="connsiteX5" fmla="*/ 129252 w 192958"/>
                <a:gd name="connsiteY5" fmla="*/ 313927 h 314939"/>
                <a:gd name="connsiteX6" fmla="*/ 110543 w 192958"/>
                <a:gd name="connsiteY6" fmla="*/ 103700 h 314939"/>
                <a:gd name="connsiteX7" fmla="*/ 123821 w 192958"/>
                <a:gd name="connsiteY7" fmla="*/ 95153 h 314939"/>
                <a:gd name="connsiteX8" fmla="*/ 111723 w 192958"/>
                <a:gd name="connsiteY8" fmla="*/ 60623 h 314939"/>
                <a:gd name="connsiteX9" fmla="*/ 79854 w 192958"/>
                <a:gd name="connsiteY9" fmla="*/ 62693 h 314939"/>
                <a:gd name="connsiteX10" fmla="*/ 63919 w 192958"/>
                <a:gd name="connsiteY10" fmla="*/ 95741 h 314939"/>
                <a:gd name="connsiteX11" fmla="*/ 76903 w 192958"/>
                <a:gd name="connsiteY11" fmla="*/ 105181 h 314939"/>
                <a:gd name="connsiteX12" fmla="*/ 64909 w 192958"/>
                <a:gd name="connsiteY12" fmla="*/ 314730 h 314939"/>
                <a:gd name="connsiteX13" fmla="*/ 39427 w 192958"/>
                <a:gd name="connsiteY13" fmla="*/ 259805 h 314939"/>
                <a:gd name="connsiteX14" fmla="*/ 226 w 192958"/>
                <a:gd name="connsiteY14" fmla="*/ 13710 h 314939"/>
                <a:gd name="connsiteX15" fmla="*/ 10589 w 192958"/>
                <a:gd name="connsiteY15" fmla="*/ -209 h 314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2958" h="314939">
                  <a:moveTo>
                    <a:pt x="10589" y="-209"/>
                  </a:moveTo>
                  <a:lnTo>
                    <a:pt x="92247" y="52058"/>
                  </a:lnTo>
                  <a:lnTo>
                    <a:pt x="185612" y="844"/>
                  </a:lnTo>
                  <a:lnTo>
                    <a:pt x="193185" y="19170"/>
                  </a:lnTo>
                  <a:cubicBezTo>
                    <a:pt x="193185" y="19170"/>
                    <a:pt x="179091" y="182109"/>
                    <a:pt x="155073" y="259626"/>
                  </a:cubicBezTo>
                  <a:cubicBezTo>
                    <a:pt x="149139" y="278773"/>
                    <a:pt x="129252" y="313927"/>
                    <a:pt x="129252" y="313927"/>
                  </a:cubicBezTo>
                  <a:cubicBezTo>
                    <a:pt x="117986" y="244422"/>
                    <a:pt x="115625" y="173865"/>
                    <a:pt x="110543" y="103700"/>
                  </a:cubicBezTo>
                  <a:lnTo>
                    <a:pt x="123821" y="95153"/>
                  </a:lnTo>
                  <a:lnTo>
                    <a:pt x="111723" y="60623"/>
                  </a:lnTo>
                  <a:cubicBezTo>
                    <a:pt x="95607" y="65423"/>
                    <a:pt x="86585" y="64924"/>
                    <a:pt x="79854" y="62693"/>
                  </a:cubicBezTo>
                  <a:lnTo>
                    <a:pt x="63919" y="95741"/>
                  </a:lnTo>
                  <a:lnTo>
                    <a:pt x="76903" y="105181"/>
                  </a:lnTo>
                  <a:cubicBezTo>
                    <a:pt x="73253" y="175721"/>
                    <a:pt x="72752" y="252559"/>
                    <a:pt x="64909" y="314730"/>
                  </a:cubicBezTo>
                  <a:cubicBezTo>
                    <a:pt x="64909" y="314730"/>
                    <a:pt x="45318" y="279112"/>
                    <a:pt x="39427" y="259805"/>
                  </a:cubicBezTo>
                  <a:cubicBezTo>
                    <a:pt x="15180" y="180360"/>
                    <a:pt x="226" y="13710"/>
                    <a:pt x="226" y="13710"/>
                  </a:cubicBezTo>
                  <a:cubicBezTo>
                    <a:pt x="3933" y="8731"/>
                    <a:pt x="7289" y="4235"/>
                    <a:pt x="10589" y="-209"/>
                  </a:cubicBezTo>
                  <a:close/>
                </a:path>
              </a:pathLst>
            </a:custGeom>
            <a:solidFill>
              <a:srgbClr val="FFFFFF"/>
            </a:solidFill>
            <a:ln w="4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50" name="グラフィックス 13">
            <a:extLst>
              <a:ext uri="{FF2B5EF4-FFF2-40B4-BE49-F238E27FC236}">
                <a16:creationId xmlns:a16="http://schemas.microsoft.com/office/drawing/2014/main" id="{611C6446-DF9F-C958-A835-F28E380F2005}"/>
              </a:ext>
            </a:extLst>
          </p:cNvPr>
          <p:cNvGrpSpPr>
            <a:grpSpLocks noChangeAspect="1"/>
          </p:cNvGrpSpPr>
          <p:nvPr/>
        </p:nvGrpSpPr>
        <p:grpSpPr>
          <a:xfrm>
            <a:off x="6400028" y="2783786"/>
            <a:ext cx="1169172" cy="2142000"/>
            <a:chOff x="3961166" y="2723316"/>
            <a:chExt cx="1268432" cy="2323851"/>
          </a:xfrm>
        </p:grpSpPr>
        <p:sp>
          <p:nvSpPr>
            <p:cNvPr id="451" name="フリーフォーム: 図形 450">
              <a:extLst>
                <a:ext uri="{FF2B5EF4-FFF2-40B4-BE49-F238E27FC236}">
                  <a16:creationId xmlns:a16="http://schemas.microsoft.com/office/drawing/2014/main" id="{36C3BAE7-C87D-8C1E-FD30-9531C352811D}"/>
                </a:ext>
              </a:extLst>
            </p:cNvPr>
            <p:cNvSpPr/>
            <p:nvPr/>
          </p:nvSpPr>
          <p:spPr>
            <a:xfrm>
              <a:off x="3961166" y="2723316"/>
              <a:ext cx="1268432" cy="2323851"/>
            </a:xfrm>
            <a:custGeom>
              <a:avLst/>
              <a:gdLst>
                <a:gd name="connsiteX0" fmla="*/ 7048 w 1268432"/>
                <a:gd name="connsiteY0" fmla="*/ 118 h 2323851"/>
                <a:gd name="connsiteX1" fmla="*/ 3706 w 1268432"/>
                <a:gd name="connsiteY1" fmla="*/ 1207 h 2323851"/>
                <a:gd name="connsiteX2" fmla="*/ 6142 w 1268432"/>
                <a:gd name="connsiteY2" fmla="*/ 20180 h 2323851"/>
                <a:gd name="connsiteX3" fmla="*/ 66274 w 1268432"/>
                <a:gd name="connsiteY3" fmla="*/ 81835 h 2323851"/>
                <a:gd name="connsiteX4" fmla="*/ 42259 w 1268432"/>
                <a:gd name="connsiteY4" fmla="*/ 124843 h 2323851"/>
                <a:gd name="connsiteX5" fmla="*/ 61149 w 1268432"/>
                <a:gd name="connsiteY5" fmla="*/ 173667 h 2323851"/>
                <a:gd name="connsiteX6" fmla="*/ 119722 w 1268432"/>
                <a:gd name="connsiteY6" fmla="*/ 213902 h 2323851"/>
                <a:gd name="connsiteX7" fmla="*/ 175367 w 1268432"/>
                <a:gd name="connsiteY7" fmla="*/ 264615 h 2323851"/>
                <a:gd name="connsiteX8" fmla="*/ 171853 w 1268432"/>
                <a:gd name="connsiteY8" fmla="*/ 283458 h 2323851"/>
                <a:gd name="connsiteX9" fmla="*/ 208169 w 1268432"/>
                <a:gd name="connsiteY9" fmla="*/ 324178 h 2323851"/>
                <a:gd name="connsiteX10" fmla="*/ 209313 w 1268432"/>
                <a:gd name="connsiteY10" fmla="*/ 334869 h 2323851"/>
                <a:gd name="connsiteX11" fmla="*/ 570927 w 1268432"/>
                <a:gd name="connsiteY11" fmla="*/ 675975 h 2323851"/>
                <a:gd name="connsiteX12" fmla="*/ 494807 w 1268432"/>
                <a:gd name="connsiteY12" fmla="*/ 1213606 h 2323851"/>
                <a:gd name="connsiteX13" fmla="*/ 576558 w 1268432"/>
                <a:gd name="connsiteY13" fmla="*/ 1242627 h 2323851"/>
                <a:gd name="connsiteX14" fmla="*/ 533679 w 1268432"/>
                <a:gd name="connsiteY14" fmla="*/ 1451216 h 2323851"/>
                <a:gd name="connsiteX15" fmla="*/ 493170 w 1268432"/>
                <a:gd name="connsiteY15" fmla="*/ 1735964 h 2323851"/>
                <a:gd name="connsiteX16" fmla="*/ 398986 w 1268432"/>
                <a:gd name="connsiteY16" fmla="*/ 2153595 h 2323851"/>
                <a:gd name="connsiteX17" fmla="*/ 425304 w 1268432"/>
                <a:gd name="connsiteY17" fmla="*/ 2164471 h 2323851"/>
                <a:gd name="connsiteX18" fmla="*/ 346722 w 1268432"/>
                <a:gd name="connsiteY18" fmla="*/ 2275482 h 2323851"/>
                <a:gd name="connsiteX19" fmla="*/ 340772 w 1268432"/>
                <a:gd name="connsiteY19" fmla="*/ 2309095 h 2323851"/>
                <a:gd name="connsiteX20" fmla="*/ 410488 w 1268432"/>
                <a:gd name="connsiteY20" fmla="*/ 2312876 h 2323851"/>
                <a:gd name="connsiteX21" fmla="*/ 468942 w 1268432"/>
                <a:gd name="connsiteY21" fmla="*/ 2288288 h 2323851"/>
                <a:gd name="connsiteX22" fmla="*/ 468942 w 1268432"/>
                <a:gd name="connsiteY22" fmla="*/ 2269238 h 2323851"/>
                <a:gd name="connsiteX23" fmla="*/ 468489 w 1268432"/>
                <a:gd name="connsiteY23" fmla="*/ 2253783 h 2323851"/>
                <a:gd name="connsiteX24" fmla="*/ 520553 w 1268432"/>
                <a:gd name="connsiteY24" fmla="*/ 2249709 h 2323851"/>
                <a:gd name="connsiteX25" fmla="*/ 518290 w 1268432"/>
                <a:gd name="connsiteY25" fmla="*/ 2180619 h 2323851"/>
                <a:gd name="connsiteX26" fmla="*/ 545620 w 1268432"/>
                <a:gd name="connsiteY26" fmla="*/ 2184280 h 2323851"/>
                <a:gd name="connsiteX27" fmla="*/ 646886 w 1268432"/>
                <a:gd name="connsiteY27" fmla="*/ 1745975 h 2323851"/>
                <a:gd name="connsiteX28" fmla="*/ 713607 w 1268432"/>
                <a:gd name="connsiteY28" fmla="*/ 1476522 h 2323851"/>
                <a:gd name="connsiteX29" fmla="*/ 785706 w 1268432"/>
                <a:gd name="connsiteY29" fmla="*/ 1325868 h 2323851"/>
                <a:gd name="connsiteX30" fmla="*/ 859096 w 1268432"/>
                <a:gd name="connsiteY30" fmla="*/ 1512519 h 2323851"/>
                <a:gd name="connsiteX31" fmla="*/ 976191 w 1268432"/>
                <a:gd name="connsiteY31" fmla="*/ 1886512 h 2323851"/>
                <a:gd name="connsiteX32" fmla="*/ 1041061 w 1268432"/>
                <a:gd name="connsiteY32" fmla="*/ 2199256 h 2323851"/>
                <a:gd name="connsiteX33" fmla="*/ 1068671 w 1268432"/>
                <a:gd name="connsiteY33" fmla="*/ 2194863 h 2323851"/>
                <a:gd name="connsiteX34" fmla="*/ 1060856 w 1268432"/>
                <a:gd name="connsiteY34" fmla="*/ 2213607 h 2323851"/>
                <a:gd name="connsiteX35" fmla="*/ 1061362 w 1268432"/>
                <a:gd name="connsiteY35" fmla="*/ 2249031 h 2323851"/>
                <a:gd name="connsiteX36" fmla="*/ 1095468 w 1268432"/>
                <a:gd name="connsiteY36" fmla="*/ 2265711 h 2323851"/>
                <a:gd name="connsiteX37" fmla="*/ 1107423 w 1268432"/>
                <a:gd name="connsiteY37" fmla="*/ 2265258 h 2323851"/>
                <a:gd name="connsiteX38" fmla="*/ 1107742 w 1268432"/>
                <a:gd name="connsiteY38" fmla="*/ 2291070 h 2323851"/>
                <a:gd name="connsiteX39" fmla="*/ 1163919 w 1268432"/>
                <a:gd name="connsiteY39" fmla="*/ 2320357 h 2323851"/>
                <a:gd name="connsiteX40" fmla="*/ 1226993 w 1268432"/>
                <a:gd name="connsiteY40" fmla="*/ 2316989 h 2323851"/>
                <a:gd name="connsiteX41" fmla="*/ 1228683 w 1268432"/>
                <a:gd name="connsiteY41" fmla="*/ 2272420 h 2323851"/>
                <a:gd name="connsiteX42" fmla="*/ 1196721 w 1268432"/>
                <a:gd name="connsiteY42" fmla="*/ 2232896 h 2323851"/>
                <a:gd name="connsiteX43" fmla="*/ 1192927 w 1268432"/>
                <a:gd name="connsiteY43" fmla="*/ 2215643 h 2323851"/>
                <a:gd name="connsiteX44" fmla="*/ 1186204 w 1268432"/>
                <a:gd name="connsiteY44" fmla="*/ 2208069 h 2323851"/>
                <a:gd name="connsiteX45" fmla="*/ 1181172 w 1268432"/>
                <a:gd name="connsiteY45" fmla="*/ 2189938 h 2323851"/>
                <a:gd name="connsiteX46" fmla="*/ 1204868 w 1268432"/>
                <a:gd name="connsiteY46" fmla="*/ 2188114 h 2323851"/>
                <a:gd name="connsiteX47" fmla="*/ 1130572 w 1268432"/>
                <a:gd name="connsiteY47" fmla="*/ 1883730 h 2323851"/>
                <a:gd name="connsiteX48" fmla="*/ 1059631 w 1268432"/>
                <a:gd name="connsiteY48" fmla="*/ 1552468 h 2323851"/>
                <a:gd name="connsiteX49" fmla="*/ 1005797 w 1268432"/>
                <a:gd name="connsiteY49" fmla="*/ 1296767 h 2323851"/>
                <a:gd name="connsiteX50" fmla="*/ 1043724 w 1268432"/>
                <a:gd name="connsiteY50" fmla="*/ 1299337 h 2323851"/>
                <a:gd name="connsiteX51" fmla="*/ 985749 w 1268432"/>
                <a:gd name="connsiteY51" fmla="*/ 1067611 h 2323851"/>
                <a:gd name="connsiteX52" fmla="*/ 1016500 w 1268432"/>
                <a:gd name="connsiteY52" fmla="*/ 1064815 h 2323851"/>
                <a:gd name="connsiteX53" fmla="*/ 1080026 w 1268432"/>
                <a:gd name="connsiteY53" fmla="*/ 1016758 h 2323851"/>
                <a:gd name="connsiteX54" fmla="*/ 1108567 w 1268432"/>
                <a:gd name="connsiteY54" fmla="*/ 1048867 h 2323851"/>
                <a:gd name="connsiteX55" fmla="*/ 1262004 w 1268432"/>
                <a:gd name="connsiteY55" fmla="*/ 869272 h 2323851"/>
                <a:gd name="connsiteX56" fmla="*/ 1249091 w 1268432"/>
                <a:gd name="connsiteY56" fmla="*/ 773371 h 2323851"/>
                <a:gd name="connsiteX57" fmla="*/ 1096373 w 1268432"/>
                <a:gd name="connsiteY57" fmla="*/ 604316 h 2323851"/>
                <a:gd name="connsiteX58" fmla="*/ 967018 w 1268432"/>
                <a:gd name="connsiteY58" fmla="*/ 542168 h 2323851"/>
                <a:gd name="connsiteX59" fmla="*/ 907766 w 1268432"/>
                <a:gd name="connsiteY59" fmla="*/ 499615 h 2323851"/>
                <a:gd name="connsiteX60" fmla="*/ 890979 w 1268432"/>
                <a:gd name="connsiteY60" fmla="*/ 477785 h 2323851"/>
                <a:gd name="connsiteX61" fmla="*/ 886852 w 1268432"/>
                <a:gd name="connsiteY61" fmla="*/ 443989 h 2323851"/>
                <a:gd name="connsiteX62" fmla="*/ 918309 w 1268432"/>
                <a:gd name="connsiteY62" fmla="*/ 392243 h 2323851"/>
                <a:gd name="connsiteX63" fmla="*/ 927494 w 1268432"/>
                <a:gd name="connsiteY63" fmla="*/ 247345 h 2323851"/>
                <a:gd name="connsiteX64" fmla="*/ 803664 w 1268432"/>
                <a:gd name="connsiteY64" fmla="*/ 187737 h 2323851"/>
                <a:gd name="connsiteX65" fmla="*/ 745144 w 1268432"/>
                <a:gd name="connsiteY65" fmla="*/ 251848 h 2323851"/>
                <a:gd name="connsiteX66" fmla="*/ 717228 w 1268432"/>
                <a:gd name="connsiteY66" fmla="*/ 312006 h 2323851"/>
                <a:gd name="connsiteX67" fmla="*/ 713527 w 1268432"/>
                <a:gd name="connsiteY67" fmla="*/ 345011 h 2323851"/>
                <a:gd name="connsiteX68" fmla="*/ 700148 w 1268432"/>
                <a:gd name="connsiteY68" fmla="*/ 404899 h 2323851"/>
                <a:gd name="connsiteX69" fmla="*/ 705766 w 1268432"/>
                <a:gd name="connsiteY69" fmla="*/ 425817 h 2323851"/>
                <a:gd name="connsiteX70" fmla="*/ 763328 w 1268432"/>
                <a:gd name="connsiteY70" fmla="*/ 461585 h 2323851"/>
                <a:gd name="connsiteX71" fmla="*/ 752039 w 1268432"/>
                <a:gd name="connsiteY71" fmla="*/ 490124 h 2323851"/>
                <a:gd name="connsiteX72" fmla="*/ 744891 w 1268432"/>
                <a:gd name="connsiteY72" fmla="*/ 486857 h 2323851"/>
                <a:gd name="connsiteX73" fmla="*/ 719211 w 1268432"/>
                <a:gd name="connsiteY73" fmla="*/ 510892 h 2323851"/>
                <a:gd name="connsiteX74" fmla="*/ 608108 w 1268432"/>
                <a:gd name="connsiteY74" fmla="*/ 487379 h 2323851"/>
                <a:gd name="connsiteX75" fmla="*/ 292009 w 1268432"/>
                <a:gd name="connsiteY75" fmla="*/ 249857 h 2323851"/>
                <a:gd name="connsiteX76" fmla="*/ 277738 w 1268432"/>
                <a:gd name="connsiteY76" fmla="*/ 253430 h 2323851"/>
                <a:gd name="connsiteX77" fmla="*/ 228337 w 1268432"/>
                <a:gd name="connsiteY77" fmla="*/ 203815 h 2323851"/>
                <a:gd name="connsiteX78" fmla="*/ 217687 w 1268432"/>
                <a:gd name="connsiteY78" fmla="*/ 202756 h 2323851"/>
                <a:gd name="connsiteX79" fmla="*/ 168498 w 1268432"/>
                <a:gd name="connsiteY79" fmla="*/ 161255 h 2323851"/>
                <a:gd name="connsiteX80" fmla="*/ 79786 w 1268432"/>
                <a:gd name="connsiteY80" fmla="*/ 67133 h 2323851"/>
                <a:gd name="connsiteX81" fmla="*/ 18070 w 1268432"/>
                <a:gd name="connsiteY81" fmla="*/ 8651 h 2323851"/>
                <a:gd name="connsiteX82" fmla="*/ 7048 w 1268432"/>
                <a:gd name="connsiteY82" fmla="*/ 118 h 2323851"/>
                <a:gd name="connsiteX83" fmla="*/ 1043297 w 1268432"/>
                <a:gd name="connsiteY83" fmla="*/ 751531 h 2323851"/>
                <a:gd name="connsiteX84" fmla="*/ 1144537 w 1268432"/>
                <a:gd name="connsiteY84" fmla="*/ 839200 h 2323851"/>
                <a:gd name="connsiteX85" fmla="*/ 1048143 w 1268432"/>
                <a:gd name="connsiteY85" fmla="*/ 949891 h 2323851"/>
                <a:gd name="connsiteX86" fmla="*/ 1055624 w 1268432"/>
                <a:gd name="connsiteY86" fmla="*/ 960341 h 2323851"/>
                <a:gd name="connsiteX87" fmla="*/ 1037973 w 1268432"/>
                <a:gd name="connsiteY87" fmla="*/ 962883 h 2323851"/>
                <a:gd name="connsiteX88" fmla="*/ 961667 w 1268432"/>
                <a:gd name="connsiteY88" fmla="*/ 953419 h 2323851"/>
                <a:gd name="connsiteX89" fmla="*/ 1043297 w 1268432"/>
                <a:gd name="connsiteY89" fmla="*/ 751531 h 2323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1268432" h="2323851">
                  <a:moveTo>
                    <a:pt x="7048" y="118"/>
                  </a:moveTo>
                  <a:cubicBezTo>
                    <a:pt x="5929" y="90"/>
                    <a:pt x="4811" y="435"/>
                    <a:pt x="3706" y="1207"/>
                  </a:cubicBezTo>
                  <a:cubicBezTo>
                    <a:pt x="-1512" y="4860"/>
                    <a:pt x="-2191" y="11418"/>
                    <a:pt x="6142" y="20180"/>
                  </a:cubicBezTo>
                  <a:cubicBezTo>
                    <a:pt x="27948" y="40133"/>
                    <a:pt x="50526" y="60364"/>
                    <a:pt x="66274" y="81835"/>
                  </a:cubicBezTo>
                  <a:cubicBezTo>
                    <a:pt x="26111" y="98762"/>
                    <a:pt x="45760" y="112788"/>
                    <a:pt x="42259" y="124843"/>
                  </a:cubicBezTo>
                  <a:cubicBezTo>
                    <a:pt x="37506" y="143250"/>
                    <a:pt x="39609" y="159391"/>
                    <a:pt x="61149" y="173667"/>
                  </a:cubicBezTo>
                  <a:cubicBezTo>
                    <a:pt x="70254" y="188979"/>
                    <a:pt x="104294" y="202981"/>
                    <a:pt x="119722" y="213902"/>
                  </a:cubicBezTo>
                  <a:cubicBezTo>
                    <a:pt x="150420" y="228258"/>
                    <a:pt x="159606" y="247274"/>
                    <a:pt x="175367" y="264615"/>
                  </a:cubicBezTo>
                  <a:cubicBezTo>
                    <a:pt x="168725" y="271893"/>
                    <a:pt x="169923" y="277741"/>
                    <a:pt x="171853" y="283458"/>
                  </a:cubicBezTo>
                  <a:lnTo>
                    <a:pt x="208169" y="324178"/>
                  </a:lnTo>
                  <a:lnTo>
                    <a:pt x="209313" y="334869"/>
                  </a:lnTo>
                  <a:lnTo>
                    <a:pt x="570927" y="675975"/>
                  </a:lnTo>
                  <a:cubicBezTo>
                    <a:pt x="666002" y="942795"/>
                    <a:pt x="532321" y="1099613"/>
                    <a:pt x="494807" y="1213606"/>
                  </a:cubicBezTo>
                  <a:lnTo>
                    <a:pt x="576558" y="1242627"/>
                  </a:lnTo>
                  <a:cubicBezTo>
                    <a:pt x="560423" y="1335679"/>
                    <a:pt x="547510" y="1381593"/>
                    <a:pt x="533679" y="1451216"/>
                  </a:cubicBezTo>
                  <a:cubicBezTo>
                    <a:pt x="513804" y="1551284"/>
                    <a:pt x="518170" y="1634232"/>
                    <a:pt x="493170" y="1735964"/>
                  </a:cubicBezTo>
                  <a:cubicBezTo>
                    <a:pt x="457973" y="1879177"/>
                    <a:pt x="439735" y="2034358"/>
                    <a:pt x="398986" y="2153595"/>
                  </a:cubicBezTo>
                  <a:lnTo>
                    <a:pt x="425304" y="2164471"/>
                  </a:lnTo>
                  <a:cubicBezTo>
                    <a:pt x="412578" y="2205992"/>
                    <a:pt x="358703" y="2259268"/>
                    <a:pt x="346722" y="2275482"/>
                  </a:cubicBezTo>
                  <a:cubicBezTo>
                    <a:pt x="334754" y="2291710"/>
                    <a:pt x="340772" y="2309095"/>
                    <a:pt x="340772" y="2309095"/>
                  </a:cubicBezTo>
                  <a:cubicBezTo>
                    <a:pt x="359635" y="2317748"/>
                    <a:pt x="381347" y="2321595"/>
                    <a:pt x="410488" y="2312876"/>
                  </a:cubicBezTo>
                  <a:cubicBezTo>
                    <a:pt x="430003" y="2304716"/>
                    <a:pt x="452341" y="2299377"/>
                    <a:pt x="468942" y="2288288"/>
                  </a:cubicBezTo>
                  <a:lnTo>
                    <a:pt x="468942" y="2269238"/>
                  </a:lnTo>
                  <a:lnTo>
                    <a:pt x="468489" y="2253783"/>
                  </a:lnTo>
                  <a:cubicBezTo>
                    <a:pt x="490707" y="2255953"/>
                    <a:pt x="505670" y="2253250"/>
                    <a:pt x="520553" y="2249709"/>
                  </a:cubicBezTo>
                  <a:lnTo>
                    <a:pt x="518290" y="2180619"/>
                  </a:lnTo>
                  <a:lnTo>
                    <a:pt x="545620" y="2184280"/>
                  </a:lnTo>
                  <a:cubicBezTo>
                    <a:pt x="579473" y="2098616"/>
                    <a:pt x="619490" y="1842915"/>
                    <a:pt x="646886" y="1745975"/>
                  </a:cubicBezTo>
                  <a:cubicBezTo>
                    <a:pt x="675774" y="1643737"/>
                    <a:pt x="695356" y="1570440"/>
                    <a:pt x="713607" y="1476522"/>
                  </a:cubicBezTo>
                  <a:cubicBezTo>
                    <a:pt x="733682" y="1373259"/>
                    <a:pt x="757191" y="1359108"/>
                    <a:pt x="785706" y="1325868"/>
                  </a:cubicBezTo>
                  <a:cubicBezTo>
                    <a:pt x="819386" y="1354436"/>
                    <a:pt x="844080" y="1433098"/>
                    <a:pt x="859096" y="1512519"/>
                  </a:cubicBezTo>
                  <a:cubicBezTo>
                    <a:pt x="883364" y="1640875"/>
                    <a:pt x="947596" y="1771947"/>
                    <a:pt x="976191" y="1886512"/>
                  </a:cubicBezTo>
                  <a:cubicBezTo>
                    <a:pt x="1015275" y="2043050"/>
                    <a:pt x="1040462" y="2174921"/>
                    <a:pt x="1041061" y="2199256"/>
                  </a:cubicBezTo>
                  <a:lnTo>
                    <a:pt x="1068671" y="2194863"/>
                  </a:lnTo>
                  <a:lnTo>
                    <a:pt x="1060856" y="2213607"/>
                  </a:lnTo>
                  <a:lnTo>
                    <a:pt x="1061362" y="2249031"/>
                  </a:lnTo>
                  <a:lnTo>
                    <a:pt x="1095468" y="2265711"/>
                  </a:lnTo>
                  <a:lnTo>
                    <a:pt x="1107423" y="2265258"/>
                  </a:lnTo>
                  <a:lnTo>
                    <a:pt x="1107742" y="2291070"/>
                  </a:lnTo>
                  <a:cubicBezTo>
                    <a:pt x="1124156" y="2304303"/>
                    <a:pt x="1143019" y="2313848"/>
                    <a:pt x="1163919" y="2320357"/>
                  </a:cubicBezTo>
                  <a:cubicBezTo>
                    <a:pt x="1185592" y="2323486"/>
                    <a:pt x="1207490" y="2327959"/>
                    <a:pt x="1226993" y="2316989"/>
                  </a:cubicBezTo>
                  <a:cubicBezTo>
                    <a:pt x="1237310" y="2302199"/>
                    <a:pt x="1233409" y="2286145"/>
                    <a:pt x="1228683" y="2272420"/>
                  </a:cubicBezTo>
                  <a:lnTo>
                    <a:pt x="1196721" y="2232896"/>
                  </a:lnTo>
                  <a:lnTo>
                    <a:pt x="1192927" y="2215643"/>
                  </a:lnTo>
                  <a:lnTo>
                    <a:pt x="1186204" y="2208069"/>
                  </a:lnTo>
                  <a:lnTo>
                    <a:pt x="1181172" y="2189938"/>
                  </a:lnTo>
                  <a:lnTo>
                    <a:pt x="1204868" y="2188114"/>
                  </a:lnTo>
                  <a:cubicBezTo>
                    <a:pt x="1175315" y="2097418"/>
                    <a:pt x="1153895" y="1985528"/>
                    <a:pt x="1130572" y="1883730"/>
                  </a:cubicBezTo>
                  <a:cubicBezTo>
                    <a:pt x="1105346" y="1773651"/>
                    <a:pt x="1081384" y="1655226"/>
                    <a:pt x="1059631" y="1552468"/>
                  </a:cubicBezTo>
                  <a:cubicBezTo>
                    <a:pt x="1041340" y="1466072"/>
                    <a:pt x="1032781" y="1465819"/>
                    <a:pt x="1005797" y="1296767"/>
                  </a:cubicBezTo>
                  <a:lnTo>
                    <a:pt x="1043724" y="1299337"/>
                  </a:lnTo>
                  <a:cubicBezTo>
                    <a:pt x="1030917" y="1218665"/>
                    <a:pt x="1007261" y="1152489"/>
                    <a:pt x="985749" y="1067611"/>
                  </a:cubicBezTo>
                  <a:cubicBezTo>
                    <a:pt x="1004306" y="1071418"/>
                    <a:pt x="1008193" y="1066852"/>
                    <a:pt x="1016500" y="1064815"/>
                  </a:cubicBezTo>
                  <a:cubicBezTo>
                    <a:pt x="1052709" y="1055443"/>
                    <a:pt x="1065489" y="1032626"/>
                    <a:pt x="1080026" y="1016758"/>
                  </a:cubicBezTo>
                  <a:cubicBezTo>
                    <a:pt x="1090223" y="1035408"/>
                    <a:pt x="1092339" y="1033984"/>
                    <a:pt x="1108567" y="1048867"/>
                  </a:cubicBezTo>
                  <a:cubicBezTo>
                    <a:pt x="1168632" y="988936"/>
                    <a:pt x="1216503" y="942303"/>
                    <a:pt x="1262004" y="869272"/>
                  </a:cubicBezTo>
                  <a:cubicBezTo>
                    <a:pt x="1261818" y="832743"/>
                    <a:pt x="1282718" y="797009"/>
                    <a:pt x="1249091" y="773371"/>
                  </a:cubicBezTo>
                  <a:cubicBezTo>
                    <a:pt x="1195469" y="707351"/>
                    <a:pt x="1148131" y="679613"/>
                    <a:pt x="1096373" y="604316"/>
                  </a:cubicBezTo>
                  <a:cubicBezTo>
                    <a:pt x="1068231" y="552472"/>
                    <a:pt x="1058140" y="553822"/>
                    <a:pt x="967018" y="542168"/>
                  </a:cubicBezTo>
                  <a:cubicBezTo>
                    <a:pt x="951110" y="526301"/>
                    <a:pt x="939595" y="509910"/>
                    <a:pt x="907766" y="499615"/>
                  </a:cubicBezTo>
                  <a:lnTo>
                    <a:pt x="890979" y="477785"/>
                  </a:lnTo>
                  <a:cubicBezTo>
                    <a:pt x="890979" y="477785"/>
                    <a:pt x="878332" y="456357"/>
                    <a:pt x="886852" y="443989"/>
                  </a:cubicBezTo>
                  <a:cubicBezTo>
                    <a:pt x="895346" y="431657"/>
                    <a:pt x="907979" y="413364"/>
                    <a:pt x="918309" y="392243"/>
                  </a:cubicBezTo>
                  <a:cubicBezTo>
                    <a:pt x="956369" y="349862"/>
                    <a:pt x="986694" y="289441"/>
                    <a:pt x="927494" y="247345"/>
                  </a:cubicBezTo>
                  <a:cubicBezTo>
                    <a:pt x="903160" y="180809"/>
                    <a:pt x="848899" y="168779"/>
                    <a:pt x="803664" y="187737"/>
                  </a:cubicBezTo>
                  <a:cubicBezTo>
                    <a:pt x="777625" y="198649"/>
                    <a:pt x="749936" y="212543"/>
                    <a:pt x="745144" y="251848"/>
                  </a:cubicBezTo>
                  <a:cubicBezTo>
                    <a:pt x="736597" y="268316"/>
                    <a:pt x="729036" y="302034"/>
                    <a:pt x="717228" y="312006"/>
                  </a:cubicBezTo>
                  <a:cubicBezTo>
                    <a:pt x="685159" y="343916"/>
                    <a:pt x="699176" y="338675"/>
                    <a:pt x="713527" y="345011"/>
                  </a:cubicBezTo>
                  <a:cubicBezTo>
                    <a:pt x="711237" y="363390"/>
                    <a:pt x="707137" y="385342"/>
                    <a:pt x="700148" y="404899"/>
                  </a:cubicBezTo>
                  <a:cubicBezTo>
                    <a:pt x="696128" y="417707"/>
                    <a:pt x="703956" y="424409"/>
                    <a:pt x="705766" y="425817"/>
                  </a:cubicBezTo>
                  <a:cubicBezTo>
                    <a:pt x="718533" y="434737"/>
                    <a:pt x="748751" y="427389"/>
                    <a:pt x="763328" y="461585"/>
                  </a:cubicBezTo>
                  <a:cubicBezTo>
                    <a:pt x="761358" y="487094"/>
                    <a:pt x="756619" y="487756"/>
                    <a:pt x="752039" y="490124"/>
                  </a:cubicBezTo>
                  <a:lnTo>
                    <a:pt x="744891" y="486857"/>
                  </a:lnTo>
                  <a:cubicBezTo>
                    <a:pt x="733922" y="497529"/>
                    <a:pt x="727585" y="498131"/>
                    <a:pt x="719211" y="510892"/>
                  </a:cubicBezTo>
                  <a:cubicBezTo>
                    <a:pt x="665816" y="473884"/>
                    <a:pt x="616894" y="493074"/>
                    <a:pt x="608108" y="487379"/>
                  </a:cubicBezTo>
                  <a:cubicBezTo>
                    <a:pt x="493955" y="434600"/>
                    <a:pt x="385940" y="336559"/>
                    <a:pt x="292009" y="249857"/>
                  </a:cubicBezTo>
                  <a:cubicBezTo>
                    <a:pt x="284980" y="248321"/>
                    <a:pt x="282278" y="251976"/>
                    <a:pt x="277738" y="253430"/>
                  </a:cubicBezTo>
                  <a:lnTo>
                    <a:pt x="228337" y="203815"/>
                  </a:lnTo>
                  <a:lnTo>
                    <a:pt x="217687" y="202756"/>
                  </a:lnTo>
                  <a:cubicBezTo>
                    <a:pt x="199090" y="191122"/>
                    <a:pt x="168498" y="161255"/>
                    <a:pt x="168498" y="161255"/>
                  </a:cubicBezTo>
                  <a:cubicBezTo>
                    <a:pt x="169896" y="145094"/>
                    <a:pt x="112734" y="68574"/>
                    <a:pt x="79786" y="67133"/>
                  </a:cubicBezTo>
                  <a:cubicBezTo>
                    <a:pt x="59817" y="46672"/>
                    <a:pt x="44482" y="33207"/>
                    <a:pt x="18070" y="8651"/>
                  </a:cubicBezTo>
                  <a:cubicBezTo>
                    <a:pt x="13957" y="3605"/>
                    <a:pt x="10429" y="202"/>
                    <a:pt x="7048" y="118"/>
                  </a:cubicBezTo>
                  <a:close/>
                  <a:moveTo>
                    <a:pt x="1043297" y="751531"/>
                  </a:moveTo>
                  <a:cubicBezTo>
                    <a:pt x="1077630" y="754261"/>
                    <a:pt x="1123650" y="787174"/>
                    <a:pt x="1144537" y="839200"/>
                  </a:cubicBezTo>
                  <a:cubicBezTo>
                    <a:pt x="1116102" y="874291"/>
                    <a:pt x="1080838" y="928458"/>
                    <a:pt x="1048143" y="949891"/>
                  </a:cubicBezTo>
                  <a:cubicBezTo>
                    <a:pt x="1045308" y="951754"/>
                    <a:pt x="1058034" y="958184"/>
                    <a:pt x="1055624" y="960341"/>
                  </a:cubicBezTo>
                  <a:lnTo>
                    <a:pt x="1037973" y="962883"/>
                  </a:lnTo>
                  <a:cubicBezTo>
                    <a:pt x="1015422" y="956826"/>
                    <a:pt x="982035" y="946416"/>
                    <a:pt x="961667" y="953419"/>
                  </a:cubicBezTo>
                  <a:cubicBezTo>
                    <a:pt x="968896" y="879815"/>
                    <a:pt x="1000725" y="800086"/>
                    <a:pt x="1043297" y="751531"/>
                  </a:cubicBezTo>
                  <a:close/>
                </a:path>
              </a:pathLst>
            </a:custGeom>
            <a:solidFill>
              <a:srgbClr val="000000"/>
            </a:solidFill>
            <a:ln w="1197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2" name="フリーフォーム: 図形 451">
              <a:extLst>
                <a:ext uri="{FF2B5EF4-FFF2-40B4-BE49-F238E27FC236}">
                  <a16:creationId xmlns:a16="http://schemas.microsoft.com/office/drawing/2014/main" id="{90E09ECA-C472-A21D-5F4A-AE95B5840153}"/>
                </a:ext>
              </a:extLst>
            </p:cNvPr>
            <p:cNvSpPr/>
            <p:nvPr/>
          </p:nvSpPr>
          <p:spPr>
            <a:xfrm>
              <a:off x="4694451" y="3196334"/>
              <a:ext cx="198820" cy="329229"/>
            </a:xfrm>
            <a:custGeom>
              <a:avLst/>
              <a:gdLst>
                <a:gd name="connsiteX0" fmla="*/ 28751 w 198820"/>
                <a:gd name="connsiteY0" fmla="*/ 46 h 329229"/>
                <a:gd name="connsiteX1" fmla="*/ 27141 w 198820"/>
                <a:gd name="connsiteY1" fmla="*/ 7086 h 329229"/>
                <a:gd name="connsiteX2" fmla="*/ 21297 w 198820"/>
                <a:gd name="connsiteY2" fmla="*/ 15743 h 329229"/>
                <a:gd name="connsiteX3" fmla="*/ -69 w 198820"/>
                <a:gd name="connsiteY3" fmla="*/ 174024 h 329229"/>
                <a:gd name="connsiteX4" fmla="*/ 52953 w 198820"/>
                <a:gd name="connsiteY4" fmla="*/ 328131 h 329229"/>
                <a:gd name="connsiteX5" fmla="*/ 74679 w 198820"/>
                <a:gd name="connsiteY5" fmla="*/ 83483 h 329229"/>
                <a:gd name="connsiteX6" fmla="*/ 66998 w 198820"/>
                <a:gd name="connsiteY6" fmla="*/ 79115 h 329229"/>
                <a:gd name="connsiteX7" fmla="*/ 80003 w 198820"/>
                <a:gd name="connsiteY7" fmla="*/ 59001 h 329229"/>
                <a:gd name="connsiteX8" fmla="*/ 94620 w 198820"/>
                <a:gd name="connsiteY8" fmla="*/ 59001 h 329229"/>
                <a:gd name="connsiteX9" fmla="*/ 105510 w 198820"/>
                <a:gd name="connsiteY9" fmla="*/ 80175 h 329229"/>
                <a:gd name="connsiteX10" fmla="*/ 97789 w 198820"/>
                <a:gd name="connsiteY10" fmla="*/ 84879 h 329229"/>
                <a:gd name="connsiteX11" fmla="*/ 127781 w 198820"/>
                <a:gd name="connsiteY11" fmla="*/ 329276 h 329229"/>
                <a:gd name="connsiteX12" fmla="*/ 197843 w 198820"/>
                <a:gd name="connsiteY12" fmla="*/ 187031 h 329229"/>
                <a:gd name="connsiteX13" fmla="*/ 172577 w 198820"/>
                <a:gd name="connsiteY13" fmla="*/ 53511 h 329229"/>
                <a:gd name="connsiteX14" fmla="*/ 174507 w 198820"/>
                <a:gd name="connsiteY14" fmla="*/ 26529 h 329229"/>
                <a:gd name="connsiteX15" fmla="*/ 157880 w 198820"/>
                <a:gd name="connsiteY15" fmla="*/ 4833 h 329229"/>
                <a:gd name="connsiteX16" fmla="*/ 91652 w 198820"/>
                <a:gd name="connsiteY16" fmla="*/ 54948 h 329229"/>
                <a:gd name="connsiteX17" fmla="*/ 82373 w 198820"/>
                <a:gd name="connsiteY17" fmla="*/ 54948 h 329229"/>
                <a:gd name="connsiteX18" fmla="*/ 28751 w 198820"/>
                <a:gd name="connsiteY18" fmla="*/ 46 h 329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8820" h="329229">
                  <a:moveTo>
                    <a:pt x="28751" y="46"/>
                  </a:moveTo>
                  <a:cubicBezTo>
                    <a:pt x="28499" y="1540"/>
                    <a:pt x="27939" y="4393"/>
                    <a:pt x="27141" y="7086"/>
                  </a:cubicBezTo>
                  <a:cubicBezTo>
                    <a:pt x="25477" y="12659"/>
                    <a:pt x="23347" y="14559"/>
                    <a:pt x="21297" y="15743"/>
                  </a:cubicBezTo>
                  <a:cubicBezTo>
                    <a:pt x="21536" y="64051"/>
                    <a:pt x="2447" y="149558"/>
                    <a:pt x="-69" y="174024"/>
                  </a:cubicBezTo>
                  <a:cubicBezTo>
                    <a:pt x="-2586" y="198490"/>
                    <a:pt x="52953" y="328131"/>
                    <a:pt x="52953" y="328131"/>
                  </a:cubicBezTo>
                  <a:lnTo>
                    <a:pt x="74679" y="83483"/>
                  </a:lnTo>
                  <a:cubicBezTo>
                    <a:pt x="72123" y="81181"/>
                    <a:pt x="69048" y="81843"/>
                    <a:pt x="66998" y="79115"/>
                  </a:cubicBezTo>
                  <a:lnTo>
                    <a:pt x="80003" y="59001"/>
                  </a:lnTo>
                  <a:cubicBezTo>
                    <a:pt x="84476" y="61328"/>
                    <a:pt x="89322" y="61446"/>
                    <a:pt x="94620" y="59001"/>
                  </a:cubicBezTo>
                  <a:lnTo>
                    <a:pt x="105510" y="80175"/>
                  </a:lnTo>
                  <a:cubicBezTo>
                    <a:pt x="102621" y="83410"/>
                    <a:pt x="101809" y="83282"/>
                    <a:pt x="97789" y="84879"/>
                  </a:cubicBezTo>
                  <a:lnTo>
                    <a:pt x="127781" y="329276"/>
                  </a:lnTo>
                  <a:cubicBezTo>
                    <a:pt x="127781" y="329276"/>
                    <a:pt x="191573" y="236636"/>
                    <a:pt x="197843" y="187031"/>
                  </a:cubicBezTo>
                  <a:cubicBezTo>
                    <a:pt x="204113" y="137427"/>
                    <a:pt x="172577" y="53511"/>
                    <a:pt x="172577" y="53511"/>
                  </a:cubicBezTo>
                  <a:lnTo>
                    <a:pt x="174507" y="26529"/>
                  </a:lnTo>
                  <a:lnTo>
                    <a:pt x="157880" y="4833"/>
                  </a:lnTo>
                  <a:lnTo>
                    <a:pt x="91652" y="54948"/>
                  </a:lnTo>
                  <a:cubicBezTo>
                    <a:pt x="88310" y="56466"/>
                    <a:pt x="85302" y="55892"/>
                    <a:pt x="82373" y="54948"/>
                  </a:cubicBezTo>
                  <a:cubicBezTo>
                    <a:pt x="71990" y="43148"/>
                    <a:pt x="40493" y="1311"/>
                    <a:pt x="28751" y="46"/>
                  </a:cubicBezTo>
                  <a:close/>
                </a:path>
              </a:pathLst>
            </a:custGeom>
            <a:solidFill>
              <a:srgbClr val="FFFFFF"/>
            </a:solidFill>
            <a:ln w="1197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3" name="フリーフォーム: 図形 452">
              <a:extLst>
                <a:ext uri="{FF2B5EF4-FFF2-40B4-BE49-F238E27FC236}">
                  <a16:creationId xmlns:a16="http://schemas.microsoft.com/office/drawing/2014/main" id="{5ADA53E1-C905-4AC9-E89D-AF01AD362BE8}"/>
                </a:ext>
              </a:extLst>
            </p:cNvPr>
            <p:cNvSpPr/>
            <p:nvPr/>
          </p:nvSpPr>
          <p:spPr>
            <a:xfrm>
              <a:off x="4131708" y="2925954"/>
              <a:ext cx="130911" cy="133337"/>
            </a:xfrm>
            <a:custGeom>
              <a:avLst/>
              <a:gdLst>
                <a:gd name="connsiteX0" fmla="*/ 47091 w 130911"/>
                <a:gd name="connsiteY0" fmla="*/ -4 h 133337"/>
                <a:gd name="connsiteX1" fmla="*/ 57741 w 130911"/>
                <a:gd name="connsiteY1" fmla="*/ 14740 h 133337"/>
                <a:gd name="connsiteX2" fmla="*/ 14170 w 130911"/>
                <a:gd name="connsiteY2" fmla="*/ 74315 h 133337"/>
                <a:gd name="connsiteX3" fmla="*/ 4785 w 130911"/>
                <a:gd name="connsiteY3" fmla="*/ 61856 h 133337"/>
                <a:gd name="connsiteX4" fmla="*/ 1097 w 130911"/>
                <a:gd name="connsiteY4" fmla="*/ 67290 h 133337"/>
                <a:gd name="connsiteX5" fmla="*/ 1257 w 130911"/>
                <a:gd name="connsiteY5" fmla="*/ 80698 h 133337"/>
                <a:gd name="connsiteX6" fmla="*/ 37573 w 130911"/>
                <a:gd name="connsiteY6" fmla="*/ 121416 h 133337"/>
                <a:gd name="connsiteX7" fmla="*/ 49155 w 130911"/>
                <a:gd name="connsiteY7" fmla="*/ 132368 h 133337"/>
                <a:gd name="connsiteX8" fmla="*/ 130679 w 130911"/>
                <a:gd name="connsiteY8" fmla="*/ 72046 h 133337"/>
                <a:gd name="connsiteX9" fmla="*/ 57741 w 130911"/>
                <a:gd name="connsiteY9" fmla="*/ 1056 h 133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0911" h="133337">
                  <a:moveTo>
                    <a:pt x="47091" y="-4"/>
                  </a:moveTo>
                  <a:lnTo>
                    <a:pt x="57741" y="14740"/>
                  </a:lnTo>
                  <a:cubicBezTo>
                    <a:pt x="57475" y="54981"/>
                    <a:pt x="53335" y="74091"/>
                    <a:pt x="14170" y="74315"/>
                  </a:cubicBezTo>
                  <a:lnTo>
                    <a:pt x="4785" y="61856"/>
                  </a:lnTo>
                  <a:cubicBezTo>
                    <a:pt x="2815" y="63887"/>
                    <a:pt x="1990" y="65576"/>
                    <a:pt x="1097" y="67290"/>
                  </a:cubicBezTo>
                  <a:cubicBezTo>
                    <a:pt x="-1152" y="72178"/>
                    <a:pt x="-167" y="76475"/>
                    <a:pt x="1257" y="80698"/>
                  </a:cubicBezTo>
                  <a:lnTo>
                    <a:pt x="37573" y="121416"/>
                  </a:lnTo>
                  <a:lnTo>
                    <a:pt x="49155" y="132368"/>
                  </a:lnTo>
                  <a:cubicBezTo>
                    <a:pt x="103722" y="140821"/>
                    <a:pt x="123171" y="91575"/>
                    <a:pt x="130679" y="72046"/>
                  </a:cubicBezTo>
                  <a:lnTo>
                    <a:pt x="57741" y="1056"/>
                  </a:lnTo>
                  <a:close/>
                </a:path>
              </a:pathLst>
            </a:custGeom>
            <a:solidFill>
              <a:srgbClr val="FFFFFF"/>
            </a:solidFill>
            <a:ln w="1197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4" name="フリーフォーム: 図形 453">
              <a:extLst>
                <a:ext uri="{FF2B5EF4-FFF2-40B4-BE49-F238E27FC236}">
                  <a16:creationId xmlns:a16="http://schemas.microsoft.com/office/drawing/2014/main" id="{0F617010-4BFE-B9C4-A753-348C1EC78EA0}"/>
                </a:ext>
              </a:extLst>
            </p:cNvPr>
            <p:cNvSpPr/>
            <p:nvPr/>
          </p:nvSpPr>
          <p:spPr>
            <a:xfrm>
              <a:off x="4994471" y="3677363"/>
              <a:ext cx="76585" cy="69090"/>
            </a:xfrm>
            <a:custGeom>
              <a:avLst/>
              <a:gdLst>
                <a:gd name="connsiteX0" fmla="*/ 31110 w 76585"/>
                <a:gd name="connsiteY0" fmla="*/ 93 h 69090"/>
                <a:gd name="connsiteX1" fmla="*/ 76465 w 76585"/>
                <a:gd name="connsiteY1" fmla="*/ 42147 h 69090"/>
                <a:gd name="connsiteX2" fmla="*/ 47218 w 76585"/>
                <a:gd name="connsiteY2" fmla="*/ 67440 h 69090"/>
                <a:gd name="connsiteX3" fmla="*/ 41134 w 76585"/>
                <a:gd name="connsiteY3" fmla="*/ 69184 h 69090"/>
                <a:gd name="connsiteX4" fmla="*/ 46779 w 76585"/>
                <a:gd name="connsiteY4" fmla="*/ 62687 h 69090"/>
                <a:gd name="connsiteX5" fmla="*/ 13552 w 76585"/>
                <a:gd name="connsiteY5" fmla="*/ 7548 h 69090"/>
                <a:gd name="connsiteX6" fmla="*/ 4726 w 76585"/>
                <a:gd name="connsiteY6" fmla="*/ 8800 h 69090"/>
                <a:gd name="connsiteX7" fmla="*/ -120 w 76585"/>
                <a:gd name="connsiteY7" fmla="*/ 7482 h 69090"/>
                <a:gd name="connsiteX8" fmla="*/ 31110 w 76585"/>
                <a:gd name="connsiteY8" fmla="*/ 93 h 69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585" h="69090">
                  <a:moveTo>
                    <a:pt x="31110" y="93"/>
                  </a:moveTo>
                  <a:cubicBezTo>
                    <a:pt x="54913" y="4992"/>
                    <a:pt x="69250" y="19822"/>
                    <a:pt x="76465" y="42147"/>
                  </a:cubicBezTo>
                  <a:lnTo>
                    <a:pt x="47218" y="67440"/>
                  </a:lnTo>
                  <a:lnTo>
                    <a:pt x="41134" y="69184"/>
                  </a:lnTo>
                  <a:cubicBezTo>
                    <a:pt x="44755" y="64857"/>
                    <a:pt x="43012" y="66881"/>
                    <a:pt x="46779" y="62687"/>
                  </a:cubicBezTo>
                  <a:cubicBezTo>
                    <a:pt x="39657" y="41215"/>
                    <a:pt x="31323" y="19995"/>
                    <a:pt x="13552" y="7548"/>
                  </a:cubicBezTo>
                  <a:lnTo>
                    <a:pt x="4726" y="8800"/>
                  </a:lnTo>
                  <a:lnTo>
                    <a:pt x="-120" y="7482"/>
                  </a:lnTo>
                  <a:cubicBezTo>
                    <a:pt x="8919" y="4513"/>
                    <a:pt x="23602" y="5751"/>
                    <a:pt x="31110" y="93"/>
                  </a:cubicBezTo>
                  <a:close/>
                </a:path>
              </a:pathLst>
            </a:custGeom>
            <a:solidFill>
              <a:srgbClr val="FFFFFF"/>
            </a:solidFill>
            <a:ln w="1197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46810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画面に合わせる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2025-11-29T14:33:28Z</dcterms:created>
  <dcterms:modified xsi:type="dcterms:W3CDTF">2025-11-29T14:35:16Z</dcterms:modified>
</cp:coreProperties>
</file>