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72" r:id="rId1"/>
  </p:sldMasterIdLst>
  <p:notesMasterIdLst>
    <p:notesMasterId r:id="rId3"/>
  </p:notesMasterIdLst>
  <p:sldIdLst>
    <p:sldId id="260" r:id="rId2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2F2F2"/>
    <a:srgbClr val="FFFFFF"/>
    <a:srgbClr val="E1D0B9"/>
    <a:srgbClr val="E5EBED"/>
    <a:srgbClr val="F6E1C5"/>
    <a:srgbClr val="1E7D7E"/>
    <a:srgbClr val="222324"/>
    <a:srgbClr val="0B0B0B"/>
    <a:srgbClr val="1F2021"/>
    <a:srgbClr val="43434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02" autoAdjust="0"/>
    <p:restoredTop sz="93103" autoAdjust="0"/>
  </p:normalViewPr>
  <p:slideViewPr>
    <p:cSldViewPr snapToGrid="0">
      <p:cViewPr varScale="1">
        <p:scale>
          <a:sx n="80" d="100"/>
          <a:sy n="80" d="100"/>
        </p:scale>
        <p:origin x="90" y="504"/>
      </p:cViewPr>
      <p:guideLst/>
    </p:cSldViewPr>
  </p:slideViewPr>
  <p:outlineViewPr>
    <p:cViewPr>
      <p:scale>
        <a:sx n="25" d="100"/>
        <a:sy n="25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49F3A67-A608-46E0-839B-844ACFB75285}" type="datetimeFigureOut">
              <a:rPr kumimoji="1" lang="ja-JP" altLang="en-US" smtClean="0"/>
              <a:t>2025/11/15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14B17C1-3272-48C4-A569-410BE570BD7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102228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80314" rtl="0" eaLnBrk="1" latinLnBrk="0" hangingPunct="1">
      <a:defRPr kumimoji="1" sz="893" kern="1200">
        <a:solidFill>
          <a:schemeClr val="tx1"/>
        </a:solidFill>
        <a:latin typeface="+mn-lt"/>
        <a:ea typeface="+mn-ea"/>
        <a:cs typeface="+mn-cs"/>
      </a:defRPr>
    </a:lvl1pPr>
    <a:lvl2pPr marL="340157" algn="l" defTabSz="680314" rtl="0" eaLnBrk="1" latinLnBrk="0" hangingPunct="1">
      <a:defRPr kumimoji="1" sz="893" kern="1200">
        <a:solidFill>
          <a:schemeClr val="tx1"/>
        </a:solidFill>
        <a:latin typeface="+mn-lt"/>
        <a:ea typeface="+mn-ea"/>
        <a:cs typeface="+mn-cs"/>
      </a:defRPr>
    </a:lvl2pPr>
    <a:lvl3pPr marL="680314" algn="l" defTabSz="680314" rtl="0" eaLnBrk="1" latinLnBrk="0" hangingPunct="1">
      <a:defRPr kumimoji="1" sz="893" kern="1200">
        <a:solidFill>
          <a:schemeClr val="tx1"/>
        </a:solidFill>
        <a:latin typeface="+mn-lt"/>
        <a:ea typeface="+mn-ea"/>
        <a:cs typeface="+mn-cs"/>
      </a:defRPr>
    </a:lvl3pPr>
    <a:lvl4pPr marL="1020470" algn="l" defTabSz="680314" rtl="0" eaLnBrk="1" latinLnBrk="0" hangingPunct="1">
      <a:defRPr kumimoji="1" sz="893" kern="1200">
        <a:solidFill>
          <a:schemeClr val="tx1"/>
        </a:solidFill>
        <a:latin typeface="+mn-lt"/>
        <a:ea typeface="+mn-ea"/>
        <a:cs typeface="+mn-cs"/>
      </a:defRPr>
    </a:lvl4pPr>
    <a:lvl5pPr marL="1360627" algn="l" defTabSz="680314" rtl="0" eaLnBrk="1" latinLnBrk="0" hangingPunct="1">
      <a:defRPr kumimoji="1" sz="893" kern="1200">
        <a:solidFill>
          <a:schemeClr val="tx1"/>
        </a:solidFill>
        <a:latin typeface="+mn-lt"/>
        <a:ea typeface="+mn-ea"/>
        <a:cs typeface="+mn-cs"/>
      </a:defRPr>
    </a:lvl5pPr>
    <a:lvl6pPr marL="1700784" algn="l" defTabSz="680314" rtl="0" eaLnBrk="1" latinLnBrk="0" hangingPunct="1">
      <a:defRPr kumimoji="1" sz="893" kern="1200">
        <a:solidFill>
          <a:schemeClr val="tx1"/>
        </a:solidFill>
        <a:latin typeface="+mn-lt"/>
        <a:ea typeface="+mn-ea"/>
        <a:cs typeface="+mn-cs"/>
      </a:defRPr>
    </a:lvl6pPr>
    <a:lvl7pPr marL="2040941" algn="l" defTabSz="680314" rtl="0" eaLnBrk="1" latinLnBrk="0" hangingPunct="1">
      <a:defRPr kumimoji="1" sz="893" kern="1200">
        <a:solidFill>
          <a:schemeClr val="tx1"/>
        </a:solidFill>
        <a:latin typeface="+mn-lt"/>
        <a:ea typeface="+mn-ea"/>
        <a:cs typeface="+mn-cs"/>
      </a:defRPr>
    </a:lvl7pPr>
    <a:lvl8pPr marL="2381098" algn="l" defTabSz="680314" rtl="0" eaLnBrk="1" latinLnBrk="0" hangingPunct="1">
      <a:defRPr kumimoji="1" sz="893" kern="1200">
        <a:solidFill>
          <a:schemeClr val="tx1"/>
        </a:solidFill>
        <a:latin typeface="+mn-lt"/>
        <a:ea typeface="+mn-ea"/>
        <a:cs typeface="+mn-cs"/>
      </a:defRPr>
    </a:lvl8pPr>
    <a:lvl9pPr marL="2721254" algn="l" defTabSz="680314" rtl="0" eaLnBrk="1" latinLnBrk="0" hangingPunct="1">
      <a:defRPr kumimoji="1" sz="893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EC8A7-8E3F-4D23-B37B-8C624ADE2F40}" type="datetimeFigureOut">
              <a:rPr kumimoji="1" lang="ja-JP" altLang="en-US" smtClean="0"/>
              <a:t>2025/11/15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30A52-5C5E-4E55-B182-AFCE26D4550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448189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EC8A7-8E3F-4D23-B37B-8C624ADE2F40}" type="datetimeFigureOut">
              <a:rPr kumimoji="1" lang="ja-JP" altLang="en-US" smtClean="0"/>
              <a:t>2025/11/15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30A52-5C5E-4E55-B182-AFCE26D4550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220217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273844"/>
            <a:ext cx="1971675" cy="4358879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273844"/>
            <a:ext cx="5800725" cy="4358879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EC8A7-8E3F-4D23-B37B-8C624ADE2F40}" type="datetimeFigureOut">
              <a:rPr kumimoji="1" lang="ja-JP" altLang="en-US" smtClean="0"/>
              <a:t>2025/11/15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30A52-5C5E-4E55-B182-AFCE26D4550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97905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EC8A7-8E3F-4D23-B37B-8C624ADE2F40}" type="datetimeFigureOut">
              <a:rPr kumimoji="1" lang="ja-JP" altLang="en-US" smtClean="0"/>
              <a:t>2025/11/15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30A52-5C5E-4E55-B182-AFCE26D4550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157275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282304"/>
            <a:ext cx="7886700" cy="213955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3442098"/>
            <a:ext cx="7886700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EC8A7-8E3F-4D23-B37B-8C624ADE2F40}" type="datetimeFigureOut">
              <a:rPr kumimoji="1" lang="ja-JP" altLang="en-US" smtClean="0"/>
              <a:t>2025/11/15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30A52-5C5E-4E55-B182-AFCE26D4550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95123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86200" cy="326350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369219"/>
            <a:ext cx="3886200" cy="326350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EC8A7-8E3F-4D23-B37B-8C624ADE2F40}" type="datetimeFigureOut">
              <a:rPr kumimoji="1" lang="ja-JP" altLang="en-US" smtClean="0"/>
              <a:t>2025/11/15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30A52-5C5E-4E55-B182-AFCE26D4550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087074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1878806"/>
            <a:ext cx="3868340" cy="2763441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260872"/>
            <a:ext cx="3887391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1878806"/>
            <a:ext cx="3887391" cy="2763441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EC8A7-8E3F-4D23-B37B-8C624ADE2F40}" type="datetimeFigureOut">
              <a:rPr kumimoji="1" lang="ja-JP" altLang="en-US" smtClean="0"/>
              <a:t>2025/11/15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30A52-5C5E-4E55-B182-AFCE26D4550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932113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EC8A7-8E3F-4D23-B37B-8C624ADE2F40}" type="datetimeFigureOut">
              <a:rPr kumimoji="1" lang="ja-JP" altLang="en-US" smtClean="0"/>
              <a:t>2025/11/15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30A52-5C5E-4E55-B182-AFCE26D4550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78404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EC8A7-8E3F-4D23-B37B-8C624ADE2F40}" type="datetimeFigureOut">
              <a:rPr kumimoji="1" lang="ja-JP" altLang="en-US" smtClean="0"/>
              <a:t>2025/11/15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30A52-5C5E-4E55-B182-AFCE26D4550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045670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EC8A7-8E3F-4D23-B37B-8C624ADE2F40}" type="datetimeFigureOut">
              <a:rPr kumimoji="1" lang="ja-JP" altLang="en-US" smtClean="0"/>
              <a:t>2025/11/15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30A52-5C5E-4E55-B182-AFCE26D4550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730405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740569"/>
            <a:ext cx="4629150" cy="3655219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EC8A7-8E3F-4D23-B37B-8C624ADE2F40}" type="datetimeFigureOut">
              <a:rPr kumimoji="1" lang="ja-JP" altLang="en-US" smtClean="0"/>
              <a:t>2025/11/15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30A52-5C5E-4E55-B182-AFCE26D4550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005546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1EC8A7-8E3F-4D23-B37B-8C624ADE2F40}" type="datetimeFigureOut">
              <a:rPr kumimoji="1" lang="ja-JP" altLang="en-US" smtClean="0"/>
              <a:t>2025/11/15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D30A52-5C5E-4E55-B182-AFCE26D4550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480159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グラフィックス 2">
            <a:extLst>
              <a:ext uri="{FF2B5EF4-FFF2-40B4-BE49-F238E27FC236}">
                <a16:creationId xmlns:a16="http://schemas.microsoft.com/office/drawing/2014/main" id="{0049CFF1-CFBD-4340-083C-148D0DEAF2E6}"/>
              </a:ext>
            </a:extLst>
          </p:cNvPr>
          <p:cNvGrpSpPr/>
          <p:nvPr/>
        </p:nvGrpSpPr>
        <p:grpSpPr>
          <a:xfrm>
            <a:off x="529565" y="592029"/>
            <a:ext cx="1250531" cy="576022"/>
            <a:chOff x="1982174" y="1187114"/>
            <a:chExt cx="1250531" cy="576022"/>
          </a:xfrm>
        </p:grpSpPr>
        <p:sp>
          <p:nvSpPr>
            <p:cNvPr id="17" name="フリーフォーム: 図形 16">
              <a:extLst>
                <a:ext uri="{FF2B5EF4-FFF2-40B4-BE49-F238E27FC236}">
                  <a16:creationId xmlns:a16="http://schemas.microsoft.com/office/drawing/2014/main" id="{BA55B658-BC85-5575-A7F1-2B7F65D8573B}"/>
                </a:ext>
              </a:extLst>
            </p:cNvPr>
            <p:cNvSpPr/>
            <p:nvPr/>
          </p:nvSpPr>
          <p:spPr>
            <a:xfrm>
              <a:off x="1982174" y="1310382"/>
              <a:ext cx="213551" cy="329504"/>
            </a:xfrm>
            <a:custGeom>
              <a:avLst/>
              <a:gdLst>
                <a:gd name="connsiteX0" fmla="*/ -497 w 213551"/>
                <a:gd name="connsiteY0" fmla="*/ 329508 h 329504"/>
                <a:gd name="connsiteX1" fmla="*/ 213054 w 213551"/>
                <a:gd name="connsiteY1" fmla="*/ 329508 h 329504"/>
                <a:gd name="connsiteX2" fmla="*/ 1807 w 213551"/>
                <a:gd name="connsiteY2" fmla="*/ 3 h 329504"/>
                <a:gd name="connsiteX3" fmla="*/ 213054 w 213551"/>
                <a:gd name="connsiteY3" fmla="*/ 3 h 3295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13551" h="329504">
                  <a:moveTo>
                    <a:pt x="-497" y="329508"/>
                  </a:moveTo>
                  <a:lnTo>
                    <a:pt x="213054" y="329508"/>
                  </a:lnTo>
                  <a:moveTo>
                    <a:pt x="1807" y="3"/>
                  </a:moveTo>
                  <a:lnTo>
                    <a:pt x="213054" y="3"/>
                  </a:lnTo>
                </a:path>
              </a:pathLst>
            </a:custGeom>
            <a:noFill/>
            <a:ln w="19049" cap="rnd">
              <a:solidFill>
                <a:srgbClr val="000000"/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16" name="フリーフォーム: 図形 15">
              <a:extLst>
                <a:ext uri="{FF2B5EF4-FFF2-40B4-BE49-F238E27FC236}">
                  <a16:creationId xmlns:a16="http://schemas.microsoft.com/office/drawing/2014/main" id="{3D640B36-FBCC-C046-4E76-D66055469F6C}"/>
                </a:ext>
              </a:extLst>
            </p:cNvPr>
            <p:cNvSpPr/>
            <p:nvPr/>
          </p:nvSpPr>
          <p:spPr>
            <a:xfrm>
              <a:off x="2142554" y="1187132"/>
              <a:ext cx="814645" cy="576004"/>
            </a:xfrm>
            <a:custGeom>
              <a:avLst/>
              <a:gdLst>
                <a:gd name="connsiteX0" fmla="*/ 814184 w 814645"/>
                <a:gd name="connsiteY0" fmla="*/ 288003 h 576004"/>
                <a:gd name="connsiteX1" fmla="*/ 315367 w 814645"/>
                <a:gd name="connsiteY1" fmla="*/ 3 h 576004"/>
                <a:gd name="connsiteX2" fmla="*/ -389 w 814645"/>
                <a:gd name="connsiteY2" fmla="*/ 3 h 576004"/>
                <a:gd name="connsiteX3" fmla="*/ 76759 w 814645"/>
                <a:gd name="connsiteY3" fmla="*/ 288003 h 576004"/>
                <a:gd name="connsiteX4" fmla="*/ -461 w 814645"/>
                <a:gd name="connsiteY4" fmla="*/ 576007 h 576004"/>
                <a:gd name="connsiteX5" fmla="*/ 315367 w 814645"/>
                <a:gd name="connsiteY5" fmla="*/ 576007 h 576004"/>
                <a:gd name="connsiteX6" fmla="*/ 814184 w 814645"/>
                <a:gd name="connsiteY6" fmla="*/ 288003 h 5760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814645" h="576004">
                  <a:moveTo>
                    <a:pt x="814184" y="288003"/>
                  </a:moveTo>
                  <a:cubicBezTo>
                    <a:pt x="711295" y="109789"/>
                    <a:pt x="521143" y="3"/>
                    <a:pt x="315367" y="3"/>
                  </a:cubicBezTo>
                  <a:lnTo>
                    <a:pt x="-389" y="3"/>
                  </a:lnTo>
                  <a:cubicBezTo>
                    <a:pt x="50155" y="87566"/>
                    <a:pt x="76759" y="186897"/>
                    <a:pt x="76759" y="288003"/>
                  </a:cubicBezTo>
                  <a:cubicBezTo>
                    <a:pt x="76759" y="389113"/>
                    <a:pt x="50082" y="488444"/>
                    <a:pt x="-461" y="576007"/>
                  </a:cubicBezTo>
                  <a:lnTo>
                    <a:pt x="315367" y="576007"/>
                  </a:lnTo>
                  <a:cubicBezTo>
                    <a:pt x="521143" y="576007"/>
                    <a:pt x="711295" y="466221"/>
                    <a:pt x="814184" y="288003"/>
                  </a:cubicBezTo>
                </a:path>
              </a:pathLst>
            </a:custGeom>
            <a:solidFill>
              <a:srgbClr val="FFFFFF"/>
            </a:solidFill>
            <a:ln w="25398" cap="rnd">
              <a:noFill/>
              <a:prstDash val="solid"/>
              <a:round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18" name="フリーフォーム: 図形 17">
              <a:extLst>
                <a:ext uri="{FF2B5EF4-FFF2-40B4-BE49-F238E27FC236}">
                  <a16:creationId xmlns:a16="http://schemas.microsoft.com/office/drawing/2014/main" id="{AAE11B00-EE5E-0392-A0A8-F698A3E5D5B8}"/>
                </a:ext>
              </a:extLst>
            </p:cNvPr>
            <p:cNvSpPr/>
            <p:nvPr/>
          </p:nvSpPr>
          <p:spPr>
            <a:xfrm>
              <a:off x="2957199" y="1475132"/>
              <a:ext cx="275506" cy="9525"/>
            </a:xfrm>
            <a:custGeom>
              <a:avLst/>
              <a:gdLst>
                <a:gd name="connsiteX0" fmla="*/ -419 w 275506"/>
                <a:gd name="connsiteY0" fmla="*/ 3 h 9525"/>
                <a:gd name="connsiteX1" fmla="*/ 275087 w 275506"/>
                <a:gd name="connsiteY1" fmla="*/ 3 h 9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275506" h="9525">
                  <a:moveTo>
                    <a:pt x="-419" y="3"/>
                  </a:moveTo>
                  <a:lnTo>
                    <a:pt x="275087" y="3"/>
                  </a:lnTo>
                </a:path>
              </a:pathLst>
            </a:custGeom>
            <a:noFill/>
            <a:ln w="19049" cap="rnd">
              <a:solidFill>
                <a:srgbClr val="000000"/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grpSp>
          <p:nvGrpSpPr>
            <p:cNvPr id="19" name="グラフィックス 2">
              <a:extLst>
                <a:ext uri="{FF2B5EF4-FFF2-40B4-BE49-F238E27FC236}">
                  <a16:creationId xmlns:a16="http://schemas.microsoft.com/office/drawing/2014/main" id="{A3D28A4A-5FBE-D2AF-D15D-6FB0A88685F2}"/>
                </a:ext>
              </a:extLst>
            </p:cNvPr>
            <p:cNvGrpSpPr/>
            <p:nvPr/>
          </p:nvGrpSpPr>
          <p:grpSpPr>
            <a:xfrm>
              <a:off x="2142590" y="1187114"/>
              <a:ext cx="814608" cy="576000"/>
              <a:chOff x="2142590" y="1187114"/>
              <a:chExt cx="814608" cy="576000"/>
            </a:xfrm>
            <a:noFill/>
          </p:grpSpPr>
          <p:sp>
            <p:nvSpPr>
              <p:cNvPr id="20" name="フリーフォーム: 図形 19">
                <a:extLst>
                  <a:ext uri="{FF2B5EF4-FFF2-40B4-BE49-F238E27FC236}">
                    <a16:creationId xmlns:a16="http://schemas.microsoft.com/office/drawing/2014/main" id="{06AB8E75-E8D3-0EF8-444D-EB58DFD4A9E8}"/>
                  </a:ext>
                </a:extLst>
              </p:cNvPr>
              <p:cNvSpPr/>
              <p:nvPr/>
            </p:nvSpPr>
            <p:spPr>
              <a:xfrm>
                <a:off x="2237198" y="1187114"/>
                <a:ext cx="720000" cy="576000"/>
              </a:xfrm>
              <a:custGeom>
                <a:avLst/>
                <a:gdLst>
                  <a:gd name="connsiteX0" fmla="*/ 719704 w 720000"/>
                  <a:gd name="connsiteY0" fmla="*/ 288311 h 576000"/>
                  <a:gd name="connsiteX1" fmla="*/ 220852 w 720000"/>
                  <a:gd name="connsiteY1" fmla="*/ 311 h 576000"/>
                  <a:gd name="connsiteX2" fmla="*/ -296 w 720000"/>
                  <a:gd name="connsiteY2" fmla="*/ 311 h 576000"/>
                  <a:gd name="connsiteX3" fmla="*/ 76852 w 720000"/>
                  <a:gd name="connsiteY3" fmla="*/ 288311 h 576000"/>
                  <a:gd name="connsiteX4" fmla="*/ -296 w 720000"/>
                  <a:gd name="connsiteY4" fmla="*/ 576312 h 576000"/>
                  <a:gd name="connsiteX5" fmla="*/ 220852 w 720000"/>
                  <a:gd name="connsiteY5" fmla="*/ 576312 h 576000"/>
                  <a:gd name="connsiteX6" fmla="*/ 719704 w 720000"/>
                  <a:gd name="connsiteY6" fmla="*/ 288311 h 5760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720000" h="576000">
                    <a:moveTo>
                      <a:pt x="719704" y="288311"/>
                    </a:moveTo>
                    <a:cubicBezTo>
                      <a:pt x="616816" y="110111"/>
                      <a:pt x="426664" y="311"/>
                      <a:pt x="220852" y="311"/>
                    </a:cubicBezTo>
                    <a:lnTo>
                      <a:pt x="-296" y="311"/>
                    </a:lnTo>
                    <a:cubicBezTo>
                      <a:pt x="50248" y="87863"/>
                      <a:pt x="76852" y="187223"/>
                      <a:pt x="76852" y="288311"/>
                    </a:cubicBezTo>
                    <a:cubicBezTo>
                      <a:pt x="76852" y="389435"/>
                      <a:pt x="50248" y="488759"/>
                      <a:pt x="-296" y="576312"/>
                    </a:cubicBezTo>
                    <a:lnTo>
                      <a:pt x="220852" y="576312"/>
                    </a:lnTo>
                    <a:cubicBezTo>
                      <a:pt x="426664" y="576312"/>
                      <a:pt x="616816" y="466547"/>
                      <a:pt x="719704" y="288311"/>
                    </a:cubicBezTo>
                  </a:path>
                </a:pathLst>
              </a:custGeom>
              <a:noFill/>
              <a:ln w="25398" cap="rnd">
                <a:solidFill>
                  <a:srgbClr val="000000"/>
                </a:solidFill>
                <a:prstDash val="solid"/>
                <a:round/>
              </a:ln>
            </p:spPr>
            <p:txBody>
              <a:bodyPr rtlCol="0" anchor="ctr"/>
              <a:lstStyle/>
              <a:p>
                <a:endParaRPr lang="ja-JP" altLang="en-US" dirty="0"/>
              </a:p>
            </p:txBody>
          </p:sp>
          <p:sp>
            <p:nvSpPr>
              <p:cNvPr id="21" name="フリーフォーム: 図形 20">
                <a:extLst>
                  <a:ext uri="{FF2B5EF4-FFF2-40B4-BE49-F238E27FC236}">
                    <a16:creationId xmlns:a16="http://schemas.microsoft.com/office/drawing/2014/main" id="{9D1F83C4-D770-61A7-55E3-7BB4ABD5EB7F}"/>
                  </a:ext>
                </a:extLst>
              </p:cNvPr>
              <p:cNvSpPr/>
              <p:nvPr/>
            </p:nvSpPr>
            <p:spPr>
              <a:xfrm>
                <a:off x="2142590" y="1187114"/>
                <a:ext cx="77183" cy="576000"/>
              </a:xfrm>
              <a:custGeom>
                <a:avLst/>
                <a:gdLst>
                  <a:gd name="connsiteX0" fmla="*/ -328 w 77183"/>
                  <a:gd name="connsiteY0" fmla="*/ 311 h 576000"/>
                  <a:gd name="connsiteX1" fmla="*/ 76855 w 77183"/>
                  <a:gd name="connsiteY1" fmla="*/ 288311 h 576000"/>
                  <a:gd name="connsiteX2" fmla="*/ -328 w 77183"/>
                  <a:gd name="connsiteY2" fmla="*/ 576312 h 5760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77183" h="576000">
                    <a:moveTo>
                      <a:pt x="-328" y="311"/>
                    </a:moveTo>
                    <a:cubicBezTo>
                      <a:pt x="50252" y="87863"/>
                      <a:pt x="76855" y="187188"/>
                      <a:pt x="76855" y="288311"/>
                    </a:cubicBezTo>
                    <a:cubicBezTo>
                      <a:pt x="76855" y="389435"/>
                      <a:pt x="50252" y="488759"/>
                      <a:pt x="-328" y="576312"/>
                    </a:cubicBezTo>
                  </a:path>
                </a:pathLst>
              </a:custGeom>
              <a:noFill/>
              <a:ln w="25398" cap="rnd">
                <a:solidFill>
                  <a:srgbClr val="000000"/>
                </a:solidFill>
                <a:prstDash val="solid"/>
                <a:round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</p:grpSp>
      </p:grpSp>
      <p:grpSp>
        <p:nvGrpSpPr>
          <p:cNvPr id="28" name="グラフィックス 22">
            <a:extLst>
              <a:ext uri="{FF2B5EF4-FFF2-40B4-BE49-F238E27FC236}">
                <a16:creationId xmlns:a16="http://schemas.microsoft.com/office/drawing/2014/main" id="{081171E4-DA13-A876-0823-E1BB7F105F97}"/>
              </a:ext>
            </a:extLst>
          </p:cNvPr>
          <p:cNvGrpSpPr/>
          <p:nvPr/>
        </p:nvGrpSpPr>
        <p:grpSpPr>
          <a:xfrm>
            <a:off x="529565" y="1493565"/>
            <a:ext cx="1250531" cy="576004"/>
            <a:chOff x="2066946" y="2413000"/>
            <a:chExt cx="1250531" cy="576004"/>
          </a:xfrm>
        </p:grpSpPr>
        <p:sp>
          <p:nvSpPr>
            <p:cNvPr id="29" name="フリーフォーム: 図形 28">
              <a:extLst>
                <a:ext uri="{FF2B5EF4-FFF2-40B4-BE49-F238E27FC236}">
                  <a16:creationId xmlns:a16="http://schemas.microsoft.com/office/drawing/2014/main" id="{A6B2A551-C5BE-843D-1F3A-C45B02993FA6}"/>
                </a:ext>
              </a:extLst>
            </p:cNvPr>
            <p:cNvSpPr/>
            <p:nvPr/>
          </p:nvSpPr>
          <p:spPr>
            <a:xfrm>
              <a:off x="2066946" y="2536246"/>
              <a:ext cx="306144" cy="329508"/>
            </a:xfrm>
            <a:custGeom>
              <a:avLst/>
              <a:gdLst>
                <a:gd name="connsiteX0" fmla="*/ -493 w 306144"/>
                <a:gd name="connsiteY0" fmla="*/ 329486 h 329508"/>
                <a:gd name="connsiteX1" fmla="*/ 305651 w 306144"/>
                <a:gd name="connsiteY1" fmla="*/ 329486 h 329508"/>
                <a:gd name="connsiteX2" fmla="*/ 838 w 306144"/>
                <a:gd name="connsiteY2" fmla="*/ -23 h 329508"/>
                <a:gd name="connsiteX3" fmla="*/ 305651 w 306144"/>
                <a:gd name="connsiteY3" fmla="*/ -23 h 3295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06144" h="329508">
                  <a:moveTo>
                    <a:pt x="-493" y="329486"/>
                  </a:moveTo>
                  <a:lnTo>
                    <a:pt x="305651" y="329486"/>
                  </a:lnTo>
                  <a:moveTo>
                    <a:pt x="838" y="-23"/>
                  </a:moveTo>
                  <a:lnTo>
                    <a:pt x="305651" y="-23"/>
                  </a:lnTo>
                </a:path>
              </a:pathLst>
            </a:custGeom>
            <a:noFill/>
            <a:ln w="19049" cap="rnd">
              <a:solidFill>
                <a:srgbClr val="000000"/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30" name="フリーフォーム: 図形 29">
              <a:extLst>
                <a:ext uri="{FF2B5EF4-FFF2-40B4-BE49-F238E27FC236}">
                  <a16:creationId xmlns:a16="http://schemas.microsoft.com/office/drawing/2014/main" id="{71C9CA23-FFC8-0C0A-1172-DE6DAB4C3DBA}"/>
                </a:ext>
              </a:extLst>
            </p:cNvPr>
            <p:cNvSpPr/>
            <p:nvPr/>
          </p:nvSpPr>
          <p:spPr>
            <a:xfrm>
              <a:off x="3041971" y="2701000"/>
              <a:ext cx="275506" cy="9525"/>
            </a:xfrm>
            <a:custGeom>
              <a:avLst/>
              <a:gdLst>
                <a:gd name="connsiteX0" fmla="*/ -419 w 275506"/>
                <a:gd name="connsiteY0" fmla="*/ -23 h 9525"/>
                <a:gd name="connsiteX1" fmla="*/ 275087 w 275506"/>
                <a:gd name="connsiteY1" fmla="*/ -23 h 9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275506" h="9525">
                  <a:moveTo>
                    <a:pt x="-419" y="-23"/>
                  </a:moveTo>
                  <a:lnTo>
                    <a:pt x="275087" y="-23"/>
                  </a:lnTo>
                </a:path>
              </a:pathLst>
            </a:custGeom>
            <a:noFill/>
            <a:ln w="19049" cap="rnd">
              <a:solidFill>
                <a:srgbClr val="000000"/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31" name="フリーフォーム: 図形 30">
              <a:extLst>
                <a:ext uri="{FF2B5EF4-FFF2-40B4-BE49-F238E27FC236}">
                  <a16:creationId xmlns:a16="http://schemas.microsoft.com/office/drawing/2014/main" id="{0E4C3B16-236B-C517-EA6E-A76C25CEB29C}"/>
                </a:ext>
              </a:extLst>
            </p:cNvPr>
            <p:cNvSpPr/>
            <p:nvPr/>
          </p:nvSpPr>
          <p:spPr>
            <a:xfrm>
              <a:off x="2321971" y="2413000"/>
              <a:ext cx="720000" cy="576004"/>
            </a:xfrm>
            <a:custGeom>
              <a:avLst/>
              <a:gdLst>
                <a:gd name="connsiteX0" fmla="*/ 719543 w 720000"/>
                <a:gd name="connsiteY0" fmla="*/ 287978 h 576004"/>
                <a:gd name="connsiteX1" fmla="*/ 220726 w 720000"/>
                <a:gd name="connsiteY1" fmla="*/ -23 h 576004"/>
                <a:gd name="connsiteX2" fmla="*/ -458 w 720000"/>
                <a:gd name="connsiteY2" fmla="*/ -23 h 576004"/>
                <a:gd name="connsiteX3" fmla="*/ 76726 w 720000"/>
                <a:gd name="connsiteY3" fmla="*/ 287978 h 576004"/>
                <a:gd name="connsiteX4" fmla="*/ -458 w 720000"/>
                <a:gd name="connsiteY4" fmla="*/ 575982 h 576004"/>
                <a:gd name="connsiteX5" fmla="*/ 220726 w 720000"/>
                <a:gd name="connsiteY5" fmla="*/ 575978 h 576004"/>
                <a:gd name="connsiteX6" fmla="*/ 719543 w 720000"/>
                <a:gd name="connsiteY6" fmla="*/ 287978 h 5760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720000" h="576004">
                  <a:moveTo>
                    <a:pt x="719543" y="287978"/>
                  </a:moveTo>
                  <a:cubicBezTo>
                    <a:pt x="616654" y="109759"/>
                    <a:pt x="426502" y="-26"/>
                    <a:pt x="220726" y="-23"/>
                  </a:cubicBezTo>
                  <a:lnTo>
                    <a:pt x="-458" y="-23"/>
                  </a:lnTo>
                  <a:cubicBezTo>
                    <a:pt x="50086" y="87540"/>
                    <a:pt x="76726" y="186872"/>
                    <a:pt x="76726" y="287978"/>
                  </a:cubicBezTo>
                  <a:cubicBezTo>
                    <a:pt x="76726" y="389087"/>
                    <a:pt x="50086" y="488419"/>
                    <a:pt x="-458" y="575982"/>
                  </a:cubicBezTo>
                  <a:lnTo>
                    <a:pt x="220726" y="575978"/>
                  </a:lnTo>
                  <a:cubicBezTo>
                    <a:pt x="426502" y="575982"/>
                    <a:pt x="616654" y="466196"/>
                    <a:pt x="719543" y="287978"/>
                  </a:cubicBezTo>
                </a:path>
              </a:pathLst>
            </a:custGeom>
            <a:solidFill>
              <a:srgbClr val="FFFFFF"/>
            </a:solidFill>
            <a:ln w="25398" cap="rnd">
              <a:solidFill>
                <a:srgbClr val="000000"/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ja-JP" altLang="en-US" dirty="0"/>
            </a:p>
          </p:txBody>
        </p:sp>
      </p:grpSp>
      <p:grpSp>
        <p:nvGrpSpPr>
          <p:cNvPr id="34" name="グラフィックス 32">
            <a:extLst>
              <a:ext uri="{FF2B5EF4-FFF2-40B4-BE49-F238E27FC236}">
                <a16:creationId xmlns:a16="http://schemas.microsoft.com/office/drawing/2014/main" id="{3F5D3B16-1BFD-9CD6-1639-04AB01174654}"/>
              </a:ext>
            </a:extLst>
          </p:cNvPr>
          <p:cNvGrpSpPr/>
          <p:nvPr/>
        </p:nvGrpSpPr>
        <p:grpSpPr>
          <a:xfrm>
            <a:off x="529565" y="2395083"/>
            <a:ext cx="1250531" cy="576003"/>
            <a:chOff x="3948134" y="2284410"/>
            <a:chExt cx="1250531" cy="576003"/>
          </a:xfrm>
        </p:grpSpPr>
        <p:sp>
          <p:nvSpPr>
            <p:cNvPr id="35" name="フリーフォーム: 図形 34">
              <a:extLst>
                <a:ext uri="{FF2B5EF4-FFF2-40B4-BE49-F238E27FC236}">
                  <a16:creationId xmlns:a16="http://schemas.microsoft.com/office/drawing/2014/main" id="{96DA51E2-4C1E-7CFD-7CE2-E880F5C45279}"/>
                </a:ext>
              </a:extLst>
            </p:cNvPr>
            <p:cNvSpPr/>
            <p:nvPr/>
          </p:nvSpPr>
          <p:spPr>
            <a:xfrm>
              <a:off x="3948134" y="2408102"/>
              <a:ext cx="255024" cy="329508"/>
            </a:xfrm>
            <a:custGeom>
              <a:avLst/>
              <a:gdLst>
                <a:gd name="connsiteX0" fmla="*/ -495 w 255024"/>
                <a:gd name="connsiteY0" fmla="*/ 329460 h 329508"/>
                <a:gd name="connsiteX1" fmla="*/ 254529 w 255024"/>
                <a:gd name="connsiteY1" fmla="*/ 329460 h 329508"/>
                <a:gd name="connsiteX2" fmla="*/ 2240 w 255024"/>
                <a:gd name="connsiteY2" fmla="*/ -48 h 329508"/>
                <a:gd name="connsiteX3" fmla="*/ 254529 w 255024"/>
                <a:gd name="connsiteY3" fmla="*/ -48 h 3295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55024" h="329508">
                  <a:moveTo>
                    <a:pt x="-495" y="329460"/>
                  </a:moveTo>
                  <a:lnTo>
                    <a:pt x="254529" y="329460"/>
                  </a:lnTo>
                  <a:moveTo>
                    <a:pt x="2240" y="-48"/>
                  </a:moveTo>
                  <a:lnTo>
                    <a:pt x="254529" y="-48"/>
                  </a:lnTo>
                </a:path>
              </a:pathLst>
            </a:custGeom>
            <a:noFill/>
            <a:ln w="19049" cap="rnd">
              <a:solidFill>
                <a:srgbClr val="000000"/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36" name="フリーフォーム: 図形 35">
              <a:extLst>
                <a:ext uri="{FF2B5EF4-FFF2-40B4-BE49-F238E27FC236}">
                  <a16:creationId xmlns:a16="http://schemas.microsoft.com/office/drawing/2014/main" id="{E07B59EB-4325-59E1-55A7-C0D10DCE6CEA}"/>
                </a:ext>
              </a:extLst>
            </p:cNvPr>
            <p:cNvSpPr/>
            <p:nvPr/>
          </p:nvSpPr>
          <p:spPr>
            <a:xfrm>
              <a:off x="4203159" y="2284410"/>
              <a:ext cx="720000" cy="576003"/>
            </a:xfrm>
            <a:custGeom>
              <a:avLst/>
              <a:gdLst>
                <a:gd name="connsiteX0" fmla="*/ -458 w 720000"/>
                <a:gd name="connsiteY0" fmla="*/ -48 h 576003"/>
                <a:gd name="connsiteX1" fmla="*/ -458 w 720000"/>
                <a:gd name="connsiteY1" fmla="*/ 575956 h 576003"/>
                <a:gd name="connsiteX2" fmla="*/ 431470 w 720000"/>
                <a:gd name="connsiteY2" fmla="*/ 575956 h 576003"/>
                <a:gd name="connsiteX3" fmla="*/ 431543 w 720000"/>
                <a:gd name="connsiteY3" fmla="*/ 575956 h 576003"/>
                <a:gd name="connsiteX4" fmla="*/ 719543 w 720000"/>
                <a:gd name="connsiteY4" fmla="*/ 287956 h 576003"/>
                <a:gd name="connsiteX5" fmla="*/ 431543 w 720000"/>
                <a:gd name="connsiteY5" fmla="*/ -45 h 576003"/>
                <a:gd name="connsiteX6" fmla="*/ 431470 w 720000"/>
                <a:gd name="connsiteY6" fmla="*/ -45 h 57600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720000" h="576003">
                  <a:moveTo>
                    <a:pt x="-458" y="-48"/>
                  </a:moveTo>
                  <a:lnTo>
                    <a:pt x="-458" y="575956"/>
                  </a:lnTo>
                  <a:lnTo>
                    <a:pt x="431470" y="575956"/>
                  </a:lnTo>
                  <a:cubicBezTo>
                    <a:pt x="431505" y="575956"/>
                    <a:pt x="431505" y="575956"/>
                    <a:pt x="431543" y="575956"/>
                  </a:cubicBezTo>
                  <a:cubicBezTo>
                    <a:pt x="590590" y="575956"/>
                    <a:pt x="719543" y="447014"/>
                    <a:pt x="719543" y="287956"/>
                  </a:cubicBezTo>
                  <a:cubicBezTo>
                    <a:pt x="719543" y="128897"/>
                    <a:pt x="590590" y="-45"/>
                    <a:pt x="431543" y="-45"/>
                  </a:cubicBezTo>
                  <a:cubicBezTo>
                    <a:pt x="431505" y="-45"/>
                    <a:pt x="431505" y="-45"/>
                    <a:pt x="431470" y="-45"/>
                  </a:cubicBezTo>
                  <a:close/>
                </a:path>
              </a:pathLst>
            </a:custGeom>
            <a:solidFill>
              <a:srgbClr val="FFFFFF"/>
            </a:solidFill>
            <a:ln w="25398" cap="rnd">
              <a:solidFill>
                <a:srgbClr val="000000"/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ja-JP" altLang="en-US" dirty="0"/>
            </a:p>
          </p:txBody>
        </p:sp>
        <p:sp>
          <p:nvSpPr>
            <p:cNvPr id="37" name="フリーフォーム: 図形 36">
              <a:extLst>
                <a:ext uri="{FF2B5EF4-FFF2-40B4-BE49-F238E27FC236}">
                  <a16:creationId xmlns:a16="http://schemas.microsoft.com/office/drawing/2014/main" id="{86A8B179-2D5E-93A9-3DA7-844994604B19}"/>
                </a:ext>
              </a:extLst>
            </p:cNvPr>
            <p:cNvSpPr/>
            <p:nvPr/>
          </p:nvSpPr>
          <p:spPr>
            <a:xfrm>
              <a:off x="4923159" y="2572410"/>
              <a:ext cx="275506" cy="9525"/>
            </a:xfrm>
            <a:custGeom>
              <a:avLst/>
              <a:gdLst>
                <a:gd name="connsiteX0" fmla="*/ -419 w 275506"/>
                <a:gd name="connsiteY0" fmla="*/ -48 h 9525"/>
                <a:gd name="connsiteX1" fmla="*/ 275087 w 275506"/>
                <a:gd name="connsiteY1" fmla="*/ -48 h 9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275506" h="9525">
                  <a:moveTo>
                    <a:pt x="-419" y="-48"/>
                  </a:moveTo>
                  <a:lnTo>
                    <a:pt x="275087" y="-48"/>
                  </a:lnTo>
                </a:path>
              </a:pathLst>
            </a:custGeom>
            <a:noFill/>
            <a:ln w="19049" cap="rnd">
              <a:solidFill>
                <a:srgbClr val="000000"/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ja-JP" altLang="en-US"/>
            </a:p>
          </p:txBody>
        </p:sp>
      </p:grpSp>
      <p:grpSp>
        <p:nvGrpSpPr>
          <p:cNvPr id="40" name="グラフィックス 38">
            <a:extLst>
              <a:ext uri="{FF2B5EF4-FFF2-40B4-BE49-F238E27FC236}">
                <a16:creationId xmlns:a16="http://schemas.microsoft.com/office/drawing/2014/main" id="{D5EA28B4-C6AE-06FD-E1DB-D37AC201AAE3}"/>
              </a:ext>
            </a:extLst>
          </p:cNvPr>
          <p:cNvGrpSpPr/>
          <p:nvPr/>
        </p:nvGrpSpPr>
        <p:grpSpPr>
          <a:xfrm>
            <a:off x="2303981" y="592029"/>
            <a:ext cx="1250532" cy="576011"/>
            <a:chOff x="3808931" y="1104968"/>
            <a:chExt cx="1250532" cy="576011"/>
          </a:xfrm>
        </p:grpSpPr>
        <p:sp>
          <p:nvSpPr>
            <p:cNvPr id="41" name="フリーフォーム: 図形 40">
              <a:extLst>
                <a:ext uri="{FF2B5EF4-FFF2-40B4-BE49-F238E27FC236}">
                  <a16:creationId xmlns:a16="http://schemas.microsoft.com/office/drawing/2014/main" id="{B559E6DA-5871-144A-4AE0-941D23794C46}"/>
                </a:ext>
              </a:extLst>
            </p:cNvPr>
            <p:cNvSpPr/>
            <p:nvPr/>
          </p:nvSpPr>
          <p:spPr>
            <a:xfrm>
              <a:off x="3969311" y="1104968"/>
              <a:ext cx="814643" cy="576003"/>
            </a:xfrm>
            <a:custGeom>
              <a:avLst/>
              <a:gdLst>
                <a:gd name="connsiteX0" fmla="*/ 814135 w 814643"/>
                <a:gd name="connsiteY0" fmla="*/ 288008 h 576003"/>
                <a:gd name="connsiteX1" fmla="*/ 315318 w 814643"/>
                <a:gd name="connsiteY1" fmla="*/ 4 h 576003"/>
                <a:gd name="connsiteX2" fmla="*/ -438 w 814643"/>
                <a:gd name="connsiteY2" fmla="*/ 7 h 576003"/>
                <a:gd name="connsiteX3" fmla="*/ 76711 w 814643"/>
                <a:gd name="connsiteY3" fmla="*/ 288008 h 576003"/>
                <a:gd name="connsiteX4" fmla="*/ -508 w 814643"/>
                <a:gd name="connsiteY4" fmla="*/ 576008 h 576003"/>
                <a:gd name="connsiteX5" fmla="*/ 315283 w 814643"/>
                <a:gd name="connsiteY5" fmla="*/ 576008 h 576003"/>
                <a:gd name="connsiteX6" fmla="*/ 814135 w 814643"/>
                <a:gd name="connsiteY6" fmla="*/ 288008 h 57600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814643" h="576003">
                  <a:moveTo>
                    <a:pt x="814135" y="288008"/>
                  </a:moveTo>
                  <a:cubicBezTo>
                    <a:pt x="711248" y="109790"/>
                    <a:pt x="521095" y="4"/>
                    <a:pt x="315318" y="4"/>
                  </a:cubicBezTo>
                  <a:lnTo>
                    <a:pt x="-438" y="7"/>
                  </a:lnTo>
                  <a:cubicBezTo>
                    <a:pt x="50108" y="87570"/>
                    <a:pt x="76711" y="186898"/>
                    <a:pt x="76711" y="288008"/>
                  </a:cubicBezTo>
                  <a:cubicBezTo>
                    <a:pt x="76711" y="389117"/>
                    <a:pt x="50036" y="488445"/>
                    <a:pt x="-508" y="576008"/>
                  </a:cubicBezTo>
                  <a:lnTo>
                    <a:pt x="315283" y="576008"/>
                  </a:lnTo>
                  <a:cubicBezTo>
                    <a:pt x="521095" y="576008"/>
                    <a:pt x="711248" y="466222"/>
                    <a:pt x="814135" y="288008"/>
                  </a:cubicBezTo>
                </a:path>
              </a:pathLst>
            </a:custGeom>
            <a:solidFill>
              <a:srgbClr val="FFFFFF"/>
            </a:solidFill>
            <a:ln w="25398" cap="rnd">
              <a:noFill/>
              <a:prstDash val="solid"/>
              <a:round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grpSp>
          <p:nvGrpSpPr>
            <p:cNvPr id="42" name="グラフィックス 38">
              <a:extLst>
                <a:ext uri="{FF2B5EF4-FFF2-40B4-BE49-F238E27FC236}">
                  <a16:creationId xmlns:a16="http://schemas.microsoft.com/office/drawing/2014/main" id="{D4FAABC7-D345-24AA-82D1-10EB191D3DE2}"/>
                </a:ext>
              </a:extLst>
            </p:cNvPr>
            <p:cNvGrpSpPr/>
            <p:nvPr/>
          </p:nvGrpSpPr>
          <p:grpSpPr>
            <a:xfrm>
              <a:off x="3969347" y="1104979"/>
              <a:ext cx="814608" cy="576000"/>
              <a:chOff x="3969347" y="1104979"/>
              <a:chExt cx="814608" cy="576000"/>
            </a:xfrm>
            <a:noFill/>
          </p:grpSpPr>
          <p:sp>
            <p:nvSpPr>
              <p:cNvPr id="43" name="フリーフォーム: 図形 42">
                <a:extLst>
                  <a:ext uri="{FF2B5EF4-FFF2-40B4-BE49-F238E27FC236}">
                    <a16:creationId xmlns:a16="http://schemas.microsoft.com/office/drawing/2014/main" id="{592FE243-AC68-95CD-CB73-A93CC28223C4}"/>
                  </a:ext>
                </a:extLst>
              </p:cNvPr>
              <p:cNvSpPr/>
              <p:nvPr/>
            </p:nvSpPr>
            <p:spPr>
              <a:xfrm>
                <a:off x="4063955" y="1104979"/>
                <a:ext cx="720000" cy="576000"/>
              </a:xfrm>
              <a:custGeom>
                <a:avLst/>
                <a:gdLst>
                  <a:gd name="connsiteX0" fmla="*/ 719704 w 720000"/>
                  <a:gd name="connsiteY0" fmla="*/ 288311 h 576000"/>
                  <a:gd name="connsiteX1" fmla="*/ 220852 w 720000"/>
                  <a:gd name="connsiteY1" fmla="*/ 311 h 576000"/>
                  <a:gd name="connsiteX2" fmla="*/ -296 w 720000"/>
                  <a:gd name="connsiteY2" fmla="*/ 311 h 576000"/>
                  <a:gd name="connsiteX3" fmla="*/ 76852 w 720000"/>
                  <a:gd name="connsiteY3" fmla="*/ 288311 h 576000"/>
                  <a:gd name="connsiteX4" fmla="*/ -296 w 720000"/>
                  <a:gd name="connsiteY4" fmla="*/ 576312 h 576000"/>
                  <a:gd name="connsiteX5" fmla="*/ 220852 w 720000"/>
                  <a:gd name="connsiteY5" fmla="*/ 576312 h 576000"/>
                  <a:gd name="connsiteX6" fmla="*/ 719704 w 720000"/>
                  <a:gd name="connsiteY6" fmla="*/ 288311 h 5760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720000" h="576000">
                    <a:moveTo>
                      <a:pt x="719704" y="288311"/>
                    </a:moveTo>
                    <a:cubicBezTo>
                      <a:pt x="616816" y="110111"/>
                      <a:pt x="426664" y="311"/>
                      <a:pt x="220852" y="311"/>
                    </a:cubicBezTo>
                    <a:lnTo>
                      <a:pt x="-296" y="311"/>
                    </a:lnTo>
                    <a:cubicBezTo>
                      <a:pt x="50247" y="87863"/>
                      <a:pt x="76852" y="187223"/>
                      <a:pt x="76852" y="288311"/>
                    </a:cubicBezTo>
                    <a:cubicBezTo>
                      <a:pt x="76852" y="389435"/>
                      <a:pt x="50247" y="488759"/>
                      <a:pt x="-296" y="576312"/>
                    </a:cubicBezTo>
                    <a:lnTo>
                      <a:pt x="220852" y="576312"/>
                    </a:lnTo>
                    <a:cubicBezTo>
                      <a:pt x="426664" y="576312"/>
                      <a:pt x="616816" y="466547"/>
                      <a:pt x="719704" y="288311"/>
                    </a:cubicBezTo>
                  </a:path>
                </a:pathLst>
              </a:custGeom>
              <a:noFill/>
              <a:ln w="25398" cap="rnd">
                <a:solidFill>
                  <a:srgbClr val="000000"/>
                </a:solidFill>
                <a:prstDash val="solid"/>
                <a:round/>
              </a:ln>
            </p:spPr>
            <p:txBody>
              <a:bodyPr rtlCol="0" anchor="ctr"/>
              <a:lstStyle/>
              <a:p>
                <a:endParaRPr lang="ja-JP" altLang="en-US" dirty="0"/>
              </a:p>
            </p:txBody>
          </p:sp>
          <p:sp>
            <p:nvSpPr>
              <p:cNvPr id="44" name="フリーフォーム: 図形 43">
                <a:extLst>
                  <a:ext uri="{FF2B5EF4-FFF2-40B4-BE49-F238E27FC236}">
                    <a16:creationId xmlns:a16="http://schemas.microsoft.com/office/drawing/2014/main" id="{398574E1-6523-FB83-EA4F-1C6BED684959}"/>
                  </a:ext>
                </a:extLst>
              </p:cNvPr>
              <p:cNvSpPr/>
              <p:nvPr/>
            </p:nvSpPr>
            <p:spPr>
              <a:xfrm>
                <a:off x="3969347" y="1104979"/>
                <a:ext cx="77183" cy="576000"/>
              </a:xfrm>
              <a:custGeom>
                <a:avLst/>
                <a:gdLst>
                  <a:gd name="connsiteX0" fmla="*/ -328 w 77183"/>
                  <a:gd name="connsiteY0" fmla="*/ 311 h 576000"/>
                  <a:gd name="connsiteX1" fmla="*/ 76855 w 77183"/>
                  <a:gd name="connsiteY1" fmla="*/ 288311 h 576000"/>
                  <a:gd name="connsiteX2" fmla="*/ -328 w 77183"/>
                  <a:gd name="connsiteY2" fmla="*/ 576312 h 5760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77183" h="576000">
                    <a:moveTo>
                      <a:pt x="-328" y="311"/>
                    </a:moveTo>
                    <a:cubicBezTo>
                      <a:pt x="50252" y="87863"/>
                      <a:pt x="76855" y="187188"/>
                      <a:pt x="76855" y="288311"/>
                    </a:cubicBezTo>
                    <a:cubicBezTo>
                      <a:pt x="76855" y="389435"/>
                      <a:pt x="50252" y="488759"/>
                      <a:pt x="-328" y="576312"/>
                    </a:cubicBezTo>
                  </a:path>
                </a:pathLst>
              </a:custGeom>
              <a:noFill/>
              <a:ln w="25398" cap="rnd">
                <a:solidFill>
                  <a:srgbClr val="000000"/>
                </a:solidFill>
                <a:prstDash val="solid"/>
                <a:round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</p:grpSp>
        <p:sp>
          <p:nvSpPr>
            <p:cNvPr id="45" name="フリーフォーム: 図形 44">
              <a:extLst>
                <a:ext uri="{FF2B5EF4-FFF2-40B4-BE49-F238E27FC236}">
                  <a16:creationId xmlns:a16="http://schemas.microsoft.com/office/drawing/2014/main" id="{0A385ACF-B93C-8BC7-EFD8-023B619C689F}"/>
                </a:ext>
              </a:extLst>
            </p:cNvPr>
            <p:cNvSpPr/>
            <p:nvPr/>
          </p:nvSpPr>
          <p:spPr>
            <a:xfrm>
              <a:off x="3808931" y="1228222"/>
              <a:ext cx="213552" cy="329508"/>
            </a:xfrm>
            <a:custGeom>
              <a:avLst/>
              <a:gdLst>
                <a:gd name="connsiteX0" fmla="*/ -544 w 213552"/>
                <a:gd name="connsiteY0" fmla="*/ 329512 h 329508"/>
                <a:gd name="connsiteX1" fmla="*/ 213009 w 213552"/>
                <a:gd name="connsiteY1" fmla="*/ 329512 h 329508"/>
                <a:gd name="connsiteX2" fmla="*/ 1759 w 213552"/>
                <a:gd name="connsiteY2" fmla="*/ 4 h 329508"/>
                <a:gd name="connsiteX3" fmla="*/ 213009 w 213552"/>
                <a:gd name="connsiteY3" fmla="*/ 4 h 3295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13552" h="329508">
                  <a:moveTo>
                    <a:pt x="-544" y="329512"/>
                  </a:moveTo>
                  <a:lnTo>
                    <a:pt x="213009" y="329512"/>
                  </a:lnTo>
                  <a:moveTo>
                    <a:pt x="1759" y="4"/>
                  </a:moveTo>
                  <a:lnTo>
                    <a:pt x="213009" y="4"/>
                  </a:lnTo>
                </a:path>
              </a:pathLst>
            </a:custGeom>
            <a:noFill/>
            <a:ln w="19049" cap="rnd">
              <a:solidFill>
                <a:srgbClr val="000000"/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46" name="フリーフォーム: 図形 45">
              <a:extLst>
                <a:ext uri="{FF2B5EF4-FFF2-40B4-BE49-F238E27FC236}">
                  <a16:creationId xmlns:a16="http://schemas.microsoft.com/office/drawing/2014/main" id="{BD91D18D-BD04-7B55-E97E-297AA9D2A69C}"/>
                </a:ext>
              </a:extLst>
            </p:cNvPr>
            <p:cNvSpPr/>
            <p:nvPr/>
          </p:nvSpPr>
          <p:spPr>
            <a:xfrm>
              <a:off x="4783955" y="1392976"/>
              <a:ext cx="275508" cy="9525"/>
            </a:xfrm>
            <a:custGeom>
              <a:avLst/>
              <a:gdLst>
                <a:gd name="connsiteX0" fmla="*/ -466 w 275508"/>
                <a:gd name="connsiteY0" fmla="*/ 4 h 9525"/>
                <a:gd name="connsiteX1" fmla="*/ 275043 w 275508"/>
                <a:gd name="connsiteY1" fmla="*/ 4 h 9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275508" h="9525">
                  <a:moveTo>
                    <a:pt x="-466" y="4"/>
                  </a:moveTo>
                  <a:lnTo>
                    <a:pt x="275043" y="4"/>
                  </a:lnTo>
                </a:path>
              </a:pathLst>
            </a:custGeom>
            <a:noFill/>
            <a:ln w="19049" cap="rnd">
              <a:solidFill>
                <a:srgbClr val="000000"/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47" name="フリーフォーム: 図形 46">
              <a:extLst>
                <a:ext uri="{FF2B5EF4-FFF2-40B4-BE49-F238E27FC236}">
                  <a16:creationId xmlns:a16="http://schemas.microsoft.com/office/drawing/2014/main" id="{E0A049CF-0AF6-ED07-B082-C173B480CDE6}"/>
                </a:ext>
              </a:extLst>
            </p:cNvPr>
            <p:cNvSpPr/>
            <p:nvPr/>
          </p:nvSpPr>
          <p:spPr>
            <a:xfrm>
              <a:off x="4783955" y="1335376"/>
              <a:ext cx="115200" cy="115200"/>
            </a:xfrm>
            <a:custGeom>
              <a:avLst/>
              <a:gdLst>
                <a:gd name="connsiteX0" fmla="*/ 114728 w 115200"/>
                <a:gd name="connsiteY0" fmla="*/ 57604 h 115200"/>
                <a:gd name="connsiteX1" fmla="*/ 57129 w 115200"/>
                <a:gd name="connsiteY1" fmla="*/ 115204 h 115200"/>
                <a:gd name="connsiteX2" fmla="*/ -470 w 115200"/>
                <a:gd name="connsiteY2" fmla="*/ 57604 h 115200"/>
                <a:gd name="connsiteX3" fmla="*/ 57129 w 115200"/>
                <a:gd name="connsiteY3" fmla="*/ 4 h 115200"/>
                <a:gd name="connsiteX4" fmla="*/ 114728 w 115200"/>
                <a:gd name="connsiteY4" fmla="*/ 57604 h 115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5200" h="115200">
                  <a:moveTo>
                    <a:pt x="114728" y="57604"/>
                  </a:moveTo>
                  <a:cubicBezTo>
                    <a:pt x="114728" y="89416"/>
                    <a:pt x="88939" y="115204"/>
                    <a:pt x="57129" y="115204"/>
                  </a:cubicBezTo>
                  <a:cubicBezTo>
                    <a:pt x="25317" y="115204"/>
                    <a:pt x="-470" y="89416"/>
                    <a:pt x="-470" y="57604"/>
                  </a:cubicBezTo>
                  <a:cubicBezTo>
                    <a:pt x="-470" y="25792"/>
                    <a:pt x="25319" y="4"/>
                    <a:pt x="57129" y="4"/>
                  </a:cubicBezTo>
                  <a:cubicBezTo>
                    <a:pt x="88941" y="4"/>
                    <a:pt x="114728" y="25792"/>
                    <a:pt x="114728" y="57604"/>
                  </a:cubicBezTo>
                  <a:close/>
                </a:path>
              </a:pathLst>
            </a:custGeom>
            <a:solidFill>
              <a:srgbClr val="FFFFFF"/>
            </a:solidFill>
            <a:ln w="25398" cap="rnd">
              <a:solidFill>
                <a:srgbClr val="000000"/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ja-JP" altLang="en-US"/>
            </a:p>
          </p:txBody>
        </p:sp>
      </p:grpSp>
      <p:grpSp>
        <p:nvGrpSpPr>
          <p:cNvPr id="50" name="グラフィックス 48">
            <a:extLst>
              <a:ext uri="{FF2B5EF4-FFF2-40B4-BE49-F238E27FC236}">
                <a16:creationId xmlns:a16="http://schemas.microsoft.com/office/drawing/2014/main" id="{5FF281F4-EEA6-0AEC-55ED-C2775E672A20}"/>
              </a:ext>
            </a:extLst>
          </p:cNvPr>
          <p:cNvGrpSpPr/>
          <p:nvPr/>
        </p:nvGrpSpPr>
        <p:grpSpPr>
          <a:xfrm>
            <a:off x="2325200" y="1493565"/>
            <a:ext cx="1250532" cy="576003"/>
            <a:chOff x="3948079" y="2284412"/>
            <a:chExt cx="1250532" cy="576003"/>
          </a:xfrm>
        </p:grpSpPr>
        <p:sp>
          <p:nvSpPr>
            <p:cNvPr id="51" name="フリーフォーム: 図形 50">
              <a:extLst>
                <a:ext uri="{FF2B5EF4-FFF2-40B4-BE49-F238E27FC236}">
                  <a16:creationId xmlns:a16="http://schemas.microsoft.com/office/drawing/2014/main" id="{32525B4C-B741-119D-DAAF-92D80CAA4314}"/>
                </a:ext>
              </a:extLst>
            </p:cNvPr>
            <p:cNvSpPr/>
            <p:nvPr/>
          </p:nvSpPr>
          <p:spPr>
            <a:xfrm>
              <a:off x="3948079" y="2407662"/>
              <a:ext cx="306143" cy="329504"/>
            </a:xfrm>
            <a:custGeom>
              <a:avLst/>
              <a:gdLst>
                <a:gd name="connsiteX0" fmla="*/ -540 w 306143"/>
                <a:gd name="connsiteY0" fmla="*/ 329483 h 329504"/>
                <a:gd name="connsiteX1" fmla="*/ 305603 w 306143"/>
                <a:gd name="connsiteY1" fmla="*/ 329483 h 329504"/>
                <a:gd name="connsiteX2" fmla="*/ 791 w 306143"/>
                <a:gd name="connsiteY2" fmla="*/ -22 h 329504"/>
                <a:gd name="connsiteX3" fmla="*/ 305603 w 306143"/>
                <a:gd name="connsiteY3" fmla="*/ -22 h 3295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06143" h="329504">
                  <a:moveTo>
                    <a:pt x="-540" y="329483"/>
                  </a:moveTo>
                  <a:lnTo>
                    <a:pt x="305603" y="329483"/>
                  </a:lnTo>
                  <a:moveTo>
                    <a:pt x="791" y="-22"/>
                  </a:moveTo>
                  <a:lnTo>
                    <a:pt x="305603" y="-22"/>
                  </a:lnTo>
                </a:path>
              </a:pathLst>
            </a:custGeom>
            <a:noFill/>
            <a:ln w="19049" cap="rnd">
              <a:solidFill>
                <a:srgbClr val="000000"/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52" name="フリーフォーム: 図形 51">
              <a:extLst>
                <a:ext uri="{FF2B5EF4-FFF2-40B4-BE49-F238E27FC236}">
                  <a16:creationId xmlns:a16="http://schemas.microsoft.com/office/drawing/2014/main" id="{D0A0902E-A58E-2C19-9290-270F46F88911}"/>
                </a:ext>
              </a:extLst>
            </p:cNvPr>
            <p:cNvSpPr/>
            <p:nvPr/>
          </p:nvSpPr>
          <p:spPr>
            <a:xfrm>
              <a:off x="4923103" y="2572416"/>
              <a:ext cx="275508" cy="9525"/>
            </a:xfrm>
            <a:custGeom>
              <a:avLst/>
              <a:gdLst>
                <a:gd name="connsiteX0" fmla="*/ -466 w 275508"/>
                <a:gd name="connsiteY0" fmla="*/ -22 h 9525"/>
                <a:gd name="connsiteX1" fmla="*/ 275043 w 275508"/>
                <a:gd name="connsiteY1" fmla="*/ -22 h 9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275508" h="9525">
                  <a:moveTo>
                    <a:pt x="-466" y="-22"/>
                  </a:moveTo>
                  <a:lnTo>
                    <a:pt x="275043" y="-22"/>
                  </a:lnTo>
                </a:path>
              </a:pathLst>
            </a:custGeom>
            <a:noFill/>
            <a:ln w="19049" cap="rnd">
              <a:solidFill>
                <a:srgbClr val="000000"/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53" name="フリーフォーム: 図形 52">
              <a:extLst>
                <a:ext uri="{FF2B5EF4-FFF2-40B4-BE49-F238E27FC236}">
                  <a16:creationId xmlns:a16="http://schemas.microsoft.com/office/drawing/2014/main" id="{C5662FAF-3F8A-5DF8-3F5C-0216BAA24BE1}"/>
                </a:ext>
              </a:extLst>
            </p:cNvPr>
            <p:cNvSpPr/>
            <p:nvPr/>
          </p:nvSpPr>
          <p:spPr>
            <a:xfrm>
              <a:off x="4203102" y="2284412"/>
              <a:ext cx="720000" cy="576003"/>
            </a:xfrm>
            <a:custGeom>
              <a:avLst/>
              <a:gdLst>
                <a:gd name="connsiteX0" fmla="*/ 719496 w 720000"/>
                <a:gd name="connsiteY0" fmla="*/ 287982 h 576003"/>
                <a:gd name="connsiteX1" fmla="*/ 220679 w 720000"/>
                <a:gd name="connsiteY1" fmla="*/ -22 h 576003"/>
                <a:gd name="connsiteX2" fmla="*/ -504 w 720000"/>
                <a:gd name="connsiteY2" fmla="*/ -18 h 576003"/>
                <a:gd name="connsiteX3" fmla="*/ 76679 w 720000"/>
                <a:gd name="connsiteY3" fmla="*/ 287982 h 576003"/>
                <a:gd name="connsiteX4" fmla="*/ -504 w 720000"/>
                <a:gd name="connsiteY4" fmla="*/ 575982 h 576003"/>
                <a:gd name="connsiteX5" fmla="*/ 220679 w 720000"/>
                <a:gd name="connsiteY5" fmla="*/ 575982 h 576003"/>
                <a:gd name="connsiteX6" fmla="*/ 719496 w 720000"/>
                <a:gd name="connsiteY6" fmla="*/ 287982 h 57600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720000" h="576003">
                  <a:moveTo>
                    <a:pt x="719496" y="287982"/>
                  </a:moveTo>
                  <a:cubicBezTo>
                    <a:pt x="616609" y="109764"/>
                    <a:pt x="426455" y="-22"/>
                    <a:pt x="220679" y="-22"/>
                  </a:cubicBezTo>
                  <a:lnTo>
                    <a:pt x="-504" y="-18"/>
                  </a:lnTo>
                  <a:cubicBezTo>
                    <a:pt x="50039" y="87545"/>
                    <a:pt x="76679" y="186872"/>
                    <a:pt x="76679" y="287982"/>
                  </a:cubicBezTo>
                  <a:cubicBezTo>
                    <a:pt x="76679" y="389092"/>
                    <a:pt x="50039" y="488419"/>
                    <a:pt x="-504" y="575982"/>
                  </a:cubicBezTo>
                  <a:lnTo>
                    <a:pt x="220679" y="575982"/>
                  </a:lnTo>
                  <a:cubicBezTo>
                    <a:pt x="426455" y="575982"/>
                    <a:pt x="616609" y="466197"/>
                    <a:pt x="719496" y="287982"/>
                  </a:cubicBezTo>
                </a:path>
              </a:pathLst>
            </a:custGeom>
            <a:solidFill>
              <a:srgbClr val="FFFFFF"/>
            </a:solidFill>
            <a:ln w="25398" cap="rnd">
              <a:solidFill>
                <a:srgbClr val="000000"/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ja-JP" altLang="en-US" dirty="0"/>
            </a:p>
          </p:txBody>
        </p:sp>
        <p:sp>
          <p:nvSpPr>
            <p:cNvPr id="54" name="フリーフォーム: 図形 53">
              <a:extLst>
                <a:ext uri="{FF2B5EF4-FFF2-40B4-BE49-F238E27FC236}">
                  <a16:creationId xmlns:a16="http://schemas.microsoft.com/office/drawing/2014/main" id="{2EC2A011-63F5-2895-CED2-D26C380B8449}"/>
                </a:ext>
              </a:extLst>
            </p:cNvPr>
            <p:cNvSpPr/>
            <p:nvPr/>
          </p:nvSpPr>
          <p:spPr>
            <a:xfrm>
              <a:off x="4922887" y="2514459"/>
              <a:ext cx="115200" cy="115200"/>
            </a:xfrm>
            <a:custGeom>
              <a:avLst/>
              <a:gdLst>
                <a:gd name="connsiteX0" fmla="*/ 114729 w 115200"/>
                <a:gd name="connsiteY0" fmla="*/ 57578 h 115200"/>
                <a:gd name="connsiteX1" fmla="*/ 57129 w 115200"/>
                <a:gd name="connsiteY1" fmla="*/ 115178 h 115200"/>
                <a:gd name="connsiteX2" fmla="*/ -470 w 115200"/>
                <a:gd name="connsiteY2" fmla="*/ 57578 h 115200"/>
                <a:gd name="connsiteX3" fmla="*/ 57129 w 115200"/>
                <a:gd name="connsiteY3" fmla="*/ -22 h 115200"/>
                <a:gd name="connsiteX4" fmla="*/ 114729 w 115200"/>
                <a:gd name="connsiteY4" fmla="*/ 57578 h 115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5200" h="115200">
                  <a:moveTo>
                    <a:pt x="114729" y="57578"/>
                  </a:moveTo>
                  <a:cubicBezTo>
                    <a:pt x="114729" y="89390"/>
                    <a:pt x="88939" y="115178"/>
                    <a:pt x="57129" y="115178"/>
                  </a:cubicBezTo>
                  <a:cubicBezTo>
                    <a:pt x="25317" y="115178"/>
                    <a:pt x="-470" y="89390"/>
                    <a:pt x="-470" y="57578"/>
                  </a:cubicBezTo>
                  <a:cubicBezTo>
                    <a:pt x="-470" y="25767"/>
                    <a:pt x="25320" y="-22"/>
                    <a:pt x="57129" y="-22"/>
                  </a:cubicBezTo>
                  <a:cubicBezTo>
                    <a:pt x="88942" y="-22"/>
                    <a:pt x="114729" y="25767"/>
                    <a:pt x="114729" y="57578"/>
                  </a:cubicBezTo>
                  <a:close/>
                </a:path>
              </a:pathLst>
            </a:custGeom>
            <a:solidFill>
              <a:srgbClr val="FFFFFF"/>
            </a:solidFill>
            <a:ln w="25398" cap="rnd">
              <a:solidFill>
                <a:srgbClr val="000000"/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ja-JP" altLang="en-US"/>
            </a:p>
          </p:txBody>
        </p:sp>
      </p:grpSp>
      <p:grpSp>
        <p:nvGrpSpPr>
          <p:cNvPr id="57" name="グラフィックス 55">
            <a:extLst>
              <a:ext uri="{FF2B5EF4-FFF2-40B4-BE49-F238E27FC236}">
                <a16:creationId xmlns:a16="http://schemas.microsoft.com/office/drawing/2014/main" id="{DB5082C4-1E00-A10C-A49B-046D7C0FD7B7}"/>
              </a:ext>
            </a:extLst>
          </p:cNvPr>
          <p:cNvGrpSpPr/>
          <p:nvPr/>
        </p:nvGrpSpPr>
        <p:grpSpPr>
          <a:xfrm>
            <a:off x="2296487" y="2395083"/>
            <a:ext cx="1250532" cy="576000"/>
            <a:chOff x="3868566" y="3609630"/>
            <a:chExt cx="1250532" cy="576000"/>
          </a:xfrm>
        </p:grpSpPr>
        <p:sp>
          <p:nvSpPr>
            <p:cNvPr id="58" name="フリーフォーム: 図形 57">
              <a:extLst>
                <a:ext uri="{FF2B5EF4-FFF2-40B4-BE49-F238E27FC236}">
                  <a16:creationId xmlns:a16="http://schemas.microsoft.com/office/drawing/2014/main" id="{2934B512-8D66-15FD-88A9-4B859ECC4CEC}"/>
                </a:ext>
              </a:extLst>
            </p:cNvPr>
            <p:cNvSpPr/>
            <p:nvPr/>
          </p:nvSpPr>
          <p:spPr>
            <a:xfrm>
              <a:off x="3868566" y="3733322"/>
              <a:ext cx="255023" cy="329504"/>
            </a:xfrm>
            <a:custGeom>
              <a:avLst/>
              <a:gdLst>
                <a:gd name="connsiteX0" fmla="*/ -542 w 255023"/>
                <a:gd name="connsiteY0" fmla="*/ 329458 h 329504"/>
                <a:gd name="connsiteX1" fmla="*/ 254482 w 255023"/>
                <a:gd name="connsiteY1" fmla="*/ 329458 h 329504"/>
                <a:gd name="connsiteX2" fmla="*/ 2194 w 255023"/>
                <a:gd name="connsiteY2" fmla="*/ -47 h 329504"/>
                <a:gd name="connsiteX3" fmla="*/ 254482 w 255023"/>
                <a:gd name="connsiteY3" fmla="*/ -47 h 3295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55023" h="329504">
                  <a:moveTo>
                    <a:pt x="-542" y="329458"/>
                  </a:moveTo>
                  <a:lnTo>
                    <a:pt x="254482" y="329458"/>
                  </a:lnTo>
                  <a:moveTo>
                    <a:pt x="2194" y="-47"/>
                  </a:moveTo>
                  <a:lnTo>
                    <a:pt x="254482" y="-47"/>
                  </a:lnTo>
                </a:path>
              </a:pathLst>
            </a:custGeom>
            <a:noFill/>
            <a:ln w="19049" cap="rnd">
              <a:solidFill>
                <a:srgbClr val="000000"/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59" name="フリーフォーム: 図形 58">
              <a:extLst>
                <a:ext uri="{FF2B5EF4-FFF2-40B4-BE49-F238E27FC236}">
                  <a16:creationId xmlns:a16="http://schemas.microsoft.com/office/drawing/2014/main" id="{869FEECC-7014-D579-5B84-BD850B1FCB58}"/>
                </a:ext>
              </a:extLst>
            </p:cNvPr>
            <p:cNvSpPr/>
            <p:nvPr/>
          </p:nvSpPr>
          <p:spPr>
            <a:xfrm>
              <a:off x="4123589" y="3609630"/>
              <a:ext cx="720000" cy="576000"/>
            </a:xfrm>
            <a:custGeom>
              <a:avLst/>
              <a:gdLst>
                <a:gd name="connsiteX0" fmla="*/ -504 w 720000"/>
                <a:gd name="connsiteY0" fmla="*/ -47 h 576000"/>
                <a:gd name="connsiteX1" fmla="*/ -504 w 720000"/>
                <a:gd name="connsiteY1" fmla="*/ 575953 h 576000"/>
                <a:gd name="connsiteX2" fmla="*/ 431423 w 720000"/>
                <a:gd name="connsiteY2" fmla="*/ 575953 h 576000"/>
                <a:gd name="connsiteX3" fmla="*/ 431496 w 720000"/>
                <a:gd name="connsiteY3" fmla="*/ 575953 h 576000"/>
                <a:gd name="connsiteX4" fmla="*/ 719496 w 720000"/>
                <a:gd name="connsiteY4" fmla="*/ 287957 h 576000"/>
                <a:gd name="connsiteX5" fmla="*/ 431496 w 720000"/>
                <a:gd name="connsiteY5" fmla="*/ -47 h 576000"/>
                <a:gd name="connsiteX6" fmla="*/ 431423 w 720000"/>
                <a:gd name="connsiteY6" fmla="*/ -47 h 576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720000" h="576000">
                  <a:moveTo>
                    <a:pt x="-504" y="-47"/>
                  </a:moveTo>
                  <a:lnTo>
                    <a:pt x="-504" y="575953"/>
                  </a:lnTo>
                  <a:lnTo>
                    <a:pt x="431423" y="575953"/>
                  </a:lnTo>
                  <a:cubicBezTo>
                    <a:pt x="431461" y="575953"/>
                    <a:pt x="431461" y="575953"/>
                    <a:pt x="431496" y="575953"/>
                  </a:cubicBezTo>
                  <a:cubicBezTo>
                    <a:pt x="590545" y="575953"/>
                    <a:pt x="719496" y="447012"/>
                    <a:pt x="719496" y="287957"/>
                  </a:cubicBezTo>
                  <a:cubicBezTo>
                    <a:pt x="719496" y="128898"/>
                    <a:pt x="590545" y="-47"/>
                    <a:pt x="431496" y="-47"/>
                  </a:cubicBezTo>
                  <a:cubicBezTo>
                    <a:pt x="431461" y="-47"/>
                    <a:pt x="431461" y="-47"/>
                    <a:pt x="431423" y="-47"/>
                  </a:cubicBezTo>
                  <a:close/>
                </a:path>
              </a:pathLst>
            </a:custGeom>
            <a:solidFill>
              <a:srgbClr val="FFFFFF"/>
            </a:solidFill>
            <a:ln w="25398" cap="rnd">
              <a:solidFill>
                <a:srgbClr val="000000"/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60" name="フリーフォーム: 図形 59">
              <a:extLst>
                <a:ext uri="{FF2B5EF4-FFF2-40B4-BE49-F238E27FC236}">
                  <a16:creationId xmlns:a16="http://schemas.microsoft.com/office/drawing/2014/main" id="{688936BA-2378-783C-33EA-E5C2A2DD79B7}"/>
                </a:ext>
              </a:extLst>
            </p:cNvPr>
            <p:cNvSpPr/>
            <p:nvPr/>
          </p:nvSpPr>
          <p:spPr>
            <a:xfrm>
              <a:off x="4843590" y="3897630"/>
              <a:ext cx="275508" cy="9525"/>
            </a:xfrm>
            <a:custGeom>
              <a:avLst/>
              <a:gdLst>
                <a:gd name="connsiteX0" fmla="*/ -466 w 275508"/>
                <a:gd name="connsiteY0" fmla="*/ -47 h 9525"/>
                <a:gd name="connsiteX1" fmla="*/ 275043 w 275508"/>
                <a:gd name="connsiteY1" fmla="*/ -47 h 9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275508" h="9525">
                  <a:moveTo>
                    <a:pt x="-466" y="-47"/>
                  </a:moveTo>
                  <a:lnTo>
                    <a:pt x="275043" y="-47"/>
                  </a:lnTo>
                </a:path>
              </a:pathLst>
            </a:custGeom>
            <a:noFill/>
            <a:ln w="19049" cap="rnd">
              <a:solidFill>
                <a:srgbClr val="000000"/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61" name="フリーフォーム: 図形 60">
              <a:extLst>
                <a:ext uri="{FF2B5EF4-FFF2-40B4-BE49-F238E27FC236}">
                  <a16:creationId xmlns:a16="http://schemas.microsoft.com/office/drawing/2014/main" id="{626B9BBA-78A2-FBBC-EAC9-E65B3E8C6E69}"/>
                </a:ext>
              </a:extLst>
            </p:cNvPr>
            <p:cNvSpPr/>
            <p:nvPr/>
          </p:nvSpPr>
          <p:spPr>
            <a:xfrm>
              <a:off x="4843590" y="3840030"/>
              <a:ext cx="115200" cy="115200"/>
            </a:xfrm>
            <a:custGeom>
              <a:avLst/>
              <a:gdLst>
                <a:gd name="connsiteX0" fmla="*/ 114728 w 115200"/>
                <a:gd name="connsiteY0" fmla="*/ 57553 h 115200"/>
                <a:gd name="connsiteX1" fmla="*/ 57129 w 115200"/>
                <a:gd name="connsiteY1" fmla="*/ 115153 h 115200"/>
                <a:gd name="connsiteX2" fmla="*/ -470 w 115200"/>
                <a:gd name="connsiteY2" fmla="*/ 57553 h 115200"/>
                <a:gd name="connsiteX3" fmla="*/ 57129 w 115200"/>
                <a:gd name="connsiteY3" fmla="*/ -47 h 115200"/>
                <a:gd name="connsiteX4" fmla="*/ 114728 w 115200"/>
                <a:gd name="connsiteY4" fmla="*/ 57553 h 115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5200" h="115200">
                  <a:moveTo>
                    <a:pt x="114728" y="57553"/>
                  </a:moveTo>
                  <a:cubicBezTo>
                    <a:pt x="114728" y="89365"/>
                    <a:pt x="88939" y="115153"/>
                    <a:pt x="57129" y="115153"/>
                  </a:cubicBezTo>
                  <a:cubicBezTo>
                    <a:pt x="25317" y="115153"/>
                    <a:pt x="-470" y="89364"/>
                    <a:pt x="-470" y="57553"/>
                  </a:cubicBezTo>
                  <a:cubicBezTo>
                    <a:pt x="-470" y="25741"/>
                    <a:pt x="25319" y="-47"/>
                    <a:pt x="57129" y="-47"/>
                  </a:cubicBezTo>
                  <a:cubicBezTo>
                    <a:pt x="88941" y="-47"/>
                    <a:pt x="114728" y="25742"/>
                    <a:pt x="114728" y="57553"/>
                  </a:cubicBezTo>
                  <a:close/>
                </a:path>
              </a:pathLst>
            </a:custGeom>
            <a:solidFill>
              <a:srgbClr val="FFFFFF"/>
            </a:solidFill>
            <a:ln w="25398" cap="rnd">
              <a:solidFill>
                <a:srgbClr val="000000"/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ja-JP" altLang="en-US"/>
            </a:p>
          </p:txBody>
        </p:sp>
      </p:grpSp>
      <p:grpSp>
        <p:nvGrpSpPr>
          <p:cNvPr id="467" name="グラフィックス 62">
            <a:extLst>
              <a:ext uri="{FF2B5EF4-FFF2-40B4-BE49-F238E27FC236}">
                <a16:creationId xmlns:a16="http://schemas.microsoft.com/office/drawing/2014/main" id="{3E37BD8E-665B-BC30-328E-F55231CCA026}"/>
              </a:ext>
            </a:extLst>
          </p:cNvPr>
          <p:cNvGrpSpPr/>
          <p:nvPr/>
        </p:nvGrpSpPr>
        <p:grpSpPr>
          <a:xfrm>
            <a:off x="2277161" y="3296601"/>
            <a:ext cx="1250532" cy="503999"/>
            <a:chOff x="3861940" y="4477866"/>
            <a:chExt cx="1250532" cy="503999"/>
          </a:xfrm>
        </p:grpSpPr>
        <p:sp>
          <p:nvSpPr>
            <p:cNvPr id="468" name="フリーフォーム: 図形 467">
              <a:extLst>
                <a:ext uri="{FF2B5EF4-FFF2-40B4-BE49-F238E27FC236}">
                  <a16:creationId xmlns:a16="http://schemas.microsoft.com/office/drawing/2014/main" id="{11805C31-C67E-50F5-79E0-0D233019D6EC}"/>
                </a:ext>
              </a:extLst>
            </p:cNvPr>
            <p:cNvSpPr/>
            <p:nvPr/>
          </p:nvSpPr>
          <p:spPr>
            <a:xfrm>
              <a:off x="4258694" y="4477866"/>
              <a:ext cx="436433" cy="503999"/>
            </a:xfrm>
            <a:custGeom>
              <a:avLst/>
              <a:gdLst>
                <a:gd name="connsiteX0" fmla="*/ 436046 w 436433"/>
                <a:gd name="connsiteY0" fmla="*/ 252032 h 503999"/>
                <a:gd name="connsiteX1" fmla="*/ -388 w 436433"/>
                <a:gd name="connsiteY1" fmla="*/ 504032 h 503999"/>
                <a:gd name="connsiteX2" fmla="*/ -388 w 436433"/>
                <a:gd name="connsiteY2" fmla="*/ 33 h 5039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436433" h="503999">
                  <a:moveTo>
                    <a:pt x="436046" y="252032"/>
                  </a:moveTo>
                  <a:lnTo>
                    <a:pt x="-388" y="504032"/>
                  </a:lnTo>
                  <a:lnTo>
                    <a:pt x="-388" y="33"/>
                  </a:lnTo>
                  <a:close/>
                </a:path>
              </a:pathLst>
            </a:custGeom>
            <a:solidFill>
              <a:srgbClr val="FFFFFF"/>
            </a:solidFill>
            <a:ln w="25402" cap="rnd">
              <a:solidFill>
                <a:srgbClr val="000000"/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ja-JP" altLang="en-US" dirty="0"/>
            </a:p>
          </p:txBody>
        </p:sp>
        <p:sp>
          <p:nvSpPr>
            <p:cNvPr id="482" name="フリーフォーム: 図形 481">
              <a:extLst>
                <a:ext uri="{FF2B5EF4-FFF2-40B4-BE49-F238E27FC236}">
                  <a16:creationId xmlns:a16="http://schemas.microsoft.com/office/drawing/2014/main" id="{44D1AF95-DBB5-BF05-FED5-7D3D94F5EB1F}"/>
                </a:ext>
              </a:extLst>
            </p:cNvPr>
            <p:cNvSpPr/>
            <p:nvPr/>
          </p:nvSpPr>
          <p:spPr>
            <a:xfrm>
              <a:off x="3861940" y="4729855"/>
              <a:ext cx="396791" cy="9525"/>
            </a:xfrm>
            <a:custGeom>
              <a:avLst/>
              <a:gdLst>
                <a:gd name="connsiteX0" fmla="*/ -537 w 396791"/>
                <a:gd name="connsiteY0" fmla="*/ -74 h 9525"/>
                <a:gd name="connsiteX1" fmla="*/ 396255 w 396791"/>
                <a:gd name="connsiteY1" fmla="*/ -74 h 9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96791" h="9525">
                  <a:moveTo>
                    <a:pt x="-537" y="-74"/>
                  </a:moveTo>
                  <a:lnTo>
                    <a:pt x="396255" y="-74"/>
                  </a:lnTo>
                </a:path>
              </a:pathLst>
            </a:custGeom>
            <a:noFill/>
            <a:ln w="19049" cap="rnd">
              <a:solidFill>
                <a:srgbClr val="000000"/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483" name="フリーフォーム: 図形 482">
              <a:extLst>
                <a:ext uri="{FF2B5EF4-FFF2-40B4-BE49-F238E27FC236}">
                  <a16:creationId xmlns:a16="http://schemas.microsoft.com/office/drawing/2014/main" id="{FB53211B-1E93-CB96-1E29-999B7C5D662E}"/>
                </a:ext>
              </a:extLst>
            </p:cNvPr>
            <p:cNvSpPr/>
            <p:nvPr/>
          </p:nvSpPr>
          <p:spPr>
            <a:xfrm>
              <a:off x="4695196" y="4729855"/>
              <a:ext cx="417276" cy="9525"/>
            </a:xfrm>
            <a:custGeom>
              <a:avLst/>
              <a:gdLst>
                <a:gd name="connsiteX0" fmla="*/ -471 w 417276"/>
                <a:gd name="connsiteY0" fmla="*/ -74 h 9525"/>
                <a:gd name="connsiteX1" fmla="*/ 416805 w 417276"/>
                <a:gd name="connsiteY1" fmla="*/ -74 h 9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417276" h="9525">
                  <a:moveTo>
                    <a:pt x="-471" y="-74"/>
                  </a:moveTo>
                  <a:lnTo>
                    <a:pt x="416805" y="-74"/>
                  </a:lnTo>
                </a:path>
              </a:pathLst>
            </a:custGeom>
            <a:noFill/>
            <a:ln w="19049" cap="rnd">
              <a:solidFill>
                <a:srgbClr val="000000"/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484" name="フリーフォーム: 図形 483">
              <a:extLst>
                <a:ext uri="{FF2B5EF4-FFF2-40B4-BE49-F238E27FC236}">
                  <a16:creationId xmlns:a16="http://schemas.microsoft.com/office/drawing/2014/main" id="{327A39C7-265A-7FF9-A372-F0904BA45AF6}"/>
                </a:ext>
              </a:extLst>
            </p:cNvPr>
            <p:cNvSpPr/>
            <p:nvPr/>
          </p:nvSpPr>
          <p:spPr>
            <a:xfrm>
              <a:off x="4695196" y="4672255"/>
              <a:ext cx="115200" cy="115200"/>
            </a:xfrm>
            <a:custGeom>
              <a:avLst/>
              <a:gdLst>
                <a:gd name="connsiteX0" fmla="*/ 114717 w 115200"/>
                <a:gd name="connsiteY0" fmla="*/ 57526 h 115200"/>
                <a:gd name="connsiteX1" fmla="*/ 57118 w 115200"/>
                <a:gd name="connsiteY1" fmla="*/ 115126 h 115200"/>
                <a:gd name="connsiteX2" fmla="*/ -481 w 115200"/>
                <a:gd name="connsiteY2" fmla="*/ 57526 h 115200"/>
                <a:gd name="connsiteX3" fmla="*/ 57118 w 115200"/>
                <a:gd name="connsiteY3" fmla="*/ -74 h 115200"/>
                <a:gd name="connsiteX4" fmla="*/ 114717 w 115200"/>
                <a:gd name="connsiteY4" fmla="*/ 57526 h 115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5200" h="115200">
                  <a:moveTo>
                    <a:pt x="114717" y="57526"/>
                  </a:moveTo>
                  <a:cubicBezTo>
                    <a:pt x="114717" y="89338"/>
                    <a:pt x="88928" y="115126"/>
                    <a:pt x="57118" y="115126"/>
                  </a:cubicBezTo>
                  <a:cubicBezTo>
                    <a:pt x="25306" y="115126"/>
                    <a:pt x="-481" y="89337"/>
                    <a:pt x="-481" y="57526"/>
                  </a:cubicBezTo>
                  <a:cubicBezTo>
                    <a:pt x="-481" y="25714"/>
                    <a:pt x="25308" y="-74"/>
                    <a:pt x="57118" y="-74"/>
                  </a:cubicBezTo>
                  <a:cubicBezTo>
                    <a:pt x="88930" y="-74"/>
                    <a:pt x="114717" y="25715"/>
                    <a:pt x="114717" y="57526"/>
                  </a:cubicBezTo>
                  <a:close/>
                </a:path>
              </a:pathLst>
            </a:custGeom>
            <a:solidFill>
              <a:srgbClr val="FFFFFF"/>
            </a:solidFill>
            <a:ln w="25398" cap="rnd">
              <a:solidFill>
                <a:srgbClr val="000000"/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ja-JP" altLang="en-US"/>
            </a:p>
          </p:txBody>
        </p:sp>
      </p:grpSp>
      <p:grpSp>
        <p:nvGrpSpPr>
          <p:cNvPr id="503" name="グラフィックス 485">
            <a:extLst>
              <a:ext uri="{FF2B5EF4-FFF2-40B4-BE49-F238E27FC236}">
                <a16:creationId xmlns:a16="http://schemas.microsoft.com/office/drawing/2014/main" id="{71A647C9-2FD1-0C2E-F29E-55804E3D4C4D}"/>
              </a:ext>
            </a:extLst>
          </p:cNvPr>
          <p:cNvGrpSpPr/>
          <p:nvPr/>
        </p:nvGrpSpPr>
        <p:grpSpPr>
          <a:xfrm>
            <a:off x="4006263" y="571500"/>
            <a:ext cx="1306456" cy="1206454"/>
            <a:chOff x="4668175" y="773586"/>
            <a:chExt cx="1754281" cy="1620000"/>
          </a:xfrm>
        </p:grpSpPr>
        <p:sp>
          <p:nvSpPr>
            <p:cNvPr id="504" name="フリーフォーム: 図形 503">
              <a:extLst>
                <a:ext uri="{FF2B5EF4-FFF2-40B4-BE49-F238E27FC236}">
                  <a16:creationId xmlns:a16="http://schemas.microsoft.com/office/drawing/2014/main" id="{04B3A949-A0B0-A260-DC3C-84F037C3DC91}"/>
                </a:ext>
              </a:extLst>
            </p:cNvPr>
            <p:cNvSpPr/>
            <p:nvPr/>
          </p:nvSpPr>
          <p:spPr>
            <a:xfrm>
              <a:off x="4668175" y="1170307"/>
              <a:ext cx="284976" cy="826560"/>
            </a:xfrm>
            <a:custGeom>
              <a:avLst/>
              <a:gdLst>
                <a:gd name="connsiteX0" fmla="*/ -448 w 284976"/>
                <a:gd name="connsiteY0" fmla="*/ 826393 h 826560"/>
                <a:gd name="connsiteX1" fmla="*/ 284529 w 284976"/>
                <a:gd name="connsiteY1" fmla="*/ 826393 h 826560"/>
                <a:gd name="connsiteX2" fmla="*/ -448 w 284976"/>
                <a:gd name="connsiteY2" fmla="*/ -167 h 826560"/>
                <a:gd name="connsiteX3" fmla="*/ 284456 w 284976"/>
                <a:gd name="connsiteY3" fmla="*/ -167 h 8265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84976" h="826560">
                  <a:moveTo>
                    <a:pt x="-448" y="826393"/>
                  </a:moveTo>
                  <a:lnTo>
                    <a:pt x="284529" y="826393"/>
                  </a:lnTo>
                  <a:moveTo>
                    <a:pt x="-448" y="-167"/>
                  </a:moveTo>
                  <a:lnTo>
                    <a:pt x="284456" y="-167"/>
                  </a:lnTo>
                </a:path>
              </a:pathLst>
            </a:custGeom>
            <a:solidFill>
              <a:srgbClr val="FFFFFF"/>
            </a:solidFill>
            <a:ln w="19049" cap="rnd">
              <a:solidFill>
                <a:srgbClr val="000000"/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505" name="フリーフォーム: 図形 504">
              <a:extLst>
                <a:ext uri="{FF2B5EF4-FFF2-40B4-BE49-F238E27FC236}">
                  <a16:creationId xmlns:a16="http://schemas.microsoft.com/office/drawing/2014/main" id="{90B386DF-3C36-DFB5-D195-013BC91C65B0}"/>
                </a:ext>
              </a:extLst>
            </p:cNvPr>
            <p:cNvSpPr/>
            <p:nvPr/>
          </p:nvSpPr>
          <p:spPr>
            <a:xfrm>
              <a:off x="6137480" y="1170307"/>
              <a:ext cx="284975" cy="826560"/>
            </a:xfrm>
            <a:custGeom>
              <a:avLst/>
              <a:gdLst>
                <a:gd name="connsiteX0" fmla="*/ -335 w 284975"/>
                <a:gd name="connsiteY0" fmla="*/ 826393 h 826560"/>
                <a:gd name="connsiteX1" fmla="*/ 284641 w 284975"/>
                <a:gd name="connsiteY1" fmla="*/ 826393 h 826560"/>
                <a:gd name="connsiteX2" fmla="*/ -335 w 284975"/>
                <a:gd name="connsiteY2" fmla="*/ -167 h 826560"/>
                <a:gd name="connsiteX3" fmla="*/ 284568 w 284975"/>
                <a:gd name="connsiteY3" fmla="*/ -167 h 8265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84975" h="826560">
                  <a:moveTo>
                    <a:pt x="-335" y="826393"/>
                  </a:moveTo>
                  <a:lnTo>
                    <a:pt x="284641" y="826393"/>
                  </a:lnTo>
                  <a:moveTo>
                    <a:pt x="-335" y="-167"/>
                  </a:moveTo>
                  <a:lnTo>
                    <a:pt x="284568" y="-167"/>
                  </a:lnTo>
                </a:path>
              </a:pathLst>
            </a:custGeom>
            <a:solidFill>
              <a:srgbClr val="FFFFFF"/>
            </a:solidFill>
            <a:ln w="19045" cap="rnd">
              <a:solidFill>
                <a:srgbClr val="000000"/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506" name="フリーフォーム: 図形 505">
              <a:extLst>
                <a:ext uri="{FF2B5EF4-FFF2-40B4-BE49-F238E27FC236}">
                  <a16:creationId xmlns:a16="http://schemas.microsoft.com/office/drawing/2014/main" id="{45727F09-036D-7568-1E4E-F8DC2B9C2F8F}"/>
                </a:ext>
              </a:extLst>
            </p:cNvPr>
            <p:cNvSpPr/>
            <p:nvPr/>
          </p:nvSpPr>
          <p:spPr>
            <a:xfrm>
              <a:off x="4953079" y="773586"/>
              <a:ext cx="1184401" cy="1620000"/>
            </a:xfrm>
            <a:custGeom>
              <a:avLst/>
              <a:gdLst>
                <a:gd name="connsiteX0" fmla="*/ -391 w 1184401"/>
                <a:gd name="connsiteY0" fmla="*/ -167 h 1620000"/>
                <a:gd name="connsiteX1" fmla="*/ 1184010 w 1184401"/>
                <a:gd name="connsiteY1" fmla="*/ -167 h 1620000"/>
                <a:gd name="connsiteX2" fmla="*/ 1184010 w 1184401"/>
                <a:gd name="connsiteY2" fmla="*/ 1619833 h 1620000"/>
                <a:gd name="connsiteX3" fmla="*/ -391 w 1184401"/>
                <a:gd name="connsiteY3" fmla="*/ 1619833 h 162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84401" h="1620000">
                  <a:moveTo>
                    <a:pt x="-391" y="-167"/>
                  </a:moveTo>
                  <a:lnTo>
                    <a:pt x="1184010" y="-167"/>
                  </a:lnTo>
                  <a:lnTo>
                    <a:pt x="1184010" y="1619833"/>
                  </a:lnTo>
                  <a:lnTo>
                    <a:pt x="-391" y="1619833"/>
                  </a:lnTo>
                  <a:close/>
                </a:path>
              </a:pathLst>
            </a:custGeom>
            <a:solidFill>
              <a:srgbClr val="FFFFFF"/>
            </a:solidFill>
            <a:ln w="25398" cap="rnd">
              <a:solidFill>
                <a:srgbClr val="000000"/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507" name="フリーフォーム: 図形 506">
              <a:extLst>
                <a:ext uri="{FF2B5EF4-FFF2-40B4-BE49-F238E27FC236}">
                  <a16:creationId xmlns:a16="http://schemas.microsoft.com/office/drawing/2014/main" id="{1F1767A4-0C6C-130F-B536-0CBB597F2766}"/>
                </a:ext>
              </a:extLst>
            </p:cNvPr>
            <p:cNvSpPr/>
            <p:nvPr/>
          </p:nvSpPr>
          <p:spPr>
            <a:xfrm>
              <a:off x="4953079" y="1866764"/>
              <a:ext cx="225828" cy="260171"/>
            </a:xfrm>
            <a:custGeom>
              <a:avLst/>
              <a:gdLst>
                <a:gd name="connsiteX0" fmla="*/ -428 w 225828"/>
                <a:gd name="connsiteY0" fmla="*/ 260037 h 260171"/>
                <a:gd name="connsiteX1" fmla="*/ 225400 w 225828"/>
                <a:gd name="connsiteY1" fmla="*/ 129968 h 260171"/>
                <a:gd name="connsiteX2" fmla="*/ -428 w 225828"/>
                <a:gd name="connsiteY2" fmla="*/ -135 h 2601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25828" h="260171">
                  <a:moveTo>
                    <a:pt x="-428" y="260037"/>
                  </a:moveTo>
                  <a:lnTo>
                    <a:pt x="225400" y="129968"/>
                  </a:lnTo>
                  <a:lnTo>
                    <a:pt x="-428" y="-135"/>
                  </a:lnTo>
                </a:path>
              </a:pathLst>
            </a:custGeom>
            <a:noFill/>
            <a:ln w="25398" cap="rnd">
              <a:solidFill>
                <a:srgbClr val="000000"/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508" name="フリーフォーム: 図形 507">
              <a:extLst>
                <a:ext uri="{FF2B5EF4-FFF2-40B4-BE49-F238E27FC236}">
                  <a16:creationId xmlns:a16="http://schemas.microsoft.com/office/drawing/2014/main" id="{660BC63F-4B36-F440-4988-17F3CFDCA980}"/>
                </a:ext>
              </a:extLst>
            </p:cNvPr>
            <p:cNvSpPr/>
            <p:nvPr/>
          </p:nvSpPr>
          <p:spPr>
            <a:xfrm>
              <a:off x="5017375" y="1053270"/>
              <a:ext cx="172404" cy="235332"/>
            </a:xfrm>
            <a:custGeom>
              <a:avLst/>
              <a:gdLst>
                <a:gd name="connsiteX0" fmla="*/ 70855 w 172404"/>
                <a:gd name="connsiteY0" fmla="*/ 235133 h 235332"/>
                <a:gd name="connsiteX1" fmla="*/ 70855 w 172404"/>
                <a:gd name="connsiteY1" fmla="*/ 24857 h 235332"/>
                <a:gd name="connsiteX2" fmla="*/ -426 w 172404"/>
                <a:gd name="connsiteY2" fmla="*/ 24857 h 235332"/>
                <a:gd name="connsiteX3" fmla="*/ -426 w 172404"/>
                <a:gd name="connsiteY3" fmla="*/ -199 h 235332"/>
                <a:gd name="connsiteX4" fmla="*/ 171979 w 172404"/>
                <a:gd name="connsiteY4" fmla="*/ -199 h 235332"/>
                <a:gd name="connsiteX5" fmla="*/ 171979 w 172404"/>
                <a:gd name="connsiteY5" fmla="*/ 24857 h 235332"/>
                <a:gd name="connsiteX6" fmla="*/ 100698 w 172404"/>
                <a:gd name="connsiteY6" fmla="*/ 24857 h 235332"/>
                <a:gd name="connsiteX7" fmla="*/ 100698 w 172404"/>
                <a:gd name="connsiteY7" fmla="*/ 235133 h 2353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72404" h="235332">
                  <a:moveTo>
                    <a:pt x="70855" y="235133"/>
                  </a:moveTo>
                  <a:lnTo>
                    <a:pt x="70855" y="24857"/>
                  </a:lnTo>
                  <a:lnTo>
                    <a:pt x="-426" y="24857"/>
                  </a:lnTo>
                  <a:lnTo>
                    <a:pt x="-426" y="-199"/>
                  </a:lnTo>
                  <a:lnTo>
                    <a:pt x="171979" y="-199"/>
                  </a:lnTo>
                  <a:lnTo>
                    <a:pt x="171979" y="24857"/>
                  </a:lnTo>
                  <a:lnTo>
                    <a:pt x="100698" y="24857"/>
                  </a:lnTo>
                  <a:lnTo>
                    <a:pt x="100698" y="235133"/>
                  </a:lnTo>
                  <a:close/>
                </a:path>
              </a:pathLst>
            </a:custGeom>
            <a:solidFill>
              <a:srgbClr val="000000"/>
            </a:solidFill>
            <a:ln w="19049" cap="rnd">
              <a:noFill/>
              <a:prstDash val="solid"/>
              <a:round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509" name="フリーフォーム: 図形 508">
              <a:extLst>
                <a:ext uri="{FF2B5EF4-FFF2-40B4-BE49-F238E27FC236}">
                  <a16:creationId xmlns:a16="http://schemas.microsoft.com/office/drawing/2014/main" id="{B2A2B507-F1BD-881A-5C6E-593FC2C4A2FD}"/>
                </a:ext>
              </a:extLst>
            </p:cNvPr>
            <p:cNvSpPr/>
            <p:nvPr/>
          </p:nvSpPr>
          <p:spPr>
            <a:xfrm>
              <a:off x="5903769" y="1050158"/>
              <a:ext cx="168682" cy="241560"/>
            </a:xfrm>
            <a:custGeom>
              <a:avLst/>
              <a:gdLst>
                <a:gd name="connsiteX0" fmla="*/ 81974 w 168682"/>
                <a:gd name="connsiteY0" fmla="*/ -199 h 241560"/>
                <a:gd name="connsiteX1" fmla="*/ 39099 w 168682"/>
                <a:gd name="connsiteY1" fmla="*/ 11681 h 241560"/>
                <a:gd name="connsiteX2" fmla="*/ 10047 w 168682"/>
                <a:gd name="connsiteY2" fmla="*/ 45881 h 241560"/>
                <a:gd name="connsiteX3" fmla="*/ -357 w 168682"/>
                <a:gd name="connsiteY3" fmla="*/ 98334 h 241560"/>
                <a:gd name="connsiteX4" fmla="*/ 10047 w 168682"/>
                <a:gd name="connsiteY4" fmla="*/ 151002 h 241560"/>
                <a:gd name="connsiteX5" fmla="*/ 39026 w 168682"/>
                <a:gd name="connsiteY5" fmla="*/ 185777 h 241560"/>
                <a:gd name="connsiteX6" fmla="*/ 39099 w 168682"/>
                <a:gd name="connsiteY6" fmla="*/ 185922 h 241560"/>
                <a:gd name="connsiteX7" fmla="*/ 39170 w 168682"/>
                <a:gd name="connsiteY7" fmla="*/ 185994 h 241560"/>
                <a:gd name="connsiteX8" fmla="*/ 66926 w 168682"/>
                <a:gd name="connsiteY8" fmla="*/ 194165 h 241560"/>
                <a:gd name="connsiteX9" fmla="*/ 67503 w 168682"/>
                <a:gd name="connsiteY9" fmla="*/ 194597 h 241560"/>
                <a:gd name="connsiteX10" fmla="*/ 81435 w 168682"/>
                <a:gd name="connsiteY10" fmla="*/ 217169 h 241560"/>
                <a:gd name="connsiteX11" fmla="*/ 81435 w 168682"/>
                <a:gd name="connsiteY11" fmla="*/ 217241 h 241560"/>
                <a:gd name="connsiteX12" fmla="*/ 81506 w 168682"/>
                <a:gd name="connsiteY12" fmla="*/ 217313 h 241560"/>
                <a:gd name="connsiteX13" fmla="*/ 81650 w 168682"/>
                <a:gd name="connsiteY13" fmla="*/ 217457 h 241560"/>
                <a:gd name="connsiteX14" fmla="*/ 106059 w 168682"/>
                <a:gd name="connsiteY14" fmla="*/ 235026 h 241560"/>
                <a:gd name="connsiteX15" fmla="*/ 138675 w 168682"/>
                <a:gd name="connsiteY15" fmla="*/ 241361 h 241560"/>
                <a:gd name="connsiteX16" fmla="*/ 154551 w 168682"/>
                <a:gd name="connsiteY16" fmla="*/ 240029 h 241560"/>
                <a:gd name="connsiteX17" fmla="*/ 166503 w 168682"/>
                <a:gd name="connsiteY17" fmla="*/ 236789 h 241560"/>
                <a:gd name="connsiteX18" fmla="*/ 168266 w 168682"/>
                <a:gd name="connsiteY18" fmla="*/ 233261 h 241560"/>
                <a:gd name="connsiteX19" fmla="*/ 168266 w 168682"/>
                <a:gd name="connsiteY19" fmla="*/ 233189 h 241560"/>
                <a:gd name="connsiteX20" fmla="*/ 163695 w 168682"/>
                <a:gd name="connsiteY20" fmla="*/ 215334 h 241560"/>
                <a:gd name="connsiteX21" fmla="*/ 163695 w 168682"/>
                <a:gd name="connsiteY21" fmla="*/ 215261 h 241560"/>
                <a:gd name="connsiteX22" fmla="*/ 159627 w 168682"/>
                <a:gd name="connsiteY22" fmla="*/ 213137 h 241560"/>
                <a:gd name="connsiteX23" fmla="*/ 159554 w 168682"/>
                <a:gd name="connsiteY23" fmla="*/ 213137 h 241560"/>
                <a:gd name="connsiteX24" fmla="*/ 159410 w 168682"/>
                <a:gd name="connsiteY24" fmla="*/ 213137 h 241560"/>
                <a:gd name="connsiteX25" fmla="*/ 151814 w 168682"/>
                <a:gd name="connsiteY25" fmla="*/ 214973 h 241560"/>
                <a:gd name="connsiteX26" fmla="*/ 141195 w 168682"/>
                <a:gd name="connsiteY26" fmla="*/ 215693 h 241560"/>
                <a:gd name="connsiteX27" fmla="*/ 121718 w 168682"/>
                <a:gd name="connsiteY27" fmla="*/ 212597 h 241560"/>
                <a:gd name="connsiteX28" fmla="*/ 106310 w 168682"/>
                <a:gd name="connsiteY28" fmla="*/ 203382 h 241560"/>
                <a:gd name="connsiteX29" fmla="*/ 106310 w 168682"/>
                <a:gd name="connsiteY29" fmla="*/ 203310 h 241560"/>
                <a:gd name="connsiteX30" fmla="*/ 100118 w 168682"/>
                <a:gd name="connsiteY30" fmla="*/ 194454 h 241560"/>
                <a:gd name="connsiteX31" fmla="*/ 100442 w 168682"/>
                <a:gd name="connsiteY31" fmla="*/ 193446 h 241560"/>
                <a:gd name="connsiteX32" fmla="*/ 100622 w 168682"/>
                <a:gd name="connsiteY32" fmla="*/ 193374 h 241560"/>
                <a:gd name="connsiteX33" fmla="*/ 124670 w 168682"/>
                <a:gd name="connsiteY33" fmla="*/ 185922 h 241560"/>
                <a:gd name="connsiteX34" fmla="*/ 153830 w 168682"/>
                <a:gd name="connsiteY34" fmla="*/ 151002 h 241560"/>
                <a:gd name="connsiteX35" fmla="*/ 164271 w 168682"/>
                <a:gd name="connsiteY35" fmla="*/ 98334 h 241560"/>
                <a:gd name="connsiteX36" fmla="*/ 153830 w 168682"/>
                <a:gd name="connsiteY36" fmla="*/ 45810 h 241560"/>
                <a:gd name="connsiteX37" fmla="*/ 124670 w 168682"/>
                <a:gd name="connsiteY37" fmla="*/ 11969 h 241560"/>
                <a:gd name="connsiteX38" fmla="*/ 124599 w 168682"/>
                <a:gd name="connsiteY38" fmla="*/ 11969 h 241560"/>
                <a:gd name="connsiteX39" fmla="*/ 81974 w 168682"/>
                <a:gd name="connsiteY39" fmla="*/ -163 h 241560"/>
                <a:gd name="connsiteX40" fmla="*/ 81974 w 168682"/>
                <a:gd name="connsiteY40" fmla="*/ 26549 h 241560"/>
                <a:gd name="connsiteX41" fmla="*/ 109118 w 168682"/>
                <a:gd name="connsiteY41" fmla="*/ 34973 h 241560"/>
                <a:gd name="connsiteX42" fmla="*/ 109191 w 168682"/>
                <a:gd name="connsiteY42" fmla="*/ 35045 h 241560"/>
                <a:gd name="connsiteX43" fmla="*/ 109262 w 168682"/>
                <a:gd name="connsiteY43" fmla="*/ 35045 h 241560"/>
                <a:gd name="connsiteX44" fmla="*/ 127479 w 168682"/>
                <a:gd name="connsiteY44" fmla="*/ 59453 h 241560"/>
                <a:gd name="connsiteX45" fmla="*/ 134031 w 168682"/>
                <a:gd name="connsiteY45" fmla="*/ 98334 h 241560"/>
                <a:gd name="connsiteX46" fmla="*/ 127479 w 168682"/>
                <a:gd name="connsiteY46" fmla="*/ 138185 h 241560"/>
                <a:gd name="connsiteX47" fmla="*/ 109118 w 168682"/>
                <a:gd name="connsiteY47" fmla="*/ 163637 h 241560"/>
                <a:gd name="connsiteX48" fmla="*/ 81974 w 168682"/>
                <a:gd name="connsiteY48" fmla="*/ 172422 h 241560"/>
                <a:gd name="connsiteX49" fmla="*/ 54794 w 168682"/>
                <a:gd name="connsiteY49" fmla="*/ 163637 h 241560"/>
                <a:gd name="connsiteX50" fmla="*/ 36435 w 168682"/>
                <a:gd name="connsiteY50" fmla="*/ 138185 h 241560"/>
                <a:gd name="connsiteX51" fmla="*/ 29883 w 168682"/>
                <a:gd name="connsiteY51" fmla="*/ 98334 h 241560"/>
                <a:gd name="connsiteX52" fmla="*/ 36435 w 168682"/>
                <a:gd name="connsiteY52" fmla="*/ 59453 h 241560"/>
                <a:gd name="connsiteX53" fmla="*/ 54650 w 168682"/>
                <a:gd name="connsiteY53" fmla="*/ 35045 h 241560"/>
                <a:gd name="connsiteX54" fmla="*/ 81974 w 168682"/>
                <a:gd name="connsiteY54" fmla="*/ 26549 h 2415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</a:cxnLst>
              <a:rect l="l" t="t" r="r" b="b"/>
              <a:pathLst>
                <a:path w="168682" h="241560">
                  <a:moveTo>
                    <a:pt x="81974" y="-199"/>
                  </a:moveTo>
                  <a:cubicBezTo>
                    <a:pt x="65954" y="-199"/>
                    <a:pt x="51590" y="3797"/>
                    <a:pt x="39099" y="11681"/>
                  </a:cubicBezTo>
                  <a:cubicBezTo>
                    <a:pt x="26787" y="19601"/>
                    <a:pt x="16994" y="31085"/>
                    <a:pt x="10047" y="45881"/>
                  </a:cubicBezTo>
                  <a:cubicBezTo>
                    <a:pt x="3099" y="60533"/>
                    <a:pt x="-357" y="78101"/>
                    <a:pt x="-357" y="98334"/>
                  </a:cubicBezTo>
                  <a:cubicBezTo>
                    <a:pt x="-357" y="118422"/>
                    <a:pt x="3099" y="135989"/>
                    <a:pt x="10047" y="151002"/>
                  </a:cubicBezTo>
                  <a:cubicBezTo>
                    <a:pt x="16994" y="165941"/>
                    <a:pt x="26714" y="177534"/>
                    <a:pt x="39026" y="185777"/>
                  </a:cubicBezTo>
                  <a:cubicBezTo>
                    <a:pt x="39063" y="185850"/>
                    <a:pt x="39063" y="185885"/>
                    <a:pt x="39099" y="185922"/>
                  </a:cubicBezTo>
                  <a:lnTo>
                    <a:pt x="39170" y="185994"/>
                  </a:lnTo>
                  <a:cubicBezTo>
                    <a:pt x="47702" y="191502"/>
                    <a:pt x="57602" y="192689"/>
                    <a:pt x="66926" y="194165"/>
                  </a:cubicBezTo>
                  <a:cubicBezTo>
                    <a:pt x="67179" y="194201"/>
                    <a:pt x="67394" y="194345"/>
                    <a:pt x="67503" y="194597"/>
                  </a:cubicBezTo>
                  <a:cubicBezTo>
                    <a:pt x="70922" y="202877"/>
                    <a:pt x="75531" y="210438"/>
                    <a:pt x="81435" y="217169"/>
                  </a:cubicBezTo>
                  <a:lnTo>
                    <a:pt x="81435" y="217241"/>
                  </a:lnTo>
                  <a:cubicBezTo>
                    <a:pt x="81435" y="217241"/>
                    <a:pt x="81470" y="217277"/>
                    <a:pt x="81506" y="217313"/>
                  </a:cubicBezTo>
                  <a:cubicBezTo>
                    <a:pt x="81542" y="217350"/>
                    <a:pt x="81615" y="217385"/>
                    <a:pt x="81650" y="217457"/>
                  </a:cubicBezTo>
                  <a:cubicBezTo>
                    <a:pt x="88346" y="224981"/>
                    <a:pt x="96447" y="230850"/>
                    <a:pt x="106059" y="235026"/>
                  </a:cubicBezTo>
                  <a:cubicBezTo>
                    <a:pt x="115743" y="239273"/>
                    <a:pt x="126686" y="241361"/>
                    <a:pt x="138675" y="241361"/>
                  </a:cubicBezTo>
                  <a:cubicBezTo>
                    <a:pt x="144399" y="241361"/>
                    <a:pt x="149618" y="240893"/>
                    <a:pt x="154551" y="240029"/>
                  </a:cubicBezTo>
                  <a:cubicBezTo>
                    <a:pt x="159410" y="239129"/>
                    <a:pt x="163442" y="238121"/>
                    <a:pt x="166503" y="236789"/>
                  </a:cubicBezTo>
                  <a:cubicBezTo>
                    <a:pt x="167762" y="236249"/>
                    <a:pt x="168554" y="234593"/>
                    <a:pt x="168266" y="233261"/>
                  </a:cubicBezTo>
                  <a:lnTo>
                    <a:pt x="168266" y="233189"/>
                  </a:lnTo>
                  <a:lnTo>
                    <a:pt x="163695" y="215334"/>
                  </a:lnTo>
                  <a:cubicBezTo>
                    <a:pt x="163695" y="215297"/>
                    <a:pt x="163695" y="215297"/>
                    <a:pt x="163695" y="215261"/>
                  </a:cubicBezTo>
                  <a:cubicBezTo>
                    <a:pt x="163335" y="213641"/>
                    <a:pt x="161175" y="212597"/>
                    <a:pt x="159627" y="213137"/>
                  </a:cubicBezTo>
                  <a:cubicBezTo>
                    <a:pt x="159591" y="213137"/>
                    <a:pt x="159554" y="213137"/>
                    <a:pt x="159554" y="213137"/>
                  </a:cubicBezTo>
                  <a:lnTo>
                    <a:pt x="159410" y="213137"/>
                  </a:lnTo>
                  <a:cubicBezTo>
                    <a:pt x="157323" y="213858"/>
                    <a:pt x="154839" y="214505"/>
                    <a:pt x="151814" y="214973"/>
                  </a:cubicBezTo>
                  <a:cubicBezTo>
                    <a:pt x="148791" y="215441"/>
                    <a:pt x="145262" y="215693"/>
                    <a:pt x="141195" y="215693"/>
                  </a:cubicBezTo>
                  <a:cubicBezTo>
                    <a:pt x="134246" y="215693"/>
                    <a:pt x="127803" y="214685"/>
                    <a:pt x="121718" y="212597"/>
                  </a:cubicBezTo>
                  <a:cubicBezTo>
                    <a:pt x="115851" y="210510"/>
                    <a:pt x="110739" y="207486"/>
                    <a:pt x="106310" y="203382"/>
                  </a:cubicBezTo>
                  <a:cubicBezTo>
                    <a:pt x="106310" y="203345"/>
                    <a:pt x="106310" y="203345"/>
                    <a:pt x="106310" y="203310"/>
                  </a:cubicBezTo>
                  <a:cubicBezTo>
                    <a:pt x="103862" y="200933"/>
                    <a:pt x="101919" y="197837"/>
                    <a:pt x="100118" y="194454"/>
                  </a:cubicBezTo>
                  <a:cubicBezTo>
                    <a:pt x="99938" y="194093"/>
                    <a:pt x="100083" y="193661"/>
                    <a:pt x="100442" y="193446"/>
                  </a:cubicBezTo>
                  <a:cubicBezTo>
                    <a:pt x="100479" y="193446"/>
                    <a:pt x="100551" y="193409"/>
                    <a:pt x="100622" y="193374"/>
                  </a:cubicBezTo>
                  <a:cubicBezTo>
                    <a:pt x="108794" y="192113"/>
                    <a:pt x="117291" y="190781"/>
                    <a:pt x="124670" y="185922"/>
                  </a:cubicBezTo>
                  <a:cubicBezTo>
                    <a:pt x="137127" y="177677"/>
                    <a:pt x="146883" y="165941"/>
                    <a:pt x="153830" y="151002"/>
                  </a:cubicBezTo>
                  <a:cubicBezTo>
                    <a:pt x="160814" y="135989"/>
                    <a:pt x="164271" y="118422"/>
                    <a:pt x="164271" y="98334"/>
                  </a:cubicBezTo>
                  <a:cubicBezTo>
                    <a:pt x="164271" y="78065"/>
                    <a:pt x="160851" y="60497"/>
                    <a:pt x="153830" y="45810"/>
                  </a:cubicBezTo>
                  <a:cubicBezTo>
                    <a:pt x="146883" y="31193"/>
                    <a:pt x="137127" y="19889"/>
                    <a:pt x="124670" y="11969"/>
                  </a:cubicBezTo>
                  <a:cubicBezTo>
                    <a:pt x="124634" y="11969"/>
                    <a:pt x="124634" y="11969"/>
                    <a:pt x="124599" y="11969"/>
                  </a:cubicBezTo>
                  <a:cubicBezTo>
                    <a:pt x="112287" y="3905"/>
                    <a:pt x="97995" y="-163"/>
                    <a:pt x="81974" y="-163"/>
                  </a:cubicBezTo>
                  <a:close/>
                  <a:moveTo>
                    <a:pt x="81974" y="26549"/>
                  </a:moveTo>
                  <a:cubicBezTo>
                    <a:pt x="92522" y="26549"/>
                    <a:pt x="101415" y="29321"/>
                    <a:pt x="109118" y="34973"/>
                  </a:cubicBezTo>
                  <a:lnTo>
                    <a:pt x="109191" y="35045"/>
                  </a:lnTo>
                  <a:cubicBezTo>
                    <a:pt x="109227" y="35045"/>
                    <a:pt x="109262" y="35045"/>
                    <a:pt x="109262" y="35045"/>
                  </a:cubicBezTo>
                  <a:cubicBezTo>
                    <a:pt x="117003" y="40553"/>
                    <a:pt x="123086" y="48581"/>
                    <a:pt x="127479" y="59453"/>
                  </a:cubicBezTo>
                  <a:cubicBezTo>
                    <a:pt x="131835" y="70109"/>
                    <a:pt x="134031" y="83105"/>
                    <a:pt x="134031" y="98334"/>
                  </a:cubicBezTo>
                  <a:cubicBezTo>
                    <a:pt x="134031" y="113705"/>
                    <a:pt x="131871" y="126989"/>
                    <a:pt x="127479" y="138185"/>
                  </a:cubicBezTo>
                  <a:cubicBezTo>
                    <a:pt x="123086" y="149417"/>
                    <a:pt x="116894" y="157805"/>
                    <a:pt x="109118" y="163637"/>
                  </a:cubicBezTo>
                  <a:cubicBezTo>
                    <a:pt x="101378" y="169505"/>
                    <a:pt x="92558" y="172422"/>
                    <a:pt x="81974" y="172422"/>
                  </a:cubicBezTo>
                  <a:cubicBezTo>
                    <a:pt x="71606" y="172422"/>
                    <a:pt x="62714" y="169505"/>
                    <a:pt x="54794" y="163637"/>
                  </a:cubicBezTo>
                  <a:cubicBezTo>
                    <a:pt x="47019" y="157805"/>
                    <a:pt x="40826" y="149417"/>
                    <a:pt x="36435" y="138185"/>
                  </a:cubicBezTo>
                  <a:cubicBezTo>
                    <a:pt x="32042" y="126989"/>
                    <a:pt x="29883" y="113705"/>
                    <a:pt x="29883" y="98334"/>
                  </a:cubicBezTo>
                  <a:cubicBezTo>
                    <a:pt x="29883" y="83105"/>
                    <a:pt x="32079" y="70109"/>
                    <a:pt x="36435" y="59453"/>
                  </a:cubicBezTo>
                  <a:cubicBezTo>
                    <a:pt x="40791" y="48581"/>
                    <a:pt x="46910" y="40553"/>
                    <a:pt x="54650" y="35045"/>
                  </a:cubicBezTo>
                  <a:cubicBezTo>
                    <a:pt x="62570" y="29357"/>
                    <a:pt x="71570" y="26549"/>
                    <a:pt x="81974" y="26549"/>
                  </a:cubicBezTo>
                  <a:close/>
                </a:path>
              </a:pathLst>
            </a:custGeom>
            <a:solidFill>
              <a:srgbClr val="000000"/>
            </a:solidFill>
            <a:ln w="19049" cap="rnd">
              <a:noFill/>
              <a:prstDash val="solid"/>
              <a:round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510" name="フリーフォーム: 図形 509">
              <a:extLst>
                <a:ext uri="{FF2B5EF4-FFF2-40B4-BE49-F238E27FC236}">
                  <a16:creationId xmlns:a16="http://schemas.microsoft.com/office/drawing/2014/main" id="{601900A1-3A2D-A631-3D92-6C1B9C931E9D}"/>
                </a:ext>
              </a:extLst>
            </p:cNvPr>
            <p:cNvSpPr/>
            <p:nvPr/>
          </p:nvSpPr>
          <p:spPr>
            <a:xfrm>
              <a:off x="5904668" y="1847143"/>
              <a:ext cx="164303" cy="9525"/>
            </a:xfrm>
            <a:custGeom>
              <a:avLst/>
              <a:gdLst>
                <a:gd name="connsiteX0" fmla="*/ -357 w 164303"/>
                <a:gd name="connsiteY0" fmla="*/ -147 h 9525"/>
                <a:gd name="connsiteX1" fmla="*/ 163947 w 164303"/>
                <a:gd name="connsiteY1" fmla="*/ -147 h 9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64303" h="9525">
                  <a:moveTo>
                    <a:pt x="-357" y="-147"/>
                  </a:moveTo>
                  <a:lnTo>
                    <a:pt x="163947" y="-147"/>
                  </a:lnTo>
                </a:path>
              </a:pathLst>
            </a:custGeom>
            <a:solidFill>
              <a:srgbClr val="000000"/>
            </a:solidFill>
            <a:ln w="19049" cap="sq">
              <a:solidFill>
                <a:srgbClr val="000000"/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511" name="フリーフォーム: 図形 510">
              <a:extLst>
                <a:ext uri="{FF2B5EF4-FFF2-40B4-BE49-F238E27FC236}">
                  <a16:creationId xmlns:a16="http://schemas.microsoft.com/office/drawing/2014/main" id="{130ECB9B-3C1B-2FB5-EB8F-1EE3DDE282AE}"/>
                </a:ext>
              </a:extLst>
            </p:cNvPr>
            <p:cNvSpPr/>
            <p:nvPr/>
          </p:nvSpPr>
          <p:spPr>
            <a:xfrm>
              <a:off x="5904512" y="1876080"/>
              <a:ext cx="168682" cy="241560"/>
            </a:xfrm>
            <a:custGeom>
              <a:avLst/>
              <a:gdLst>
                <a:gd name="connsiteX0" fmla="*/ 81974 w 168682"/>
                <a:gd name="connsiteY0" fmla="*/ -112 h 241560"/>
                <a:gd name="connsiteX1" fmla="*/ 39099 w 168682"/>
                <a:gd name="connsiteY1" fmla="*/ 11768 h 241560"/>
                <a:gd name="connsiteX2" fmla="*/ 10047 w 168682"/>
                <a:gd name="connsiteY2" fmla="*/ 45968 h 241560"/>
                <a:gd name="connsiteX3" fmla="*/ -357 w 168682"/>
                <a:gd name="connsiteY3" fmla="*/ 98420 h 241560"/>
                <a:gd name="connsiteX4" fmla="*/ 10047 w 168682"/>
                <a:gd name="connsiteY4" fmla="*/ 151088 h 241560"/>
                <a:gd name="connsiteX5" fmla="*/ 39027 w 168682"/>
                <a:gd name="connsiteY5" fmla="*/ 185864 h 241560"/>
                <a:gd name="connsiteX6" fmla="*/ 39099 w 168682"/>
                <a:gd name="connsiteY6" fmla="*/ 186008 h 241560"/>
                <a:gd name="connsiteX7" fmla="*/ 39170 w 168682"/>
                <a:gd name="connsiteY7" fmla="*/ 186080 h 241560"/>
                <a:gd name="connsiteX8" fmla="*/ 66926 w 168682"/>
                <a:gd name="connsiteY8" fmla="*/ 194252 h 241560"/>
                <a:gd name="connsiteX9" fmla="*/ 67503 w 168682"/>
                <a:gd name="connsiteY9" fmla="*/ 194684 h 241560"/>
                <a:gd name="connsiteX10" fmla="*/ 81435 w 168682"/>
                <a:gd name="connsiteY10" fmla="*/ 217256 h 241560"/>
                <a:gd name="connsiteX11" fmla="*/ 81435 w 168682"/>
                <a:gd name="connsiteY11" fmla="*/ 217328 h 241560"/>
                <a:gd name="connsiteX12" fmla="*/ 81506 w 168682"/>
                <a:gd name="connsiteY12" fmla="*/ 217400 h 241560"/>
                <a:gd name="connsiteX13" fmla="*/ 81650 w 168682"/>
                <a:gd name="connsiteY13" fmla="*/ 217544 h 241560"/>
                <a:gd name="connsiteX14" fmla="*/ 106059 w 168682"/>
                <a:gd name="connsiteY14" fmla="*/ 235112 h 241560"/>
                <a:gd name="connsiteX15" fmla="*/ 138675 w 168682"/>
                <a:gd name="connsiteY15" fmla="*/ 241448 h 241560"/>
                <a:gd name="connsiteX16" fmla="*/ 154551 w 168682"/>
                <a:gd name="connsiteY16" fmla="*/ 240116 h 241560"/>
                <a:gd name="connsiteX17" fmla="*/ 166503 w 168682"/>
                <a:gd name="connsiteY17" fmla="*/ 236876 h 241560"/>
                <a:gd name="connsiteX18" fmla="*/ 168267 w 168682"/>
                <a:gd name="connsiteY18" fmla="*/ 233348 h 241560"/>
                <a:gd name="connsiteX19" fmla="*/ 168267 w 168682"/>
                <a:gd name="connsiteY19" fmla="*/ 233276 h 241560"/>
                <a:gd name="connsiteX20" fmla="*/ 163695 w 168682"/>
                <a:gd name="connsiteY20" fmla="*/ 215420 h 241560"/>
                <a:gd name="connsiteX21" fmla="*/ 163695 w 168682"/>
                <a:gd name="connsiteY21" fmla="*/ 215348 h 241560"/>
                <a:gd name="connsiteX22" fmla="*/ 159627 w 168682"/>
                <a:gd name="connsiteY22" fmla="*/ 213224 h 241560"/>
                <a:gd name="connsiteX23" fmla="*/ 159554 w 168682"/>
                <a:gd name="connsiteY23" fmla="*/ 213224 h 241560"/>
                <a:gd name="connsiteX24" fmla="*/ 159410 w 168682"/>
                <a:gd name="connsiteY24" fmla="*/ 213224 h 241560"/>
                <a:gd name="connsiteX25" fmla="*/ 151814 w 168682"/>
                <a:gd name="connsiteY25" fmla="*/ 215060 h 241560"/>
                <a:gd name="connsiteX26" fmla="*/ 141195 w 168682"/>
                <a:gd name="connsiteY26" fmla="*/ 215780 h 241560"/>
                <a:gd name="connsiteX27" fmla="*/ 121719 w 168682"/>
                <a:gd name="connsiteY27" fmla="*/ 212684 h 241560"/>
                <a:gd name="connsiteX28" fmla="*/ 106310 w 168682"/>
                <a:gd name="connsiteY28" fmla="*/ 203468 h 241560"/>
                <a:gd name="connsiteX29" fmla="*/ 106310 w 168682"/>
                <a:gd name="connsiteY29" fmla="*/ 203396 h 241560"/>
                <a:gd name="connsiteX30" fmla="*/ 100118 w 168682"/>
                <a:gd name="connsiteY30" fmla="*/ 194540 h 241560"/>
                <a:gd name="connsiteX31" fmla="*/ 100442 w 168682"/>
                <a:gd name="connsiteY31" fmla="*/ 193532 h 241560"/>
                <a:gd name="connsiteX32" fmla="*/ 100623 w 168682"/>
                <a:gd name="connsiteY32" fmla="*/ 193460 h 241560"/>
                <a:gd name="connsiteX33" fmla="*/ 124671 w 168682"/>
                <a:gd name="connsiteY33" fmla="*/ 186008 h 241560"/>
                <a:gd name="connsiteX34" fmla="*/ 153830 w 168682"/>
                <a:gd name="connsiteY34" fmla="*/ 151088 h 241560"/>
                <a:gd name="connsiteX35" fmla="*/ 164271 w 168682"/>
                <a:gd name="connsiteY35" fmla="*/ 98420 h 241560"/>
                <a:gd name="connsiteX36" fmla="*/ 153830 w 168682"/>
                <a:gd name="connsiteY36" fmla="*/ 45896 h 241560"/>
                <a:gd name="connsiteX37" fmla="*/ 124671 w 168682"/>
                <a:gd name="connsiteY37" fmla="*/ 12056 h 241560"/>
                <a:gd name="connsiteX38" fmla="*/ 124599 w 168682"/>
                <a:gd name="connsiteY38" fmla="*/ 12056 h 241560"/>
                <a:gd name="connsiteX39" fmla="*/ 81974 w 168682"/>
                <a:gd name="connsiteY39" fmla="*/ -76 h 241560"/>
                <a:gd name="connsiteX40" fmla="*/ 81974 w 168682"/>
                <a:gd name="connsiteY40" fmla="*/ 26636 h 241560"/>
                <a:gd name="connsiteX41" fmla="*/ 109118 w 168682"/>
                <a:gd name="connsiteY41" fmla="*/ 35060 h 241560"/>
                <a:gd name="connsiteX42" fmla="*/ 109191 w 168682"/>
                <a:gd name="connsiteY42" fmla="*/ 35132 h 241560"/>
                <a:gd name="connsiteX43" fmla="*/ 109262 w 168682"/>
                <a:gd name="connsiteY43" fmla="*/ 35132 h 241560"/>
                <a:gd name="connsiteX44" fmla="*/ 127479 w 168682"/>
                <a:gd name="connsiteY44" fmla="*/ 59540 h 241560"/>
                <a:gd name="connsiteX45" fmla="*/ 134031 w 168682"/>
                <a:gd name="connsiteY45" fmla="*/ 98420 h 241560"/>
                <a:gd name="connsiteX46" fmla="*/ 127479 w 168682"/>
                <a:gd name="connsiteY46" fmla="*/ 138272 h 241560"/>
                <a:gd name="connsiteX47" fmla="*/ 109118 w 168682"/>
                <a:gd name="connsiteY47" fmla="*/ 163724 h 241560"/>
                <a:gd name="connsiteX48" fmla="*/ 81974 w 168682"/>
                <a:gd name="connsiteY48" fmla="*/ 172508 h 241560"/>
                <a:gd name="connsiteX49" fmla="*/ 54794 w 168682"/>
                <a:gd name="connsiteY49" fmla="*/ 163724 h 241560"/>
                <a:gd name="connsiteX50" fmla="*/ 36435 w 168682"/>
                <a:gd name="connsiteY50" fmla="*/ 138272 h 241560"/>
                <a:gd name="connsiteX51" fmla="*/ 29883 w 168682"/>
                <a:gd name="connsiteY51" fmla="*/ 98420 h 241560"/>
                <a:gd name="connsiteX52" fmla="*/ 36435 w 168682"/>
                <a:gd name="connsiteY52" fmla="*/ 59540 h 241560"/>
                <a:gd name="connsiteX53" fmla="*/ 54650 w 168682"/>
                <a:gd name="connsiteY53" fmla="*/ 35132 h 241560"/>
                <a:gd name="connsiteX54" fmla="*/ 81974 w 168682"/>
                <a:gd name="connsiteY54" fmla="*/ 26636 h 2415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</a:cxnLst>
              <a:rect l="l" t="t" r="r" b="b"/>
              <a:pathLst>
                <a:path w="168682" h="241560">
                  <a:moveTo>
                    <a:pt x="81974" y="-112"/>
                  </a:moveTo>
                  <a:cubicBezTo>
                    <a:pt x="65954" y="-112"/>
                    <a:pt x="51591" y="3884"/>
                    <a:pt x="39099" y="11768"/>
                  </a:cubicBezTo>
                  <a:cubicBezTo>
                    <a:pt x="26787" y="19688"/>
                    <a:pt x="16995" y="31172"/>
                    <a:pt x="10047" y="45968"/>
                  </a:cubicBezTo>
                  <a:cubicBezTo>
                    <a:pt x="3099" y="60620"/>
                    <a:pt x="-357" y="78188"/>
                    <a:pt x="-357" y="98420"/>
                  </a:cubicBezTo>
                  <a:cubicBezTo>
                    <a:pt x="-357" y="118508"/>
                    <a:pt x="3099" y="136076"/>
                    <a:pt x="10047" y="151088"/>
                  </a:cubicBezTo>
                  <a:cubicBezTo>
                    <a:pt x="16995" y="166028"/>
                    <a:pt x="26714" y="177620"/>
                    <a:pt x="39027" y="185864"/>
                  </a:cubicBezTo>
                  <a:cubicBezTo>
                    <a:pt x="39063" y="185936"/>
                    <a:pt x="39063" y="185972"/>
                    <a:pt x="39099" y="186008"/>
                  </a:cubicBezTo>
                  <a:lnTo>
                    <a:pt x="39170" y="186080"/>
                  </a:lnTo>
                  <a:cubicBezTo>
                    <a:pt x="47702" y="191588"/>
                    <a:pt x="57602" y="192776"/>
                    <a:pt x="66926" y="194252"/>
                  </a:cubicBezTo>
                  <a:cubicBezTo>
                    <a:pt x="67179" y="194288"/>
                    <a:pt x="67394" y="194432"/>
                    <a:pt x="67503" y="194684"/>
                  </a:cubicBezTo>
                  <a:cubicBezTo>
                    <a:pt x="70922" y="202964"/>
                    <a:pt x="75531" y="210524"/>
                    <a:pt x="81435" y="217256"/>
                  </a:cubicBezTo>
                  <a:lnTo>
                    <a:pt x="81435" y="217328"/>
                  </a:lnTo>
                  <a:cubicBezTo>
                    <a:pt x="81435" y="217328"/>
                    <a:pt x="81470" y="217364"/>
                    <a:pt x="81506" y="217400"/>
                  </a:cubicBezTo>
                  <a:cubicBezTo>
                    <a:pt x="81543" y="217436"/>
                    <a:pt x="81615" y="217472"/>
                    <a:pt x="81650" y="217544"/>
                  </a:cubicBezTo>
                  <a:cubicBezTo>
                    <a:pt x="88346" y="225068"/>
                    <a:pt x="96447" y="230936"/>
                    <a:pt x="106059" y="235112"/>
                  </a:cubicBezTo>
                  <a:cubicBezTo>
                    <a:pt x="115743" y="239360"/>
                    <a:pt x="126687" y="241448"/>
                    <a:pt x="138675" y="241448"/>
                  </a:cubicBezTo>
                  <a:cubicBezTo>
                    <a:pt x="144399" y="241448"/>
                    <a:pt x="149618" y="240980"/>
                    <a:pt x="154551" y="240116"/>
                  </a:cubicBezTo>
                  <a:cubicBezTo>
                    <a:pt x="159410" y="239216"/>
                    <a:pt x="163442" y="238208"/>
                    <a:pt x="166503" y="236876"/>
                  </a:cubicBezTo>
                  <a:cubicBezTo>
                    <a:pt x="167762" y="236336"/>
                    <a:pt x="168554" y="234680"/>
                    <a:pt x="168267" y="233348"/>
                  </a:cubicBezTo>
                  <a:lnTo>
                    <a:pt x="168267" y="233276"/>
                  </a:lnTo>
                  <a:lnTo>
                    <a:pt x="163695" y="215420"/>
                  </a:lnTo>
                  <a:cubicBezTo>
                    <a:pt x="163695" y="215384"/>
                    <a:pt x="163695" y="215384"/>
                    <a:pt x="163695" y="215348"/>
                  </a:cubicBezTo>
                  <a:cubicBezTo>
                    <a:pt x="163335" y="213728"/>
                    <a:pt x="161175" y="212684"/>
                    <a:pt x="159627" y="213224"/>
                  </a:cubicBezTo>
                  <a:cubicBezTo>
                    <a:pt x="159591" y="213224"/>
                    <a:pt x="159554" y="213224"/>
                    <a:pt x="159554" y="213224"/>
                  </a:cubicBezTo>
                  <a:lnTo>
                    <a:pt x="159410" y="213224"/>
                  </a:lnTo>
                  <a:cubicBezTo>
                    <a:pt x="157323" y="213944"/>
                    <a:pt x="154839" y="214592"/>
                    <a:pt x="151814" y="215060"/>
                  </a:cubicBezTo>
                  <a:cubicBezTo>
                    <a:pt x="148791" y="215528"/>
                    <a:pt x="145262" y="215780"/>
                    <a:pt x="141195" y="215780"/>
                  </a:cubicBezTo>
                  <a:cubicBezTo>
                    <a:pt x="134246" y="215780"/>
                    <a:pt x="127803" y="214772"/>
                    <a:pt x="121719" y="212684"/>
                  </a:cubicBezTo>
                  <a:cubicBezTo>
                    <a:pt x="115851" y="210596"/>
                    <a:pt x="110739" y="207572"/>
                    <a:pt x="106310" y="203468"/>
                  </a:cubicBezTo>
                  <a:cubicBezTo>
                    <a:pt x="106310" y="203432"/>
                    <a:pt x="106310" y="203432"/>
                    <a:pt x="106310" y="203396"/>
                  </a:cubicBezTo>
                  <a:cubicBezTo>
                    <a:pt x="103862" y="201020"/>
                    <a:pt x="101919" y="197924"/>
                    <a:pt x="100118" y="194540"/>
                  </a:cubicBezTo>
                  <a:cubicBezTo>
                    <a:pt x="99938" y="194180"/>
                    <a:pt x="100083" y="193748"/>
                    <a:pt x="100442" y="193532"/>
                  </a:cubicBezTo>
                  <a:cubicBezTo>
                    <a:pt x="100479" y="193532"/>
                    <a:pt x="100551" y="193496"/>
                    <a:pt x="100623" y="193460"/>
                  </a:cubicBezTo>
                  <a:cubicBezTo>
                    <a:pt x="108794" y="192200"/>
                    <a:pt x="117291" y="190868"/>
                    <a:pt x="124671" y="186008"/>
                  </a:cubicBezTo>
                  <a:cubicBezTo>
                    <a:pt x="137127" y="177764"/>
                    <a:pt x="146883" y="166028"/>
                    <a:pt x="153830" y="151088"/>
                  </a:cubicBezTo>
                  <a:cubicBezTo>
                    <a:pt x="160814" y="136076"/>
                    <a:pt x="164271" y="118508"/>
                    <a:pt x="164271" y="98420"/>
                  </a:cubicBezTo>
                  <a:cubicBezTo>
                    <a:pt x="164271" y="78152"/>
                    <a:pt x="160851" y="60584"/>
                    <a:pt x="153830" y="45896"/>
                  </a:cubicBezTo>
                  <a:cubicBezTo>
                    <a:pt x="146883" y="31280"/>
                    <a:pt x="137127" y="19976"/>
                    <a:pt x="124671" y="12056"/>
                  </a:cubicBezTo>
                  <a:cubicBezTo>
                    <a:pt x="124634" y="12056"/>
                    <a:pt x="124634" y="12056"/>
                    <a:pt x="124599" y="12056"/>
                  </a:cubicBezTo>
                  <a:cubicBezTo>
                    <a:pt x="112287" y="3992"/>
                    <a:pt x="97995" y="-76"/>
                    <a:pt x="81974" y="-76"/>
                  </a:cubicBezTo>
                  <a:close/>
                  <a:moveTo>
                    <a:pt x="81974" y="26636"/>
                  </a:moveTo>
                  <a:cubicBezTo>
                    <a:pt x="92522" y="26636"/>
                    <a:pt x="101415" y="29408"/>
                    <a:pt x="109118" y="35060"/>
                  </a:cubicBezTo>
                  <a:lnTo>
                    <a:pt x="109191" y="35132"/>
                  </a:lnTo>
                  <a:cubicBezTo>
                    <a:pt x="109227" y="35132"/>
                    <a:pt x="109262" y="35132"/>
                    <a:pt x="109262" y="35132"/>
                  </a:cubicBezTo>
                  <a:cubicBezTo>
                    <a:pt x="117003" y="40640"/>
                    <a:pt x="123086" y="48668"/>
                    <a:pt x="127479" y="59540"/>
                  </a:cubicBezTo>
                  <a:cubicBezTo>
                    <a:pt x="131835" y="70196"/>
                    <a:pt x="134031" y="83192"/>
                    <a:pt x="134031" y="98420"/>
                  </a:cubicBezTo>
                  <a:cubicBezTo>
                    <a:pt x="134031" y="113792"/>
                    <a:pt x="131871" y="127076"/>
                    <a:pt x="127479" y="138272"/>
                  </a:cubicBezTo>
                  <a:cubicBezTo>
                    <a:pt x="123086" y="149504"/>
                    <a:pt x="116894" y="157892"/>
                    <a:pt x="109118" y="163724"/>
                  </a:cubicBezTo>
                  <a:cubicBezTo>
                    <a:pt x="101378" y="169592"/>
                    <a:pt x="92559" y="172508"/>
                    <a:pt x="81974" y="172508"/>
                  </a:cubicBezTo>
                  <a:cubicBezTo>
                    <a:pt x="71607" y="172508"/>
                    <a:pt x="62714" y="169592"/>
                    <a:pt x="54794" y="163724"/>
                  </a:cubicBezTo>
                  <a:cubicBezTo>
                    <a:pt x="47019" y="157892"/>
                    <a:pt x="40826" y="149504"/>
                    <a:pt x="36435" y="138272"/>
                  </a:cubicBezTo>
                  <a:cubicBezTo>
                    <a:pt x="32043" y="127076"/>
                    <a:pt x="29883" y="113792"/>
                    <a:pt x="29883" y="98420"/>
                  </a:cubicBezTo>
                  <a:cubicBezTo>
                    <a:pt x="29883" y="83192"/>
                    <a:pt x="32079" y="70196"/>
                    <a:pt x="36435" y="59540"/>
                  </a:cubicBezTo>
                  <a:cubicBezTo>
                    <a:pt x="40791" y="48668"/>
                    <a:pt x="46910" y="40640"/>
                    <a:pt x="54650" y="35132"/>
                  </a:cubicBezTo>
                  <a:cubicBezTo>
                    <a:pt x="62570" y="29444"/>
                    <a:pt x="71570" y="26636"/>
                    <a:pt x="81974" y="26636"/>
                  </a:cubicBezTo>
                  <a:close/>
                </a:path>
              </a:pathLst>
            </a:custGeom>
            <a:solidFill>
              <a:srgbClr val="000000"/>
            </a:solidFill>
            <a:ln w="19049" cap="rnd">
              <a:noFill/>
              <a:prstDash val="solid"/>
              <a:round/>
            </a:ln>
          </p:spPr>
          <p:txBody>
            <a:bodyPr rtlCol="0" anchor="ctr"/>
            <a:lstStyle/>
            <a:p>
              <a:endParaRPr lang="ja-JP" altLang="en-US"/>
            </a:p>
          </p:txBody>
        </p:sp>
      </p:grpSp>
      <p:grpSp>
        <p:nvGrpSpPr>
          <p:cNvPr id="512" name="グラフィックス 487">
            <a:extLst>
              <a:ext uri="{FF2B5EF4-FFF2-40B4-BE49-F238E27FC236}">
                <a16:creationId xmlns:a16="http://schemas.microsoft.com/office/drawing/2014/main" id="{94E506CB-34D8-4451-FE77-59E48B43C9FC}"/>
              </a:ext>
            </a:extLst>
          </p:cNvPr>
          <p:cNvGrpSpPr/>
          <p:nvPr/>
        </p:nvGrpSpPr>
        <p:grpSpPr>
          <a:xfrm>
            <a:off x="7316022" y="571500"/>
            <a:ext cx="1306456" cy="1206454"/>
            <a:chOff x="4697172" y="3211985"/>
            <a:chExt cx="1754280" cy="1620000"/>
          </a:xfrm>
        </p:grpSpPr>
        <p:sp>
          <p:nvSpPr>
            <p:cNvPr id="513" name="フリーフォーム: 図形 512">
              <a:extLst>
                <a:ext uri="{FF2B5EF4-FFF2-40B4-BE49-F238E27FC236}">
                  <a16:creationId xmlns:a16="http://schemas.microsoft.com/office/drawing/2014/main" id="{C9143100-BB46-252E-355E-0192F1CE94D8}"/>
                </a:ext>
              </a:extLst>
            </p:cNvPr>
            <p:cNvSpPr/>
            <p:nvPr/>
          </p:nvSpPr>
          <p:spPr>
            <a:xfrm>
              <a:off x="4697172" y="3608706"/>
              <a:ext cx="284976" cy="826560"/>
            </a:xfrm>
            <a:custGeom>
              <a:avLst/>
              <a:gdLst>
                <a:gd name="connsiteX0" fmla="*/ -513 w 284976"/>
                <a:gd name="connsiteY0" fmla="*/ 826393 h 826560"/>
                <a:gd name="connsiteX1" fmla="*/ 284463 w 284976"/>
                <a:gd name="connsiteY1" fmla="*/ 826393 h 826560"/>
                <a:gd name="connsiteX2" fmla="*/ -513 w 284976"/>
                <a:gd name="connsiteY2" fmla="*/ 413113 h 826560"/>
                <a:gd name="connsiteX3" fmla="*/ 284391 w 284976"/>
                <a:gd name="connsiteY3" fmla="*/ 413113 h 826560"/>
                <a:gd name="connsiteX4" fmla="*/ -513 w 284976"/>
                <a:gd name="connsiteY4" fmla="*/ -167 h 826560"/>
                <a:gd name="connsiteX5" fmla="*/ 284391 w 284976"/>
                <a:gd name="connsiteY5" fmla="*/ -167 h 8265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84976" h="826560">
                  <a:moveTo>
                    <a:pt x="-513" y="826393"/>
                  </a:moveTo>
                  <a:lnTo>
                    <a:pt x="284463" y="826393"/>
                  </a:lnTo>
                  <a:moveTo>
                    <a:pt x="-513" y="413113"/>
                  </a:moveTo>
                  <a:lnTo>
                    <a:pt x="284391" y="413113"/>
                  </a:lnTo>
                  <a:moveTo>
                    <a:pt x="-513" y="-167"/>
                  </a:moveTo>
                  <a:lnTo>
                    <a:pt x="284391" y="-167"/>
                  </a:lnTo>
                </a:path>
              </a:pathLst>
            </a:custGeom>
            <a:solidFill>
              <a:srgbClr val="FFFFFF"/>
            </a:solidFill>
            <a:ln w="19049" cap="rnd">
              <a:solidFill>
                <a:srgbClr val="000000"/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514" name="フリーフォーム: 図形 513">
              <a:extLst>
                <a:ext uri="{FF2B5EF4-FFF2-40B4-BE49-F238E27FC236}">
                  <a16:creationId xmlns:a16="http://schemas.microsoft.com/office/drawing/2014/main" id="{2595C3BE-8EEE-6375-90E1-760EEC59DE42}"/>
                </a:ext>
              </a:extLst>
            </p:cNvPr>
            <p:cNvSpPr/>
            <p:nvPr/>
          </p:nvSpPr>
          <p:spPr>
            <a:xfrm>
              <a:off x="4982076" y="3211985"/>
              <a:ext cx="1184401" cy="1620000"/>
            </a:xfrm>
            <a:custGeom>
              <a:avLst/>
              <a:gdLst>
                <a:gd name="connsiteX0" fmla="*/ -457 w 1184401"/>
                <a:gd name="connsiteY0" fmla="*/ -167 h 1620000"/>
                <a:gd name="connsiteX1" fmla="*/ 1183945 w 1184401"/>
                <a:gd name="connsiteY1" fmla="*/ -167 h 1620000"/>
                <a:gd name="connsiteX2" fmla="*/ 1183945 w 1184401"/>
                <a:gd name="connsiteY2" fmla="*/ 1619833 h 1620000"/>
                <a:gd name="connsiteX3" fmla="*/ -457 w 1184401"/>
                <a:gd name="connsiteY3" fmla="*/ 1619833 h 162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84401" h="1620000">
                  <a:moveTo>
                    <a:pt x="-457" y="-167"/>
                  </a:moveTo>
                  <a:lnTo>
                    <a:pt x="1183945" y="-167"/>
                  </a:lnTo>
                  <a:lnTo>
                    <a:pt x="1183945" y="1619833"/>
                  </a:lnTo>
                  <a:lnTo>
                    <a:pt x="-457" y="1619833"/>
                  </a:lnTo>
                  <a:close/>
                </a:path>
              </a:pathLst>
            </a:custGeom>
            <a:solidFill>
              <a:srgbClr val="FFFFFF"/>
            </a:solidFill>
            <a:ln w="25398" cap="rnd">
              <a:solidFill>
                <a:srgbClr val="000000"/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515" name="フリーフォーム: 図形 514">
              <a:extLst>
                <a:ext uri="{FF2B5EF4-FFF2-40B4-BE49-F238E27FC236}">
                  <a16:creationId xmlns:a16="http://schemas.microsoft.com/office/drawing/2014/main" id="{3AD374FE-24A2-A089-6697-57B5F1842B98}"/>
                </a:ext>
              </a:extLst>
            </p:cNvPr>
            <p:cNvSpPr/>
            <p:nvPr/>
          </p:nvSpPr>
          <p:spPr>
            <a:xfrm>
              <a:off x="4982076" y="3891882"/>
              <a:ext cx="225828" cy="260171"/>
            </a:xfrm>
            <a:custGeom>
              <a:avLst/>
              <a:gdLst>
                <a:gd name="connsiteX0" fmla="*/ -494 w 225828"/>
                <a:gd name="connsiteY0" fmla="*/ 260005 h 260171"/>
                <a:gd name="connsiteX1" fmla="*/ 225335 w 225828"/>
                <a:gd name="connsiteY1" fmla="*/ 129937 h 260171"/>
                <a:gd name="connsiteX2" fmla="*/ -494 w 225828"/>
                <a:gd name="connsiteY2" fmla="*/ -167 h 2601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25828" h="260171">
                  <a:moveTo>
                    <a:pt x="-494" y="260005"/>
                  </a:moveTo>
                  <a:lnTo>
                    <a:pt x="225335" y="129937"/>
                  </a:lnTo>
                  <a:lnTo>
                    <a:pt x="-494" y="-167"/>
                  </a:lnTo>
                </a:path>
              </a:pathLst>
            </a:custGeom>
            <a:noFill/>
            <a:ln w="25398" cap="rnd">
              <a:solidFill>
                <a:srgbClr val="000000"/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516" name="フリーフォーム: 図形 515">
              <a:extLst>
                <a:ext uri="{FF2B5EF4-FFF2-40B4-BE49-F238E27FC236}">
                  <a16:creationId xmlns:a16="http://schemas.microsoft.com/office/drawing/2014/main" id="{53CA30FA-C042-28A3-0701-70BD95159695}"/>
                </a:ext>
              </a:extLst>
            </p:cNvPr>
            <p:cNvSpPr/>
            <p:nvPr/>
          </p:nvSpPr>
          <p:spPr>
            <a:xfrm>
              <a:off x="5045724" y="3491669"/>
              <a:ext cx="127439" cy="235332"/>
            </a:xfrm>
            <a:custGeom>
              <a:avLst/>
              <a:gdLst>
                <a:gd name="connsiteX0" fmla="*/ 63228 w 127439"/>
                <a:gd name="connsiteY0" fmla="*/ 235133 h 235332"/>
                <a:gd name="connsiteX1" fmla="*/ 25391 w 127439"/>
                <a:gd name="connsiteY1" fmla="*/ 225989 h 235332"/>
                <a:gd name="connsiteX2" fmla="*/ -492 w 127439"/>
                <a:gd name="connsiteY2" fmla="*/ 198521 h 235332"/>
                <a:gd name="connsiteX3" fmla="*/ 20316 w 127439"/>
                <a:gd name="connsiteY3" fmla="*/ 183401 h 235332"/>
                <a:gd name="connsiteX4" fmla="*/ 37993 w 127439"/>
                <a:gd name="connsiteY4" fmla="*/ 203597 h 235332"/>
                <a:gd name="connsiteX5" fmla="*/ 60383 w 127439"/>
                <a:gd name="connsiteY5" fmla="*/ 209573 h 235332"/>
                <a:gd name="connsiteX6" fmla="*/ 88464 w 127439"/>
                <a:gd name="connsiteY6" fmla="*/ 198233 h 235332"/>
                <a:gd name="connsiteX7" fmla="*/ 97607 w 127439"/>
                <a:gd name="connsiteY7" fmla="*/ 160361 h 235332"/>
                <a:gd name="connsiteX8" fmla="*/ 97607 w 127439"/>
                <a:gd name="connsiteY8" fmla="*/ -199 h 235332"/>
                <a:gd name="connsiteX9" fmla="*/ 126947 w 127439"/>
                <a:gd name="connsiteY9" fmla="*/ -199 h 235332"/>
                <a:gd name="connsiteX10" fmla="*/ 126947 w 127439"/>
                <a:gd name="connsiteY10" fmla="*/ 163205 h 235332"/>
                <a:gd name="connsiteX11" fmla="*/ 120324 w 127439"/>
                <a:gd name="connsiteY11" fmla="*/ 199493 h 235332"/>
                <a:gd name="connsiteX12" fmla="*/ 99516 w 127439"/>
                <a:gd name="connsiteY12" fmla="*/ 225665 h 235332"/>
                <a:gd name="connsiteX13" fmla="*/ 63228 w 127439"/>
                <a:gd name="connsiteY13" fmla="*/ 235133 h 2353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127439" h="235332">
                  <a:moveTo>
                    <a:pt x="63228" y="235133"/>
                  </a:moveTo>
                  <a:cubicBezTo>
                    <a:pt x="48504" y="235133"/>
                    <a:pt x="35903" y="232073"/>
                    <a:pt x="25391" y="225989"/>
                  </a:cubicBezTo>
                  <a:cubicBezTo>
                    <a:pt x="15060" y="219653"/>
                    <a:pt x="6455" y="210509"/>
                    <a:pt x="-492" y="198521"/>
                  </a:cubicBezTo>
                  <a:lnTo>
                    <a:pt x="20316" y="183401"/>
                  </a:lnTo>
                  <a:cubicBezTo>
                    <a:pt x="25572" y="192869"/>
                    <a:pt x="31476" y="199601"/>
                    <a:pt x="37993" y="203597"/>
                  </a:cubicBezTo>
                  <a:cubicBezTo>
                    <a:pt x="44723" y="207557"/>
                    <a:pt x="52176" y="209573"/>
                    <a:pt x="60383" y="209573"/>
                  </a:cubicBezTo>
                  <a:cubicBezTo>
                    <a:pt x="73019" y="209573"/>
                    <a:pt x="82380" y="205793"/>
                    <a:pt x="88464" y="198233"/>
                  </a:cubicBezTo>
                  <a:cubicBezTo>
                    <a:pt x="94583" y="190421"/>
                    <a:pt x="97607" y="177821"/>
                    <a:pt x="97607" y="160361"/>
                  </a:cubicBezTo>
                  <a:lnTo>
                    <a:pt x="97607" y="-199"/>
                  </a:lnTo>
                  <a:lnTo>
                    <a:pt x="126947" y="-199"/>
                  </a:lnTo>
                  <a:lnTo>
                    <a:pt x="126947" y="163205"/>
                  </a:lnTo>
                  <a:cubicBezTo>
                    <a:pt x="126947" y="176453"/>
                    <a:pt x="124752" y="188549"/>
                    <a:pt x="120324" y="199493"/>
                  </a:cubicBezTo>
                  <a:cubicBezTo>
                    <a:pt x="115897" y="210401"/>
                    <a:pt x="108984" y="219149"/>
                    <a:pt x="99516" y="225665"/>
                  </a:cubicBezTo>
                  <a:cubicBezTo>
                    <a:pt x="90263" y="231965"/>
                    <a:pt x="78168" y="235133"/>
                    <a:pt x="63228" y="235133"/>
                  </a:cubicBezTo>
                  <a:close/>
                </a:path>
              </a:pathLst>
            </a:custGeom>
            <a:solidFill>
              <a:srgbClr val="000000"/>
            </a:solidFill>
            <a:ln w="19049" cap="rnd">
              <a:noFill/>
              <a:prstDash val="solid"/>
              <a:round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517" name="フリーフォーム: 図形 516">
              <a:extLst>
                <a:ext uri="{FF2B5EF4-FFF2-40B4-BE49-F238E27FC236}">
                  <a16:creationId xmlns:a16="http://schemas.microsoft.com/office/drawing/2014/main" id="{1893977F-2418-2E08-07A0-FEB514DA5605}"/>
                </a:ext>
              </a:extLst>
            </p:cNvPr>
            <p:cNvSpPr/>
            <p:nvPr/>
          </p:nvSpPr>
          <p:spPr>
            <a:xfrm>
              <a:off x="5045724" y="4316970"/>
              <a:ext cx="173700" cy="235296"/>
            </a:xfrm>
            <a:custGeom>
              <a:avLst/>
              <a:gdLst>
                <a:gd name="connsiteX0" fmla="*/ -491 w 173700"/>
                <a:gd name="connsiteY0" fmla="*/ 235161 h 235296"/>
                <a:gd name="connsiteX1" fmla="*/ -491 w 173700"/>
                <a:gd name="connsiteY1" fmla="*/ -135 h 235296"/>
                <a:gd name="connsiteX2" fmla="*/ 29065 w 173700"/>
                <a:gd name="connsiteY2" fmla="*/ -135 h 235296"/>
                <a:gd name="connsiteX3" fmla="*/ 29065 w 173700"/>
                <a:gd name="connsiteY3" fmla="*/ 117981 h 235296"/>
                <a:gd name="connsiteX4" fmla="*/ 29678 w 173700"/>
                <a:gd name="connsiteY4" fmla="*/ 117981 h 235296"/>
                <a:gd name="connsiteX5" fmla="*/ 128245 w 173700"/>
                <a:gd name="connsiteY5" fmla="*/ -135 h 235296"/>
                <a:gd name="connsiteX6" fmla="*/ 161977 w 173700"/>
                <a:gd name="connsiteY6" fmla="*/ -135 h 235296"/>
                <a:gd name="connsiteX7" fmla="*/ 88105 w 173700"/>
                <a:gd name="connsiteY7" fmla="*/ 89109 h 235296"/>
                <a:gd name="connsiteX8" fmla="*/ 173210 w 173700"/>
                <a:gd name="connsiteY8" fmla="*/ 235161 h 235296"/>
                <a:gd name="connsiteX9" fmla="*/ 140126 w 173700"/>
                <a:gd name="connsiteY9" fmla="*/ 235161 h 235296"/>
                <a:gd name="connsiteX10" fmla="*/ 69495 w 173700"/>
                <a:gd name="connsiteY10" fmla="*/ 112545 h 235296"/>
                <a:gd name="connsiteX11" fmla="*/ 29065 w 173700"/>
                <a:gd name="connsiteY11" fmla="*/ 160677 h 235296"/>
                <a:gd name="connsiteX12" fmla="*/ 29065 w 173700"/>
                <a:gd name="connsiteY12" fmla="*/ 235161 h 2352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73700" h="235296">
                  <a:moveTo>
                    <a:pt x="-491" y="235161"/>
                  </a:moveTo>
                  <a:lnTo>
                    <a:pt x="-491" y="-135"/>
                  </a:lnTo>
                  <a:lnTo>
                    <a:pt x="29065" y="-135"/>
                  </a:lnTo>
                  <a:lnTo>
                    <a:pt x="29065" y="117981"/>
                  </a:lnTo>
                  <a:lnTo>
                    <a:pt x="29678" y="117981"/>
                  </a:lnTo>
                  <a:lnTo>
                    <a:pt x="128245" y="-135"/>
                  </a:lnTo>
                  <a:lnTo>
                    <a:pt x="161977" y="-135"/>
                  </a:lnTo>
                  <a:lnTo>
                    <a:pt x="88105" y="89109"/>
                  </a:lnTo>
                  <a:lnTo>
                    <a:pt x="173210" y="235161"/>
                  </a:lnTo>
                  <a:lnTo>
                    <a:pt x="140126" y="235161"/>
                  </a:lnTo>
                  <a:lnTo>
                    <a:pt x="69495" y="112545"/>
                  </a:lnTo>
                  <a:lnTo>
                    <a:pt x="29065" y="160677"/>
                  </a:lnTo>
                  <a:lnTo>
                    <a:pt x="29065" y="235161"/>
                  </a:lnTo>
                  <a:close/>
                </a:path>
              </a:pathLst>
            </a:custGeom>
            <a:solidFill>
              <a:srgbClr val="000000"/>
            </a:solidFill>
            <a:ln w="19049" cap="rnd">
              <a:noFill/>
              <a:prstDash val="solid"/>
              <a:round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518" name="フリーフォーム: 図形 517">
              <a:extLst>
                <a:ext uri="{FF2B5EF4-FFF2-40B4-BE49-F238E27FC236}">
                  <a16:creationId xmlns:a16="http://schemas.microsoft.com/office/drawing/2014/main" id="{DDEEC918-31F2-8761-495A-200251114A97}"/>
                </a:ext>
              </a:extLst>
            </p:cNvPr>
            <p:cNvSpPr/>
            <p:nvPr/>
          </p:nvSpPr>
          <p:spPr>
            <a:xfrm>
              <a:off x="6166478" y="3608706"/>
              <a:ext cx="284974" cy="826560"/>
            </a:xfrm>
            <a:custGeom>
              <a:avLst/>
              <a:gdLst>
                <a:gd name="connsiteX0" fmla="*/ -400 w 284974"/>
                <a:gd name="connsiteY0" fmla="*/ 826393 h 826560"/>
                <a:gd name="connsiteX1" fmla="*/ 284575 w 284974"/>
                <a:gd name="connsiteY1" fmla="*/ 826393 h 826560"/>
                <a:gd name="connsiteX2" fmla="*/ -400 w 284974"/>
                <a:gd name="connsiteY2" fmla="*/ -167 h 826560"/>
                <a:gd name="connsiteX3" fmla="*/ 284467 w 284974"/>
                <a:gd name="connsiteY3" fmla="*/ -167 h 8265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84974" h="826560">
                  <a:moveTo>
                    <a:pt x="-400" y="826393"/>
                  </a:moveTo>
                  <a:lnTo>
                    <a:pt x="284575" y="826393"/>
                  </a:lnTo>
                  <a:moveTo>
                    <a:pt x="-400" y="-167"/>
                  </a:moveTo>
                  <a:lnTo>
                    <a:pt x="284467" y="-167"/>
                  </a:lnTo>
                </a:path>
              </a:pathLst>
            </a:custGeom>
            <a:solidFill>
              <a:srgbClr val="FFFFFF"/>
            </a:solidFill>
            <a:ln w="19049" cap="rnd">
              <a:solidFill>
                <a:srgbClr val="000000"/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519" name="フリーフォーム: 図形 518">
              <a:extLst>
                <a:ext uri="{FF2B5EF4-FFF2-40B4-BE49-F238E27FC236}">
                  <a16:creationId xmlns:a16="http://schemas.microsoft.com/office/drawing/2014/main" id="{BD0EE280-A4F5-E458-8067-1A71E90BD319}"/>
                </a:ext>
              </a:extLst>
            </p:cNvPr>
            <p:cNvSpPr/>
            <p:nvPr/>
          </p:nvSpPr>
          <p:spPr>
            <a:xfrm>
              <a:off x="5932754" y="3487921"/>
              <a:ext cx="168682" cy="241560"/>
            </a:xfrm>
            <a:custGeom>
              <a:avLst/>
              <a:gdLst>
                <a:gd name="connsiteX0" fmla="*/ 81974 w 168682"/>
                <a:gd name="connsiteY0" fmla="*/ -199 h 241560"/>
                <a:gd name="connsiteX1" fmla="*/ 39099 w 168682"/>
                <a:gd name="connsiteY1" fmla="*/ 11681 h 241560"/>
                <a:gd name="connsiteX2" fmla="*/ 10047 w 168682"/>
                <a:gd name="connsiteY2" fmla="*/ 45881 h 241560"/>
                <a:gd name="connsiteX3" fmla="*/ -357 w 168682"/>
                <a:gd name="connsiteY3" fmla="*/ 98333 h 241560"/>
                <a:gd name="connsiteX4" fmla="*/ 10047 w 168682"/>
                <a:gd name="connsiteY4" fmla="*/ 151001 h 241560"/>
                <a:gd name="connsiteX5" fmla="*/ 39026 w 168682"/>
                <a:gd name="connsiteY5" fmla="*/ 185777 h 241560"/>
                <a:gd name="connsiteX6" fmla="*/ 39099 w 168682"/>
                <a:gd name="connsiteY6" fmla="*/ 185922 h 241560"/>
                <a:gd name="connsiteX7" fmla="*/ 39170 w 168682"/>
                <a:gd name="connsiteY7" fmla="*/ 185993 h 241560"/>
                <a:gd name="connsiteX8" fmla="*/ 66926 w 168682"/>
                <a:gd name="connsiteY8" fmla="*/ 194165 h 241560"/>
                <a:gd name="connsiteX9" fmla="*/ 67503 w 168682"/>
                <a:gd name="connsiteY9" fmla="*/ 194597 h 241560"/>
                <a:gd name="connsiteX10" fmla="*/ 81435 w 168682"/>
                <a:gd name="connsiteY10" fmla="*/ 217169 h 241560"/>
                <a:gd name="connsiteX11" fmla="*/ 81435 w 168682"/>
                <a:gd name="connsiteY11" fmla="*/ 217241 h 241560"/>
                <a:gd name="connsiteX12" fmla="*/ 81506 w 168682"/>
                <a:gd name="connsiteY12" fmla="*/ 217313 h 241560"/>
                <a:gd name="connsiteX13" fmla="*/ 81650 w 168682"/>
                <a:gd name="connsiteY13" fmla="*/ 217457 h 241560"/>
                <a:gd name="connsiteX14" fmla="*/ 106059 w 168682"/>
                <a:gd name="connsiteY14" fmla="*/ 235025 h 241560"/>
                <a:gd name="connsiteX15" fmla="*/ 138675 w 168682"/>
                <a:gd name="connsiteY15" fmla="*/ 241361 h 241560"/>
                <a:gd name="connsiteX16" fmla="*/ 154551 w 168682"/>
                <a:gd name="connsiteY16" fmla="*/ 240029 h 241560"/>
                <a:gd name="connsiteX17" fmla="*/ 166503 w 168682"/>
                <a:gd name="connsiteY17" fmla="*/ 236789 h 241560"/>
                <a:gd name="connsiteX18" fmla="*/ 168266 w 168682"/>
                <a:gd name="connsiteY18" fmla="*/ 233261 h 241560"/>
                <a:gd name="connsiteX19" fmla="*/ 168266 w 168682"/>
                <a:gd name="connsiteY19" fmla="*/ 233189 h 241560"/>
                <a:gd name="connsiteX20" fmla="*/ 163695 w 168682"/>
                <a:gd name="connsiteY20" fmla="*/ 215334 h 241560"/>
                <a:gd name="connsiteX21" fmla="*/ 163695 w 168682"/>
                <a:gd name="connsiteY21" fmla="*/ 215261 h 241560"/>
                <a:gd name="connsiteX22" fmla="*/ 159627 w 168682"/>
                <a:gd name="connsiteY22" fmla="*/ 213137 h 241560"/>
                <a:gd name="connsiteX23" fmla="*/ 159554 w 168682"/>
                <a:gd name="connsiteY23" fmla="*/ 213137 h 241560"/>
                <a:gd name="connsiteX24" fmla="*/ 159410 w 168682"/>
                <a:gd name="connsiteY24" fmla="*/ 213137 h 241560"/>
                <a:gd name="connsiteX25" fmla="*/ 151814 w 168682"/>
                <a:gd name="connsiteY25" fmla="*/ 214973 h 241560"/>
                <a:gd name="connsiteX26" fmla="*/ 141195 w 168682"/>
                <a:gd name="connsiteY26" fmla="*/ 215693 h 241560"/>
                <a:gd name="connsiteX27" fmla="*/ 121718 w 168682"/>
                <a:gd name="connsiteY27" fmla="*/ 212597 h 241560"/>
                <a:gd name="connsiteX28" fmla="*/ 106310 w 168682"/>
                <a:gd name="connsiteY28" fmla="*/ 203382 h 241560"/>
                <a:gd name="connsiteX29" fmla="*/ 106310 w 168682"/>
                <a:gd name="connsiteY29" fmla="*/ 203310 h 241560"/>
                <a:gd name="connsiteX30" fmla="*/ 100118 w 168682"/>
                <a:gd name="connsiteY30" fmla="*/ 194453 h 241560"/>
                <a:gd name="connsiteX31" fmla="*/ 100442 w 168682"/>
                <a:gd name="connsiteY31" fmla="*/ 193445 h 241560"/>
                <a:gd name="connsiteX32" fmla="*/ 100622 w 168682"/>
                <a:gd name="connsiteY32" fmla="*/ 193374 h 241560"/>
                <a:gd name="connsiteX33" fmla="*/ 124670 w 168682"/>
                <a:gd name="connsiteY33" fmla="*/ 185922 h 241560"/>
                <a:gd name="connsiteX34" fmla="*/ 153830 w 168682"/>
                <a:gd name="connsiteY34" fmla="*/ 151001 h 241560"/>
                <a:gd name="connsiteX35" fmla="*/ 164271 w 168682"/>
                <a:gd name="connsiteY35" fmla="*/ 98333 h 241560"/>
                <a:gd name="connsiteX36" fmla="*/ 153830 w 168682"/>
                <a:gd name="connsiteY36" fmla="*/ 45809 h 241560"/>
                <a:gd name="connsiteX37" fmla="*/ 124670 w 168682"/>
                <a:gd name="connsiteY37" fmla="*/ 11969 h 241560"/>
                <a:gd name="connsiteX38" fmla="*/ 124599 w 168682"/>
                <a:gd name="connsiteY38" fmla="*/ 11969 h 241560"/>
                <a:gd name="connsiteX39" fmla="*/ 81974 w 168682"/>
                <a:gd name="connsiteY39" fmla="*/ -163 h 241560"/>
                <a:gd name="connsiteX40" fmla="*/ 81974 w 168682"/>
                <a:gd name="connsiteY40" fmla="*/ 26549 h 241560"/>
                <a:gd name="connsiteX41" fmla="*/ 109118 w 168682"/>
                <a:gd name="connsiteY41" fmla="*/ 34973 h 241560"/>
                <a:gd name="connsiteX42" fmla="*/ 109191 w 168682"/>
                <a:gd name="connsiteY42" fmla="*/ 35045 h 241560"/>
                <a:gd name="connsiteX43" fmla="*/ 109262 w 168682"/>
                <a:gd name="connsiteY43" fmla="*/ 35045 h 241560"/>
                <a:gd name="connsiteX44" fmla="*/ 127479 w 168682"/>
                <a:gd name="connsiteY44" fmla="*/ 59453 h 241560"/>
                <a:gd name="connsiteX45" fmla="*/ 134031 w 168682"/>
                <a:gd name="connsiteY45" fmla="*/ 98333 h 241560"/>
                <a:gd name="connsiteX46" fmla="*/ 127479 w 168682"/>
                <a:gd name="connsiteY46" fmla="*/ 138185 h 241560"/>
                <a:gd name="connsiteX47" fmla="*/ 109118 w 168682"/>
                <a:gd name="connsiteY47" fmla="*/ 163637 h 241560"/>
                <a:gd name="connsiteX48" fmla="*/ 81974 w 168682"/>
                <a:gd name="connsiteY48" fmla="*/ 172421 h 241560"/>
                <a:gd name="connsiteX49" fmla="*/ 54794 w 168682"/>
                <a:gd name="connsiteY49" fmla="*/ 163637 h 241560"/>
                <a:gd name="connsiteX50" fmla="*/ 36435 w 168682"/>
                <a:gd name="connsiteY50" fmla="*/ 138185 h 241560"/>
                <a:gd name="connsiteX51" fmla="*/ 29883 w 168682"/>
                <a:gd name="connsiteY51" fmla="*/ 98333 h 241560"/>
                <a:gd name="connsiteX52" fmla="*/ 36435 w 168682"/>
                <a:gd name="connsiteY52" fmla="*/ 59453 h 241560"/>
                <a:gd name="connsiteX53" fmla="*/ 54650 w 168682"/>
                <a:gd name="connsiteY53" fmla="*/ 35045 h 241560"/>
                <a:gd name="connsiteX54" fmla="*/ 81974 w 168682"/>
                <a:gd name="connsiteY54" fmla="*/ 26549 h 2415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</a:cxnLst>
              <a:rect l="l" t="t" r="r" b="b"/>
              <a:pathLst>
                <a:path w="168682" h="241560">
                  <a:moveTo>
                    <a:pt x="81974" y="-199"/>
                  </a:moveTo>
                  <a:cubicBezTo>
                    <a:pt x="65954" y="-199"/>
                    <a:pt x="51590" y="3797"/>
                    <a:pt x="39099" y="11681"/>
                  </a:cubicBezTo>
                  <a:cubicBezTo>
                    <a:pt x="26787" y="19601"/>
                    <a:pt x="16994" y="31085"/>
                    <a:pt x="10047" y="45881"/>
                  </a:cubicBezTo>
                  <a:cubicBezTo>
                    <a:pt x="3099" y="60533"/>
                    <a:pt x="-357" y="78101"/>
                    <a:pt x="-357" y="98333"/>
                  </a:cubicBezTo>
                  <a:cubicBezTo>
                    <a:pt x="-357" y="118421"/>
                    <a:pt x="3099" y="135989"/>
                    <a:pt x="10047" y="151001"/>
                  </a:cubicBezTo>
                  <a:cubicBezTo>
                    <a:pt x="16994" y="165941"/>
                    <a:pt x="26714" y="177533"/>
                    <a:pt x="39026" y="185777"/>
                  </a:cubicBezTo>
                  <a:cubicBezTo>
                    <a:pt x="39063" y="185850"/>
                    <a:pt x="39063" y="185885"/>
                    <a:pt x="39099" y="185922"/>
                  </a:cubicBezTo>
                  <a:lnTo>
                    <a:pt x="39170" y="185993"/>
                  </a:lnTo>
                  <a:cubicBezTo>
                    <a:pt x="47702" y="191501"/>
                    <a:pt x="57602" y="192689"/>
                    <a:pt x="66926" y="194165"/>
                  </a:cubicBezTo>
                  <a:cubicBezTo>
                    <a:pt x="67179" y="194201"/>
                    <a:pt x="67394" y="194345"/>
                    <a:pt x="67503" y="194597"/>
                  </a:cubicBezTo>
                  <a:cubicBezTo>
                    <a:pt x="70922" y="202877"/>
                    <a:pt x="75531" y="210438"/>
                    <a:pt x="81435" y="217169"/>
                  </a:cubicBezTo>
                  <a:lnTo>
                    <a:pt x="81435" y="217241"/>
                  </a:lnTo>
                  <a:cubicBezTo>
                    <a:pt x="81435" y="217241"/>
                    <a:pt x="81470" y="217277"/>
                    <a:pt x="81506" y="217313"/>
                  </a:cubicBezTo>
                  <a:cubicBezTo>
                    <a:pt x="81542" y="217350"/>
                    <a:pt x="81615" y="217385"/>
                    <a:pt x="81650" y="217457"/>
                  </a:cubicBezTo>
                  <a:cubicBezTo>
                    <a:pt x="88346" y="224981"/>
                    <a:pt x="96447" y="230850"/>
                    <a:pt x="106059" y="235025"/>
                  </a:cubicBezTo>
                  <a:cubicBezTo>
                    <a:pt x="115743" y="239273"/>
                    <a:pt x="126686" y="241361"/>
                    <a:pt x="138675" y="241361"/>
                  </a:cubicBezTo>
                  <a:cubicBezTo>
                    <a:pt x="144399" y="241361"/>
                    <a:pt x="149618" y="240893"/>
                    <a:pt x="154551" y="240029"/>
                  </a:cubicBezTo>
                  <a:cubicBezTo>
                    <a:pt x="159410" y="239129"/>
                    <a:pt x="163442" y="238121"/>
                    <a:pt x="166503" y="236789"/>
                  </a:cubicBezTo>
                  <a:cubicBezTo>
                    <a:pt x="167762" y="236249"/>
                    <a:pt x="168554" y="234593"/>
                    <a:pt x="168266" y="233261"/>
                  </a:cubicBezTo>
                  <a:lnTo>
                    <a:pt x="168266" y="233189"/>
                  </a:lnTo>
                  <a:lnTo>
                    <a:pt x="163695" y="215334"/>
                  </a:lnTo>
                  <a:cubicBezTo>
                    <a:pt x="163695" y="215297"/>
                    <a:pt x="163695" y="215297"/>
                    <a:pt x="163695" y="215261"/>
                  </a:cubicBezTo>
                  <a:cubicBezTo>
                    <a:pt x="163335" y="213641"/>
                    <a:pt x="161175" y="212597"/>
                    <a:pt x="159627" y="213137"/>
                  </a:cubicBezTo>
                  <a:cubicBezTo>
                    <a:pt x="159591" y="213137"/>
                    <a:pt x="159554" y="213137"/>
                    <a:pt x="159554" y="213137"/>
                  </a:cubicBezTo>
                  <a:lnTo>
                    <a:pt x="159410" y="213137"/>
                  </a:lnTo>
                  <a:cubicBezTo>
                    <a:pt x="157323" y="213858"/>
                    <a:pt x="154839" y="214505"/>
                    <a:pt x="151814" y="214973"/>
                  </a:cubicBezTo>
                  <a:cubicBezTo>
                    <a:pt x="148791" y="215441"/>
                    <a:pt x="145262" y="215693"/>
                    <a:pt x="141195" y="215693"/>
                  </a:cubicBezTo>
                  <a:cubicBezTo>
                    <a:pt x="134246" y="215693"/>
                    <a:pt x="127803" y="214685"/>
                    <a:pt x="121718" y="212597"/>
                  </a:cubicBezTo>
                  <a:cubicBezTo>
                    <a:pt x="115851" y="210509"/>
                    <a:pt x="110739" y="207485"/>
                    <a:pt x="106310" y="203382"/>
                  </a:cubicBezTo>
                  <a:cubicBezTo>
                    <a:pt x="106310" y="203345"/>
                    <a:pt x="106310" y="203345"/>
                    <a:pt x="106310" y="203310"/>
                  </a:cubicBezTo>
                  <a:cubicBezTo>
                    <a:pt x="103862" y="200933"/>
                    <a:pt x="101919" y="197837"/>
                    <a:pt x="100118" y="194453"/>
                  </a:cubicBezTo>
                  <a:cubicBezTo>
                    <a:pt x="99938" y="194093"/>
                    <a:pt x="100083" y="193661"/>
                    <a:pt x="100442" y="193445"/>
                  </a:cubicBezTo>
                  <a:cubicBezTo>
                    <a:pt x="100479" y="193445"/>
                    <a:pt x="100551" y="193409"/>
                    <a:pt x="100622" y="193374"/>
                  </a:cubicBezTo>
                  <a:cubicBezTo>
                    <a:pt x="108794" y="192113"/>
                    <a:pt x="117291" y="190781"/>
                    <a:pt x="124670" y="185922"/>
                  </a:cubicBezTo>
                  <a:cubicBezTo>
                    <a:pt x="137127" y="177677"/>
                    <a:pt x="146883" y="165941"/>
                    <a:pt x="153830" y="151001"/>
                  </a:cubicBezTo>
                  <a:cubicBezTo>
                    <a:pt x="160814" y="135989"/>
                    <a:pt x="164271" y="118421"/>
                    <a:pt x="164271" y="98333"/>
                  </a:cubicBezTo>
                  <a:cubicBezTo>
                    <a:pt x="164271" y="78065"/>
                    <a:pt x="160851" y="60497"/>
                    <a:pt x="153830" y="45809"/>
                  </a:cubicBezTo>
                  <a:cubicBezTo>
                    <a:pt x="146883" y="31193"/>
                    <a:pt x="137127" y="19889"/>
                    <a:pt x="124670" y="11969"/>
                  </a:cubicBezTo>
                  <a:cubicBezTo>
                    <a:pt x="124634" y="11969"/>
                    <a:pt x="124634" y="11969"/>
                    <a:pt x="124599" y="11969"/>
                  </a:cubicBezTo>
                  <a:cubicBezTo>
                    <a:pt x="112287" y="3905"/>
                    <a:pt x="97995" y="-163"/>
                    <a:pt x="81974" y="-163"/>
                  </a:cubicBezTo>
                  <a:close/>
                  <a:moveTo>
                    <a:pt x="81974" y="26549"/>
                  </a:moveTo>
                  <a:cubicBezTo>
                    <a:pt x="92522" y="26549"/>
                    <a:pt x="101415" y="29321"/>
                    <a:pt x="109118" y="34973"/>
                  </a:cubicBezTo>
                  <a:lnTo>
                    <a:pt x="109191" y="35045"/>
                  </a:lnTo>
                  <a:cubicBezTo>
                    <a:pt x="109227" y="35045"/>
                    <a:pt x="109262" y="35045"/>
                    <a:pt x="109262" y="35045"/>
                  </a:cubicBezTo>
                  <a:cubicBezTo>
                    <a:pt x="117003" y="40553"/>
                    <a:pt x="123086" y="48581"/>
                    <a:pt x="127479" y="59453"/>
                  </a:cubicBezTo>
                  <a:cubicBezTo>
                    <a:pt x="131835" y="70109"/>
                    <a:pt x="134031" y="83105"/>
                    <a:pt x="134031" y="98333"/>
                  </a:cubicBezTo>
                  <a:cubicBezTo>
                    <a:pt x="134031" y="113705"/>
                    <a:pt x="131871" y="126989"/>
                    <a:pt x="127479" y="138185"/>
                  </a:cubicBezTo>
                  <a:cubicBezTo>
                    <a:pt x="123086" y="149417"/>
                    <a:pt x="116894" y="157805"/>
                    <a:pt x="109118" y="163637"/>
                  </a:cubicBezTo>
                  <a:cubicBezTo>
                    <a:pt x="101378" y="169505"/>
                    <a:pt x="92558" y="172421"/>
                    <a:pt x="81974" y="172421"/>
                  </a:cubicBezTo>
                  <a:cubicBezTo>
                    <a:pt x="71606" y="172421"/>
                    <a:pt x="62714" y="169505"/>
                    <a:pt x="54794" y="163637"/>
                  </a:cubicBezTo>
                  <a:cubicBezTo>
                    <a:pt x="47019" y="157805"/>
                    <a:pt x="40826" y="149417"/>
                    <a:pt x="36435" y="138185"/>
                  </a:cubicBezTo>
                  <a:cubicBezTo>
                    <a:pt x="32042" y="126989"/>
                    <a:pt x="29883" y="113705"/>
                    <a:pt x="29883" y="98333"/>
                  </a:cubicBezTo>
                  <a:cubicBezTo>
                    <a:pt x="29883" y="83105"/>
                    <a:pt x="32079" y="70109"/>
                    <a:pt x="36435" y="59453"/>
                  </a:cubicBezTo>
                  <a:cubicBezTo>
                    <a:pt x="40791" y="48581"/>
                    <a:pt x="46910" y="40553"/>
                    <a:pt x="54650" y="35045"/>
                  </a:cubicBezTo>
                  <a:cubicBezTo>
                    <a:pt x="62570" y="29357"/>
                    <a:pt x="71570" y="26549"/>
                    <a:pt x="81974" y="26549"/>
                  </a:cubicBezTo>
                  <a:close/>
                </a:path>
              </a:pathLst>
            </a:custGeom>
            <a:solidFill>
              <a:srgbClr val="000000"/>
            </a:solidFill>
            <a:ln w="19049" cap="rnd">
              <a:noFill/>
              <a:prstDash val="solid"/>
              <a:round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520" name="フリーフォーム: 図形 519">
              <a:extLst>
                <a:ext uri="{FF2B5EF4-FFF2-40B4-BE49-F238E27FC236}">
                  <a16:creationId xmlns:a16="http://schemas.microsoft.com/office/drawing/2014/main" id="{76C89E34-0FC5-6F0F-62E4-4F2E132A8C5E}"/>
                </a:ext>
              </a:extLst>
            </p:cNvPr>
            <p:cNvSpPr/>
            <p:nvPr/>
          </p:nvSpPr>
          <p:spPr>
            <a:xfrm>
              <a:off x="5933629" y="4284894"/>
              <a:ext cx="164340" cy="9525"/>
            </a:xfrm>
            <a:custGeom>
              <a:avLst/>
              <a:gdLst>
                <a:gd name="connsiteX0" fmla="*/ -422 w 164340"/>
                <a:gd name="connsiteY0" fmla="*/ -147 h 9525"/>
                <a:gd name="connsiteX1" fmla="*/ 163918 w 164340"/>
                <a:gd name="connsiteY1" fmla="*/ -147 h 9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64340" h="9525">
                  <a:moveTo>
                    <a:pt x="-422" y="-147"/>
                  </a:moveTo>
                  <a:lnTo>
                    <a:pt x="163918" y="-147"/>
                  </a:lnTo>
                </a:path>
              </a:pathLst>
            </a:custGeom>
            <a:solidFill>
              <a:srgbClr val="000000"/>
            </a:solidFill>
            <a:ln w="19049" cap="sq">
              <a:solidFill>
                <a:srgbClr val="000000"/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521" name="フリーフォーム: 図形 520">
              <a:extLst>
                <a:ext uri="{FF2B5EF4-FFF2-40B4-BE49-F238E27FC236}">
                  <a16:creationId xmlns:a16="http://schemas.microsoft.com/office/drawing/2014/main" id="{4C4CE6C2-7F7F-B9A1-C933-4879D0F59155}"/>
                </a:ext>
              </a:extLst>
            </p:cNvPr>
            <p:cNvSpPr/>
            <p:nvPr/>
          </p:nvSpPr>
          <p:spPr>
            <a:xfrm>
              <a:off x="5933496" y="4313841"/>
              <a:ext cx="168682" cy="241560"/>
            </a:xfrm>
            <a:custGeom>
              <a:avLst/>
              <a:gdLst>
                <a:gd name="connsiteX0" fmla="*/ 81974 w 168682"/>
                <a:gd name="connsiteY0" fmla="*/ -112 h 241560"/>
                <a:gd name="connsiteX1" fmla="*/ 39099 w 168682"/>
                <a:gd name="connsiteY1" fmla="*/ 11768 h 241560"/>
                <a:gd name="connsiteX2" fmla="*/ 10047 w 168682"/>
                <a:gd name="connsiteY2" fmla="*/ 45968 h 241560"/>
                <a:gd name="connsiteX3" fmla="*/ -357 w 168682"/>
                <a:gd name="connsiteY3" fmla="*/ 98420 h 241560"/>
                <a:gd name="connsiteX4" fmla="*/ 10047 w 168682"/>
                <a:gd name="connsiteY4" fmla="*/ 151088 h 241560"/>
                <a:gd name="connsiteX5" fmla="*/ 39027 w 168682"/>
                <a:gd name="connsiteY5" fmla="*/ 185864 h 241560"/>
                <a:gd name="connsiteX6" fmla="*/ 39099 w 168682"/>
                <a:gd name="connsiteY6" fmla="*/ 186008 h 241560"/>
                <a:gd name="connsiteX7" fmla="*/ 39170 w 168682"/>
                <a:gd name="connsiteY7" fmla="*/ 186080 h 241560"/>
                <a:gd name="connsiteX8" fmla="*/ 66926 w 168682"/>
                <a:gd name="connsiteY8" fmla="*/ 194252 h 241560"/>
                <a:gd name="connsiteX9" fmla="*/ 67503 w 168682"/>
                <a:gd name="connsiteY9" fmla="*/ 194684 h 241560"/>
                <a:gd name="connsiteX10" fmla="*/ 81435 w 168682"/>
                <a:gd name="connsiteY10" fmla="*/ 217256 h 241560"/>
                <a:gd name="connsiteX11" fmla="*/ 81435 w 168682"/>
                <a:gd name="connsiteY11" fmla="*/ 217328 h 241560"/>
                <a:gd name="connsiteX12" fmla="*/ 81506 w 168682"/>
                <a:gd name="connsiteY12" fmla="*/ 217400 h 241560"/>
                <a:gd name="connsiteX13" fmla="*/ 81650 w 168682"/>
                <a:gd name="connsiteY13" fmla="*/ 217544 h 241560"/>
                <a:gd name="connsiteX14" fmla="*/ 106059 w 168682"/>
                <a:gd name="connsiteY14" fmla="*/ 235112 h 241560"/>
                <a:gd name="connsiteX15" fmla="*/ 138675 w 168682"/>
                <a:gd name="connsiteY15" fmla="*/ 241448 h 241560"/>
                <a:gd name="connsiteX16" fmla="*/ 154551 w 168682"/>
                <a:gd name="connsiteY16" fmla="*/ 240116 h 241560"/>
                <a:gd name="connsiteX17" fmla="*/ 166503 w 168682"/>
                <a:gd name="connsiteY17" fmla="*/ 236876 h 241560"/>
                <a:gd name="connsiteX18" fmla="*/ 168267 w 168682"/>
                <a:gd name="connsiteY18" fmla="*/ 233348 h 241560"/>
                <a:gd name="connsiteX19" fmla="*/ 168267 w 168682"/>
                <a:gd name="connsiteY19" fmla="*/ 233276 h 241560"/>
                <a:gd name="connsiteX20" fmla="*/ 163695 w 168682"/>
                <a:gd name="connsiteY20" fmla="*/ 215420 h 241560"/>
                <a:gd name="connsiteX21" fmla="*/ 163695 w 168682"/>
                <a:gd name="connsiteY21" fmla="*/ 215348 h 241560"/>
                <a:gd name="connsiteX22" fmla="*/ 159627 w 168682"/>
                <a:gd name="connsiteY22" fmla="*/ 213224 h 241560"/>
                <a:gd name="connsiteX23" fmla="*/ 159554 w 168682"/>
                <a:gd name="connsiteY23" fmla="*/ 213224 h 241560"/>
                <a:gd name="connsiteX24" fmla="*/ 159410 w 168682"/>
                <a:gd name="connsiteY24" fmla="*/ 213224 h 241560"/>
                <a:gd name="connsiteX25" fmla="*/ 151814 w 168682"/>
                <a:gd name="connsiteY25" fmla="*/ 215060 h 241560"/>
                <a:gd name="connsiteX26" fmla="*/ 141195 w 168682"/>
                <a:gd name="connsiteY26" fmla="*/ 215780 h 241560"/>
                <a:gd name="connsiteX27" fmla="*/ 121719 w 168682"/>
                <a:gd name="connsiteY27" fmla="*/ 212684 h 241560"/>
                <a:gd name="connsiteX28" fmla="*/ 106310 w 168682"/>
                <a:gd name="connsiteY28" fmla="*/ 203468 h 241560"/>
                <a:gd name="connsiteX29" fmla="*/ 106310 w 168682"/>
                <a:gd name="connsiteY29" fmla="*/ 203396 h 241560"/>
                <a:gd name="connsiteX30" fmla="*/ 100118 w 168682"/>
                <a:gd name="connsiteY30" fmla="*/ 194540 h 241560"/>
                <a:gd name="connsiteX31" fmla="*/ 100442 w 168682"/>
                <a:gd name="connsiteY31" fmla="*/ 193532 h 241560"/>
                <a:gd name="connsiteX32" fmla="*/ 100623 w 168682"/>
                <a:gd name="connsiteY32" fmla="*/ 193460 h 241560"/>
                <a:gd name="connsiteX33" fmla="*/ 124671 w 168682"/>
                <a:gd name="connsiteY33" fmla="*/ 186008 h 241560"/>
                <a:gd name="connsiteX34" fmla="*/ 153830 w 168682"/>
                <a:gd name="connsiteY34" fmla="*/ 151088 h 241560"/>
                <a:gd name="connsiteX35" fmla="*/ 164271 w 168682"/>
                <a:gd name="connsiteY35" fmla="*/ 98420 h 241560"/>
                <a:gd name="connsiteX36" fmla="*/ 153830 w 168682"/>
                <a:gd name="connsiteY36" fmla="*/ 45896 h 241560"/>
                <a:gd name="connsiteX37" fmla="*/ 124671 w 168682"/>
                <a:gd name="connsiteY37" fmla="*/ 12056 h 241560"/>
                <a:gd name="connsiteX38" fmla="*/ 124599 w 168682"/>
                <a:gd name="connsiteY38" fmla="*/ 12056 h 241560"/>
                <a:gd name="connsiteX39" fmla="*/ 81974 w 168682"/>
                <a:gd name="connsiteY39" fmla="*/ -76 h 241560"/>
                <a:gd name="connsiteX40" fmla="*/ 81974 w 168682"/>
                <a:gd name="connsiteY40" fmla="*/ 26636 h 241560"/>
                <a:gd name="connsiteX41" fmla="*/ 109118 w 168682"/>
                <a:gd name="connsiteY41" fmla="*/ 35060 h 241560"/>
                <a:gd name="connsiteX42" fmla="*/ 109191 w 168682"/>
                <a:gd name="connsiteY42" fmla="*/ 35132 h 241560"/>
                <a:gd name="connsiteX43" fmla="*/ 109262 w 168682"/>
                <a:gd name="connsiteY43" fmla="*/ 35132 h 241560"/>
                <a:gd name="connsiteX44" fmla="*/ 127479 w 168682"/>
                <a:gd name="connsiteY44" fmla="*/ 59540 h 241560"/>
                <a:gd name="connsiteX45" fmla="*/ 134031 w 168682"/>
                <a:gd name="connsiteY45" fmla="*/ 98420 h 241560"/>
                <a:gd name="connsiteX46" fmla="*/ 127479 w 168682"/>
                <a:gd name="connsiteY46" fmla="*/ 138272 h 241560"/>
                <a:gd name="connsiteX47" fmla="*/ 109118 w 168682"/>
                <a:gd name="connsiteY47" fmla="*/ 163724 h 241560"/>
                <a:gd name="connsiteX48" fmla="*/ 81974 w 168682"/>
                <a:gd name="connsiteY48" fmla="*/ 172508 h 241560"/>
                <a:gd name="connsiteX49" fmla="*/ 54794 w 168682"/>
                <a:gd name="connsiteY49" fmla="*/ 163724 h 241560"/>
                <a:gd name="connsiteX50" fmla="*/ 36435 w 168682"/>
                <a:gd name="connsiteY50" fmla="*/ 138272 h 241560"/>
                <a:gd name="connsiteX51" fmla="*/ 29883 w 168682"/>
                <a:gd name="connsiteY51" fmla="*/ 98420 h 241560"/>
                <a:gd name="connsiteX52" fmla="*/ 36435 w 168682"/>
                <a:gd name="connsiteY52" fmla="*/ 59540 h 241560"/>
                <a:gd name="connsiteX53" fmla="*/ 54650 w 168682"/>
                <a:gd name="connsiteY53" fmla="*/ 35132 h 241560"/>
                <a:gd name="connsiteX54" fmla="*/ 81974 w 168682"/>
                <a:gd name="connsiteY54" fmla="*/ 26636 h 2415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</a:cxnLst>
              <a:rect l="l" t="t" r="r" b="b"/>
              <a:pathLst>
                <a:path w="168682" h="241560">
                  <a:moveTo>
                    <a:pt x="81974" y="-112"/>
                  </a:moveTo>
                  <a:cubicBezTo>
                    <a:pt x="65954" y="-112"/>
                    <a:pt x="51591" y="3884"/>
                    <a:pt x="39099" y="11768"/>
                  </a:cubicBezTo>
                  <a:cubicBezTo>
                    <a:pt x="26787" y="19688"/>
                    <a:pt x="16995" y="31172"/>
                    <a:pt x="10047" y="45968"/>
                  </a:cubicBezTo>
                  <a:cubicBezTo>
                    <a:pt x="3099" y="60620"/>
                    <a:pt x="-357" y="78188"/>
                    <a:pt x="-357" y="98420"/>
                  </a:cubicBezTo>
                  <a:cubicBezTo>
                    <a:pt x="-357" y="118508"/>
                    <a:pt x="3099" y="136076"/>
                    <a:pt x="10047" y="151088"/>
                  </a:cubicBezTo>
                  <a:cubicBezTo>
                    <a:pt x="16995" y="166028"/>
                    <a:pt x="26714" y="177620"/>
                    <a:pt x="39027" y="185864"/>
                  </a:cubicBezTo>
                  <a:cubicBezTo>
                    <a:pt x="39063" y="185936"/>
                    <a:pt x="39063" y="185972"/>
                    <a:pt x="39099" y="186008"/>
                  </a:cubicBezTo>
                  <a:lnTo>
                    <a:pt x="39170" y="186080"/>
                  </a:lnTo>
                  <a:cubicBezTo>
                    <a:pt x="47702" y="191588"/>
                    <a:pt x="57602" y="192776"/>
                    <a:pt x="66926" y="194252"/>
                  </a:cubicBezTo>
                  <a:cubicBezTo>
                    <a:pt x="67179" y="194288"/>
                    <a:pt x="67394" y="194432"/>
                    <a:pt x="67503" y="194684"/>
                  </a:cubicBezTo>
                  <a:cubicBezTo>
                    <a:pt x="70922" y="202964"/>
                    <a:pt x="75531" y="210524"/>
                    <a:pt x="81435" y="217256"/>
                  </a:cubicBezTo>
                  <a:lnTo>
                    <a:pt x="81435" y="217328"/>
                  </a:lnTo>
                  <a:cubicBezTo>
                    <a:pt x="81435" y="217328"/>
                    <a:pt x="81470" y="217364"/>
                    <a:pt x="81506" y="217400"/>
                  </a:cubicBezTo>
                  <a:cubicBezTo>
                    <a:pt x="81543" y="217436"/>
                    <a:pt x="81615" y="217472"/>
                    <a:pt x="81650" y="217544"/>
                  </a:cubicBezTo>
                  <a:cubicBezTo>
                    <a:pt x="88346" y="225068"/>
                    <a:pt x="96447" y="230936"/>
                    <a:pt x="106059" y="235112"/>
                  </a:cubicBezTo>
                  <a:cubicBezTo>
                    <a:pt x="115743" y="239360"/>
                    <a:pt x="126687" y="241448"/>
                    <a:pt x="138675" y="241448"/>
                  </a:cubicBezTo>
                  <a:cubicBezTo>
                    <a:pt x="144399" y="241448"/>
                    <a:pt x="149618" y="240980"/>
                    <a:pt x="154551" y="240116"/>
                  </a:cubicBezTo>
                  <a:cubicBezTo>
                    <a:pt x="159410" y="239216"/>
                    <a:pt x="163442" y="238208"/>
                    <a:pt x="166503" y="236876"/>
                  </a:cubicBezTo>
                  <a:cubicBezTo>
                    <a:pt x="167762" y="236336"/>
                    <a:pt x="168554" y="234680"/>
                    <a:pt x="168267" y="233348"/>
                  </a:cubicBezTo>
                  <a:lnTo>
                    <a:pt x="168267" y="233276"/>
                  </a:lnTo>
                  <a:lnTo>
                    <a:pt x="163695" y="215420"/>
                  </a:lnTo>
                  <a:cubicBezTo>
                    <a:pt x="163695" y="215384"/>
                    <a:pt x="163695" y="215384"/>
                    <a:pt x="163695" y="215348"/>
                  </a:cubicBezTo>
                  <a:cubicBezTo>
                    <a:pt x="163335" y="213728"/>
                    <a:pt x="161175" y="212684"/>
                    <a:pt x="159627" y="213224"/>
                  </a:cubicBezTo>
                  <a:cubicBezTo>
                    <a:pt x="159591" y="213224"/>
                    <a:pt x="159554" y="213224"/>
                    <a:pt x="159554" y="213224"/>
                  </a:cubicBezTo>
                  <a:lnTo>
                    <a:pt x="159410" y="213224"/>
                  </a:lnTo>
                  <a:cubicBezTo>
                    <a:pt x="157323" y="213944"/>
                    <a:pt x="154839" y="214592"/>
                    <a:pt x="151814" y="215060"/>
                  </a:cubicBezTo>
                  <a:cubicBezTo>
                    <a:pt x="148791" y="215528"/>
                    <a:pt x="145262" y="215780"/>
                    <a:pt x="141195" y="215780"/>
                  </a:cubicBezTo>
                  <a:cubicBezTo>
                    <a:pt x="134246" y="215780"/>
                    <a:pt x="127803" y="214772"/>
                    <a:pt x="121719" y="212684"/>
                  </a:cubicBezTo>
                  <a:cubicBezTo>
                    <a:pt x="115851" y="210596"/>
                    <a:pt x="110739" y="207572"/>
                    <a:pt x="106310" y="203468"/>
                  </a:cubicBezTo>
                  <a:cubicBezTo>
                    <a:pt x="106310" y="203432"/>
                    <a:pt x="106310" y="203432"/>
                    <a:pt x="106310" y="203396"/>
                  </a:cubicBezTo>
                  <a:cubicBezTo>
                    <a:pt x="103862" y="201020"/>
                    <a:pt x="101919" y="197924"/>
                    <a:pt x="100118" y="194540"/>
                  </a:cubicBezTo>
                  <a:cubicBezTo>
                    <a:pt x="99938" y="194180"/>
                    <a:pt x="100083" y="193748"/>
                    <a:pt x="100442" y="193532"/>
                  </a:cubicBezTo>
                  <a:cubicBezTo>
                    <a:pt x="100479" y="193532"/>
                    <a:pt x="100551" y="193496"/>
                    <a:pt x="100623" y="193460"/>
                  </a:cubicBezTo>
                  <a:cubicBezTo>
                    <a:pt x="108794" y="192200"/>
                    <a:pt x="117291" y="190868"/>
                    <a:pt x="124671" y="186008"/>
                  </a:cubicBezTo>
                  <a:cubicBezTo>
                    <a:pt x="137127" y="177764"/>
                    <a:pt x="146883" y="166028"/>
                    <a:pt x="153830" y="151088"/>
                  </a:cubicBezTo>
                  <a:cubicBezTo>
                    <a:pt x="160814" y="136076"/>
                    <a:pt x="164271" y="118508"/>
                    <a:pt x="164271" y="98420"/>
                  </a:cubicBezTo>
                  <a:cubicBezTo>
                    <a:pt x="164271" y="78152"/>
                    <a:pt x="160851" y="60584"/>
                    <a:pt x="153830" y="45896"/>
                  </a:cubicBezTo>
                  <a:cubicBezTo>
                    <a:pt x="146883" y="31280"/>
                    <a:pt x="137127" y="19976"/>
                    <a:pt x="124671" y="12056"/>
                  </a:cubicBezTo>
                  <a:cubicBezTo>
                    <a:pt x="124634" y="12056"/>
                    <a:pt x="124634" y="12056"/>
                    <a:pt x="124599" y="12056"/>
                  </a:cubicBezTo>
                  <a:cubicBezTo>
                    <a:pt x="112287" y="3992"/>
                    <a:pt x="97995" y="-76"/>
                    <a:pt x="81974" y="-76"/>
                  </a:cubicBezTo>
                  <a:close/>
                  <a:moveTo>
                    <a:pt x="81974" y="26636"/>
                  </a:moveTo>
                  <a:cubicBezTo>
                    <a:pt x="92522" y="26636"/>
                    <a:pt x="101415" y="29408"/>
                    <a:pt x="109118" y="35060"/>
                  </a:cubicBezTo>
                  <a:lnTo>
                    <a:pt x="109191" y="35132"/>
                  </a:lnTo>
                  <a:cubicBezTo>
                    <a:pt x="109227" y="35132"/>
                    <a:pt x="109262" y="35132"/>
                    <a:pt x="109262" y="35132"/>
                  </a:cubicBezTo>
                  <a:cubicBezTo>
                    <a:pt x="117003" y="40640"/>
                    <a:pt x="123086" y="48668"/>
                    <a:pt x="127479" y="59540"/>
                  </a:cubicBezTo>
                  <a:cubicBezTo>
                    <a:pt x="131835" y="70196"/>
                    <a:pt x="134031" y="83192"/>
                    <a:pt x="134031" y="98420"/>
                  </a:cubicBezTo>
                  <a:cubicBezTo>
                    <a:pt x="134031" y="113792"/>
                    <a:pt x="131871" y="127076"/>
                    <a:pt x="127479" y="138272"/>
                  </a:cubicBezTo>
                  <a:cubicBezTo>
                    <a:pt x="123086" y="149504"/>
                    <a:pt x="116894" y="157892"/>
                    <a:pt x="109118" y="163724"/>
                  </a:cubicBezTo>
                  <a:cubicBezTo>
                    <a:pt x="101378" y="169592"/>
                    <a:pt x="92559" y="172508"/>
                    <a:pt x="81974" y="172508"/>
                  </a:cubicBezTo>
                  <a:cubicBezTo>
                    <a:pt x="71607" y="172508"/>
                    <a:pt x="62714" y="169592"/>
                    <a:pt x="54794" y="163724"/>
                  </a:cubicBezTo>
                  <a:cubicBezTo>
                    <a:pt x="47019" y="157892"/>
                    <a:pt x="40826" y="149504"/>
                    <a:pt x="36435" y="138272"/>
                  </a:cubicBezTo>
                  <a:cubicBezTo>
                    <a:pt x="32043" y="127076"/>
                    <a:pt x="29883" y="113792"/>
                    <a:pt x="29883" y="98420"/>
                  </a:cubicBezTo>
                  <a:cubicBezTo>
                    <a:pt x="29883" y="83192"/>
                    <a:pt x="32079" y="70196"/>
                    <a:pt x="36435" y="59540"/>
                  </a:cubicBezTo>
                  <a:cubicBezTo>
                    <a:pt x="40791" y="48668"/>
                    <a:pt x="46910" y="40640"/>
                    <a:pt x="54650" y="35132"/>
                  </a:cubicBezTo>
                  <a:cubicBezTo>
                    <a:pt x="62570" y="29444"/>
                    <a:pt x="71570" y="26636"/>
                    <a:pt x="81974" y="26636"/>
                  </a:cubicBezTo>
                  <a:close/>
                </a:path>
              </a:pathLst>
            </a:custGeom>
            <a:solidFill>
              <a:srgbClr val="000000"/>
            </a:solidFill>
            <a:ln w="19049" cap="rnd">
              <a:noFill/>
              <a:prstDash val="solid"/>
              <a:round/>
            </a:ln>
          </p:spPr>
          <p:txBody>
            <a:bodyPr rtlCol="0" anchor="ctr"/>
            <a:lstStyle/>
            <a:p>
              <a:endParaRPr lang="ja-JP" altLang="en-US"/>
            </a:p>
          </p:txBody>
        </p:sp>
      </p:grpSp>
      <p:grpSp>
        <p:nvGrpSpPr>
          <p:cNvPr id="491" name="グラフィックス 489">
            <a:extLst>
              <a:ext uri="{FF2B5EF4-FFF2-40B4-BE49-F238E27FC236}">
                <a16:creationId xmlns:a16="http://schemas.microsoft.com/office/drawing/2014/main" id="{711CABC5-9BCF-AFAB-5031-57E883527E64}"/>
              </a:ext>
            </a:extLst>
          </p:cNvPr>
          <p:cNvGrpSpPr/>
          <p:nvPr/>
        </p:nvGrpSpPr>
        <p:grpSpPr>
          <a:xfrm>
            <a:off x="5661155" y="359337"/>
            <a:ext cx="1306432" cy="1630780"/>
            <a:chOff x="6685675" y="416844"/>
            <a:chExt cx="1754245" cy="2189773"/>
          </a:xfrm>
        </p:grpSpPr>
        <p:sp>
          <p:nvSpPr>
            <p:cNvPr id="492" name="フリーフォーム: 図形 491">
              <a:extLst>
                <a:ext uri="{FF2B5EF4-FFF2-40B4-BE49-F238E27FC236}">
                  <a16:creationId xmlns:a16="http://schemas.microsoft.com/office/drawing/2014/main" id="{A2EF4BED-77FE-DD2A-F6B8-61F90313568D}"/>
                </a:ext>
              </a:extLst>
            </p:cNvPr>
            <p:cNvSpPr/>
            <p:nvPr/>
          </p:nvSpPr>
          <p:spPr>
            <a:xfrm>
              <a:off x="7562742" y="416844"/>
              <a:ext cx="9525" cy="2189773"/>
            </a:xfrm>
            <a:custGeom>
              <a:avLst/>
              <a:gdLst>
                <a:gd name="connsiteX0" fmla="*/ -516 w 9525"/>
                <a:gd name="connsiteY0" fmla="*/ 1904767 h 2189773"/>
                <a:gd name="connsiteX1" fmla="*/ -516 w 9525"/>
                <a:gd name="connsiteY1" fmla="*/ 2189636 h 2189773"/>
                <a:gd name="connsiteX2" fmla="*/ -516 w 9525"/>
                <a:gd name="connsiteY2" fmla="*/ -138 h 2189773"/>
                <a:gd name="connsiteX3" fmla="*/ -516 w 9525"/>
                <a:gd name="connsiteY3" fmla="*/ 284767 h 21897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525" h="2189773">
                  <a:moveTo>
                    <a:pt x="-516" y="1904767"/>
                  </a:moveTo>
                  <a:lnTo>
                    <a:pt x="-516" y="2189636"/>
                  </a:lnTo>
                  <a:moveTo>
                    <a:pt x="-516" y="-138"/>
                  </a:moveTo>
                  <a:lnTo>
                    <a:pt x="-516" y="284767"/>
                  </a:lnTo>
                </a:path>
              </a:pathLst>
            </a:custGeom>
            <a:solidFill>
              <a:srgbClr val="FFFFFF"/>
            </a:solidFill>
            <a:ln w="19049" cap="rnd">
              <a:solidFill>
                <a:srgbClr val="000000"/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493" name="フリーフォーム: 図形 492">
              <a:extLst>
                <a:ext uri="{FF2B5EF4-FFF2-40B4-BE49-F238E27FC236}">
                  <a16:creationId xmlns:a16="http://schemas.microsoft.com/office/drawing/2014/main" id="{D46D0F15-1024-8BF8-72D9-818DA4D5DAD7}"/>
                </a:ext>
              </a:extLst>
            </p:cNvPr>
            <p:cNvSpPr/>
            <p:nvPr/>
          </p:nvSpPr>
          <p:spPr>
            <a:xfrm>
              <a:off x="6970544" y="701748"/>
              <a:ext cx="1184399" cy="1620000"/>
            </a:xfrm>
            <a:custGeom>
              <a:avLst/>
              <a:gdLst>
                <a:gd name="connsiteX0" fmla="*/ -516 w 1184399"/>
                <a:gd name="connsiteY0" fmla="*/ -138 h 1620000"/>
                <a:gd name="connsiteX1" fmla="*/ 1183884 w 1184399"/>
                <a:gd name="connsiteY1" fmla="*/ -138 h 1620000"/>
                <a:gd name="connsiteX2" fmla="*/ 1183884 w 1184399"/>
                <a:gd name="connsiteY2" fmla="*/ 1619863 h 1620000"/>
                <a:gd name="connsiteX3" fmla="*/ -516 w 1184399"/>
                <a:gd name="connsiteY3" fmla="*/ 1619863 h 162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84399" h="1620000">
                  <a:moveTo>
                    <a:pt x="-516" y="-138"/>
                  </a:moveTo>
                  <a:lnTo>
                    <a:pt x="1183884" y="-138"/>
                  </a:lnTo>
                  <a:lnTo>
                    <a:pt x="1183884" y="1619863"/>
                  </a:lnTo>
                  <a:lnTo>
                    <a:pt x="-516" y="1619863"/>
                  </a:lnTo>
                  <a:close/>
                </a:path>
              </a:pathLst>
            </a:custGeom>
            <a:solidFill>
              <a:srgbClr val="FFFFFF"/>
            </a:solidFill>
            <a:ln w="25398" cap="rnd">
              <a:solidFill>
                <a:srgbClr val="000000"/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ja-JP" altLang="en-US" dirty="0"/>
            </a:p>
          </p:txBody>
        </p:sp>
        <p:sp>
          <p:nvSpPr>
            <p:cNvPr id="494" name="フリーフォーム: 図形 493">
              <a:extLst>
                <a:ext uri="{FF2B5EF4-FFF2-40B4-BE49-F238E27FC236}">
                  <a16:creationId xmlns:a16="http://schemas.microsoft.com/office/drawing/2014/main" id="{DCB06271-1A3B-D769-E183-4F8004725F45}"/>
                </a:ext>
              </a:extLst>
            </p:cNvPr>
            <p:cNvSpPr/>
            <p:nvPr/>
          </p:nvSpPr>
          <p:spPr>
            <a:xfrm>
              <a:off x="6970544" y="1804465"/>
              <a:ext cx="225826" cy="260136"/>
            </a:xfrm>
            <a:custGeom>
              <a:avLst/>
              <a:gdLst>
                <a:gd name="connsiteX0" fmla="*/ -553 w 225826"/>
                <a:gd name="connsiteY0" fmla="*/ 260032 h 260136"/>
                <a:gd name="connsiteX1" fmla="*/ 225274 w 225826"/>
                <a:gd name="connsiteY1" fmla="*/ 129963 h 260136"/>
                <a:gd name="connsiteX2" fmla="*/ -553 w 225826"/>
                <a:gd name="connsiteY2" fmla="*/ -105 h 2601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25826" h="260136">
                  <a:moveTo>
                    <a:pt x="-553" y="260032"/>
                  </a:moveTo>
                  <a:lnTo>
                    <a:pt x="225274" y="129963"/>
                  </a:lnTo>
                  <a:lnTo>
                    <a:pt x="-553" y="-105"/>
                  </a:lnTo>
                </a:path>
              </a:pathLst>
            </a:custGeom>
            <a:noFill/>
            <a:ln w="25398" cap="rnd">
              <a:solidFill>
                <a:srgbClr val="000000"/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495" name="フリーフォーム: 図形 494">
              <a:extLst>
                <a:ext uri="{FF2B5EF4-FFF2-40B4-BE49-F238E27FC236}">
                  <a16:creationId xmlns:a16="http://schemas.microsoft.com/office/drawing/2014/main" id="{B9CC64D5-B71E-D6B4-7505-D4FCE1643D08}"/>
                </a:ext>
              </a:extLst>
            </p:cNvPr>
            <p:cNvSpPr/>
            <p:nvPr/>
          </p:nvSpPr>
          <p:spPr>
            <a:xfrm>
              <a:off x="7034838" y="980784"/>
              <a:ext cx="169525" cy="235332"/>
            </a:xfrm>
            <a:custGeom>
              <a:avLst/>
              <a:gdLst>
                <a:gd name="connsiteX0" fmla="*/ -550 w 169525"/>
                <a:gd name="connsiteY0" fmla="*/ 235163 h 235332"/>
                <a:gd name="connsiteX1" fmla="*/ -550 w 169525"/>
                <a:gd name="connsiteY1" fmla="*/ -170 h 235332"/>
                <a:gd name="connsiteX2" fmla="*/ 58203 w 169525"/>
                <a:gd name="connsiteY2" fmla="*/ -170 h 235332"/>
                <a:gd name="connsiteX3" fmla="*/ 119223 w 169525"/>
                <a:gd name="connsiteY3" fmla="*/ 13655 h 235332"/>
                <a:gd name="connsiteX4" fmla="*/ 156447 w 169525"/>
                <a:gd name="connsiteY4" fmla="*/ 53147 h 235332"/>
                <a:gd name="connsiteX5" fmla="*/ 168976 w 169525"/>
                <a:gd name="connsiteY5" fmla="*/ 116687 h 235332"/>
                <a:gd name="connsiteX6" fmla="*/ 156447 w 169525"/>
                <a:gd name="connsiteY6" fmla="*/ 180587 h 235332"/>
                <a:gd name="connsiteX7" fmla="*/ 119546 w 169525"/>
                <a:gd name="connsiteY7" fmla="*/ 221375 h 235332"/>
                <a:gd name="connsiteX8" fmla="*/ 59499 w 169525"/>
                <a:gd name="connsiteY8" fmla="*/ 235163 h 235332"/>
                <a:gd name="connsiteX9" fmla="*/ 29008 w 169525"/>
                <a:gd name="connsiteY9" fmla="*/ 210755 h 235332"/>
                <a:gd name="connsiteX10" fmla="*/ 55647 w 169525"/>
                <a:gd name="connsiteY10" fmla="*/ 210755 h 235332"/>
                <a:gd name="connsiteX11" fmla="*/ 101546 w 169525"/>
                <a:gd name="connsiteY11" fmla="*/ 199847 h 235332"/>
                <a:gd name="connsiteX12" fmla="*/ 129159 w 169525"/>
                <a:gd name="connsiteY12" fmla="*/ 167411 h 235332"/>
                <a:gd name="connsiteX13" fmla="*/ 138482 w 169525"/>
                <a:gd name="connsiteY13" fmla="*/ 116687 h 235332"/>
                <a:gd name="connsiteX14" fmla="*/ 129159 w 169525"/>
                <a:gd name="connsiteY14" fmla="*/ 65963 h 235332"/>
                <a:gd name="connsiteX15" fmla="*/ 101546 w 169525"/>
                <a:gd name="connsiteY15" fmla="*/ 34823 h 235332"/>
                <a:gd name="connsiteX16" fmla="*/ 55647 w 169525"/>
                <a:gd name="connsiteY16" fmla="*/ 23915 h 235332"/>
                <a:gd name="connsiteX17" fmla="*/ 29008 w 169525"/>
                <a:gd name="connsiteY17" fmla="*/ 23915 h 2353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69525" h="235332">
                  <a:moveTo>
                    <a:pt x="-550" y="235163"/>
                  </a:moveTo>
                  <a:lnTo>
                    <a:pt x="-550" y="-170"/>
                  </a:lnTo>
                  <a:lnTo>
                    <a:pt x="58203" y="-170"/>
                  </a:lnTo>
                  <a:cubicBezTo>
                    <a:pt x="82395" y="-170"/>
                    <a:pt x="102735" y="4439"/>
                    <a:pt x="119223" y="13655"/>
                  </a:cubicBezTo>
                  <a:cubicBezTo>
                    <a:pt x="135674" y="22619"/>
                    <a:pt x="148095" y="35795"/>
                    <a:pt x="156447" y="53147"/>
                  </a:cubicBezTo>
                  <a:cubicBezTo>
                    <a:pt x="164799" y="70463"/>
                    <a:pt x="168976" y="91667"/>
                    <a:pt x="168976" y="116687"/>
                  </a:cubicBezTo>
                  <a:cubicBezTo>
                    <a:pt x="168976" y="141527"/>
                    <a:pt x="164799" y="162839"/>
                    <a:pt x="156447" y="180587"/>
                  </a:cubicBezTo>
                  <a:cubicBezTo>
                    <a:pt x="148095" y="198371"/>
                    <a:pt x="135784" y="211943"/>
                    <a:pt x="119546" y="221375"/>
                  </a:cubicBezTo>
                  <a:cubicBezTo>
                    <a:pt x="103275" y="230555"/>
                    <a:pt x="83258" y="235163"/>
                    <a:pt x="59499" y="235163"/>
                  </a:cubicBezTo>
                  <a:close/>
                  <a:moveTo>
                    <a:pt x="29008" y="210755"/>
                  </a:moveTo>
                  <a:lnTo>
                    <a:pt x="55647" y="210755"/>
                  </a:lnTo>
                  <a:cubicBezTo>
                    <a:pt x="74043" y="210755"/>
                    <a:pt x="89343" y="207119"/>
                    <a:pt x="101546" y="199847"/>
                  </a:cubicBezTo>
                  <a:cubicBezTo>
                    <a:pt x="113967" y="192359"/>
                    <a:pt x="123183" y="181559"/>
                    <a:pt x="129159" y="167411"/>
                  </a:cubicBezTo>
                  <a:cubicBezTo>
                    <a:pt x="135351" y="153299"/>
                    <a:pt x="138482" y="136379"/>
                    <a:pt x="138482" y="116687"/>
                  </a:cubicBezTo>
                  <a:cubicBezTo>
                    <a:pt x="138482" y="96599"/>
                    <a:pt x="135351" y="79679"/>
                    <a:pt x="129159" y="65963"/>
                  </a:cubicBezTo>
                  <a:cubicBezTo>
                    <a:pt x="123183" y="52283"/>
                    <a:pt x="113967" y="41915"/>
                    <a:pt x="101546" y="34823"/>
                  </a:cubicBezTo>
                  <a:cubicBezTo>
                    <a:pt x="89343" y="27551"/>
                    <a:pt x="74043" y="23915"/>
                    <a:pt x="55647" y="23915"/>
                  </a:cubicBezTo>
                  <a:lnTo>
                    <a:pt x="29008" y="23915"/>
                  </a:lnTo>
                  <a:close/>
                </a:path>
              </a:pathLst>
            </a:custGeom>
            <a:solidFill>
              <a:srgbClr val="000000"/>
            </a:solidFill>
            <a:ln w="19049" cap="rnd">
              <a:noFill/>
              <a:prstDash val="solid"/>
              <a:round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496" name="フリーフォーム: 図形 495">
              <a:extLst>
                <a:ext uri="{FF2B5EF4-FFF2-40B4-BE49-F238E27FC236}">
                  <a16:creationId xmlns:a16="http://schemas.microsoft.com/office/drawing/2014/main" id="{233298F0-B915-8A0C-D1AE-D2120BD6BB13}"/>
                </a:ext>
              </a:extLst>
            </p:cNvPr>
            <p:cNvSpPr/>
            <p:nvPr/>
          </p:nvSpPr>
          <p:spPr>
            <a:xfrm>
              <a:off x="7481672" y="766044"/>
              <a:ext cx="162142" cy="243648"/>
            </a:xfrm>
            <a:custGeom>
              <a:avLst/>
              <a:gdLst>
                <a:gd name="connsiteX0" fmla="*/ 81671 w 162142"/>
                <a:gd name="connsiteY0" fmla="*/ 243463 h 243648"/>
                <a:gd name="connsiteX1" fmla="*/ 35447 w 162142"/>
                <a:gd name="connsiteY1" fmla="*/ 234175 h 243648"/>
                <a:gd name="connsiteX2" fmla="*/ -516 w 162142"/>
                <a:gd name="connsiteY2" fmla="*/ 208795 h 243648"/>
                <a:gd name="connsiteX3" fmla="*/ 17159 w 162142"/>
                <a:gd name="connsiteY3" fmla="*/ 188239 h 243648"/>
                <a:gd name="connsiteX4" fmla="*/ 46679 w 162142"/>
                <a:gd name="connsiteY4" fmla="*/ 209442 h 243648"/>
                <a:gd name="connsiteX5" fmla="*/ 81996 w 162142"/>
                <a:gd name="connsiteY5" fmla="*/ 217471 h 243648"/>
                <a:gd name="connsiteX6" fmla="*/ 118284 w 162142"/>
                <a:gd name="connsiteY6" fmla="*/ 206886 h 243648"/>
                <a:gd name="connsiteX7" fmla="*/ 131459 w 162142"/>
                <a:gd name="connsiteY7" fmla="*/ 179274 h 243648"/>
                <a:gd name="connsiteX8" fmla="*/ 125988 w 162142"/>
                <a:gd name="connsiteY8" fmla="*/ 159367 h 243648"/>
                <a:gd name="connsiteX9" fmla="*/ 111875 w 162142"/>
                <a:gd name="connsiteY9" fmla="*/ 147162 h 243648"/>
                <a:gd name="connsiteX10" fmla="*/ 91967 w 162142"/>
                <a:gd name="connsiteY10" fmla="*/ 137191 h 243648"/>
                <a:gd name="connsiteX11" fmla="*/ 58235 w 162142"/>
                <a:gd name="connsiteY11" fmla="*/ 122431 h 243648"/>
                <a:gd name="connsiteX12" fmla="*/ 36095 w 162142"/>
                <a:gd name="connsiteY12" fmla="*/ 110226 h 243648"/>
                <a:gd name="connsiteX13" fmla="*/ 17807 w 162142"/>
                <a:gd name="connsiteY13" fmla="*/ 90966 h 243648"/>
                <a:gd name="connsiteX14" fmla="*/ 10427 w 162142"/>
                <a:gd name="connsiteY14" fmla="*/ 62095 h 243648"/>
                <a:gd name="connsiteX15" fmla="*/ 20040 w 162142"/>
                <a:gd name="connsiteY15" fmla="*/ 29982 h 243648"/>
                <a:gd name="connsiteX16" fmla="*/ 46392 w 162142"/>
                <a:gd name="connsiteY16" fmla="*/ 7842 h 243648"/>
                <a:gd name="connsiteX17" fmla="*/ 84587 w 162142"/>
                <a:gd name="connsiteY17" fmla="*/ -186 h 243648"/>
                <a:gd name="connsiteX18" fmla="*/ 123432 w 162142"/>
                <a:gd name="connsiteY18" fmla="*/ 7842 h 243648"/>
                <a:gd name="connsiteX19" fmla="*/ 153598 w 162142"/>
                <a:gd name="connsiteY19" fmla="*/ 28686 h 243648"/>
                <a:gd name="connsiteX20" fmla="*/ 138191 w 162142"/>
                <a:gd name="connsiteY20" fmla="*/ 47622 h 243648"/>
                <a:gd name="connsiteX21" fmla="*/ 114107 w 162142"/>
                <a:gd name="connsiteY21" fmla="*/ 31890 h 243648"/>
                <a:gd name="connsiteX22" fmla="*/ 84587 w 162142"/>
                <a:gd name="connsiteY22" fmla="*/ 25806 h 243648"/>
                <a:gd name="connsiteX23" fmla="*/ 52476 w 162142"/>
                <a:gd name="connsiteY23" fmla="*/ 35130 h 243648"/>
                <a:gd name="connsiteX24" fmla="*/ 40595 w 162142"/>
                <a:gd name="connsiteY24" fmla="*/ 59827 h 243648"/>
                <a:gd name="connsiteX25" fmla="*/ 46392 w 162142"/>
                <a:gd name="connsiteY25" fmla="*/ 78763 h 243648"/>
                <a:gd name="connsiteX26" fmla="*/ 61476 w 162142"/>
                <a:gd name="connsiteY26" fmla="*/ 90643 h 243648"/>
                <a:gd name="connsiteX27" fmla="*/ 79764 w 162142"/>
                <a:gd name="connsiteY27" fmla="*/ 99319 h 243648"/>
                <a:gd name="connsiteX28" fmla="*/ 113136 w 162142"/>
                <a:gd name="connsiteY28" fmla="*/ 113755 h 243648"/>
                <a:gd name="connsiteX29" fmla="*/ 137543 w 162142"/>
                <a:gd name="connsiteY29" fmla="*/ 127579 h 243648"/>
                <a:gd name="connsiteX30" fmla="*/ 155220 w 162142"/>
                <a:gd name="connsiteY30" fmla="*/ 147487 h 243648"/>
                <a:gd name="connsiteX31" fmla="*/ 161627 w 162142"/>
                <a:gd name="connsiteY31" fmla="*/ 176683 h 243648"/>
                <a:gd name="connsiteX32" fmla="*/ 151979 w 162142"/>
                <a:gd name="connsiteY32" fmla="*/ 210739 h 243648"/>
                <a:gd name="connsiteX33" fmla="*/ 124403 w 162142"/>
                <a:gd name="connsiteY33" fmla="*/ 234787 h 243648"/>
                <a:gd name="connsiteX34" fmla="*/ 81671 w 162142"/>
                <a:gd name="connsiteY34" fmla="*/ 243463 h 24364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</a:cxnLst>
              <a:rect l="l" t="t" r="r" b="b"/>
              <a:pathLst>
                <a:path w="162142" h="243648">
                  <a:moveTo>
                    <a:pt x="81671" y="243463"/>
                  </a:moveTo>
                  <a:cubicBezTo>
                    <a:pt x="65002" y="243463"/>
                    <a:pt x="49595" y="240367"/>
                    <a:pt x="35447" y="234175"/>
                  </a:cubicBezTo>
                  <a:cubicBezTo>
                    <a:pt x="21552" y="227947"/>
                    <a:pt x="9563" y="219487"/>
                    <a:pt x="-516" y="208795"/>
                  </a:cubicBezTo>
                  <a:lnTo>
                    <a:pt x="17159" y="188239"/>
                  </a:lnTo>
                  <a:cubicBezTo>
                    <a:pt x="25511" y="197022"/>
                    <a:pt x="35339" y="204079"/>
                    <a:pt x="46679" y="209442"/>
                  </a:cubicBezTo>
                  <a:cubicBezTo>
                    <a:pt x="58020" y="214806"/>
                    <a:pt x="69828" y="217471"/>
                    <a:pt x="81996" y="217471"/>
                  </a:cubicBezTo>
                  <a:cubicBezTo>
                    <a:pt x="97619" y="217471"/>
                    <a:pt x="109715" y="213942"/>
                    <a:pt x="118284" y="206886"/>
                  </a:cubicBezTo>
                  <a:cubicBezTo>
                    <a:pt x="127066" y="199795"/>
                    <a:pt x="131459" y="190614"/>
                    <a:pt x="131459" y="179274"/>
                  </a:cubicBezTo>
                  <a:cubicBezTo>
                    <a:pt x="131459" y="170923"/>
                    <a:pt x="129624" y="164298"/>
                    <a:pt x="125988" y="159367"/>
                  </a:cubicBezTo>
                  <a:cubicBezTo>
                    <a:pt x="122566" y="154434"/>
                    <a:pt x="117851" y="150367"/>
                    <a:pt x="111875" y="147162"/>
                  </a:cubicBezTo>
                  <a:cubicBezTo>
                    <a:pt x="106080" y="143742"/>
                    <a:pt x="99456" y="140431"/>
                    <a:pt x="91967" y="137191"/>
                  </a:cubicBezTo>
                  <a:lnTo>
                    <a:pt x="58235" y="122431"/>
                  </a:lnTo>
                  <a:cubicBezTo>
                    <a:pt x="50964" y="119226"/>
                    <a:pt x="43584" y="115159"/>
                    <a:pt x="36095" y="110226"/>
                  </a:cubicBezTo>
                  <a:cubicBezTo>
                    <a:pt x="28824" y="105330"/>
                    <a:pt x="22740" y="98886"/>
                    <a:pt x="17807" y="90966"/>
                  </a:cubicBezTo>
                  <a:cubicBezTo>
                    <a:pt x="12875" y="83046"/>
                    <a:pt x="10427" y="73434"/>
                    <a:pt x="10427" y="62095"/>
                  </a:cubicBezTo>
                  <a:cubicBezTo>
                    <a:pt x="10427" y="49890"/>
                    <a:pt x="13630" y="39199"/>
                    <a:pt x="20040" y="29982"/>
                  </a:cubicBezTo>
                  <a:cubicBezTo>
                    <a:pt x="26484" y="20550"/>
                    <a:pt x="35232" y="13170"/>
                    <a:pt x="46392" y="7842"/>
                  </a:cubicBezTo>
                  <a:cubicBezTo>
                    <a:pt x="57516" y="2478"/>
                    <a:pt x="70223" y="-186"/>
                    <a:pt x="84587" y="-186"/>
                  </a:cubicBezTo>
                  <a:cubicBezTo>
                    <a:pt x="98700" y="-186"/>
                    <a:pt x="111659" y="2478"/>
                    <a:pt x="123432" y="7842"/>
                  </a:cubicBezTo>
                  <a:cubicBezTo>
                    <a:pt x="135420" y="13170"/>
                    <a:pt x="145464" y="20119"/>
                    <a:pt x="153598" y="28686"/>
                  </a:cubicBezTo>
                  <a:lnTo>
                    <a:pt x="138191" y="47622"/>
                  </a:lnTo>
                  <a:cubicBezTo>
                    <a:pt x="130920" y="40998"/>
                    <a:pt x="122892" y="35742"/>
                    <a:pt x="114107" y="31890"/>
                  </a:cubicBezTo>
                  <a:cubicBezTo>
                    <a:pt x="105540" y="27822"/>
                    <a:pt x="95711" y="25806"/>
                    <a:pt x="84587" y="25806"/>
                  </a:cubicBezTo>
                  <a:cubicBezTo>
                    <a:pt x="71304" y="25806"/>
                    <a:pt x="60612" y="28902"/>
                    <a:pt x="52476" y="35130"/>
                  </a:cubicBezTo>
                  <a:cubicBezTo>
                    <a:pt x="44555" y="41106"/>
                    <a:pt x="40595" y="49351"/>
                    <a:pt x="40595" y="59827"/>
                  </a:cubicBezTo>
                  <a:cubicBezTo>
                    <a:pt x="40595" y="67530"/>
                    <a:pt x="42502" y="73867"/>
                    <a:pt x="46392" y="78763"/>
                  </a:cubicBezTo>
                  <a:cubicBezTo>
                    <a:pt x="50424" y="83694"/>
                    <a:pt x="55464" y="87654"/>
                    <a:pt x="61476" y="90643"/>
                  </a:cubicBezTo>
                  <a:cubicBezTo>
                    <a:pt x="67452" y="93667"/>
                    <a:pt x="73572" y="96546"/>
                    <a:pt x="79764" y="99319"/>
                  </a:cubicBezTo>
                  <a:lnTo>
                    <a:pt x="113136" y="113755"/>
                  </a:lnTo>
                  <a:cubicBezTo>
                    <a:pt x="122136" y="117606"/>
                    <a:pt x="130272" y="122215"/>
                    <a:pt x="137543" y="127579"/>
                  </a:cubicBezTo>
                  <a:cubicBezTo>
                    <a:pt x="145031" y="132942"/>
                    <a:pt x="150935" y="139566"/>
                    <a:pt x="155220" y="147487"/>
                  </a:cubicBezTo>
                  <a:cubicBezTo>
                    <a:pt x="159503" y="155407"/>
                    <a:pt x="161627" y="165127"/>
                    <a:pt x="161627" y="176683"/>
                  </a:cubicBezTo>
                  <a:cubicBezTo>
                    <a:pt x="161627" y="189103"/>
                    <a:pt x="158424" y="200442"/>
                    <a:pt x="151979" y="210739"/>
                  </a:cubicBezTo>
                  <a:cubicBezTo>
                    <a:pt x="145572" y="220782"/>
                    <a:pt x="136357" y="228811"/>
                    <a:pt x="124403" y="234787"/>
                  </a:cubicBezTo>
                  <a:cubicBezTo>
                    <a:pt x="112415" y="240583"/>
                    <a:pt x="98159" y="243463"/>
                    <a:pt x="81671" y="243463"/>
                  </a:cubicBezTo>
                  <a:close/>
                </a:path>
              </a:pathLst>
            </a:custGeom>
            <a:solidFill>
              <a:srgbClr val="000000"/>
            </a:solidFill>
            <a:ln w="19049" cap="rnd">
              <a:noFill/>
              <a:prstDash val="solid"/>
              <a:round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497" name="フリーフォーム: 図形 496">
              <a:extLst>
                <a:ext uri="{FF2B5EF4-FFF2-40B4-BE49-F238E27FC236}">
                  <a16:creationId xmlns:a16="http://schemas.microsoft.com/office/drawing/2014/main" id="{9FD16C42-A4E5-266D-67FE-88A188BB9F20}"/>
                </a:ext>
              </a:extLst>
            </p:cNvPr>
            <p:cNvSpPr/>
            <p:nvPr/>
          </p:nvSpPr>
          <p:spPr>
            <a:xfrm>
              <a:off x="7481527" y="2022121"/>
              <a:ext cx="162432" cy="235332"/>
            </a:xfrm>
            <a:custGeom>
              <a:avLst/>
              <a:gdLst>
                <a:gd name="connsiteX0" fmla="*/ -516 w 162432"/>
                <a:gd name="connsiteY0" fmla="*/ 235244 h 235332"/>
                <a:gd name="connsiteX1" fmla="*/ -516 w 162432"/>
                <a:gd name="connsiteY1" fmla="*/ -89 h 235332"/>
                <a:gd name="connsiteX2" fmla="*/ 72996 w 162432"/>
                <a:gd name="connsiteY2" fmla="*/ -89 h 235332"/>
                <a:gd name="connsiteX3" fmla="*/ 115368 w 162432"/>
                <a:gd name="connsiteY3" fmla="*/ 6319 h 235332"/>
                <a:gd name="connsiteX4" fmla="*/ 144601 w 162432"/>
                <a:gd name="connsiteY4" fmla="*/ 26876 h 235332"/>
                <a:gd name="connsiteX5" fmla="*/ 155185 w 162432"/>
                <a:gd name="connsiteY5" fmla="*/ 65719 h 235332"/>
                <a:gd name="connsiteX6" fmla="*/ 144601 w 162432"/>
                <a:gd name="connsiteY6" fmla="*/ 104888 h 235332"/>
                <a:gd name="connsiteX7" fmla="*/ 115368 w 162432"/>
                <a:gd name="connsiteY7" fmla="*/ 127999 h 235332"/>
                <a:gd name="connsiteX8" fmla="*/ 72996 w 162432"/>
                <a:gd name="connsiteY8" fmla="*/ 135379 h 235332"/>
                <a:gd name="connsiteX9" fmla="*/ 29005 w 162432"/>
                <a:gd name="connsiteY9" fmla="*/ 135379 h 235332"/>
                <a:gd name="connsiteX10" fmla="*/ 29005 w 162432"/>
                <a:gd name="connsiteY10" fmla="*/ 235244 h 235332"/>
                <a:gd name="connsiteX11" fmla="*/ 29005 w 162432"/>
                <a:gd name="connsiteY11" fmla="*/ 111620 h 235332"/>
                <a:gd name="connsiteX12" fmla="*/ 68496 w 162432"/>
                <a:gd name="connsiteY12" fmla="*/ 111620 h 235332"/>
                <a:gd name="connsiteX13" fmla="*/ 110906 w 162432"/>
                <a:gd name="connsiteY13" fmla="*/ 100388 h 235332"/>
                <a:gd name="connsiteX14" fmla="*/ 125665 w 162432"/>
                <a:gd name="connsiteY14" fmla="*/ 65719 h 235332"/>
                <a:gd name="connsiteX15" fmla="*/ 110906 w 162432"/>
                <a:gd name="connsiteY15" fmla="*/ 33283 h 235332"/>
                <a:gd name="connsiteX16" fmla="*/ 68496 w 162432"/>
                <a:gd name="connsiteY16" fmla="*/ 23995 h 235332"/>
                <a:gd name="connsiteX17" fmla="*/ 29005 w 162432"/>
                <a:gd name="connsiteY17" fmla="*/ 23995 h 235332"/>
                <a:gd name="connsiteX18" fmla="*/ 128545 w 162432"/>
                <a:gd name="connsiteY18" fmla="*/ 235244 h 235332"/>
                <a:gd name="connsiteX19" fmla="*/ 66912 w 162432"/>
                <a:gd name="connsiteY19" fmla="*/ 127675 h 235332"/>
                <a:gd name="connsiteX20" fmla="*/ 90348 w 162432"/>
                <a:gd name="connsiteY20" fmla="*/ 111943 h 235332"/>
                <a:gd name="connsiteX21" fmla="*/ 161917 w 162432"/>
                <a:gd name="connsiteY21" fmla="*/ 235244 h 2353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162432" h="235332">
                  <a:moveTo>
                    <a:pt x="-516" y="235244"/>
                  </a:moveTo>
                  <a:lnTo>
                    <a:pt x="-516" y="-89"/>
                  </a:lnTo>
                  <a:lnTo>
                    <a:pt x="72996" y="-89"/>
                  </a:lnTo>
                  <a:cubicBezTo>
                    <a:pt x="89052" y="-89"/>
                    <a:pt x="103165" y="2036"/>
                    <a:pt x="115368" y="6319"/>
                  </a:cubicBezTo>
                  <a:cubicBezTo>
                    <a:pt x="127789" y="10387"/>
                    <a:pt x="137545" y="17228"/>
                    <a:pt x="144601" y="26876"/>
                  </a:cubicBezTo>
                  <a:cubicBezTo>
                    <a:pt x="151656" y="36488"/>
                    <a:pt x="155185" y="49447"/>
                    <a:pt x="155185" y="65719"/>
                  </a:cubicBezTo>
                  <a:cubicBezTo>
                    <a:pt x="155185" y="81344"/>
                    <a:pt x="151656" y="94411"/>
                    <a:pt x="144601" y="104888"/>
                  </a:cubicBezTo>
                  <a:cubicBezTo>
                    <a:pt x="137545" y="115148"/>
                    <a:pt x="127789" y="122851"/>
                    <a:pt x="115368" y="127999"/>
                  </a:cubicBezTo>
                  <a:cubicBezTo>
                    <a:pt x="103165" y="132931"/>
                    <a:pt x="89052" y="135379"/>
                    <a:pt x="72996" y="135379"/>
                  </a:cubicBezTo>
                  <a:lnTo>
                    <a:pt x="29005" y="135379"/>
                  </a:lnTo>
                  <a:lnTo>
                    <a:pt x="29005" y="235244"/>
                  </a:lnTo>
                  <a:close/>
                  <a:moveTo>
                    <a:pt x="29005" y="111620"/>
                  </a:moveTo>
                  <a:lnTo>
                    <a:pt x="68496" y="111620"/>
                  </a:lnTo>
                  <a:cubicBezTo>
                    <a:pt x="86929" y="111620"/>
                    <a:pt x="101040" y="107876"/>
                    <a:pt x="110906" y="100388"/>
                  </a:cubicBezTo>
                  <a:cubicBezTo>
                    <a:pt x="120732" y="92684"/>
                    <a:pt x="125665" y="81127"/>
                    <a:pt x="125665" y="65719"/>
                  </a:cubicBezTo>
                  <a:cubicBezTo>
                    <a:pt x="125665" y="50312"/>
                    <a:pt x="120732" y="39511"/>
                    <a:pt x="110906" y="33283"/>
                  </a:cubicBezTo>
                  <a:cubicBezTo>
                    <a:pt x="101040" y="27091"/>
                    <a:pt x="86929" y="23995"/>
                    <a:pt x="68496" y="23995"/>
                  </a:cubicBezTo>
                  <a:lnTo>
                    <a:pt x="29005" y="23995"/>
                  </a:lnTo>
                  <a:close/>
                  <a:moveTo>
                    <a:pt x="128545" y="235244"/>
                  </a:moveTo>
                  <a:lnTo>
                    <a:pt x="66912" y="127675"/>
                  </a:lnTo>
                  <a:lnTo>
                    <a:pt x="90348" y="111943"/>
                  </a:lnTo>
                  <a:lnTo>
                    <a:pt x="161917" y="235244"/>
                  </a:lnTo>
                  <a:close/>
                </a:path>
              </a:pathLst>
            </a:custGeom>
            <a:solidFill>
              <a:srgbClr val="000000"/>
            </a:solidFill>
            <a:ln w="19049" cap="rnd">
              <a:noFill/>
              <a:prstDash val="solid"/>
              <a:round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498" name="フリーフォーム: 図形 497">
              <a:extLst>
                <a:ext uri="{FF2B5EF4-FFF2-40B4-BE49-F238E27FC236}">
                  <a16:creationId xmlns:a16="http://schemas.microsoft.com/office/drawing/2014/main" id="{D5C327D9-225E-2B2C-16CD-5A6217D50571}"/>
                </a:ext>
              </a:extLst>
            </p:cNvPr>
            <p:cNvSpPr/>
            <p:nvPr/>
          </p:nvSpPr>
          <p:spPr>
            <a:xfrm>
              <a:off x="6685675" y="1098469"/>
              <a:ext cx="284976" cy="826560"/>
            </a:xfrm>
            <a:custGeom>
              <a:avLst/>
              <a:gdLst>
                <a:gd name="connsiteX0" fmla="*/ -572 w 284976"/>
                <a:gd name="connsiteY0" fmla="*/ 826423 h 826560"/>
                <a:gd name="connsiteX1" fmla="*/ 284404 w 284976"/>
                <a:gd name="connsiteY1" fmla="*/ 826423 h 826560"/>
                <a:gd name="connsiteX2" fmla="*/ -572 w 284976"/>
                <a:gd name="connsiteY2" fmla="*/ -138 h 826560"/>
                <a:gd name="connsiteX3" fmla="*/ 284297 w 284976"/>
                <a:gd name="connsiteY3" fmla="*/ -138 h 8265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84976" h="826560">
                  <a:moveTo>
                    <a:pt x="-572" y="826423"/>
                  </a:moveTo>
                  <a:lnTo>
                    <a:pt x="284404" y="826423"/>
                  </a:lnTo>
                  <a:moveTo>
                    <a:pt x="-572" y="-138"/>
                  </a:moveTo>
                  <a:lnTo>
                    <a:pt x="284297" y="-138"/>
                  </a:lnTo>
                </a:path>
              </a:pathLst>
            </a:custGeom>
            <a:solidFill>
              <a:srgbClr val="FFFFFF"/>
            </a:solidFill>
            <a:ln w="19049" cap="rnd">
              <a:solidFill>
                <a:srgbClr val="000000"/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499" name="フリーフォーム: 図形 498">
              <a:extLst>
                <a:ext uri="{FF2B5EF4-FFF2-40B4-BE49-F238E27FC236}">
                  <a16:creationId xmlns:a16="http://schemas.microsoft.com/office/drawing/2014/main" id="{946C01A7-28E3-FE6D-6FF7-09C8C9254B0D}"/>
                </a:ext>
              </a:extLst>
            </p:cNvPr>
            <p:cNvSpPr/>
            <p:nvPr/>
          </p:nvSpPr>
          <p:spPr>
            <a:xfrm>
              <a:off x="8154943" y="1098469"/>
              <a:ext cx="284976" cy="826560"/>
            </a:xfrm>
            <a:custGeom>
              <a:avLst/>
              <a:gdLst>
                <a:gd name="connsiteX0" fmla="*/ -459 w 284976"/>
                <a:gd name="connsiteY0" fmla="*/ 826423 h 826560"/>
                <a:gd name="connsiteX1" fmla="*/ 284518 w 284976"/>
                <a:gd name="connsiteY1" fmla="*/ 826423 h 826560"/>
                <a:gd name="connsiteX2" fmla="*/ -459 w 284976"/>
                <a:gd name="connsiteY2" fmla="*/ -138 h 826560"/>
                <a:gd name="connsiteX3" fmla="*/ 284445 w 284976"/>
                <a:gd name="connsiteY3" fmla="*/ -138 h 8265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84976" h="826560">
                  <a:moveTo>
                    <a:pt x="-459" y="826423"/>
                  </a:moveTo>
                  <a:lnTo>
                    <a:pt x="284518" y="826423"/>
                  </a:lnTo>
                  <a:moveTo>
                    <a:pt x="-459" y="-138"/>
                  </a:moveTo>
                  <a:lnTo>
                    <a:pt x="284445" y="-138"/>
                  </a:lnTo>
                </a:path>
              </a:pathLst>
            </a:custGeom>
            <a:solidFill>
              <a:srgbClr val="FFFFFF"/>
            </a:solidFill>
            <a:ln w="19049" cap="rnd">
              <a:solidFill>
                <a:srgbClr val="000000"/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500" name="フリーフォーム: 図形 499">
              <a:extLst>
                <a:ext uri="{FF2B5EF4-FFF2-40B4-BE49-F238E27FC236}">
                  <a16:creationId xmlns:a16="http://schemas.microsoft.com/office/drawing/2014/main" id="{D1F9A8EB-DA4A-C221-F539-86054075637F}"/>
                </a:ext>
              </a:extLst>
            </p:cNvPr>
            <p:cNvSpPr/>
            <p:nvPr/>
          </p:nvSpPr>
          <p:spPr>
            <a:xfrm>
              <a:off x="7921232" y="977684"/>
              <a:ext cx="168682" cy="241560"/>
            </a:xfrm>
            <a:custGeom>
              <a:avLst/>
              <a:gdLst>
                <a:gd name="connsiteX0" fmla="*/ 81974 w 168682"/>
                <a:gd name="connsiteY0" fmla="*/ -170 h 241560"/>
                <a:gd name="connsiteX1" fmla="*/ 39099 w 168682"/>
                <a:gd name="connsiteY1" fmla="*/ 11711 h 241560"/>
                <a:gd name="connsiteX2" fmla="*/ 10047 w 168682"/>
                <a:gd name="connsiteY2" fmla="*/ 45911 h 241560"/>
                <a:gd name="connsiteX3" fmla="*/ -357 w 168682"/>
                <a:gd name="connsiteY3" fmla="*/ 98363 h 241560"/>
                <a:gd name="connsiteX4" fmla="*/ 10047 w 168682"/>
                <a:gd name="connsiteY4" fmla="*/ 151031 h 241560"/>
                <a:gd name="connsiteX5" fmla="*/ 39026 w 168682"/>
                <a:gd name="connsiteY5" fmla="*/ 185807 h 241560"/>
                <a:gd name="connsiteX6" fmla="*/ 39099 w 168682"/>
                <a:gd name="connsiteY6" fmla="*/ 185951 h 241560"/>
                <a:gd name="connsiteX7" fmla="*/ 39170 w 168682"/>
                <a:gd name="connsiteY7" fmla="*/ 186023 h 241560"/>
                <a:gd name="connsiteX8" fmla="*/ 66926 w 168682"/>
                <a:gd name="connsiteY8" fmla="*/ 194195 h 241560"/>
                <a:gd name="connsiteX9" fmla="*/ 67503 w 168682"/>
                <a:gd name="connsiteY9" fmla="*/ 194627 h 241560"/>
                <a:gd name="connsiteX10" fmla="*/ 81435 w 168682"/>
                <a:gd name="connsiteY10" fmla="*/ 217199 h 241560"/>
                <a:gd name="connsiteX11" fmla="*/ 81435 w 168682"/>
                <a:gd name="connsiteY11" fmla="*/ 217271 h 241560"/>
                <a:gd name="connsiteX12" fmla="*/ 81506 w 168682"/>
                <a:gd name="connsiteY12" fmla="*/ 217343 h 241560"/>
                <a:gd name="connsiteX13" fmla="*/ 81650 w 168682"/>
                <a:gd name="connsiteY13" fmla="*/ 217487 h 241560"/>
                <a:gd name="connsiteX14" fmla="*/ 106059 w 168682"/>
                <a:gd name="connsiteY14" fmla="*/ 235055 h 241560"/>
                <a:gd name="connsiteX15" fmla="*/ 138675 w 168682"/>
                <a:gd name="connsiteY15" fmla="*/ 241391 h 241560"/>
                <a:gd name="connsiteX16" fmla="*/ 154551 w 168682"/>
                <a:gd name="connsiteY16" fmla="*/ 240059 h 241560"/>
                <a:gd name="connsiteX17" fmla="*/ 166503 w 168682"/>
                <a:gd name="connsiteY17" fmla="*/ 236819 h 241560"/>
                <a:gd name="connsiteX18" fmla="*/ 168266 w 168682"/>
                <a:gd name="connsiteY18" fmla="*/ 233291 h 241560"/>
                <a:gd name="connsiteX19" fmla="*/ 168266 w 168682"/>
                <a:gd name="connsiteY19" fmla="*/ 233219 h 241560"/>
                <a:gd name="connsiteX20" fmla="*/ 163695 w 168682"/>
                <a:gd name="connsiteY20" fmla="*/ 215363 h 241560"/>
                <a:gd name="connsiteX21" fmla="*/ 163695 w 168682"/>
                <a:gd name="connsiteY21" fmla="*/ 215291 h 241560"/>
                <a:gd name="connsiteX22" fmla="*/ 159627 w 168682"/>
                <a:gd name="connsiteY22" fmla="*/ 213167 h 241560"/>
                <a:gd name="connsiteX23" fmla="*/ 159554 w 168682"/>
                <a:gd name="connsiteY23" fmla="*/ 213167 h 241560"/>
                <a:gd name="connsiteX24" fmla="*/ 159410 w 168682"/>
                <a:gd name="connsiteY24" fmla="*/ 213167 h 241560"/>
                <a:gd name="connsiteX25" fmla="*/ 151814 w 168682"/>
                <a:gd name="connsiteY25" fmla="*/ 215003 h 241560"/>
                <a:gd name="connsiteX26" fmla="*/ 141195 w 168682"/>
                <a:gd name="connsiteY26" fmla="*/ 215723 h 241560"/>
                <a:gd name="connsiteX27" fmla="*/ 121718 w 168682"/>
                <a:gd name="connsiteY27" fmla="*/ 212627 h 241560"/>
                <a:gd name="connsiteX28" fmla="*/ 106310 w 168682"/>
                <a:gd name="connsiteY28" fmla="*/ 203411 h 241560"/>
                <a:gd name="connsiteX29" fmla="*/ 106310 w 168682"/>
                <a:gd name="connsiteY29" fmla="*/ 203339 h 241560"/>
                <a:gd name="connsiteX30" fmla="*/ 100118 w 168682"/>
                <a:gd name="connsiteY30" fmla="*/ 194483 h 241560"/>
                <a:gd name="connsiteX31" fmla="*/ 100442 w 168682"/>
                <a:gd name="connsiteY31" fmla="*/ 193475 h 241560"/>
                <a:gd name="connsiteX32" fmla="*/ 100622 w 168682"/>
                <a:gd name="connsiteY32" fmla="*/ 193403 h 241560"/>
                <a:gd name="connsiteX33" fmla="*/ 124670 w 168682"/>
                <a:gd name="connsiteY33" fmla="*/ 185951 h 241560"/>
                <a:gd name="connsiteX34" fmla="*/ 153830 w 168682"/>
                <a:gd name="connsiteY34" fmla="*/ 151031 h 241560"/>
                <a:gd name="connsiteX35" fmla="*/ 164271 w 168682"/>
                <a:gd name="connsiteY35" fmla="*/ 98363 h 241560"/>
                <a:gd name="connsiteX36" fmla="*/ 153830 w 168682"/>
                <a:gd name="connsiteY36" fmla="*/ 45839 h 241560"/>
                <a:gd name="connsiteX37" fmla="*/ 124670 w 168682"/>
                <a:gd name="connsiteY37" fmla="*/ 11999 h 241560"/>
                <a:gd name="connsiteX38" fmla="*/ 124599 w 168682"/>
                <a:gd name="connsiteY38" fmla="*/ 11999 h 241560"/>
                <a:gd name="connsiteX39" fmla="*/ 81974 w 168682"/>
                <a:gd name="connsiteY39" fmla="*/ -133 h 241560"/>
                <a:gd name="connsiteX40" fmla="*/ 81974 w 168682"/>
                <a:gd name="connsiteY40" fmla="*/ 26579 h 241560"/>
                <a:gd name="connsiteX41" fmla="*/ 109118 w 168682"/>
                <a:gd name="connsiteY41" fmla="*/ 35003 h 241560"/>
                <a:gd name="connsiteX42" fmla="*/ 109191 w 168682"/>
                <a:gd name="connsiteY42" fmla="*/ 35075 h 241560"/>
                <a:gd name="connsiteX43" fmla="*/ 109262 w 168682"/>
                <a:gd name="connsiteY43" fmla="*/ 35075 h 241560"/>
                <a:gd name="connsiteX44" fmla="*/ 127479 w 168682"/>
                <a:gd name="connsiteY44" fmla="*/ 59483 h 241560"/>
                <a:gd name="connsiteX45" fmla="*/ 134031 w 168682"/>
                <a:gd name="connsiteY45" fmla="*/ 98363 h 241560"/>
                <a:gd name="connsiteX46" fmla="*/ 127479 w 168682"/>
                <a:gd name="connsiteY46" fmla="*/ 138215 h 241560"/>
                <a:gd name="connsiteX47" fmla="*/ 109118 w 168682"/>
                <a:gd name="connsiteY47" fmla="*/ 163667 h 241560"/>
                <a:gd name="connsiteX48" fmla="*/ 81974 w 168682"/>
                <a:gd name="connsiteY48" fmla="*/ 172451 h 241560"/>
                <a:gd name="connsiteX49" fmla="*/ 54794 w 168682"/>
                <a:gd name="connsiteY49" fmla="*/ 163667 h 241560"/>
                <a:gd name="connsiteX50" fmla="*/ 36435 w 168682"/>
                <a:gd name="connsiteY50" fmla="*/ 138215 h 241560"/>
                <a:gd name="connsiteX51" fmla="*/ 29883 w 168682"/>
                <a:gd name="connsiteY51" fmla="*/ 98363 h 241560"/>
                <a:gd name="connsiteX52" fmla="*/ 36435 w 168682"/>
                <a:gd name="connsiteY52" fmla="*/ 59483 h 241560"/>
                <a:gd name="connsiteX53" fmla="*/ 54650 w 168682"/>
                <a:gd name="connsiteY53" fmla="*/ 35075 h 241560"/>
                <a:gd name="connsiteX54" fmla="*/ 81974 w 168682"/>
                <a:gd name="connsiteY54" fmla="*/ 26579 h 2415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</a:cxnLst>
              <a:rect l="l" t="t" r="r" b="b"/>
              <a:pathLst>
                <a:path w="168682" h="241560">
                  <a:moveTo>
                    <a:pt x="81974" y="-170"/>
                  </a:moveTo>
                  <a:cubicBezTo>
                    <a:pt x="65954" y="-170"/>
                    <a:pt x="51590" y="3827"/>
                    <a:pt x="39099" y="11711"/>
                  </a:cubicBezTo>
                  <a:cubicBezTo>
                    <a:pt x="26787" y="19631"/>
                    <a:pt x="16994" y="31115"/>
                    <a:pt x="10047" y="45911"/>
                  </a:cubicBezTo>
                  <a:cubicBezTo>
                    <a:pt x="3099" y="60563"/>
                    <a:pt x="-357" y="78131"/>
                    <a:pt x="-357" y="98363"/>
                  </a:cubicBezTo>
                  <a:cubicBezTo>
                    <a:pt x="-357" y="118451"/>
                    <a:pt x="3099" y="136019"/>
                    <a:pt x="10047" y="151031"/>
                  </a:cubicBezTo>
                  <a:cubicBezTo>
                    <a:pt x="16994" y="165971"/>
                    <a:pt x="26714" y="177563"/>
                    <a:pt x="39026" y="185807"/>
                  </a:cubicBezTo>
                  <a:cubicBezTo>
                    <a:pt x="39063" y="185879"/>
                    <a:pt x="39063" y="185915"/>
                    <a:pt x="39099" y="185951"/>
                  </a:cubicBezTo>
                  <a:lnTo>
                    <a:pt x="39170" y="186023"/>
                  </a:lnTo>
                  <a:cubicBezTo>
                    <a:pt x="47702" y="191531"/>
                    <a:pt x="57602" y="192719"/>
                    <a:pt x="66926" y="194195"/>
                  </a:cubicBezTo>
                  <a:cubicBezTo>
                    <a:pt x="67179" y="194231"/>
                    <a:pt x="67394" y="194375"/>
                    <a:pt x="67503" y="194627"/>
                  </a:cubicBezTo>
                  <a:cubicBezTo>
                    <a:pt x="70922" y="202907"/>
                    <a:pt x="75531" y="210467"/>
                    <a:pt x="81435" y="217199"/>
                  </a:cubicBezTo>
                  <a:lnTo>
                    <a:pt x="81435" y="217271"/>
                  </a:lnTo>
                  <a:cubicBezTo>
                    <a:pt x="81435" y="217271"/>
                    <a:pt x="81470" y="217307"/>
                    <a:pt x="81506" y="217343"/>
                  </a:cubicBezTo>
                  <a:cubicBezTo>
                    <a:pt x="81542" y="217379"/>
                    <a:pt x="81615" y="217415"/>
                    <a:pt x="81650" y="217487"/>
                  </a:cubicBezTo>
                  <a:cubicBezTo>
                    <a:pt x="88346" y="225011"/>
                    <a:pt x="96447" y="230879"/>
                    <a:pt x="106059" y="235055"/>
                  </a:cubicBezTo>
                  <a:cubicBezTo>
                    <a:pt x="115743" y="239303"/>
                    <a:pt x="126686" y="241391"/>
                    <a:pt x="138675" y="241391"/>
                  </a:cubicBezTo>
                  <a:cubicBezTo>
                    <a:pt x="144399" y="241391"/>
                    <a:pt x="149618" y="240923"/>
                    <a:pt x="154551" y="240059"/>
                  </a:cubicBezTo>
                  <a:cubicBezTo>
                    <a:pt x="159410" y="239159"/>
                    <a:pt x="163442" y="238151"/>
                    <a:pt x="166503" y="236819"/>
                  </a:cubicBezTo>
                  <a:cubicBezTo>
                    <a:pt x="167762" y="236279"/>
                    <a:pt x="168554" y="234623"/>
                    <a:pt x="168266" y="233291"/>
                  </a:cubicBezTo>
                  <a:lnTo>
                    <a:pt x="168266" y="233219"/>
                  </a:lnTo>
                  <a:lnTo>
                    <a:pt x="163695" y="215363"/>
                  </a:lnTo>
                  <a:cubicBezTo>
                    <a:pt x="163695" y="215327"/>
                    <a:pt x="163695" y="215327"/>
                    <a:pt x="163695" y="215291"/>
                  </a:cubicBezTo>
                  <a:cubicBezTo>
                    <a:pt x="163335" y="213671"/>
                    <a:pt x="161175" y="212627"/>
                    <a:pt x="159627" y="213167"/>
                  </a:cubicBezTo>
                  <a:cubicBezTo>
                    <a:pt x="159591" y="213167"/>
                    <a:pt x="159554" y="213167"/>
                    <a:pt x="159554" y="213167"/>
                  </a:cubicBezTo>
                  <a:lnTo>
                    <a:pt x="159410" y="213167"/>
                  </a:lnTo>
                  <a:cubicBezTo>
                    <a:pt x="157323" y="213887"/>
                    <a:pt x="154839" y="214535"/>
                    <a:pt x="151814" y="215003"/>
                  </a:cubicBezTo>
                  <a:cubicBezTo>
                    <a:pt x="148791" y="215471"/>
                    <a:pt x="145262" y="215723"/>
                    <a:pt x="141195" y="215723"/>
                  </a:cubicBezTo>
                  <a:cubicBezTo>
                    <a:pt x="134246" y="215723"/>
                    <a:pt x="127803" y="214715"/>
                    <a:pt x="121718" y="212627"/>
                  </a:cubicBezTo>
                  <a:cubicBezTo>
                    <a:pt x="115851" y="210539"/>
                    <a:pt x="110739" y="207515"/>
                    <a:pt x="106310" y="203411"/>
                  </a:cubicBezTo>
                  <a:cubicBezTo>
                    <a:pt x="106310" y="203375"/>
                    <a:pt x="106310" y="203375"/>
                    <a:pt x="106310" y="203339"/>
                  </a:cubicBezTo>
                  <a:cubicBezTo>
                    <a:pt x="103862" y="200963"/>
                    <a:pt x="101919" y="197867"/>
                    <a:pt x="100118" y="194483"/>
                  </a:cubicBezTo>
                  <a:cubicBezTo>
                    <a:pt x="99938" y="194123"/>
                    <a:pt x="100083" y="193691"/>
                    <a:pt x="100442" y="193475"/>
                  </a:cubicBezTo>
                  <a:cubicBezTo>
                    <a:pt x="100479" y="193475"/>
                    <a:pt x="100551" y="193439"/>
                    <a:pt x="100622" y="193403"/>
                  </a:cubicBezTo>
                  <a:cubicBezTo>
                    <a:pt x="108794" y="192143"/>
                    <a:pt x="117291" y="190811"/>
                    <a:pt x="124670" y="185951"/>
                  </a:cubicBezTo>
                  <a:cubicBezTo>
                    <a:pt x="137127" y="177707"/>
                    <a:pt x="146883" y="165971"/>
                    <a:pt x="153830" y="151031"/>
                  </a:cubicBezTo>
                  <a:cubicBezTo>
                    <a:pt x="160814" y="136019"/>
                    <a:pt x="164271" y="118451"/>
                    <a:pt x="164271" y="98363"/>
                  </a:cubicBezTo>
                  <a:cubicBezTo>
                    <a:pt x="164271" y="78095"/>
                    <a:pt x="160851" y="60527"/>
                    <a:pt x="153830" y="45839"/>
                  </a:cubicBezTo>
                  <a:cubicBezTo>
                    <a:pt x="146883" y="31223"/>
                    <a:pt x="137127" y="19919"/>
                    <a:pt x="124670" y="11999"/>
                  </a:cubicBezTo>
                  <a:cubicBezTo>
                    <a:pt x="124634" y="11999"/>
                    <a:pt x="124634" y="11999"/>
                    <a:pt x="124599" y="11999"/>
                  </a:cubicBezTo>
                  <a:cubicBezTo>
                    <a:pt x="112287" y="3935"/>
                    <a:pt x="97995" y="-133"/>
                    <a:pt x="81974" y="-133"/>
                  </a:cubicBezTo>
                  <a:close/>
                  <a:moveTo>
                    <a:pt x="81974" y="26579"/>
                  </a:moveTo>
                  <a:cubicBezTo>
                    <a:pt x="92522" y="26579"/>
                    <a:pt x="101415" y="29351"/>
                    <a:pt x="109118" y="35003"/>
                  </a:cubicBezTo>
                  <a:lnTo>
                    <a:pt x="109191" y="35075"/>
                  </a:lnTo>
                  <a:cubicBezTo>
                    <a:pt x="109227" y="35075"/>
                    <a:pt x="109262" y="35075"/>
                    <a:pt x="109262" y="35075"/>
                  </a:cubicBezTo>
                  <a:cubicBezTo>
                    <a:pt x="117003" y="40583"/>
                    <a:pt x="123086" y="48611"/>
                    <a:pt x="127479" y="59483"/>
                  </a:cubicBezTo>
                  <a:cubicBezTo>
                    <a:pt x="131835" y="70139"/>
                    <a:pt x="134031" y="83135"/>
                    <a:pt x="134031" y="98363"/>
                  </a:cubicBezTo>
                  <a:cubicBezTo>
                    <a:pt x="134031" y="113735"/>
                    <a:pt x="131871" y="127019"/>
                    <a:pt x="127479" y="138215"/>
                  </a:cubicBezTo>
                  <a:cubicBezTo>
                    <a:pt x="123086" y="149447"/>
                    <a:pt x="116894" y="157835"/>
                    <a:pt x="109118" y="163667"/>
                  </a:cubicBezTo>
                  <a:cubicBezTo>
                    <a:pt x="101378" y="169535"/>
                    <a:pt x="92558" y="172451"/>
                    <a:pt x="81974" y="172451"/>
                  </a:cubicBezTo>
                  <a:cubicBezTo>
                    <a:pt x="71606" y="172451"/>
                    <a:pt x="62714" y="169535"/>
                    <a:pt x="54794" y="163667"/>
                  </a:cubicBezTo>
                  <a:cubicBezTo>
                    <a:pt x="47019" y="157835"/>
                    <a:pt x="40826" y="149447"/>
                    <a:pt x="36435" y="138215"/>
                  </a:cubicBezTo>
                  <a:cubicBezTo>
                    <a:pt x="32042" y="127019"/>
                    <a:pt x="29883" y="113735"/>
                    <a:pt x="29883" y="98363"/>
                  </a:cubicBezTo>
                  <a:cubicBezTo>
                    <a:pt x="29883" y="83135"/>
                    <a:pt x="32079" y="70139"/>
                    <a:pt x="36435" y="59483"/>
                  </a:cubicBezTo>
                  <a:cubicBezTo>
                    <a:pt x="40791" y="48611"/>
                    <a:pt x="46910" y="40583"/>
                    <a:pt x="54650" y="35075"/>
                  </a:cubicBezTo>
                  <a:cubicBezTo>
                    <a:pt x="62570" y="29387"/>
                    <a:pt x="71570" y="26579"/>
                    <a:pt x="81974" y="26579"/>
                  </a:cubicBezTo>
                  <a:close/>
                </a:path>
              </a:pathLst>
            </a:custGeom>
            <a:solidFill>
              <a:srgbClr val="000000"/>
            </a:solidFill>
            <a:ln w="19049" cap="rnd">
              <a:noFill/>
              <a:prstDash val="solid"/>
              <a:round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501" name="フリーフォーム: 図形 500">
              <a:extLst>
                <a:ext uri="{FF2B5EF4-FFF2-40B4-BE49-F238E27FC236}">
                  <a16:creationId xmlns:a16="http://schemas.microsoft.com/office/drawing/2014/main" id="{CD6C360B-7718-DD83-38A0-050E1390D878}"/>
                </a:ext>
              </a:extLst>
            </p:cNvPr>
            <p:cNvSpPr/>
            <p:nvPr/>
          </p:nvSpPr>
          <p:spPr>
            <a:xfrm>
              <a:off x="7922132" y="1774657"/>
              <a:ext cx="164302" cy="9525"/>
            </a:xfrm>
            <a:custGeom>
              <a:avLst/>
              <a:gdLst>
                <a:gd name="connsiteX0" fmla="*/ -482 w 164302"/>
                <a:gd name="connsiteY0" fmla="*/ -117 h 9525"/>
                <a:gd name="connsiteX1" fmla="*/ 163821 w 164302"/>
                <a:gd name="connsiteY1" fmla="*/ -117 h 9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64302" h="9525">
                  <a:moveTo>
                    <a:pt x="-482" y="-117"/>
                  </a:moveTo>
                  <a:lnTo>
                    <a:pt x="163821" y="-117"/>
                  </a:lnTo>
                </a:path>
              </a:pathLst>
            </a:custGeom>
            <a:solidFill>
              <a:srgbClr val="000000"/>
            </a:solidFill>
            <a:ln w="19049" cap="sq">
              <a:solidFill>
                <a:srgbClr val="000000"/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502" name="フリーフォーム: 図形 501">
              <a:extLst>
                <a:ext uri="{FF2B5EF4-FFF2-40B4-BE49-F238E27FC236}">
                  <a16:creationId xmlns:a16="http://schemas.microsoft.com/office/drawing/2014/main" id="{925C6E4B-8D12-279F-9EF1-79022030C00D}"/>
                </a:ext>
              </a:extLst>
            </p:cNvPr>
            <p:cNvSpPr/>
            <p:nvPr/>
          </p:nvSpPr>
          <p:spPr>
            <a:xfrm>
              <a:off x="7921988" y="1803604"/>
              <a:ext cx="168682" cy="241560"/>
            </a:xfrm>
            <a:custGeom>
              <a:avLst/>
              <a:gdLst>
                <a:gd name="connsiteX0" fmla="*/ 81974 w 168682"/>
                <a:gd name="connsiteY0" fmla="*/ -83 h 241560"/>
                <a:gd name="connsiteX1" fmla="*/ 39099 w 168682"/>
                <a:gd name="connsiteY1" fmla="*/ 11797 h 241560"/>
                <a:gd name="connsiteX2" fmla="*/ 10047 w 168682"/>
                <a:gd name="connsiteY2" fmla="*/ 45998 h 241560"/>
                <a:gd name="connsiteX3" fmla="*/ -357 w 168682"/>
                <a:gd name="connsiteY3" fmla="*/ 98450 h 241560"/>
                <a:gd name="connsiteX4" fmla="*/ 10047 w 168682"/>
                <a:gd name="connsiteY4" fmla="*/ 151118 h 241560"/>
                <a:gd name="connsiteX5" fmla="*/ 39027 w 168682"/>
                <a:gd name="connsiteY5" fmla="*/ 185893 h 241560"/>
                <a:gd name="connsiteX6" fmla="*/ 39099 w 168682"/>
                <a:gd name="connsiteY6" fmla="*/ 186038 h 241560"/>
                <a:gd name="connsiteX7" fmla="*/ 39170 w 168682"/>
                <a:gd name="connsiteY7" fmla="*/ 186110 h 241560"/>
                <a:gd name="connsiteX8" fmla="*/ 66926 w 168682"/>
                <a:gd name="connsiteY8" fmla="*/ 194281 h 241560"/>
                <a:gd name="connsiteX9" fmla="*/ 67503 w 168682"/>
                <a:gd name="connsiteY9" fmla="*/ 194714 h 241560"/>
                <a:gd name="connsiteX10" fmla="*/ 81435 w 168682"/>
                <a:gd name="connsiteY10" fmla="*/ 217286 h 241560"/>
                <a:gd name="connsiteX11" fmla="*/ 81435 w 168682"/>
                <a:gd name="connsiteY11" fmla="*/ 217358 h 241560"/>
                <a:gd name="connsiteX12" fmla="*/ 81506 w 168682"/>
                <a:gd name="connsiteY12" fmla="*/ 217430 h 241560"/>
                <a:gd name="connsiteX13" fmla="*/ 81650 w 168682"/>
                <a:gd name="connsiteY13" fmla="*/ 217574 h 241560"/>
                <a:gd name="connsiteX14" fmla="*/ 106059 w 168682"/>
                <a:gd name="connsiteY14" fmla="*/ 235142 h 241560"/>
                <a:gd name="connsiteX15" fmla="*/ 138675 w 168682"/>
                <a:gd name="connsiteY15" fmla="*/ 241478 h 241560"/>
                <a:gd name="connsiteX16" fmla="*/ 154551 w 168682"/>
                <a:gd name="connsiteY16" fmla="*/ 240145 h 241560"/>
                <a:gd name="connsiteX17" fmla="*/ 166503 w 168682"/>
                <a:gd name="connsiteY17" fmla="*/ 236906 h 241560"/>
                <a:gd name="connsiteX18" fmla="*/ 168267 w 168682"/>
                <a:gd name="connsiteY18" fmla="*/ 233377 h 241560"/>
                <a:gd name="connsiteX19" fmla="*/ 168267 w 168682"/>
                <a:gd name="connsiteY19" fmla="*/ 233305 h 241560"/>
                <a:gd name="connsiteX20" fmla="*/ 163695 w 168682"/>
                <a:gd name="connsiteY20" fmla="*/ 215450 h 241560"/>
                <a:gd name="connsiteX21" fmla="*/ 163695 w 168682"/>
                <a:gd name="connsiteY21" fmla="*/ 215377 h 241560"/>
                <a:gd name="connsiteX22" fmla="*/ 159627 w 168682"/>
                <a:gd name="connsiteY22" fmla="*/ 213254 h 241560"/>
                <a:gd name="connsiteX23" fmla="*/ 159554 w 168682"/>
                <a:gd name="connsiteY23" fmla="*/ 213254 h 241560"/>
                <a:gd name="connsiteX24" fmla="*/ 159410 w 168682"/>
                <a:gd name="connsiteY24" fmla="*/ 213254 h 241560"/>
                <a:gd name="connsiteX25" fmla="*/ 151814 w 168682"/>
                <a:gd name="connsiteY25" fmla="*/ 215090 h 241560"/>
                <a:gd name="connsiteX26" fmla="*/ 141195 w 168682"/>
                <a:gd name="connsiteY26" fmla="*/ 215810 h 241560"/>
                <a:gd name="connsiteX27" fmla="*/ 121719 w 168682"/>
                <a:gd name="connsiteY27" fmla="*/ 212714 h 241560"/>
                <a:gd name="connsiteX28" fmla="*/ 106310 w 168682"/>
                <a:gd name="connsiteY28" fmla="*/ 203498 h 241560"/>
                <a:gd name="connsiteX29" fmla="*/ 106310 w 168682"/>
                <a:gd name="connsiteY29" fmla="*/ 203426 h 241560"/>
                <a:gd name="connsiteX30" fmla="*/ 100118 w 168682"/>
                <a:gd name="connsiteY30" fmla="*/ 194570 h 241560"/>
                <a:gd name="connsiteX31" fmla="*/ 100442 w 168682"/>
                <a:gd name="connsiteY31" fmla="*/ 193562 h 241560"/>
                <a:gd name="connsiteX32" fmla="*/ 100623 w 168682"/>
                <a:gd name="connsiteY32" fmla="*/ 193490 h 241560"/>
                <a:gd name="connsiteX33" fmla="*/ 124671 w 168682"/>
                <a:gd name="connsiteY33" fmla="*/ 186038 h 241560"/>
                <a:gd name="connsiteX34" fmla="*/ 153830 w 168682"/>
                <a:gd name="connsiteY34" fmla="*/ 151118 h 241560"/>
                <a:gd name="connsiteX35" fmla="*/ 164271 w 168682"/>
                <a:gd name="connsiteY35" fmla="*/ 98450 h 241560"/>
                <a:gd name="connsiteX36" fmla="*/ 153830 w 168682"/>
                <a:gd name="connsiteY36" fmla="*/ 45926 h 241560"/>
                <a:gd name="connsiteX37" fmla="*/ 124671 w 168682"/>
                <a:gd name="connsiteY37" fmla="*/ 12086 h 241560"/>
                <a:gd name="connsiteX38" fmla="*/ 124599 w 168682"/>
                <a:gd name="connsiteY38" fmla="*/ 12086 h 241560"/>
                <a:gd name="connsiteX39" fmla="*/ 81974 w 168682"/>
                <a:gd name="connsiteY39" fmla="*/ -47 h 241560"/>
                <a:gd name="connsiteX40" fmla="*/ 81974 w 168682"/>
                <a:gd name="connsiteY40" fmla="*/ 26666 h 241560"/>
                <a:gd name="connsiteX41" fmla="*/ 109118 w 168682"/>
                <a:gd name="connsiteY41" fmla="*/ 35089 h 241560"/>
                <a:gd name="connsiteX42" fmla="*/ 109191 w 168682"/>
                <a:gd name="connsiteY42" fmla="*/ 35161 h 241560"/>
                <a:gd name="connsiteX43" fmla="*/ 109262 w 168682"/>
                <a:gd name="connsiteY43" fmla="*/ 35161 h 241560"/>
                <a:gd name="connsiteX44" fmla="*/ 127479 w 168682"/>
                <a:gd name="connsiteY44" fmla="*/ 59570 h 241560"/>
                <a:gd name="connsiteX45" fmla="*/ 134031 w 168682"/>
                <a:gd name="connsiteY45" fmla="*/ 98450 h 241560"/>
                <a:gd name="connsiteX46" fmla="*/ 127479 w 168682"/>
                <a:gd name="connsiteY46" fmla="*/ 138302 h 241560"/>
                <a:gd name="connsiteX47" fmla="*/ 109118 w 168682"/>
                <a:gd name="connsiteY47" fmla="*/ 163754 h 241560"/>
                <a:gd name="connsiteX48" fmla="*/ 81974 w 168682"/>
                <a:gd name="connsiteY48" fmla="*/ 172538 h 241560"/>
                <a:gd name="connsiteX49" fmla="*/ 54794 w 168682"/>
                <a:gd name="connsiteY49" fmla="*/ 163754 h 241560"/>
                <a:gd name="connsiteX50" fmla="*/ 36435 w 168682"/>
                <a:gd name="connsiteY50" fmla="*/ 138302 h 241560"/>
                <a:gd name="connsiteX51" fmla="*/ 29883 w 168682"/>
                <a:gd name="connsiteY51" fmla="*/ 98450 h 241560"/>
                <a:gd name="connsiteX52" fmla="*/ 36435 w 168682"/>
                <a:gd name="connsiteY52" fmla="*/ 59570 h 241560"/>
                <a:gd name="connsiteX53" fmla="*/ 54650 w 168682"/>
                <a:gd name="connsiteY53" fmla="*/ 35161 h 241560"/>
                <a:gd name="connsiteX54" fmla="*/ 81974 w 168682"/>
                <a:gd name="connsiteY54" fmla="*/ 26666 h 2415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</a:cxnLst>
              <a:rect l="l" t="t" r="r" b="b"/>
              <a:pathLst>
                <a:path w="168682" h="241560">
                  <a:moveTo>
                    <a:pt x="81974" y="-83"/>
                  </a:moveTo>
                  <a:cubicBezTo>
                    <a:pt x="65954" y="-83"/>
                    <a:pt x="51591" y="3913"/>
                    <a:pt x="39099" y="11797"/>
                  </a:cubicBezTo>
                  <a:cubicBezTo>
                    <a:pt x="26787" y="19717"/>
                    <a:pt x="16995" y="31201"/>
                    <a:pt x="10047" y="45998"/>
                  </a:cubicBezTo>
                  <a:cubicBezTo>
                    <a:pt x="3099" y="60650"/>
                    <a:pt x="-357" y="78217"/>
                    <a:pt x="-357" y="98450"/>
                  </a:cubicBezTo>
                  <a:cubicBezTo>
                    <a:pt x="-357" y="118538"/>
                    <a:pt x="3099" y="136105"/>
                    <a:pt x="10047" y="151118"/>
                  </a:cubicBezTo>
                  <a:cubicBezTo>
                    <a:pt x="16995" y="166057"/>
                    <a:pt x="26714" y="177650"/>
                    <a:pt x="39027" y="185893"/>
                  </a:cubicBezTo>
                  <a:cubicBezTo>
                    <a:pt x="39063" y="185966"/>
                    <a:pt x="39063" y="186002"/>
                    <a:pt x="39099" y="186038"/>
                  </a:cubicBezTo>
                  <a:lnTo>
                    <a:pt x="39170" y="186110"/>
                  </a:lnTo>
                  <a:cubicBezTo>
                    <a:pt x="47702" y="191618"/>
                    <a:pt x="57602" y="192805"/>
                    <a:pt x="66926" y="194281"/>
                  </a:cubicBezTo>
                  <a:cubicBezTo>
                    <a:pt x="67179" y="194318"/>
                    <a:pt x="67394" y="194462"/>
                    <a:pt x="67503" y="194714"/>
                  </a:cubicBezTo>
                  <a:cubicBezTo>
                    <a:pt x="70922" y="202994"/>
                    <a:pt x="75531" y="210554"/>
                    <a:pt x="81435" y="217286"/>
                  </a:cubicBezTo>
                  <a:lnTo>
                    <a:pt x="81435" y="217358"/>
                  </a:lnTo>
                  <a:cubicBezTo>
                    <a:pt x="81435" y="217358"/>
                    <a:pt x="81470" y="217393"/>
                    <a:pt x="81506" y="217430"/>
                  </a:cubicBezTo>
                  <a:cubicBezTo>
                    <a:pt x="81543" y="217466"/>
                    <a:pt x="81615" y="217502"/>
                    <a:pt x="81650" y="217574"/>
                  </a:cubicBezTo>
                  <a:cubicBezTo>
                    <a:pt x="88346" y="225098"/>
                    <a:pt x="96447" y="230966"/>
                    <a:pt x="106059" y="235142"/>
                  </a:cubicBezTo>
                  <a:cubicBezTo>
                    <a:pt x="115743" y="239390"/>
                    <a:pt x="126687" y="241478"/>
                    <a:pt x="138675" y="241478"/>
                  </a:cubicBezTo>
                  <a:cubicBezTo>
                    <a:pt x="144399" y="241478"/>
                    <a:pt x="149618" y="241010"/>
                    <a:pt x="154551" y="240145"/>
                  </a:cubicBezTo>
                  <a:cubicBezTo>
                    <a:pt x="159410" y="239246"/>
                    <a:pt x="163442" y="238238"/>
                    <a:pt x="166503" y="236906"/>
                  </a:cubicBezTo>
                  <a:cubicBezTo>
                    <a:pt x="167762" y="236366"/>
                    <a:pt x="168554" y="234709"/>
                    <a:pt x="168267" y="233377"/>
                  </a:cubicBezTo>
                  <a:lnTo>
                    <a:pt x="168267" y="233305"/>
                  </a:lnTo>
                  <a:lnTo>
                    <a:pt x="163695" y="215450"/>
                  </a:lnTo>
                  <a:cubicBezTo>
                    <a:pt x="163695" y="215414"/>
                    <a:pt x="163695" y="215414"/>
                    <a:pt x="163695" y="215377"/>
                  </a:cubicBezTo>
                  <a:cubicBezTo>
                    <a:pt x="163335" y="213757"/>
                    <a:pt x="161175" y="212714"/>
                    <a:pt x="159627" y="213254"/>
                  </a:cubicBezTo>
                  <a:cubicBezTo>
                    <a:pt x="159591" y="213254"/>
                    <a:pt x="159554" y="213254"/>
                    <a:pt x="159554" y="213254"/>
                  </a:cubicBezTo>
                  <a:lnTo>
                    <a:pt x="159410" y="213254"/>
                  </a:lnTo>
                  <a:cubicBezTo>
                    <a:pt x="157323" y="213974"/>
                    <a:pt x="154839" y="214621"/>
                    <a:pt x="151814" y="215090"/>
                  </a:cubicBezTo>
                  <a:cubicBezTo>
                    <a:pt x="148791" y="215558"/>
                    <a:pt x="145262" y="215810"/>
                    <a:pt x="141195" y="215810"/>
                  </a:cubicBezTo>
                  <a:cubicBezTo>
                    <a:pt x="134246" y="215810"/>
                    <a:pt x="127803" y="214802"/>
                    <a:pt x="121719" y="212714"/>
                  </a:cubicBezTo>
                  <a:cubicBezTo>
                    <a:pt x="115851" y="210626"/>
                    <a:pt x="110739" y="207602"/>
                    <a:pt x="106310" y="203498"/>
                  </a:cubicBezTo>
                  <a:cubicBezTo>
                    <a:pt x="106310" y="203462"/>
                    <a:pt x="106310" y="203462"/>
                    <a:pt x="106310" y="203426"/>
                  </a:cubicBezTo>
                  <a:cubicBezTo>
                    <a:pt x="103862" y="201050"/>
                    <a:pt x="101919" y="197954"/>
                    <a:pt x="100118" y="194570"/>
                  </a:cubicBezTo>
                  <a:cubicBezTo>
                    <a:pt x="99938" y="194209"/>
                    <a:pt x="100083" y="193778"/>
                    <a:pt x="100442" y="193562"/>
                  </a:cubicBezTo>
                  <a:cubicBezTo>
                    <a:pt x="100479" y="193562"/>
                    <a:pt x="100551" y="193526"/>
                    <a:pt x="100623" y="193490"/>
                  </a:cubicBezTo>
                  <a:cubicBezTo>
                    <a:pt x="108794" y="192230"/>
                    <a:pt x="117291" y="190898"/>
                    <a:pt x="124671" y="186038"/>
                  </a:cubicBezTo>
                  <a:cubicBezTo>
                    <a:pt x="137127" y="177794"/>
                    <a:pt x="146883" y="166057"/>
                    <a:pt x="153830" y="151118"/>
                  </a:cubicBezTo>
                  <a:cubicBezTo>
                    <a:pt x="160814" y="136105"/>
                    <a:pt x="164271" y="118538"/>
                    <a:pt x="164271" y="98450"/>
                  </a:cubicBezTo>
                  <a:cubicBezTo>
                    <a:pt x="164271" y="78182"/>
                    <a:pt x="160851" y="60613"/>
                    <a:pt x="153830" y="45926"/>
                  </a:cubicBezTo>
                  <a:cubicBezTo>
                    <a:pt x="146883" y="31310"/>
                    <a:pt x="137127" y="20006"/>
                    <a:pt x="124671" y="12086"/>
                  </a:cubicBezTo>
                  <a:cubicBezTo>
                    <a:pt x="124634" y="12086"/>
                    <a:pt x="124634" y="12086"/>
                    <a:pt x="124599" y="12086"/>
                  </a:cubicBezTo>
                  <a:cubicBezTo>
                    <a:pt x="112287" y="4022"/>
                    <a:pt x="97995" y="-47"/>
                    <a:pt x="81974" y="-47"/>
                  </a:cubicBezTo>
                  <a:close/>
                  <a:moveTo>
                    <a:pt x="81974" y="26666"/>
                  </a:moveTo>
                  <a:cubicBezTo>
                    <a:pt x="92522" y="26666"/>
                    <a:pt x="101415" y="29437"/>
                    <a:pt x="109118" y="35089"/>
                  </a:cubicBezTo>
                  <a:lnTo>
                    <a:pt x="109191" y="35161"/>
                  </a:lnTo>
                  <a:cubicBezTo>
                    <a:pt x="109227" y="35161"/>
                    <a:pt x="109262" y="35161"/>
                    <a:pt x="109262" y="35161"/>
                  </a:cubicBezTo>
                  <a:cubicBezTo>
                    <a:pt x="117003" y="40669"/>
                    <a:pt x="123086" y="48698"/>
                    <a:pt x="127479" y="59570"/>
                  </a:cubicBezTo>
                  <a:cubicBezTo>
                    <a:pt x="131835" y="70225"/>
                    <a:pt x="134031" y="83222"/>
                    <a:pt x="134031" y="98450"/>
                  </a:cubicBezTo>
                  <a:cubicBezTo>
                    <a:pt x="134031" y="113821"/>
                    <a:pt x="131871" y="127105"/>
                    <a:pt x="127479" y="138302"/>
                  </a:cubicBezTo>
                  <a:cubicBezTo>
                    <a:pt x="123086" y="149533"/>
                    <a:pt x="116894" y="157922"/>
                    <a:pt x="109118" y="163754"/>
                  </a:cubicBezTo>
                  <a:cubicBezTo>
                    <a:pt x="101378" y="169621"/>
                    <a:pt x="92559" y="172538"/>
                    <a:pt x="81974" y="172538"/>
                  </a:cubicBezTo>
                  <a:cubicBezTo>
                    <a:pt x="71607" y="172538"/>
                    <a:pt x="62714" y="169621"/>
                    <a:pt x="54794" y="163754"/>
                  </a:cubicBezTo>
                  <a:cubicBezTo>
                    <a:pt x="47019" y="157922"/>
                    <a:pt x="40826" y="149533"/>
                    <a:pt x="36435" y="138302"/>
                  </a:cubicBezTo>
                  <a:cubicBezTo>
                    <a:pt x="32043" y="127105"/>
                    <a:pt x="29883" y="113821"/>
                    <a:pt x="29883" y="98450"/>
                  </a:cubicBezTo>
                  <a:cubicBezTo>
                    <a:pt x="29883" y="83222"/>
                    <a:pt x="32079" y="70225"/>
                    <a:pt x="36435" y="59570"/>
                  </a:cubicBezTo>
                  <a:cubicBezTo>
                    <a:pt x="40791" y="48698"/>
                    <a:pt x="46910" y="40669"/>
                    <a:pt x="54650" y="35161"/>
                  </a:cubicBezTo>
                  <a:cubicBezTo>
                    <a:pt x="62570" y="29474"/>
                    <a:pt x="71570" y="26666"/>
                    <a:pt x="81974" y="26666"/>
                  </a:cubicBezTo>
                  <a:close/>
                </a:path>
              </a:pathLst>
            </a:custGeom>
            <a:solidFill>
              <a:srgbClr val="000000"/>
            </a:solidFill>
            <a:ln w="19049" cap="rnd">
              <a:noFill/>
              <a:prstDash val="solid"/>
              <a:round/>
            </a:ln>
          </p:spPr>
          <p:txBody>
            <a:bodyPr rtlCol="0" anchor="ctr"/>
            <a:lstStyle/>
            <a:p>
              <a:endParaRPr lang="ja-JP" altLang="en-US"/>
            </a:p>
          </p:txBody>
        </p:sp>
      </p:grpSp>
      <p:grpSp>
        <p:nvGrpSpPr>
          <p:cNvPr id="452" name="グラフィックス 450">
            <a:extLst>
              <a:ext uri="{FF2B5EF4-FFF2-40B4-BE49-F238E27FC236}">
                <a16:creationId xmlns:a16="http://schemas.microsoft.com/office/drawing/2014/main" id="{A9868527-CD33-9199-CB0C-96EE7C8575EF}"/>
              </a:ext>
            </a:extLst>
          </p:cNvPr>
          <p:cNvGrpSpPr/>
          <p:nvPr/>
        </p:nvGrpSpPr>
        <p:grpSpPr>
          <a:xfrm>
            <a:off x="4006262" y="3083898"/>
            <a:ext cx="1306458" cy="1206456"/>
            <a:chOff x="4181492" y="2198714"/>
            <a:chExt cx="1754281" cy="1620001"/>
          </a:xfrm>
        </p:grpSpPr>
        <p:sp>
          <p:nvSpPr>
            <p:cNvPr id="453" name="フリーフォーム: 図形 452">
              <a:extLst>
                <a:ext uri="{FF2B5EF4-FFF2-40B4-BE49-F238E27FC236}">
                  <a16:creationId xmlns:a16="http://schemas.microsoft.com/office/drawing/2014/main" id="{377C8F29-7A7D-A755-0440-129DF27C204B}"/>
                </a:ext>
              </a:extLst>
            </p:cNvPr>
            <p:cNvSpPr/>
            <p:nvPr/>
          </p:nvSpPr>
          <p:spPr>
            <a:xfrm>
              <a:off x="4181492" y="2595434"/>
              <a:ext cx="284976" cy="826560"/>
            </a:xfrm>
            <a:custGeom>
              <a:avLst/>
              <a:gdLst>
                <a:gd name="connsiteX0" fmla="*/ -448 w 284976"/>
                <a:gd name="connsiteY0" fmla="*/ 826312 h 826560"/>
                <a:gd name="connsiteX1" fmla="*/ 284529 w 284976"/>
                <a:gd name="connsiteY1" fmla="*/ 826312 h 826560"/>
                <a:gd name="connsiteX2" fmla="*/ -448 w 284976"/>
                <a:gd name="connsiteY2" fmla="*/ -248 h 826560"/>
                <a:gd name="connsiteX3" fmla="*/ 284456 w 284976"/>
                <a:gd name="connsiteY3" fmla="*/ -248 h 8265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84976" h="826560">
                  <a:moveTo>
                    <a:pt x="-448" y="826312"/>
                  </a:moveTo>
                  <a:lnTo>
                    <a:pt x="284529" y="826312"/>
                  </a:lnTo>
                  <a:moveTo>
                    <a:pt x="-448" y="-248"/>
                  </a:moveTo>
                  <a:lnTo>
                    <a:pt x="284456" y="-248"/>
                  </a:lnTo>
                </a:path>
              </a:pathLst>
            </a:custGeom>
            <a:solidFill>
              <a:srgbClr val="FFFFFF"/>
            </a:solidFill>
            <a:ln w="19049" cap="rnd">
              <a:solidFill>
                <a:srgbClr val="000000"/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454" name="フリーフォーム: 図形 453">
              <a:extLst>
                <a:ext uri="{FF2B5EF4-FFF2-40B4-BE49-F238E27FC236}">
                  <a16:creationId xmlns:a16="http://schemas.microsoft.com/office/drawing/2014/main" id="{3C5A650B-F12D-E015-9EE8-56AE8C4DA49E}"/>
                </a:ext>
              </a:extLst>
            </p:cNvPr>
            <p:cNvSpPr/>
            <p:nvPr/>
          </p:nvSpPr>
          <p:spPr>
            <a:xfrm>
              <a:off x="5650797" y="2595434"/>
              <a:ext cx="284975" cy="826560"/>
            </a:xfrm>
            <a:custGeom>
              <a:avLst/>
              <a:gdLst>
                <a:gd name="connsiteX0" fmla="*/ -335 w 284975"/>
                <a:gd name="connsiteY0" fmla="*/ 826312 h 826560"/>
                <a:gd name="connsiteX1" fmla="*/ 284641 w 284975"/>
                <a:gd name="connsiteY1" fmla="*/ 826312 h 826560"/>
                <a:gd name="connsiteX2" fmla="*/ -335 w 284975"/>
                <a:gd name="connsiteY2" fmla="*/ -248 h 826560"/>
                <a:gd name="connsiteX3" fmla="*/ 284568 w 284975"/>
                <a:gd name="connsiteY3" fmla="*/ -248 h 8265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84975" h="826560">
                  <a:moveTo>
                    <a:pt x="-335" y="826312"/>
                  </a:moveTo>
                  <a:lnTo>
                    <a:pt x="284641" y="826312"/>
                  </a:lnTo>
                  <a:moveTo>
                    <a:pt x="-335" y="-248"/>
                  </a:moveTo>
                  <a:lnTo>
                    <a:pt x="284568" y="-248"/>
                  </a:lnTo>
                </a:path>
              </a:pathLst>
            </a:custGeom>
            <a:solidFill>
              <a:srgbClr val="FFFFFF"/>
            </a:solidFill>
            <a:ln w="19045" cap="rnd">
              <a:solidFill>
                <a:srgbClr val="000000"/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455" name="フリーフォーム: 図形 454">
              <a:extLst>
                <a:ext uri="{FF2B5EF4-FFF2-40B4-BE49-F238E27FC236}">
                  <a16:creationId xmlns:a16="http://schemas.microsoft.com/office/drawing/2014/main" id="{7C26CD69-E387-CD01-2775-E1E4AEC39CE1}"/>
                </a:ext>
              </a:extLst>
            </p:cNvPr>
            <p:cNvSpPr/>
            <p:nvPr/>
          </p:nvSpPr>
          <p:spPr>
            <a:xfrm>
              <a:off x="4466396" y="2198714"/>
              <a:ext cx="1184401" cy="1620001"/>
            </a:xfrm>
            <a:custGeom>
              <a:avLst/>
              <a:gdLst>
                <a:gd name="connsiteX0" fmla="*/ -391 w 1184401"/>
                <a:gd name="connsiteY0" fmla="*/ -248 h 1620001"/>
                <a:gd name="connsiteX1" fmla="*/ 1184010 w 1184401"/>
                <a:gd name="connsiteY1" fmla="*/ -248 h 1620001"/>
                <a:gd name="connsiteX2" fmla="*/ 1184010 w 1184401"/>
                <a:gd name="connsiteY2" fmla="*/ 1619753 h 1620001"/>
                <a:gd name="connsiteX3" fmla="*/ -391 w 1184401"/>
                <a:gd name="connsiteY3" fmla="*/ 1619753 h 16200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84401" h="1620001">
                  <a:moveTo>
                    <a:pt x="-391" y="-248"/>
                  </a:moveTo>
                  <a:lnTo>
                    <a:pt x="1184010" y="-248"/>
                  </a:lnTo>
                  <a:lnTo>
                    <a:pt x="1184010" y="1619753"/>
                  </a:lnTo>
                  <a:lnTo>
                    <a:pt x="-391" y="1619753"/>
                  </a:lnTo>
                  <a:close/>
                </a:path>
              </a:pathLst>
            </a:custGeom>
            <a:solidFill>
              <a:srgbClr val="FFFFFF"/>
            </a:solidFill>
            <a:ln w="25398" cap="rnd">
              <a:solidFill>
                <a:srgbClr val="000000"/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ja-JP" altLang="en-US" dirty="0"/>
            </a:p>
          </p:txBody>
        </p:sp>
        <p:sp>
          <p:nvSpPr>
            <p:cNvPr id="456" name="フリーフォーム: 図形 455">
              <a:extLst>
                <a:ext uri="{FF2B5EF4-FFF2-40B4-BE49-F238E27FC236}">
                  <a16:creationId xmlns:a16="http://schemas.microsoft.com/office/drawing/2014/main" id="{2FA769D9-32DE-6676-D732-25304B30C980}"/>
                </a:ext>
              </a:extLst>
            </p:cNvPr>
            <p:cNvSpPr/>
            <p:nvPr/>
          </p:nvSpPr>
          <p:spPr>
            <a:xfrm>
              <a:off x="4466396" y="3291927"/>
              <a:ext cx="225828" cy="260135"/>
            </a:xfrm>
            <a:custGeom>
              <a:avLst/>
              <a:gdLst>
                <a:gd name="connsiteX0" fmla="*/ -428 w 225828"/>
                <a:gd name="connsiteY0" fmla="*/ 259919 h 260135"/>
                <a:gd name="connsiteX1" fmla="*/ 225400 w 225828"/>
                <a:gd name="connsiteY1" fmla="*/ 129851 h 260135"/>
                <a:gd name="connsiteX2" fmla="*/ -428 w 225828"/>
                <a:gd name="connsiteY2" fmla="*/ -216 h 2601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25828" h="260135">
                  <a:moveTo>
                    <a:pt x="-428" y="259919"/>
                  </a:moveTo>
                  <a:lnTo>
                    <a:pt x="225400" y="129851"/>
                  </a:lnTo>
                  <a:lnTo>
                    <a:pt x="-428" y="-216"/>
                  </a:lnTo>
                </a:path>
              </a:pathLst>
            </a:custGeom>
            <a:noFill/>
            <a:ln w="25398" cap="rnd">
              <a:solidFill>
                <a:srgbClr val="000000"/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ja-JP" altLang="en-US"/>
            </a:p>
          </p:txBody>
        </p:sp>
      </p:grpSp>
      <p:grpSp>
        <p:nvGrpSpPr>
          <p:cNvPr id="459" name="グラフィックス 457">
            <a:extLst>
              <a:ext uri="{FF2B5EF4-FFF2-40B4-BE49-F238E27FC236}">
                <a16:creationId xmlns:a16="http://schemas.microsoft.com/office/drawing/2014/main" id="{07E3B18E-0A94-AE8F-DD71-B80E17834CCC}"/>
              </a:ext>
            </a:extLst>
          </p:cNvPr>
          <p:cNvGrpSpPr/>
          <p:nvPr/>
        </p:nvGrpSpPr>
        <p:grpSpPr>
          <a:xfrm>
            <a:off x="5661142" y="3083898"/>
            <a:ext cx="1306456" cy="1206456"/>
            <a:chOff x="6134086" y="2614004"/>
            <a:chExt cx="1754280" cy="1620001"/>
          </a:xfrm>
        </p:grpSpPr>
        <p:sp>
          <p:nvSpPr>
            <p:cNvPr id="460" name="フリーフォーム: 図形 459">
              <a:extLst>
                <a:ext uri="{FF2B5EF4-FFF2-40B4-BE49-F238E27FC236}">
                  <a16:creationId xmlns:a16="http://schemas.microsoft.com/office/drawing/2014/main" id="{94410EEE-9779-2049-2E34-B23D77BD28FB}"/>
                </a:ext>
              </a:extLst>
            </p:cNvPr>
            <p:cNvSpPr/>
            <p:nvPr/>
          </p:nvSpPr>
          <p:spPr>
            <a:xfrm>
              <a:off x="6134086" y="3010724"/>
              <a:ext cx="284976" cy="826560"/>
            </a:xfrm>
            <a:custGeom>
              <a:avLst/>
              <a:gdLst>
                <a:gd name="connsiteX0" fmla="*/ -513 w 284976"/>
                <a:gd name="connsiteY0" fmla="*/ 826312 h 826560"/>
                <a:gd name="connsiteX1" fmla="*/ 284463 w 284976"/>
                <a:gd name="connsiteY1" fmla="*/ 826312 h 826560"/>
                <a:gd name="connsiteX2" fmla="*/ -513 w 284976"/>
                <a:gd name="connsiteY2" fmla="*/ 413032 h 826560"/>
                <a:gd name="connsiteX3" fmla="*/ 284391 w 284976"/>
                <a:gd name="connsiteY3" fmla="*/ 413032 h 826560"/>
                <a:gd name="connsiteX4" fmla="*/ -513 w 284976"/>
                <a:gd name="connsiteY4" fmla="*/ -248 h 826560"/>
                <a:gd name="connsiteX5" fmla="*/ 284391 w 284976"/>
                <a:gd name="connsiteY5" fmla="*/ -248 h 8265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84976" h="826560">
                  <a:moveTo>
                    <a:pt x="-513" y="826312"/>
                  </a:moveTo>
                  <a:lnTo>
                    <a:pt x="284463" y="826312"/>
                  </a:lnTo>
                  <a:moveTo>
                    <a:pt x="-513" y="413032"/>
                  </a:moveTo>
                  <a:lnTo>
                    <a:pt x="284391" y="413032"/>
                  </a:lnTo>
                  <a:moveTo>
                    <a:pt x="-513" y="-248"/>
                  </a:moveTo>
                  <a:lnTo>
                    <a:pt x="284391" y="-248"/>
                  </a:lnTo>
                </a:path>
              </a:pathLst>
            </a:custGeom>
            <a:solidFill>
              <a:srgbClr val="FFFFFF"/>
            </a:solidFill>
            <a:ln w="19049" cap="rnd">
              <a:solidFill>
                <a:srgbClr val="000000"/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461" name="フリーフォーム: 図形 460">
              <a:extLst>
                <a:ext uri="{FF2B5EF4-FFF2-40B4-BE49-F238E27FC236}">
                  <a16:creationId xmlns:a16="http://schemas.microsoft.com/office/drawing/2014/main" id="{D4ECDB13-C4D1-5C38-E303-A6A632E110B7}"/>
                </a:ext>
              </a:extLst>
            </p:cNvPr>
            <p:cNvSpPr/>
            <p:nvPr/>
          </p:nvSpPr>
          <p:spPr>
            <a:xfrm>
              <a:off x="6418990" y="2614004"/>
              <a:ext cx="1184401" cy="1620001"/>
            </a:xfrm>
            <a:custGeom>
              <a:avLst/>
              <a:gdLst>
                <a:gd name="connsiteX0" fmla="*/ -457 w 1184401"/>
                <a:gd name="connsiteY0" fmla="*/ -248 h 1620001"/>
                <a:gd name="connsiteX1" fmla="*/ 1183945 w 1184401"/>
                <a:gd name="connsiteY1" fmla="*/ -248 h 1620001"/>
                <a:gd name="connsiteX2" fmla="*/ 1183945 w 1184401"/>
                <a:gd name="connsiteY2" fmla="*/ 1619753 h 1620001"/>
                <a:gd name="connsiteX3" fmla="*/ -457 w 1184401"/>
                <a:gd name="connsiteY3" fmla="*/ 1619753 h 16200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84401" h="1620001">
                  <a:moveTo>
                    <a:pt x="-457" y="-248"/>
                  </a:moveTo>
                  <a:lnTo>
                    <a:pt x="1183945" y="-248"/>
                  </a:lnTo>
                  <a:lnTo>
                    <a:pt x="1183945" y="1619753"/>
                  </a:lnTo>
                  <a:lnTo>
                    <a:pt x="-457" y="1619753"/>
                  </a:lnTo>
                  <a:close/>
                </a:path>
              </a:pathLst>
            </a:custGeom>
            <a:solidFill>
              <a:srgbClr val="FFFFFF"/>
            </a:solidFill>
            <a:ln w="25398" cap="rnd">
              <a:solidFill>
                <a:srgbClr val="000000"/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462" name="フリーフォーム: 図形 461">
              <a:extLst>
                <a:ext uri="{FF2B5EF4-FFF2-40B4-BE49-F238E27FC236}">
                  <a16:creationId xmlns:a16="http://schemas.microsoft.com/office/drawing/2014/main" id="{31D3D763-1A25-9910-F6CD-FC62AB3A979D}"/>
                </a:ext>
              </a:extLst>
            </p:cNvPr>
            <p:cNvSpPr/>
            <p:nvPr/>
          </p:nvSpPr>
          <p:spPr>
            <a:xfrm>
              <a:off x="6418990" y="3293936"/>
              <a:ext cx="225828" cy="260171"/>
            </a:xfrm>
            <a:custGeom>
              <a:avLst/>
              <a:gdLst>
                <a:gd name="connsiteX0" fmla="*/ -494 w 225828"/>
                <a:gd name="connsiteY0" fmla="*/ 259924 h 260171"/>
                <a:gd name="connsiteX1" fmla="*/ 225335 w 225828"/>
                <a:gd name="connsiteY1" fmla="*/ 129820 h 260171"/>
                <a:gd name="connsiteX2" fmla="*/ -494 w 225828"/>
                <a:gd name="connsiteY2" fmla="*/ -248 h 2601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25828" h="260171">
                  <a:moveTo>
                    <a:pt x="-494" y="259924"/>
                  </a:moveTo>
                  <a:lnTo>
                    <a:pt x="225335" y="129820"/>
                  </a:lnTo>
                  <a:lnTo>
                    <a:pt x="-494" y="-248"/>
                  </a:lnTo>
                </a:path>
              </a:pathLst>
            </a:custGeom>
            <a:noFill/>
            <a:ln w="25398" cap="rnd">
              <a:solidFill>
                <a:srgbClr val="000000"/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463" name="フリーフォーム: 図形 462">
              <a:extLst>
                <a:ext uri="{FF2B5EF4-FFF2-40B4-BE49-F238E27FC236}">
                  <a16:creationId xmlns:a16="http://schemas.microsoft.com/office/drawing/2014/main" id="{40E04C77-020B-F141-5BBF-84A351F17010}"/>
                </a:ext>
              </a:extLst>
            </p:cNvPr>
            <p:cNvSpPr/>
            <p:nvPr/>
          </p:nvSpPr>
          <p:spPr>
            <a:xfrm>
              <a:off x="7603392" y="3010724"/>
              <a:ext cx="284974" cy="826560"/>
            </a:xfrm>
            <a:custGeom>
              <a:avLst/>
              <a:gdLst>
                <a:gd name="connsiteX0" fmla="*/ -400 w 284974"/>
                <a:gd name="connsiteY0" fmla="*/ 826312 h 826560"/>
                <a:gd name="connsiteX1" fmla="*/ 284575 w 284974"/>
                <a:gd name="connsiteY1" fmla="*/ 826312 h 826560"/>
                <a:gd name="connsiteX2" fmla="*/ -400 w 284974"/>
                <a:gd name="connsiteY2" fmla="*/ -248 h 826560"/>
                <a:gd name="connsiteX3" fmla="*/ 284467 w 284974"/>
                <a:gd name="connsiteY3" fmla="*/ -248 h 8265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84974" h="826560">
                  <a:moveTo>
                    <a:pt x="-400" y="826312"/>
                  </a:moveTo>
                  <a:lnTo>
                    <a:pt x="284575" y="826312"/>
                  </a:lnTo>
                  <a:moveTo>
                    <a:pt x="-400" y="-248"/>
                  </a:moveTo>
                  <a:lnTo>
                    <a:pt x="284467" y="-248"/>
                  </a:lnTo>
                </a:path>
              </a:pathLst>
            </a:custGeom>
            <a:solidFill>
              <a:srgbClr val="FFFFFF"/>
            </a:solidFill>
            <a:ln w="19049" cap="rnd">
              <a:solidFill>
                <a:srgbClr val="000000"/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ja-JP" altLang="en-US"/>
            </a:p>
          </p:txBody>
        </p:sp>
      </p:grpSp>
      <p:grpSp>
        <p:nvGrpSpPr>
          <p:cNvPr id="474" name="グラフィックス 464">
            <a:extLst>
              <a:ext uri="{FF2B5EF4-FFF2-40B4-BE49-F238E27FC236}">
                <a16:creationId xmlns:a16="http://schemas.microsoft.com/office/drawing/2014/main" id="{77AB78B0-0AF3-EE75-16B9-6A23A2FE17A5}"/>
              </a:ext>
            </a:extLst>
          </p:cNvPr>
          <p:cNvGrpSpPr/>
          <p:nvPr/>
        </p:nvGrpSpPr>
        <p:grpSpPr>
          <a:xfrm>
            <a:off x="7316021" y="2871736"/>
            <a:ext cx="1306432" cy="1630780"/>
            <a:chOff x="7955313" y="2328714"/>
            <a:chExt cx="1754245" cy="2189773"/>
          </a:xfrm>
        </p:grpSpPr>
        <p:sp>
          <p:nvSpPr>
            <p:cNvPr id="475" name="フリーフォーム: 図形 474">
              <a:extLst>
                <a:ext uri="{FF2B5EF4-FFF2-40B4-BE49-F238E27FC236}">
                  <a16:creationId xmlns:a16="http://schemas.microsoft.com/office/drawing/2014/main" id="{4DF78230-1FC8-BF98-3192-59765B8BF023}"/>
                </a:ext>
              </a:extLst>
            </p:cNvPr>
            <p:cNvSpPr/>
            <p:nvPr/>
          </p:nvSpPr>
          <p:spPr>
            <a:xfrm>
              <a:off x="8832380" y="2328714"/>
              <a:ext cx="9525" cy="2189773"/>
            </a:xfrm>
            <a:custGeom>
              <a:avLst/>
              <a:gdLst>
                <a:gd name="connsiteX0" fmla="*/ -516 w 9525"/>
                <a:gd name="connsiteY0" fmla="*/ 1904650 h 2189773"/>
                <a:gd name="connsiteX1" fmla="*/ -516 w 9525"/>
                <a:gd name="connsiteY1" fmla="*/ 2189555 h 2189773"/>
                <a:gd name="connsiteX2" fmla="*/ -516 w 9525"/>
                <a:gd name="connsiteY2" fmla="*/ -219 h 2189773"/>
                <a:gd name="connsiteX3" fmla="*/ -516 w 9525"/>
                <a:gd name="connsiteY3" fmla="*/ 284649 h 21897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525" h="2189773">
                  <a:moveTo>
                    <a:pt x="-516" y="1904650"/>
                  </a:moveTo>
                  <a:lnTo>
                    <a:pt x="-516" y="2189555"/>
                  </a:lnTo>
                  <a:moveTo>
                    <a:pt x="-516" y="-219"/>
                  </a:moveTo>
                  <a:lnTo>
                    <a:pt x="-516" y="284649"/>
                  </a:lnTo>
                </a:path>
              </a:pathLst>
            </a:custGeom>
            <a:solidFill>
              <a:srgbClr val="FFFFFF"/>
            </a:solidFill>
            <a:ln w="19049" cap="rnd">
              <a:solidFill>
                <a:srgbClr val="000000"/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476" name="フリーフォーム: 図形 475">
              <a:extLst>
                <a:ext uri="{FF2B5EF4-FFF2-40B4-BE49-F238E27FC236}">
                  <a16:creationId xmlns:a16="http://schemas.microsoft.com/office/drawing/2014/main" id="{D73CF4AD-0A64-7199-8A0B-0805ED7FABBB}"/>
                </a:ext>
              </a:extLst>
            </p:cNvPr>
            <p:cNvSpPr/>
            <p:nvPr/>
          </p:nvSpPr>
          <p:spPr>
            <a:xfrm>
              <a:off x="8240182" y="2613582"/>
              <a:ext cx="1184399" cy="1620001"/>
            </a:xfrm>
            <a:custGeom>
              <a:avLst/>
              <a:gdLst>
                <a:gd name="connsiteX0" fmla="*/ -516 w 1184399"/>
                <a:gd name="connsiteY0" fmla="*/ -219 h 1620001"/>
                <a:gd name="connsiteX1" fmla="*/ 1183884 w 1184399"/>
                <a:gd name="connsiteY1" fmla="*/ -219 h 1620001"/>
                <a:gd name="connsiteX2" fmla="*/ 1183884 w 1184399"/>
                <a:gd name="connsiteY2" fmla="*/ 1619782 h 1620001"/>
                <a:gd name="connsiteX3" fmla="*/ -516 w 1184399"/>
                <a:gd name="connsiteY3" fmla="*/ 1619782 h 16200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84399" h="1620001">
                  <a:moveTo>
                    <a:pt x="-516" y="-219"/>
                  </a:moveTo>
                  <a:lnTo>
                    <a:pt x="1183884" y="-219"/>
                  </a:lnTo>
                  <a:lnTo>
                    <a:pt x="1183884" y="1619782"/>
                  </a:lnTo>
                  <a:lnTo>
                    <a:pt x="-516" y="1619782"/>
                  </a:lnTo>
                  <a:close/>
                </a:path>
              </a:pathLst>
            </a:custGeom>
            <a:solidFill>
              <a:srgbClr val="FFFFFF"/>
            </a:solidFill>
            <a:ln w="25398" cap="rnd">
              <a:solidFill>
                <a:srgbClr val="000000"/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ja-JP" altLang="en-US" dirty="0"/>
            </a:p>
          </p:txBody>
        </p:sp>
        <p:sp>
          <p:nvSpPr>
            <p:cNvPr id="477" name="フリーフォーム: 図形 476">
              <a:extLst>
                <a:ext uri="{FF2B5EF4-FFF2-40B4-BE49-F238E27FC236}">
                  <a16:creationId xmlns:a16="http://schemas.microsoft.com/office/drawing/2014/main" id="{CCF18856-1E7E-81B0-C70E-207D1EE4CD2C}"/>
                </a:ext>
              </a:extLst>
            </p:cNvPr>
            <p:cNvSpPr/>
            <p:nvPr/>
          </p:nvSpPr>
          <p:spPr>
            <a:xfrm>
              <a:off x="8240182" y="3716335"/>
              <a:ext cx="225826" cy="260136"/>
            </a:xfrm>
            <a:custGeom>
              <a:avLst/>
              <a:gdLst>
                <a:gd name="connsiteX0" fmla="*/ -553 w 225826"/>
                <a:gd name="connsiteY0" fmla="*/ 259951 h 260136"/>
                <a:gd name="connsiteX1" fmla="*/ 225274 w 225826"/>
                <a:gd name="connsiteY1" fmla="*/ 129882 h 260136"/>
                <a:gd name="connsiteX2" fmla="*/ -553 w 225826"/>
                <a:gd name="connsiteY2" fmla="*/ -186 h 2601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25826" h="260136">
                  <a:moveTo>
                    <a:pt x="-553" y="259951"/>
                  </a:moveTo>
                  <a:lnTo>
                    <a:pt x="225274" y="129882"/>
                  </a:lnTo>
                  <a:lnTo>
                    <a:pt x="-553" y="-186"/>
                  </a:lnTo>
                </a:path>
              </a:pathLst>
            </a:custGeom>
            <a:noFill/>
            <a:ln w="25398" cap="rnd">
              <a:solidFill>
                <a:srgbClr val="000000"/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478" name="フリーフォーム: 図形 477">
              <a:extLst>
                <a:ext uri="{FF2B5EF4-FFF2-40B4-BE49-F238E27FC236}">
                  <a16:creationId xmlns:a16="http://schemas.microsoft.com/office/drawing/2014/main" id="{C9914A87-4A99-0B5A-CD62-B5B7A26EF31D}"/>
                </a:ext>
              </a:extLst>
            </p:cNvPr>
            <p:cNvSpPr/>
            <p:nvPr/>
          </p:nvSpPr>
          <p:spPr>
            <a:xfrm>
              <a:off x="7955313" y="3010302"/>
              <a:ext cx="284976" cy="826560"/>
            </a:xfrm>
            <a:custGeom>
              <a:avLst/>
              <a:gdLst>
                <a:gd name="connsiteX0" fmla="*/ -572 w 284976"/>
                <a:gd name="connsiteY0" fmla="*/ 826342 h 826560"/>
                <a:gd name="connsiteX1" fmla="*/ 284404 w 284976"/>
                <a:gd name="connsiteY1" fmla="*/ 826342 h 826560"/>
                <a:gd name="connsiteX2" fmla="*/ -572 w 284976"/>
                <a:gd name="connsiteY2" fmla="*/ -219 h 826560"/>
                <a:gd name="connsiteX3" fmla="*/ 284297 w 284976"/>
                <a:gd name="connsiteY3" fmla="*/ -219 h 8265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84976" h="826560">
                  <a:moveTo>
                    <a:pt x="-572" y="826342"/>
                  </a:moveTo>
                  <a:lnTo>
                    <a:pt x="284404" y="826342"/>
                  </a:lnTo>
                  <a:moveTo>
                    <a:pt x="-572" y="-219"/>
                  </a:moveTo>
                  <a:lnTo>
                    <a:pt x="284297" y="-219"/>
                  </a:lnTo>
                </a:path>
              </a:pathLst>
            </a:custGeom>
            <a:solidFill>
              <a:srgbClr val="FFFFFF"/>
            </a:solidFill>
            <a:ln w="19049" cap="rnd">
              <a:solidFill>
                <a:srgbClr val="000000"/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479" name="フリーフォーム: 図形 478">
              <a:extLst>
                <a:ext uri="{FF2B5EF4-FFF2-40B4-BE49-F238E27FC236}">
                  <a16:creationId xmlns:a16="http://schemas.microsoft.com/office/drawing/2014/main" id="{3C7BFE8F-2BE7-E3B0-DB18-13A8C3DB6265}"/>
                </a:ext>
              </a:extLst>
            </p:cNvPr>
            <p:cNvSpPr/>
            <p:nvPr/>
          </p:nvSpPr>
          <p:spPr>
            <a:xfrm>
              <a:off x="9424581" y="3010302"/>
              <a:ext cx="284976" cy="826560"/>
            </a:xfrm>
            <a:custGeom>
              <a:avLst/>
              <a:gdLst>
                <a:gd name="connsiteX0" fmla="*/ -459 w 284976"/>
                <a:gd name="connsiteY0" fmla="*/ 826342 h 826560"/>
                <a:gd name="connsiteX1" fmla="*/ 284518 w 284976"/>
                <a:gd name="connsiteY1" fmla="*/ 826342 h 826560"/>
                <a:gd name="connsiteX2" fmla="*/ -459 w 284976"/>
                <a:gd name="connsiteY2" fmla="*/ -219 h 826560"/>
                <a:gd name="connsiteX3" fmla="*/ 284445 w 284976"/>
                <a:gd name="connsiteY3" fmla="*/ -219 h 8265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84976" h="826560">
                  <a:moveTo>
                    <a:pt x="-459" y="826342"/>
                  </a:moveTo>
                  <a:lnTo>
                    <a:pt x="284518" y="826342"/>
                  </a:lnTo>
                  <a:moveTo>
                    <a:pt x="-459" y="-219"/>
                  </a:moveTo>
                  <a:lnTo>
                    <a:pt x="284445" y="-219"/>
                  </a:lnTo>
                </a:path>
              </a:pathLst>
            </a:custGeom>
            <a:solidFill>
              <a:srgbClr val="FFFFFF"/>
            </a:solidFill>
            <a:ln w="19049" cap="rnd">
              <a:solidFill>
                <a:srgbClr val="000000"/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ja-JP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2983650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0</TotalTime>
  <Words>0</Words>
  <Application>Microsoft Office PowerPoint</Application>
  <PresentationFormat>画面に合わせる (16:9)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游ゴシック</vt:lpstr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2025-11-15T08:59:31Z</dcterms:created>
  <dcterms:modified xsi:type="dcterms:W3CDTF">2025-11-15T08:59:38Z</dcterms:modified>
</cp:coreProperties>
</file>