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3"/>
  </p:notesMasterIdLst>
  <p:sldIdLst>
    <p:sldId id="261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FFFFFF"/>
    <a:srgbClr val="E1D0B9"/>
    <a:srgbClr val="E5EBED"/>
    <a:srgbClr val="F6E1C5"/>
    <a:srgbClr val="1E7D7E"/>
    <a:srgbClr val="222324"/>
    <a:srgbClr val="0B0B0B"/>
    <a:srgbClr val="1F2021"/>
    <a:srgbClr val="434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2" autoAdjust="0"/>
    <p:restoredTop sz="93103" autoAdjust="0"/>
  </p:normalViewPr>
  <p:slideViewPr>
    <p:cSldViewPr>
      <p:cViewPr varScale="1">
        <p:scale>
          <a:sx n="48" d="100"/>
          <a:sy n="48" d="100"/>
        </p:scale>
        <p:origin x="516" y="48"/>
      </p:cViewPr>
      <p:guideLst>
        <p:guide orient="horz" pos="1620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9F3A67-A608-46E0-839B-844ACFB75285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4B17C1-3272-48C4-A569-410BE570BD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0222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1pPr>
    <a:lvl2pPr marL="340157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2pPr>
    <a:lvl3pPr marL="68031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3pPr>
    <a:lvl4pPr marL="1020470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4pPr>
    <a:lvl5pPr marL="1360627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5pPr>
    <a:lvl6pPr marL="170078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6pPr>
    <a:lvl7pPr marL="2040941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7pPr>
    <a:lvl8pPr marL="2381098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8pPr>
    <a:lvl9pPr marL="272125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4818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2021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9790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572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9512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707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3211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840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567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3040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0554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EC8A7-8E3F-4D23-B37B-8C624ADE2F40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015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正方形/長方形 611">
            <a:extLst>
              <a:ext uri="{FF2B5EF4-FFF2-40B4-BE49-F238E27FC236}">
                <a16:creationId xmlns:a16="http://schemas.microsoft.com/office/drawing/2014/main" id="{D5B283F8-9B43-AE61-B005-A9EFAB95BC02}"/>
              </a:ext>
            </a:extLst>
          </p:cNvPr>
          <p:cNvSpPr/>
          <p:nvPr/>
        </p:nvSpPr>
        <p:spPr>
          <a:xfrm>
            <a:off x="179128" y="411479"/>
            <a:ext cx="2107096" cy="192960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3" name="テキスト ボックス 612">
            <a:extLst>
              <a:ext uri="{FF2B5EF4-FFF2-40B4-BE49-F238E27FC236}">
                <a16:creationId xmlns:a16="http://schemas.microsoft.com/office/drawing/2014/main" id="{90C1A776-5BB0-50B7-71AB-F1968F2F0CB0}"/>
              </a:ext>
            </a:extLst>
          </p:cNvPr>
          <p:cNvSpPr txBox="1"/>
          <p:nvPr/>
        </p:nvSpPr>
        <p:spPr>
          <a:xfrm>
            <a:off x="550333" y="633300"/>
            <a:ext cx="460058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sz="1050" dirty="0">
                <a:latin typeface="Noto Sans JP" panose="020B0200000000000000" pitchFamily="50" charset="-128"/>
                <a:ea typeface="Noto Sans JP" panose="020B0200000000000000" pitchFamily="50" charset="-128"/>
              </a:rPr>
              <a:t>NPN</a:t>
            </a:r>
            <a:r>
              <a:rPr kumimoji="1" lang="ja-JP" altLang="en-US" sz="1050" dirty="0">
                <a:latin typeface="Noto Sans JP" panose="020B0200000000000000" pitchFamily="50" charset="-128"/>
                <a:ea typeface="Noto Sans JP" panose="020B0200000000000000" pitchFamily="50" charset="-128"/>
              </a:rPr>
              <a:t>型</a:t>
            </a:r>
          </a:p>
        </p:txBody>
      </p:sp>
      <p:sp>
        <p:nvSpPr>
          <p:cNvPr id="614" name="テキスト ボックス 613">
            <a:extLst>
              <a:ext uri="{FF2B5EF4-FFF2-40B4-BE49-F238E27FC236}">
                <a16:creationId xmlns:a16="http://schemas.microsoft.com/office/drawing/2014/main" id="{1E803BA4-BEA8-2C7C-FE35-77C04F95576B}"/>
              </a:ext>
            </a:extLst>
          </p:cNvPr>
          <p:cNvSpPr txBox="1"/>
          <p:nvPr/>
        </p:nvSpPr>
        <p:spPr>
          <a:xfrm>
            <a:off x="1440096" y="633300"/>
            <a:ext cx="425768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sz="1050" dirty="0">
                <a:latin typeface="Noto Sans JP" panose="020B0200000000000000" pitchFamily="50" charset="-128"/>
                <a:ea typeface="Noto Sans JP" panose="020B0200000000000000" pitchFamily="50" charset="-128"/>
              </a:rPr>
              <a:t>PNP</a:t>
            </a:r>
            <a:r>
              <a:rPr kumimoji="1" lang="ja-JP" altLang="en-US" sz="1050" dirty="0">
                <a:latin typeface="Noto Sans JP" panose="020B0200000000000000" pitchFamily="50" charset="-128"/>
                <a:ea typeface="Noto Sans JP" panose="020B0200000000000000" pitchFamily="50" charset="-128"/>
              </a:rPr>
              <a:t>型</a:t>
            </a:r>
          </a:p>
        </p:txBody>
      </p:sp>
      <p:sp>
        <p:nvSpPr>
          <p:cNvPr id="615" name="テキスト ボックス 614">
            <a:extLst>
              <a:ext uri="{FF2B5EF4-FFF2-40B4-BE49-F238E27FC236}">
                <a16:creationId xmlns:a16="http://schemas.microsoft.com/office/drawing/2014/main" id="{9EFCA517-CAC0-1965-D1F4-20FBA1F45E9F}"/>
              </a:ext>
            </a:extLst>
          </p:cNvPr>
          <p:cNvSpPr txBox="1"/>
          <p:nvPr/>
        </p:nvSpPr>
        <p:spPr>
          <a:xfrm>
            <a:off x="462832" y="99529"/>
            <a:ext cx="140303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1600" dirty="0">
                <a:latin typeface="Noto Sans JP Black" panose="020B0200000000000000" pitchFamily="50" charset="-128"/>
                <a:ea typeface="Noto Sans JP Black" panose="020B0200000000000000" pitchFamily="50" charset="-128"/>
              </a:rPr>
              <a:t>トランジスタ</a:t>
            </a:r>
          </a:p>
        </p:txBody>
      </p:sp>
      <p:sp>
        <p:nvSpPr>
          <p:cNvPr id="616" name="テキスト ボックス 615">
            <a:extLst>
              <a:ext uri="{FF2B5EF4-FFF2-40B4-BE49-F238E27FC236}">
                <a16:creationId xmlns:a16="http://schemas.microsoft.com/office/drawing/2014/main" id="{10B67F86-E79B-E867-513E-289514ED2708}"/>
              </a:ext>
            </a:extLst>
          </p:cNvPr>
          <p:cNvSpPr txBox="1"/>
          <p:nvPr/>
        </p:nvSpPr>
        <p:spPr>
          <a:xfrm>
            <a:off x="503642" y="2448639"/>
            <a:ext cx="140303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sz="1600" dirty="0">
                <a:latin typeface="Noto Sans JP Black" panose="020B0200000000000000" pitchFamily="50" charset="-128"/>
                <a:ea typeface="Noto Sans JP Black" panose="020B0200000000000000" pitchFamily="50" charset="-128"/>
              </a:rPr>
              <a:t>MOSFET</a:t>
            </a:r>
            <a:endParaRPr kumimoji="1" lang="ja-JP" altLang="en-US" sz="1600" dirty="0">
              <a:latin typeface="Noto Sans JP Black" panose="020B0200000000000000" pitchFamily="50" charset="-128"/>
              <a:ea typeface="Noto Sans JP Black" panose="020B0200000000000000" pitchFamily="50" charset="-128"/>
            </a:endParaRPr>
          </a:p>
        </p:txBody>
      </p:sp>
      <p:sp>
        <p:nvSpPr>
          <p:cNvPr id="617" name="テキスト ボックス 616">
            <a:extLst>
              <a:ext uri="{FF2B5EF4-FFF2-40B4-BE49-F238E27FC236}">
                <a16:creationId xmlns:a16="http://schemas.microsoft.com/office/drawing/2014/main" id="{1C56EF1A-06DE-889E-E4F1-D868F4561C4B}"/>
              </a:ext>
            </a:extLst>
          </p:cNvPr>
          <p:cNvSpPr txBox="1"/>
          <p:nvPr/>
        </p:nvSpPr>
        <p:spPr>
          <a:xfrm>
            <a:off x="550334" y="2921942"/>
            <a:ext cx="460058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sz="1050" dirty="0" err="1">
                <a:latin typeface="Noto Sans JP" panose="020B0200000000000000" pitchFamily="50" charset="-128"/>
                <a:ea typeface="Noto Sans JP" panose="020B0200000000000000" pitchFamily="50" charset="-128"/>
              </a:rPr>
              <a:t>Nch</a:t>
            </a:r>
            <a:r>
              <a:rPr kumimoji="1" lang="ja-JP" altLang="en-US" sz="1050" dirty="0">
                <a:latin typeface="Noto Sans JP" panose="020B0200000000000000" pitchFamily="50" charset="-128"/>
                <a:ea typeface="Noto Sans JP" panose="020B0200000000000000" pitchFamily="50" charset="-128"/>
              </a:rPr>
              <a:t>型</a:t>
            </a:r>
          </a:p>
        </p:txBody>
      </p:sp>
      <p:sp>
        <p:nvSpPr>
          <p:cNvPr id="618" name="テキスト ボックス 617">
            <a:extLst>
              <a:ext uri="{FF2B5EF4-FFF2-40B4-BE49-F238E27FC236}">
                <a16:creationId xmlns:a16="http://schemas.microsoft.com/office/drawing/2014/main" id="{0D17B320-0505-285B-F598-4662E98DD7D8}"/>
              </a:ext>
            </a:extLst>
          </p:cNvPr>
          <p:cNvSpPr txBox="1"/>
          <p:nvPr/>
        </p:nvSpPr>
        <p:spPr>
          <a:xfrm>
            <a:off x="1443379" y="2921942"/>
            <a:ext cx="425768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sz="1050" dirty="0" err="1">
                <a:latin typeface="Noto Sans JP" panose="020B0200000000000000" pitchFamily="50" charset="-128"/>
                <a:ea typeface="Noto Sans JP" panose="020B0200000000000000" pitchFamily="50" charset="-128"/>
              </a:rPr>
              <a:t>Pch</a:t>
            </a:r>
            <a:r>
              <a:rPr kumimoji="1" lang="ja-JP" altLang="en-US" sz="1050" dirty="0">
                <a:latin typeface="Noto Sans JP" panose="020B0200000000000000" pitchFamily="50" charset="-128"/>
                <a:ea typeface="Noto Sans JP" panose="020B0200000000000000" pitchFamily="50" charset="-128"/>
              </a:rPr>
              <a:t>型</a:t>
            </a:r>
          </a:p>
        </p:txBody>
      </p:sp>
      <p:sp>
        <p:nvSpPr>
          <p:cNvPr id="644" name="正方形/長方形 643">
            <a:extLst>
              <a:ext uri="{FF2B5EF4-FFF2-40B4-BE49-F238E27FC236}">
                <a16:creationId xmlns:a16="http://schemas.microsoft.com/office/drawing/2014/main" id="{09CA11C5-6FE9-68B1-9D98-D0DDD9B8E185}"/>
              </a:ext>
            </a:extLst>
          </p:cNvPr>
          <p:cNvSpPr/>
          <p:nvPr/>
        </p:nvSpPr>
        <p:spPr>
          <a:xfrm>
            <a:off x="179128" y="2771776"/>
            <a:ext cx="2107096" cy="1928454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715" name="グループ化 714">
            <a:extLst>
              <a:ext uri="{FF2B5EF4-FFF2-40B4-BE49-F238E27FC236}">
                <a16:creationId xmlns:a16="http://schemas.microsoft.com/office/drawing/2014/main" id="{C47120BC-701F-9D8E-A990-D15554A6C8B4}"/>
              </a:ext>
            </a:extLst>
          </p:cNvPr>
          <p:cNvGrpSpPr/>
          <p:nvPr/>
        </p:nvGrpSpPr>
        <p:grpSpPr>
          <a:xfrm>
            <a:off x="2487523" y="2471568"/>
            <a:ext cx="1490136" cy="964882"/>
            <a:chOff x="2964180" y="2235519"/>
            <a:chExt cx="1511410" cy="964882"/>
          </a:xfrm>
        </p:grpSpPr>
        <p:sp>
          <p:nvSpPr>
            <p:cNvPr id="646" name="テキスト ボックス 645">
              <a:extLst>
                <a:ext uri="{FF2B5EF4-FFF2-40B4-BE49-F238E27FC236}">
                  <a16:creationId xmlns:a16="http://schemas.microsoft.com/office/drawing/2014/main" id="{00BB8586-D811-38C3-1F30-0D30B4AD2BBD}"/>
                </a:ext>
              </a:extLst>
            </p:cNvPr>
            <p:cNvSpPr txBox="1"/>
            <p:nvPr/>
          </p:nvSpPr>
          <p:spPr>
            <a:xfrm>
              <a:off x="3018369" y="2235519"/>
              <a:ext cx="140303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kumimoji="1" lang="ja-JP" altLang="en-US" sz="1600" dirty="0">
                  <a:latin typeface="Noto Sans JP Black" panose="020B0200000000000000" pitchFamily="50" charset="-128"/>
                  <a:ea typeface="Noto Sans JP Black" panose="020B0200000000000000" pitchFamily="50" charset="-128"/>
                </a:rPr>
                <a:t>コンデンサ</a:t>
              </a:r>
            </a:p>
          </p:txBody>
        </p:sp>
        <p:sp>
          <p:nvSpPr>
            <p:cNvPr id="710" name="正方形/長方形 709">
              <a:extLst>
                <a:ext uri="{FF2B5EF4-FFF2-40B4-BE49-F238E27FC236}">
                  <a16:creationId xmlns:a16="http://schemas.microsoft.com/office/drawing/2014/main" id="{3E5363AE-D6A2-BCF4-5E6A-100993D1EB2A}"/>
                </a:ext>
              </a:extLst>
            </p:cNvPr>
            <p:cNvSpPr/>
            <p:nvPr/>
          </p:nvSpPr>
          <p:spPr>
            <a:xfrm>
              <a:off x="2964180" y="2533997"/>
              <a:ext cx="1511410" cy="666404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16" name="グループ化 715">
            <a:extLst>
              <a:ext uri="{FF2B5EF4-FFF2-40B4-BE49-F238E27FC236}">
                <a16:creationId xmlns:a16="http://schemas.microsoft.com/office/drawing/2014/main" id="{76ACD192-84A6-3DF9-788D-9493AE086ECE}"/>
              </a:ext>
            </a:extLst>
          </p:cNvPr>
          <p:cNvGrpSpPr/>
          <p:nvPr/>
        </p:nvGrpSpPr>
        <p:grpSpPr>
          <a:xfrm>
            <a:off x="4178958" y="2471568"/>
            <a:ext cx="1490136" cy="964882"/>
            <a:chOff x="2964180" y="2235519"/>
            <a:chExt cx="1511410" cy="964882"/>
          </a:xfrm>
        </p:grpSpPr>
        <p:sp>
          <p:nvSpPr>
            <p:cNvPr id="717" name="テキスト ボックス 716">
              <a:extLst>
                <a:ext uri="{FF2B5EF4-FFF2-40B4-BE49-F238E27FC236}">
                  <a16:creationId xmlns:a16="http://schemas.microsoft.com/office/drawing/2014/main" id="{E3D4E503-2DF1-F34A-BC4D-210A9F41E5AE}"/>
                </a:ext>
              </a:extLst>
            </p:cNvPr>
            <p:cNvSpPr txBox="1"/>
            <p:nvPr/>
          </p:nvSpPr>
          <p:spPr>
            <a:xfrm>
              <a:off x="3018369" y="2235519"/>
              <a:ext cx="140303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kumimoji="1" lang="ja-JP" altLang="en-US" sz="1600" dirty="0">
                  <a:latin typeface="Noto Sans JP Black" panose="020B0200000000000000" pitchFamily="50" charset="-128"/>
                  <a:ea typeface="Noto Sans JP Black" panose="020B0200000000000000" pitchFamily="50" charset="-128"/>
                </a:rPr>
                <a:t>ダイオード</a:t>
              </a:r>
            </a:p>
          </p:txBody>
        </p:sp>
        <p:sp>
          <p:nvSpPr>
            <p:cNvPr id="718" name="正方形/長方形 717">
              <a:extLst>
                <a:ext uri="{FF2B5EF4-FFF2-40B4-BE49-F238E27FC236}">
                  <a16:creationId xmlns:a16="http://schemas.microsoft.com/office/drawing/2014/main" id="{5DDF6925-BCE2-9265-75A3-A2C4009B6698}"/>
                </a:ext>
              </a:extLst>
            </p:cNvPr>
            <p:cNvSpPr/>
            <p:nvPr/>
          </p:nvSpPr>
          <p:spPr>
            <a:xfrm>
              <a:off x="2964180" y="2533997"/>
              <a:ext cx="1511410" cy="666404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19" name="グループ化 718">
            <a:extLst>
              <a:ext uri="{FF2B5EF4-FFF2-40B4-BE49-F238E27FC236}">
                <a16:creationId xmlns:a16="http://schemas.microsoft.com/office/drawing/2014/main" id="{1E656CE8-03BD-0A74-2838-85F04FD331B5}"/>
              </a:ext>
            </a:extLst>
          </p:cNvPr>
          <p:cNvGrpSpPr/>
          <p:nvPr/>
        </p:nvGrpSpPr>
        <p:grpSpPr>
          <a:xfrm>
            <a:off x="4178960" y="3754268"/>
            <a:ext cx="1490136" cy="964882"/>
            <a:chOff x="2964180" y="2235519"/>
            <a:chExt cx="1511410" cy="964882"/>
          </a:xfrm>
        </p:grpSpPr>
        <p:sp>
          <p:nvSpPr>
            <p:cNvPr id="720" name="テキスト ボックス 719">
              <a:extLst>
                <a:ext uri="{FF2B5EF4-FFF2-40B4-BE49-F238E27FC236}">
                  <a16:creationId xmlns:a16="http://schemas.microsoft.com/office/drawing/2014/main" id="{F5339C7E-5983-2DD9-F115-EBC6D0A6B886}"/>
                </a:ext>
              </a:extLst>
            </p:cNvPr>
            <p:cNvSpPr txBox="1"/>
            <p:nvPr/>
          </p:nvSpPr>
          <p:spPr>
            <a:xfrm>
              <a:off x="3018369" y="2235519"/>
              <a:ext cx="140303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kumimoji="1" lang="ja-JP" altLang="en-US" sz="1600" dirty="0">
                  <a:latin typeface="Noto Sans JP Black" panose="020B0200000000000000" pitchFamily="50" charset="-128"/>
                  <a:ea typeface="Noto Sans JP Black" panose="020B0200000000000000" pitchFamily="50" charset="-128"/>
                </a:rPr>
                <a:t>コイル</a:t>
              </a:r>
            </a:p>
          </p:txBody>
        </p:sp>
        <p:sp>
          <p:nvSpPr>
            <p:cNvPr id="721" name="正方形/長方形 720">
              <a:extLst>
                <a:ext uri="{FF2B5EF4-FFF2-40B4-BE49-F238E27FC236}">
                  <a16:creationId xmlns:a16="http://schemas.microsoft.com/office/drawing/2014/main" id="{200C1780-4317-6224-9C23-9F2BD4D96808}"/>
                </a:ext>
              </a:extLst>
            </p:cNvPr>
            <p:cNvSpPr/>
            <p:nvPr/>
          </p:nvSpPr>
          <p:spPr>
            <a:xfrm>
              <a:off x="2964180" y="2533997"/>
              <a:ext cx="1511410" cy="666404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25" name="グループ化 724">
            <a:extLst>
              <a:ext uri="{FF2B5EF4-FFF2-40B4-BE49-F238E27FC236}">
                <a16:creationId xmlns:a16="http://schemas.microsoft.com/office/drawing/2014/main" id="{D0BAF5CE-5229-BE13-2852-EC6C34F84E95}"/>
              </a:ext>
            </a:extLst>
          </p:cNvPr>
          <p:cNvGrpSpPr/>
          <p:nvPr/>
        </p:nvGrpSpPr>
        <p:grpSpPr>
          <a:xfrm>
            <a:off x="2487524" y="3754268"/>
            <a:ext cx="1490136" cy="964882"/>
            <a:chOff x="2964180" y="2235519"/>
            <a:chExt cx="1511410" cy="964882"/>
          </a:xfrm>
        </p:grpSpPr>
        <p:sp>
          <p:nvSpPr>
            <p:cNvPr id="726" name="テキスト ボックス 725">
              <a:extLst>
                <a:ext uri="{FF2B5EF4-FFF2-40B4-BE49-F238E27FC236}">
                  <a16:creationId xmlns:a16="http://schemas.microsoft.com/office/drawing/2014/main" id="{F168EA60-3FB2-F3F6-7084-FE2BEC52E8DC}"/>
                </a:ext>
              </a:extLst>
            </p:cNvPr>
            <p:cNvSpPr txBox="1"/>
            <p:nvPr/>
          </p:nvSpPr>
          <p:spPr>
            <a:xfrm>
              <a:off x="3018369" y="2235519"/>
              <a:ext cx="140303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kumimoji="1" lang="ja-JP" altLang="en-US" sz="1600" dirty="0">
                  <a:latin typeface="Noto Sans JP Black" panose="020B0200000000000000" pitchFamily="50" charset="-128"/>
                  <a:ea typeface="Noto Sans JP Black" panose="020B0200000000000000" pitchFamily="50" charset="-128"/>
                </a:rPr>
                <a:t>交流電源</a:t>
              </a:r>
            </a:p>
          </p:txBody>
        </p:sp>
        <p:sp>
          <p:nvSpPr>
            <p:cNvPr id="727" name="正方形/長方形 726">
              <a:extLst>
                <a:ext uri="{FF2B5EF4-FFF2-40B4-BE49-F238E27FC236}">
                  <a16:creationId xmlns:a16="http://schemas.microsoft.com/office/drawing/2014/main" id="{3F4641A7-BE9C-07BD-139A-C8A8721A5C48}"/>
                </a:ext>
              </a:extLst>
            </p:cNvPr>
            <p:cNvSpPr/>
            <p:nvPr/>
          </p:nvSpPr>
          <p:spPr>
            <a:xfrm>
              <a:off x="2964180" y="2533997"/>
              <a:ext cx="1511410" cy="666404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28" name="グループ化 727">
            <a:extLst>
              <a:ext uri="{FF2B5EF4-FFF2-40B4-BE49-F238E27FC236}">
                <a16:creationId xmlns:a16="http://schemas.microsoft.com/office/drawing/2014/main" id="{C0692934-9B6C-A4B2-7169-B20606F6A46D}"/>
              </a:ext>
            </a:extLst>
          </p:cNvPr>
          <p:cNvGrpSpPr/>
          <p:nvPr/>
        </p:nvGrpSpPr>
        <p:grpSpPr>
          <a:xfrm>
            <a:off x="5870394" y="99529"/>
            <a:ext cx="1490400" cy="964882"/>
            <a:chOff x="2964180" y="2235519"/>
            <a:chExt cx="1511410" cy="964882"/>
          </a:xfrm>
        </p:grpSpPr>
        <p:sp>
          <p:nvSpPr>
            <p:cNvPr id="729" name="テキスト ボックス 728">
              <a:extLst>
                <a:ext uri="{FF2B5EF4-FFF2-40B4-BE49-F238E27FC236}">
                  <a16:creationId xmlns:a16="http://schemas.microsoft.com/office/drawing/2014/main" id="{AAFEB1BC-FDCA-999B-5058-68FFA30FE285}"/>
                </a:ext>
              </a:extLst>
            </p:cNvPr>
            <p:cNvSpPr txBox="1"/>
            <p:nvPr/>
          </p:nvSpPr>
          <p:spPr>
            <a:xfrm>
              <a:off x="3018369" y="2235519"/>
              <a:ext cx="140303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kumimoji="1" lang="ja-JP" altLang="en-US" sz="1600" dirty="0">
                  <a:latin typeface="Noto Sans JP Black" panose="020B0200000000000000" pitchFamily="50" charset="-128"/>
                  <a:ea typeface="Noto Sans JP Black" panose="020B0200000000000000" pitchFamily="50" charset="-128"/>
                </a:rPr>
                <a:t>抵抗</a:t>
              </a:r>
            </a:p>
          </p:txBody>
        </p:sp>
        <p:sp>
          <p:nvSpPr>
            <p:cNvPr id="730" name="正方形/長方形 729">
              <a:extLst>
                <a:ext uri="{FF2B5EF4-FFF2-40B4-BE49-F238E27FC236}">
                  <a16:creationId xmlns:a16="http://schemas.microsoft.com/office/drawing/2014/main" id="{F2B45012-1941-503C-BC2E-85E651A4FD3B}"/>
                </a:ext>
              </a:extLst>
            </p:cNvPr>
            <p:cNvSpPr/>
            <p:nvPr/>
          </p:nvSpPr>
          <p:spPr>
            <a:xfrm>
              <a:off x="2964180" y="2533997"/>
              <a:ext cx="1511410" cy="666404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31" name="グループ化 730">
            <a:extLst>
              <a:ext uri="{FF2B5EF4-FFF2-40B4-BE49-F238E27FC236}">
                <a16:creationId xmlns:a16="http://schemas.microsoft.com/office/drawing/2014/main" id="{A0982242-4372-54A8-5EF1-357DB7C7F2FE}"/>
              </a:ext>
            </a:extLst>
          </p:cNvPr>
          <p:cNvGrpSpPr/>
          <p:nvPr/>
        </p:nvGrpSpPr>
        <p:grpSpPr>
          <a:xfrm>
            <a:off x="5870394" y="1376197"/>
            <a:ext cx="1490400" cy="964882"/>
            <a:chOff x="2964180" y="2235519"/>
            <a:chExt cx="1511410" cy="964882"/>
          </a:xfrm>
        </p:grpSpPr>
        <p:sp>
          <p:nvSpPr>
            <p:cNvPr id="732" name="テキスト ボックス 731">
              <a:extLst>
                <a:ext uri="{FF2B5EF4-FFF2-40B4-BE49-F238E27FC236}">
                  <a16:creationId xmlns:a16="http://schemas.microsoft.com/office/drawing/2014/main" id="{BB99F297-29EF-C3EA-24CA-533CCB434271}"/>
                </a:ext>
              </a:extLst>
            </p:cNvPr>
            <p:cNvSpPr txBox="1"/>
            <p:nvPr/>
          </p:nvSpPr>
          <p:spPr>
            <a:xfrm>
              <a:off x="3018369" y="2235519"/>
              <a:ext cx="140303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kumimoji="1" lang="ja-JP" altLang="en-US" sz="1600" dirty="0">
                  <a:latin typeface="Noto Sans JP Black" panose="020B0200000000000000" pitchFamily="50" charset="-128"/>
                  <a:ea typeface="Noto Sans JP Black" panose="020B0200000000000000" pitchFamily="50" charset="-128"/>
                </a:rPr>
                <a:t>グラウンド</a:t>
              </a:r>
            </a:p>
          </p:txBody>
        </p:sp>
        <p:sp>
          <p:nvSpPr>
            <p:cNvPr id="733" name="正方形/長方形 732">
              <a:extLst>
                <a:ext uri="{FF2B5EF4-FFF2-40B4-BE49-F238E27FC236}">
                  <a16:creationId xmlns:a16="http://schemas.microsoft.com/office/drawing/2014/main" id="{8F25F30D-2DB9-8189-2883-0F641F2F8243}"/>
                </a:ext>
              </a:extLst>
            </p:cNvPr>
            <p:cNvSpPr/>
            <p:nvPr/>
          </p:nvSpPr>
          <p:spPr>
            <a:xfrm>
              <a:off x="2964180" y="2533997"/>
              <a:ext cx="1511410" cy="666404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34" name="グループ化 733">
            <a:extLst>
              <a:ext uri="{FF2B5EF4-FFF2-40B4-BE49-F238E27FC236}">
                <a16:creationId xmlns:a16="http://schemas.microsoft.com/office/drawing/2014/main" id="{256DB364-9C7E-FCA2-4873-CC670DB80683}"/>
              </a:ext>
            </a:extLst>
          </p:cNvPr>
          <p:cNvGrpSpPr/>
          <p:nvPr/>
        </p:nvGrpSpPr>
        <p:grpSpPr>
          <a:xfrm>
            <a:off x="5870394" y="2471568"/>
            <a:ext cx="1490400" cy="964882"/>
            <a:chOff x="2964180" y="2235519"/>
            <a:chExt cx="1511410" cy="964882"/>
          </a:xfrm>
        </p:grpSpPr>
        <p:sp>
          <p:nvSpPr>
            <p:cNvPr id="735" name="テキスト ボックス 734">
              <a:extLst>
                <a:ext uri="{FF2B5EF4-FFF2-40B4-BE49-F238E27FC236}">
                  <a16:creationId xmlns:a16="http://schemas.microsoft.com/office/drawing/2014/main" id="{DFD9342E-DB8C-58C8-B49E-9010D414C06F}"/>
                </a:ext>
              </a:extLst>
            </p:cNvPr>
            <p:cNvSpPr txBox="1"/>
            <p:nvPr/>
          </p:nvSpPr>
          <p:spPr>
            <a:xfrm>
              <a:off x="3018369" y="2235519"/>
              <a:ext cx="140303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kumimoji="1" lang="ja-JP" altLang="en-US" sz="1600" dirty="0">
                  <a:latin typeface="Noto Sans JP Black" panose="020B0200000000000000" pitchFamily="50" charset="-128"/>
                  <a:ea typeface="Noto Sans JP Black" panose="020B0200000000000000" pitchFamily="50" charset="-128"/>
                </a:rPr>
                <a:t>ランプ</a:t>
              </a:r>
              <a:r>
                <a:rPr kumimoji="1" lang="en-US" altLang="ja-JP" sz="1600" dirty="0">
                  <a:latin typeface="Noto Sans JP Black" panose="020B0200000000000000" pitchFamily="50" charset="-128"/>
                  <a:ea typeface="Noto Sans JP Black" panose="020B0200000000000000" pitchFamily="50" charset="-128"/>
                </a:rPr>
                <a:t>, </a:t>
              </a:r>
              <a:r>
                <a:rPr kumimoji="1" lang="ja-JP" altLang="en-US" sz="1600" dirty="0">
                  <a:latin typeface="Noto Sans JP Black" panose="020B0200000000000000" pitchFamily="50" charset="-128"/>
                  <a:ea typeface="Noto Sans JP Black" panose="020B0200000000000000" pitchFamily="50" charset="-128"/>
                </a:rPr>
                <a:t>豆電球</a:t>
              </a:r>
            </a:p>
          </p:txBody>
        </p:sp>
        <p:sp>
          <p:nvSpPr>
            <p:cNvPr id="736" name="正方形/長方形 735">
              <a:extLst>
                <a:ext uri="{FF2B5EF4-FFF2-40B4-BE49-F238E27FC236}">
                  <a16:creationId xmlns:a16="http://schemas.microsoft.com/office/drawing/2014/main" id="{CE7619EB-6185-11DF-6FFD-19139A03CCCC}"/>
                </a:ext>
              </a:extLst>
            </p:cNvPr>
            <p:cNvSpPr/>
            <p:nvPr/>
          </p:nvSpPr>
          <p:spPr>
            <a:xfrm>
              <a:off x="2964180" y="2533997"/>
              <a:ext cx="1511410" cy="666404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37" name="グループ化 736">
            <a:extLst>
              <a:ext uri="{FF2B5EF4-FFF2-40B4-BE49-F238E27FC236}">
                <a16:creationId xmlns:a16="http://schemas.microsoft.com/office/drawing/2014/main" id="{B36DBA55-B959-19CE-3BA4-9BC7293CC063}"/>
              </a:ext>
            </a:extLst>
          </p:cNvPr>
          <p:cNvGrpSpPr/>
          <p:nvPr/>
        </p:nvGrpSpPr>
        <p:grpSpPr>
          <a:xfrm>
            <a:off x="5870394" y="3751450"/>
            <a:ext cx="1490400" cy="964882"/>
            <a:chOff x="2964180" y="2235519"/>
            <a:chExt cx="1511410" cy="964882"/>
          </a:xfrm>
        </p:grpSpPr>
        <p:sp>
          <p:nvSpPr>
            <p:cNvPr id="738" name="テキスト ボックス 737">
              <a:extLst>
                <a:ext uri="{FF2B5EF4-FFF2-40B4-BE49-F238E27FC236}">
                  <a16:creationId xmlns:a16="http://schemas.microsoft.com/office/drawing/2014/main" id="{595349FB-9AA9-0214-DC48-44D5199FA480}"/>
                </a:ext>
              </a:extLst>
            </p:cNvPr>
            <p:cNvSpPr txBox="1"/>
            <p:nvPr/>
          </p:nvSpPr>
          <p:spPr>
            <a:xfrm>
              <a:off x="3018369" y="2235519"/>
              <a:ext cx="140303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kumimoji="1" lang="ja-JP" altLang="en-US" sz="1600" dirty="0">
                  <a:latin typeface="Noto Sans JP Black" panose="020B0200000000000000" pitchFamily="50" charset="-128"/>
                  <a:ea typeface="Noto Sans JP Black" panose="020B0200000000000000" pitchFamily="50" charset="-128"/>
                </a:rPr>
                <a:t>直流電源</a:t>
              </a:r>
              <a:r>
                <a:rPr kumimoji="1" lang="en-US" altLang="ja-JP" sz="1600" dirty="0">
                  <a:latin typeface="Noto Sans JP Black" panose="020B0200000000000000" pitchFamily="50" charset="-128"/>
                  <a:ea typeface="Noto Sans JP Black" panose="020B0200000000000000" pitchFamily="50" charset="-128"/>
                </a:rPr>
                <a:t>, </a:t>
              </a:r>
              <a:r>
                <a:rPr kumimoji="1" lang="ja-JP" altLang="en-US" sz="1600" dirty="0">
                  <a:latin typeface="Noto Sans JP Black" panose="020B0200000000000000" pitchFamily="50" charset="-128"/>
                  <a:ea typeface="Noto Sans JP Black" panose="020B0200000000000000" pitchFamily="50" charset="-128"/>
                </a:rPr>
                <a:t>電池</a:t>
              </a:r>
            </a:p>
          </p:txBody>
        </p:sp>
        <p:sp>
          <p:nvSpPr>
            <p:cNvPr id="739" name="正方形/長方形 738">
              <a:extLst>
                <a:ext uri="{FF2B5EF4-FFF2-40B4-BE49-F238E27FC236}">
                  <a16:creationId xmlns:a16="http://schemas.microsoft.com/office/drawing/2014/main" id="{08D60B17-255A-E598-180D-E850652FC858}"/>
                </a:ext>
              </a:extLst>
            </p:cNvPr>
            <p:cNvSpPr/>
            <p:nvPr/>
          </p:nvSpPr>
          <p:spPr>
            <a:xfrm>
              <a:off x="2964180" y="2533997"/>
              <a:ext cx="1511410" cy="666404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40" name="グループ化 739">
            <a:extLst>
              <a:ext uri="{FF2B5EF4-FFF2-40B4-BE49-F238E27FC236}">
                <a16:creationId xmlns:a16="http://schemas.microsoft.com/office/drawing/2014/main" id="{ECC0030E-36E2-0696-3EA6-42091317B208}"/>
              </a:ext>
            </a:extLst>
          </p:cNvPr>
          <p:cNvGrpSpPr/>
          <p:nvPr/>
        </p:nvGrpSpPr>
        <p:grpSpPr>
          <a:xfrm>
            <a:off x="7548190" y="99529"/>
            <a:ext cx="1490400" cy="964882"/>
            <a:chOff x="2964180" y="2235519"/>
            <a:chExt cx="1511410" cy="964882"/>
          </a:xfrm>
        </p:grpSpPr>
        <p:sp>
          <p:nvSpPr>
            <p:cNvPr id="741" name="テキスト ボックス 740">
              <a:extLst>
                <a:ext uri="{FF2B5EF4-FFF2-40B4-BE49-F238E27FC236}">
                  <a16:creationId xmlns:a16="http://schemas.microsoft.com/office/drawing/2014/main" id="{68390603-2402-74EA-EBA8-6BF0C138DF23}"/>
                </a:ext>
              </a:extLst>
            </p:cNvPr>
            <p:cNvSpPr txBox="1"/>
            <p:nvPr/>
          </p:nvSpPr>
          <p:spPr>
            <a:xfrm>
              <a:off x="3018369" y="2235519"/>
              <a:ext cx="140303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kumimoji="1" lang="ja-JP" altLang="en-US" sz="1600" dirty="0">
                  <a:latin typeface="Noto Sans JP Black" panose="020B0200000000000000" pitchFamily="50" charset="-128"/>
                  <a:ea typeface="Noto Sans JP Black" panose="020B0200000000000000" pitchFamily="50" charset="-128"/>
                </a:rPr>
                <a:t>スイッチ</a:t>
              </a:r>
            </a:p>
          </p:txBody>
        </p:sp>
        <p:sp>
          <p:nvSpPr>
            <p:cNvPr id="742" name="正方形/長方形 741">
              <a:extLst>
                <a:ext uri="{FF2B5EF4-FFF2-40B4-BE49-F238E27FC236}">
                  <a16:creationId xmlns:a16="http://schemas.microsoft.com/office/drawing/2014/main" id="{D36984A1-A51D-DEDE-F2FF-30F1CB7616EB}"/>
                </a:ext>
              </a:extLst>
            </p:cNvPr>
            <p:cNvSpPr/>
            <p:nvPr/>
          </p:nvSpPr>
          <p:spPr>
            <a:xfrm>
              <a:off x="2964180" y="2533997"/>
              <a:ext cx="1511410" cy="666404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43" name="グループ化 742">
            <a:extLst>
              <a:ext uri="{FF2B5EF4-FFF2-40B4-BE49-F238E27FC236}">
                <a16:creationId xmlns:a16="http://schemas.microsoft.com/office/drawing/2014/main" id="{3599C7D8-B163-A5CB-0EA9-DFE1BC662BBA}"/>
              </a:ext>
            </a:extLst>
          </p:cNvPr>
          <p:cNvGrpSpPr/>
          <p:nvPr/>
        </p:nvGrpSpPr>
        <p:grpSpPr>
          <a:xfrm>
            <a:off x="7548190" y="1376197"/>
            <a:ext cx="1490400" cy="964882"/>
            <a:chOff x="2964180" y="2235519"/>
            <a:chExt cx="1511410" cy="964882"/>
          </a:xfrm>
        </p:grpSpPr>
        <p:sp>
          <p:nvSpPr>
            <p:cNvPr id="744" name="テキスト ボックス 743">
              <a:extLst>
                <a:ext uri="{FF2B5EF4-FFF2-40B4-BE49-F238E27FC236}">
                  <a16:creationId xmlns:a16="http://schemas.microsoft.com/office/drawing/2014/main" id="{DDA8FB45-CCC5-5FB3-6963-A18AFD1AAC7B}"/>
                </a:ext>
              </a:extLst>
            </p:cNvPr>
            <p:cNvSpPr txBox="1"/>
            <p:nvPr/>
          </p:nvSpPr>
          <p:spPr>
            <a:xfrm>
              <a:off x="3018369" y="2235519"/>
              <a:ext cx="140303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kumimoji="1" lang="ja-JP" altLang="en-US" sz="1600" dirty="0">
                  <a:latin typeface="Noto Sans JP Black" panose="020B0200000000000000" pitchFamily="50" charset="-128"/>
                  <a:ea typeface="Noto Sans JP Black" panose="020B0200000000000000" pitchFamily="50" charset="-128"/>
                </a:rPr>
                <a:t>電圧計</a:t>
              </a:r>
            </a:p>
          </p:txBody>
        </p:sp>
        <p:sp>
          <p:nvSpPr>
            <p:cNvPr id="745" name="正方形/長方形 744">
              <a:extLst>
                <a:ext uri="{FF2B5EF4-FFF2-40B4-BE49-F238E27FC236}">
                  <a16:creationId xmlns:a16="http://schemas.microsoft.com/office/drawing/2014/main" id="{4143073E-7D80-9DCC-55E0-6C2CE0BEBFB1}"/>
                </a:ext>
              </a:extLst>
            </p:cNvPr>
            <p:cNvSpPr/>
            <p:nvPr/>
          </p:nvSpPr>
          <p:spPr>
            <a:xfrm>
              <a:off x="2964180" y="2533997"/>
              <a:ext cx="1511410" cy="666404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50" name="グループ化 749">
            <a:extLst>
              <a:ext uri="{FF2B5EF4-FFF2-40B4-BE49-F238E27FC236}">
                <a16:creationId xmlns:a16="http://schemas.microsoft.com/office/drawing/2014/main" id="{041C472E-2F52-39CB-D886-ED1CFFD73876}"/>
              </a:ext>
            </a:extLst>
          </p:cNvPr>
          <p:cNvGrpSpPr/>
          <p:nvPr/>
        </p:nvGrpSpPr>
        <p:grpSpPr>
          <a:xfrm>
            <a:off x="7562094" y="2471568"/>
            <a:ext cx="1490400" cy="964882"/>
            <a:chOff x="2964180" y="2235519"/>
            <a:chExt cx="1511410" cy="964882"/>
          </a:xfrm>
        </p:grpSpPr>
        <p:sp>
          <p:nvSpPr>
            <p:cNvPr id="751" name="テキスト ボックス 750">
              <a:extLst>
                <a:ext uri="{FF2B5EF4-FFF2-40B4-BE49-F238E27FC236}">
                  <a16:creationId xmlns:a16="http://schemas.microsoft.com/office/drawing/2014/main" id="{16F13B55-E5C8-04BC-05C3-5B2A405C5534}"/>
                </a:ext>
              </a:extLst>
            </p:cNvPr>
            <p:cNvSpPr txBox="1"/>
            <p:nvPr/>
          </p:nvSpPr>
          <p:spPr>
            <a:xfrm>
              <a:off x="3018369" y="2235519"/>
              <a:ext cx="140303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kumimoji="1" lang="ja-JP" altLang="en-US" sz="1600" dirty="0">
                  <a:latin typeface="Noto Sans JP Black" panose="020B0200000000000000" pitchFamily="50" charset="-128"/>
                  <a:ea typeface="Noto Sans JP Black" panose="020B0200000000000000" pitchFamily="50" charset="-128"/>
                </a:rPr>
                <a:t>電流計</a:t>
              </a:r>
            </a:p>
          </p:txBody>
        </p:sp>
        <p:sp>
          <p:nvSpPr>
            <p:cNvPr id="752" name="正方形/長方形 751">
              <a:extLst>
                <a:ext uri="{FF2B5EF4-FFF2-40B4-BE49-F238E27FC236}">
                  <a16:creationId xmlns:a16="http://schemas.microsoft.com/office/drawing/2014/main" id="{446EA0A5-ADC6-E630-423B-074D484078F3}"/>
                </a:ext>
              </a:extLst>
            </p:cNvPr>
            <p:cNvSpPr/>
            <p:nvPr/>
          </p:nvSpPr>
          <p:spPr>
            <a:xfrm>
              <a:off x="2964180" y="2533997"/>
              <a:ext cx="1511410" cy="666404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53" name="グループ化 752">
            <a:extLst>
              <a:ext uri="{FF2B5EF4-FFF2-40B4-BE49-F238E27FC236}">
                <a16:creationId xmlns:a16="http://schemas.microsoft.com/office/drawing/2014/main" id="{D86834B6-39A7-96D6-F559-FB67D8A90DCB}"/>
              </a:ext>
            </a:extLst>
          </p:cNvPr>
          <p:cNvGrpSpPr/>
          <p:nvPr/>
        </p:nvGrpSpPr>
        <p:grpSpPr>
          <a:xfrm>
            <a:off x="2487525" y="99529"/>
            <a:ext cx="3183026" cy="2241550"/>
            <a:chOff x="2368497" y="2235519"/>
            <a:chExt cx="2791418" cy="1683614"/>
          </a:xfrm>
        </p:grpSpPr>
        <p:sp>
          <p:nvSpPr>
            <p:cNvPr id="754" name="テキスト ボックス 753">
              <a:extLst>
                <a:ext uri="{FF2B5EF4-FFF2-40B4-BE49-F238E27FC236}">
                  <a16:creationId xmlns:a16="http://schemas.microsoft.com/office/drawing/2014/main" id="{212C38B1-A552-FD51-A86F-C4B81664B322}"/>
                </a:ext>
              </a:extLst>
            </p:cNvPr>
            <p:cNvSpPr txBox="1"/>
            <p:nvPr/>
          </p:nvSpPr>
          <p:spPr>
            <a:xfrm>
              <a:off x="3018369" y="2235519"/>
              <a:ext cx="1411701" cy="18493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kumimoji="1" lang="ja-JP" altLang="en-US" sz="1600" dirty="0">
                  <a:latin typeface="Noto Sans JP Black" panose="020B0200000000000000" pitchFamily="50" charset="-128"/>
                  <a:ea typeface="Noto Sans JP Black" panose="020B0200000000000000" pitchFamily="50" charset="-128"/>
                </a:rPr>
                <a:t>オペアンプ</a:t>
              </a:r>
            </a:p>
          </p:txBody>
        </p:sp>
        <p:sp>
          <p:nvSpPr>
            <p:cNvPr id="755" name="正方形/長方形 754">
              <a:extLst>
                <a:ext uri="{FF2B5EF4-FFF2-40B4-BE49-F238E27FC236}">
                  <a16:creationId xmlns:a16="http://schemas.microsoft.com/office/drawing/2014/main" id="{69BF25BF-0D5D-7BFB-67E4-34B3716B5EEA}"/>
                </a:ext>
              </a:extLst>
            </p:cNvPr>
            <p:cNvSpPr/>
            <p:nvPr/>
          </p:nvSpPr>
          <p:spPr>
            <a:xfrm>
              <a:off x="2368497" y="2469823"/>
              <a:ext cx="2791418" cy="1449310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" name="グラフィックス 2">
            <a:extLst>
              <a:ext uri="{FF2B5EF4-FFF2-40B4-BE49-F238E27FC236}">
                <a16:creationId xmlns:a16="http://schemas.microsoft.com/office/drawing/2014/main" id="{110EAC57-B528-A30B-3BFA-287B97762323}"/>
              </a:ext>
            </a:extLst>
          </p:cNvPr>
          <p:cNvGrpSpPr/>
          <p:nvPr/>
        </p:nvGrpSpPr>
        <p:grpSpPr>
          <a:xfrm>
            <a:off x="395536" y="877357"/>
            <a:ext cx="576031" cy="576000"/>
            <a:chOff x="534548" y="1007571"/>
            <a:chExt cx="576031" cy="576000"/>
          </a:xfrm>
          <a:noFill/>
        </p:grpSpPr>
        <p:sp>
          <p:nvSpPr>
            <p:cNvPr id="6" name="フリーフォーム: 図形 5">
              <a:extLst>
                <a:ext uri="{FF2B5EF4-FFF2-40B4-BE49-F238E27FC236}">
                  <a16:creationId xmlns:a16="http://schemas.microsoft.com/office/drawing/2014/main" id="{90212663-7D9F-E2ED-1812-D3B9D8CB8229}"/>
                </a:ext>
              </a:extLst>
            </p:cNvPr>
            <p:cNvSpPr/>
            <p:nvPr/>
          </p:nvSpPr>
          <p:spPr>
            <a:xfrm>
              <a:off x="843249" y="1196283"/>
              <a:ext cx="9525" cy="198572"/>
            </a:xfrm>
            <a:custGeom>
              <a:avLst/>
              <a:gdLst>
                <a:gd name="connsiteX0" fmla="*/ -206 w 9525"/>
                <a:gd name="connsiteY0" fmla="*/ -27 h 198572"/>
                <a:gd name="connsiteX1" fmla="*/ -206 w 9525"/>
                <a:gd name="connsiteY1" fmla="*/ 198546 h 198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25" h="198572">
                  <a:moveTo>
                    <a:pt x="-206" y="-27"/>
                  </a:moveTo>
                  <a:lnTo>
                    <a:pt x="-206" y="198546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6" name="フリーフォーム: 図形 15">
              <a:extLst>
                <a:ext uri="{FF2B5EF4-FFF2-40B4-BE49-F238E27FC236}">
                  <a16:creationId xmlns:a16="http://schemas.microsoft.com/office/drawing/2014/main" id="{BD2AC872-57CE-8FCA-5619-537D21A6F539}"/>
                </a:ext>
              </a:extLst>
            </p:cNvPr>
            <p:cNvSpPr/>
            <p:nvPr/>
          </p:nvSpPr>
          <p:spPr>
            <a:xfrm>
              <a:off x="728702" y="1104635"/>
              <a:ext cx="381877" cy="381871"/>
            </a:xfrm>
            <a:custGeom>
              <a:avLst/>
              <a:gdLst>
                <a:gd name="connsiteX0" fmla="*/ 381677 w 381877"/>
                <a:gd name="connsiteY0" fmla="*/ 190909 h 381871"/>
                <a:gd name="connsiteX1" fmla="*/ 190738 w 381877"/>
                <a:gd name="connsiteY1" fmla="*/ 381845 h 381871"/>
                <a:gd name="connsiteX2" fmla="*/ -201 w 381877"/>
                <a:gd name="connsiteY2" fmla="*/ 190909 h 381871"/>
                <a:gd name="connsiteX3" fmla="*/ 190738 w 381877"/>
                <a:gd name="connsiteY3" fmla="*/ -27 h 381871"/>
                <a:gd name="connsiteX4" fmla="*/ 381677 w 381877"/>
                <a:gd name="connsiteY4" fmla="*/ 190909 h 381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877" h="381871">
                  <a:moveTo>
                    <a:pt x="381677" y="190909"/>
                  </a:moveTo>
                  <a:cubicBezTo>
                    <a:pt x="381677" y="296360"/>
                    <a:pt x="296191" y="381845"/>
                    <a:pt x="190738" y="381845"/>
                  </a:cubicBezTo>
                  <a:cubicBezTo>
                    <a:pt x="85286" y="381845"/>
                    <a:pt x="-201" y="296360"/>
                    <a:pt x="-201" y="190909"/>
                  </a:cubicBezTo>
                  <a:cubicBezTo>
                    <a:pt x="-201" y="85458"/>
                    <a:pt x="85285" y="-27"/>
                    <a:pt x="190738" y="-27"/>
                  </a:cubicBezTo>
                  <a:cubicBezTo>
                    <a:pt x="296190" y="-27"/>
                    <a:pt x="381677" y="85458"/>
                    <a:pt x="381677" y="190909"/>
                  </a:cubicBezTo>
                  <a:close/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7" name="フリーフォーム: 図形 16">
              <a:extLst>
                <a:ext uri="{FF2B5EF4-FFF2-40B4-BE49-F238E27FC236}">
                  <a16:creationId xmlns:a16="http://schemas.microsoft.com/office/drawing/2014/main" id="{89CCF5AC-36CF-CEDC-F3AF-FB65924F0D44}"/>
                </a:ext>
              </a:extLst>
            </p:cNvPr>
            <p:cNvSpPr/>
            <p:nvPr/>
          </p:nvSpPr>
          <p:spPr>
            <a:xfrm>
              <a:off x="534548" y="1295571"/>
              <a:ext cx="308700" cy="9525"/>
            </a:xfrm>
            <a:custGeom>
              <a:avLst/>
              <a:gdLst>
                <a:gd name="connsiteX0" fmla="*/ -218 w 308700"/>
                <a:gd name="connsiteY0" fmla="*/ -27 h 9525"/>
                <a:gd name="connsiteX1" fmla="*/ 308483 w 308700"/>
                <a:gd name="connsiteY1" fmla="*/ -27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8700" h="9525">
                  <a:moveTo>
                    <a:pt x="-218" y="-27"/>
                  </a:moveTo>
                  <a:lnTo>
                    <a:pt x="308483" y="-27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8" name="フリーフォーム: 図形 17">
              <a:extLst>
                <a:ext uri="{FF2B5EF4-FFF2-40B4-BE49-F238E27FC236}">
                  <a16:creationId xmlns:a16="http://schemas.microsoft.com/office/drawing/2014/main" id="{5D1E66FD-6A12-FF8B-0D75-44D3C077E111}"/>
                </a:ext>
              </a:extLst>
            </p:cNvPr>
            <p:cNvSpPr/>
            <p:nvPr/>
          </p:nvSpPr>
          <p:spPr>
            <a:xfrm>
              <a:off x="843249" y="1007571"/>
              <a:ext cx="195299" cy="241812"/>
            </a:xfrm>
            <a:custGeom>
              <a:avLst/>
              <a:gdLst>
                <a:gd name="connsiteX0" fmla="*/ 195101 w 195299"/>
                <a:gd name="connsiteY0" fmla="*/ -40 h 241812"/>
                <a:gd name="connsiteX1" fmla="*/ 195101 w 195299"/>
                <a:gd name="connsiteY1" fmla="*/ 138593 h 241812"/>
                <a:gd name="connsiteX2" fmla="*/ -198 w 195299"/>
                <a:gd name="connsiteY2" fmla="*/ 241772 h 241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5299" h="241812">
                  <a:moveTo>
                    <a:pt x="195101" y="-40"/>
                  </a:moveTo>
                  <a:lnTo>
                    <a:pt x="195101" y="138593"/>
                  </a:lnTo>
                  <a:lnTo>
                    <a:pt x="-198" y="241772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7D5A6886-1596-3058-A33B-17FF505D0BC0}"/>
                </a:ext>
              </a:extLst>
            </p:cNvPr>
            <p:cNvSpPr/>
            <p:nvPr/>
          </p:nvSpPr>
          <p:spPr>
            <a:xfrm>
              <a:off x="843249" y="1341755"/>
              <a:ext cx="195299" cy="241815"/>
            </a:xfrm>
            <a:custGeom>
              <a:avLst/>
              <a:gdLst>
                <a:gd name="connsiteX0" fmla="*/ 195101 w 195299"/>
                <a:gd name="connsiteY0" fmla="*/ 241802 h 241815"/>
                <a:gd name="connsiteX1" fmla="*/ 195101 w 195299"/>
                <a:gd name="connsiteY1" fmla="*/ 103166 h 241815"/>
                <a:gd name="connsiteX2" fmla="*/ -198 w 195299"/>
                <a:gd name="connsiteY2" fmla="*/ -14 h 241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5299" h="241815">
                  <a:moveTo>
                    <a:pt x="195101" y="241802"/>
                  </a:moveTo>
                  <a:lnTo>
                    <a:pt x="195101" y="103166"/>
                  </a:lnTo>
                  <a:lnTo>
                    <a:pt x="-198" y="-14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A6746DDC-6DFF-889E-4B2B-CF8480966C06}"/>
                </a:ext>
              </a:extLst>
            </p:cNvPr>
            <p:cNvSpPr/>
            <p:nvPr/>
          </p:nvSpPr>
          <p:spPr>
            <a:xfrm>
              <a:off x="865647" y="1353620"/>
              <a:ext cx="93235" cy="75829"/>
            </a:xfrm>
            <a:custGeom>
              <a:avLst/>
              <a:gdLst>
                <a:gd name="connsiteX0" fmla="*/ 93030 w 93235"/>
                <a:gd name="connsiteY0" fmla="*/ 2065 h 75829"/>
                <a:gd name="connsiteX1" fmla="*/ -206 w 93235"/>
                <a:gd name="connsiteY1" fmla="*/ -21 h 75829"/>
                <a:gd name="connsiteX2" fmla="*/ 54065 w 93235"/>
                <a:gd name="connsiteY2" fmla="*/ 75809 h 75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235" h="75829">
                  <a:moveTo>
                    <a:pt x="93030" y="2065"/>
                  </a:moveTo>
                  <a:lnTo>
                    <a:pt x="-206" y="-21"/>
                  </a:lnTo>
                  <a:lnTo>
                    <a:pt x="54065" y="75809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  <p:grpSp>
        <p:nvGrpSpPr>
          <p:cNvPr id="36" name="グラフィックス 2">
            <a:extLst>
              <a:ext uri="{FF2B5EF4-FFF2-40B4-BE49-F238E27FC236}">
                <a16:creationId xmlns:a16="http://schemas.microsoft.com/office/drawing/2014/main" id="{C8E6F896-F732-BD1F-36A0-92BB9C64D2E5}"/>
              </a:ext>
            </a:extLst>
          </p:cNvPr>
          <p:cNvGrpSpPr/>
          <p:nvPr/>
        </p:nvGrpSpPr>
        <p:grpSpPr>
          <a:xfrm>
            <a:off x="1403648" y="877357"/>
            <a:ext cx="576031" cy="576000"/>
            <a:chOff x="534548" y="1681091"/>
            <a:chExt cx="576031" cy="576000"/>
          </a:xfrm>
          <a:noFill/>
        </p:grpSpPr>
        <p:sp>
          <p:nvSpPr>
            <p:cNvPr id="41" name="フリーフォーム: 図形 40">
              <a:extLst>
                <a:ext uri="{FF2B5EF4-FFF2-40B4-BE49-F238E27FC236}">
                  <a16:creationId xmlns:a16="http://schemas.microsoft.com/office/drawing/2014/main" id="{33334917-6218-D0F2-A5E2-51B7AD8DE654}"/>
                </a:ext>
              </a:extLst>
            </p:cNvPr>
            <p:cNvSpPr/>
            <p:nvPr/>
          </p:nvSpPr>
          <p:spPr>
            <a:xfrm>
              <a:off x="843249" y="1869803"/>
              <a:ext cx="9525" cy="198572"/>
            </a:xfrm>
            <a:custGeom>
              <a:avLst/>
              <a:gdLst>
                <a:gd name="connsiteX0" fmla="*/ -206 w 9525"/>
                <a:gd name="connsiteY0" fmla="*/ 44 h 198572"/>
                <a:gd name="connsiteX1" fmla="*/ -206 w 9525"/>
                <a:gd name="connsiteY1" fmla="*/ 198616 h 198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25" h="198572">
                  <a:moveTo>
                    <a:pt x="-206" y="44"/>
                  </a:moveTo>
                  <a:lnTo>
                    <a:pt x="-206" y="198616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2" name="フリーフォーム: 図形 41">
              <a:extLst>
                <a:ext uri="{FF2B5EF4-FFF2-40B4-BE49-F238E27FC236}">
                  <a16:creationId xmlns:a16="http://schemas.microsoft.com/office/drawing/2014/main" id="{3F998C2D-F721-DF9A-4697-84F752419B02}"/>
                </a:ext>
              </a:extLst>
            </p:cNvPr>
            <p:cNvSpPr/>
            <p:nvPr/>
          </p:nvSpPr>
          <p:spPr>
            <a:xfrm>
              <a:off x="728702" y="1778156"/>
              <a:ext cx="381877" cy="381871"/>
            </a:xfrm>
            <a:custGeom>
              <a:avLst/>
              <a:gdLst>
                <a:gd name="connsiteX0" fmla="*/ 381677 w 381877"/>
                <a:gd name="connsiteY0" fmla="*/ 190980 h 381871"/>
                <a:gd name="connsiteX1" fmla="*/ 190738 w 381877"/>
                <a:gd name="connsiteY1" fmla="*/ 381916 h 381871"/>
                <a:gd name="connsiteX2" fmla="*/ -201 w 381877"/>
                <a:gd name="connsiteY2" fmla="*/ 190980 h 381871"/>
                <a:gd name="connsiteX3" fmla="*/ 190738 w 381877"/>
                <a:gd name="connsiteY3" fmla="*/ 44 h 381871"/>
                <a:gd name="connsiteX4" fmla="*/ 381677 w 381877"/>
                <a:gd name="connsiteY4" fmla="*/ 190980 h 381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877" h="381871">
                  <a:moveTo>
                    <a:pt x="381677" y="190980"/>
                  </a:moveTo>
                  <a:cubicBezTo>
                    <a:pt x="381677" y="296431"/>
                    <a:pt x="296191" y="381916"/>
                    <a:pt x="190738" y="381916"/>
                  </a:cubicBezTo>
                  <a:cubicBezTo>
                    <a:pt x="85286" y="381916"/>
                    <a:pt x="-201" y="296431"/>
                    <a:pt x="-201" y="190980"/>
                  </a:cubicBezTo>
                  <a:cubicBezTo>
                    <a:pt x="-201" y="85529"/>
                    <a:pt x="85285" y="44"/>
                    <a:pt x="190738" y="44"/>
                  </a:cubicBezTo>
                  <a:cubicBezTo>
                    <a:pt x="296190" y="44"/>
                    <a:pt x="381677" y="85529"/>
                    <a:pt x="381677" y="190980"/>
                  </a:cubicBezTo>
                  <a:close/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3" name="フリーフォーム: 図形 42">
              <a:extLst>
                <a:ext uri="{FF2B5EF4-FFF2-40B4-BE49-F238E27FC236}">
                  <a16:creationId xmlns:a16="http://schemas.microsoft.com/office/drawing/2014/main" id="{C15150FB-7EF4-B669-29FC-8984ADD7373F}"/>
                </a:ext>
              </a:extLst>
            </p:cNvPr>
            <p:cNvSpPr/>
            <p:nvPr/>
          </p:nvSpPr>
          <p:spPr>
            <a:xfrm>
              <a:off x="534548" y="1969092"/>
              <a:ext cx="308700" cy="9525"/>
            </a:xfrm>
            <a:custGeom>
              <a:avLst/>
              <a:gdLst>
                <a:gd name="connsiteX0" fmla="*/ -218 w 308700"/>
                <a:gd name="connsiteY0" fmla="*/ 44 h 9525"/>
                <a:gd name="connsiteX1" fmla="*/ 308483 w 308700"/>
                <a:gd name="connsiteY1" fmla="*/ 44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8700" h="9525">
                  <a:moveTo>
                    <a:pt x="-218" y="44"/>
                  </a:moveTo>
                  <a:lnTo>
                    <a:pt x="308483" y="44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4" name="フリーフォーム: 図形 43">
              <a:extLst>
                <a:ext uri="{FF2B5EF4-FFF2-40B4-BE49-F238E27FC236}">
                  <a16:creationId xmlns:a16="http://schemas.microsoft.com/office/drawing/2014/main" id="{7114AE5D-14C4-7E08-0146-A9E721BC11E4}"/>
                </a:ext>
              </a:extLst>
            </p:cNvPr>
            <p:cNvSpPr/>
            <p:nvPr/>
          </p:nvSpPr>
          <p:spPr>
            <a:xfrm>
              <a:off x="843249" y="1681091"/>
              <a:ext cx="195299" cy="241812"/>
            </a:xfrm>
            <a:custGeom>
              <a:avLst/>
              <a:gdLst>
                <a:gd name="connsiteX0" fmla="*/ 195101 w 195299"/>
                <a:gd name="connsiteY0" fmla="*/ 31 h 241812"/>
                <a:gd name="connsiteX1" fmla="*/ 195101 w 195299"/>
                <a:gd name="connsiteY1" fmla="*/ 138663 h 241812"/>
                <a:gd name="connsiteX2" fmla="*/ -198 w 195299"/>
                <a:gd name="connsiteY2" fmla="*/ 241843 h 241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5299" h="241812">
                  <a:moveTo>
                    <a:pt x="195101" y="31"/>
                  </a:moveTo>
                  <a:lnTo>
                    <a:pt x="195101" y="138663"/>
                  </a:lnTo>
                  <a:lnTo>
                    <a:pt x="-198" y="241843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5" name="フリーフォーム: 図形 44">
              <a:extLst>
                <a:ext uri="{FF2B5EF4-FFF2-40B4-BE49-F238E27FC236}">
                  <a16:creationId xmlns:a16="http://schemas.microsoft.com/office/drawing/2014/main" id="{AE92E2C8-C6B7-4980-CBE8-44C8B7235562}"/>
                </a:ext>
              </a:extLst>
            </p:cNvPr>
            <p:cNvSpPr/>
            <p:nvPr/>
          </p:nvSpPr>
          <p:spPr>
            <a:xfrm>
              <a:off x="843249" y="2015276"/>
              <a:ext cx="195299" cy="241815"/>
            </a:xfrm>
            <a:custGeom>
              <a:avLst/>
              <a:gdLst>
                <a:gd name="connsiteX0" fmla="*/ 195101 w 195299"/>
                <a:gd name="connsiteY0" fmla="*/ 241873 h 241815"/>
                <a:gd name="connsiteX1" fmla="*/ 195101 w 195299"/>
                <a:gd name="connsiteY1" fmla="*/ 103237 h 241815"/>
                <a:gd name="connsiteX2" fmla="*/ -198 w 195299"/>
                <a:gd name="connsiteY2" fmla="*/ 57 h 241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5299" h="241815">
                  <a:moveTo>
                    <a:pt x="195101" y="241873"/>
                  </a:moveTo>
                  <a:lnTo>
                    <a:pt x="195101" y="103237"/>
                  </a:lnTo>
                  <a:lnTo>
                    <a:pt x="-198" y="57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6" name="フリーフォーム: 図形 45">
              <a:extLst>
                <a:ext uri="{FF2B5EF4-FFF2-40B4-BE49-F238E27FC236}">
                  <a16:creationId xmlns:a16="http://schemas.microsoft.com/office/drawing/2014/main" id="{76CB4068-CF6B-E03F-250C-5B79368F3F0C}"/>
                </a:ext>
              </a:extLst>
            </p:cNvPr>
            <p:cNvSpPr/>
            <p:nvPr/>
          </p:nvSpPr>
          <p:spPr>
            <a:xfrm rot="10800000">
              <a:off x="915204" y="2026669"/>
              <a:ext cx="93235" cy="75829"/>
            </a:xfrm>
            <a:custGeom>
              <a:avLst/>
              <a:gdLst>
                <a:gd name="connsiteX0" fmla="*/ 93035 w 93235"/>
                <a:gd name="connsiteY0" fmla="*/ 2136 h 75829"/>
                <a:gd name="connsiteX1" fmla="*/ -201 w 93235"/>
                <a:gd name="connsiteY1" fmla="*/ 50 h 75829"/>
                <a:gd name="connsiteX2" fmla="*/ 54070 w 93235"/>
                <a:gd name="connsiteY2" fmla="*/ 75880 h 75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235" h="75829">
                  <a:moveTo>
                    <a:pt x="93035" y="2136"/>
                  </a:moveTo>
                  <a:lnTo>
                    <a:pt x="-201" y="50"/>
                  </a:lnTo>
                  <a:lnTo>
                    <a:pt x="54070" y="75880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  <p:grpSp>
        <p:nvGrpSpPr>
          <p:cNvPr id="461" name="グラフィックス 57">
            <a:extLst>
              <a:ext uri="{FF2B5EF4-FFF2-40B4-BE49-F238E27FC236}">
                <a16:creationId xmlns:a16="http://schemas.microsoft.com/office/drawing/2014/main" id="{EECED052-420C-E5BF-5BFA-A13014C7089E}"/>
              </a:ext>
            </a:extLst>
          </p:cNvPr>
          <p:cNvGrpSpPr/>
          <p:nvPr/>
        </p:nvGrpSpPr>
        <p:grpSpPr>
          <a:xfrm>
            <a:off x="1330674" y="3226222"/>
            <a:ext cx="576000" cy="575999"/>
            <a:chOff x="-298679" y="2592117"/>
            <a:chExt cx="576000" cy="575999"/>
          </a:xfrm>
        </p:grpSpPr>
        <p:sp>
          <p:nvSpPr>
            <p:cNvPr id="462" name="フリーフォーム: 図形 461">
              <a:extLst>
                <a:ext uri="{FF2B5EF4-FFF2-40B4-BE49-F238E27FC236}">
                  <a16:creationId xmlns:a16="http://schemas.microsoft.com/office/drawing/2014/main" id="{A74AED53-84E8-962C-4DB6-0873B4D77BC3}"/>
                </a:ext>
              </a:extLst>
            </p:cNvPr>
            <p:cNvSpPr/>
            <p:nvPr/>
          </p:nvSpPr>
          <p:spPr>
            <a:xfrm>
              <a:off x="-102062" y="2675885"/>
              <a:ext cx="379383" cy="379383"/>
            </a:xfrm>
            <a:custGeom>
              <a:avLst/>
              <a:gdLst>
                <a:gd name="connsiteX0" fmla="*/ 379163 w 379383"/>
                <a:gd name="connsiteY0" fmla="*/ 189658 h 379383"/>
                <a:gd name="connsiteX1" fmla="*/ 189472 w 379383"/>
                <a:gd name="connsiteY1" fmla="*/ 379350 h 379383"/>
                <a:gd name="connsiteX2" fmla="*/ -220 w 379383"/>
                <a:gd name="connsiteY2" fmla="*/ 189658 h 379383"/>
                <a:gd name="connsiteX3" fmla="*/ 189472 w 379383"/>
                <a:gd name="connsiteY3" fmla="*/ -34 h 379383"/>
                <a:gd name="connsiteX4" fmla="*/ 379163 w 379383"/>
                <a:gd name="connsiteY4" fmla="*/ 189658 h 379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9383" h="379383">
                  <a:moveTo>
                    <a:pt x="379163" y="189658"/>
                  </a:moveTo>
                  <a:cubicBezTo>
                    <a:pt x="379163" y="294422"/>
                    <a:pt x="294235" y="379350"/>
                    <a:pt x="189472" y="379350"/>
                  </a:cubicBezTo>
                  <a:cubicBezTo>
                    <a:pt x="84708" y="379350"/>
                    <a:pt x="-220" y="294422"/>
                    <a:pt x="-220" y="189658"/>
                  </a:cubicBezTo>
                  <a:cubicBezTo>
                    <a:pt x="-220" y="84894"/>
                    <a:pt x="84708" y="-34"/>
                    <a:pt x="189472" y="-34"/>
                  </a:cubicBezTo>
                  <a:cubicBezTo>
                    <a:pt x="294235" y="-34"/>
                    <a:pt x="379163" y="84894"/>
                    <a:pt x="379163" y="189658"/>
                  </a:cubicBezTo>
                  <a:close/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63" name="フリーフォーム: 図形 462">
              <a:extLst>
                <a:ext uri="{FF2B5EF4-FFF2-40B4-BE49-F238E27FC236}">
                  <a16:creationId xmlns:a16="http://schemas.microsoft.com/office/drawing/2014/main" id="{373217F6-E689-715A-F6B0-940E95FAAC2F}"/>
                </a:ext>
              </a:extLst>
            </p:cNvPr>
            <p:cNvSpPr/>
            <p:nvPr/>
          </p:nvSpPr>
          <p:spPr>
            <a:xfrm>
              <a:off x="-33046" y="2782415"/>
              <a:ext cx="9525" cy="166323"/>
            </a:xfrm>
            <a:custGeom>
              <a:avLst/>
              <a:gdLst>
                <a:gd name="connsiteX0" fmla="*/ -230 w 9525"/>
                <a:gd name="connsiteY0" fmla="*/ -34 h 166323"/>
                <a:gd name="connsiteX1" fmla="*/ -230 w 9525"/>
                <a:gd name="connsiteY1" fmla="*/ 166290 h 166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25" h="166323">
                  <a:moveTo>
                    <a:pt x="-230" y="-34"/>
                  </a:moveTo>
                  <a:lnTo>
                    <a:pt x="-230" y="166290"/>
                  </a:lnTo>
                </a:path>
              </a:pathLst>
            </a:custGeom>
            <a:solidFill>
              <a:srgbClr val="000000"/>
            </a:solidFill>
            <a:ln w="25400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sp>
          <p:nvSpPr>
            <p:cNvPr id="467" name="フリーフォーム: 図形 466">
              <a:extLst>
                <a:ext uri="{FF2B5EF4-FFF2-40B4-BE49-F238E27FC236}">
                  <a16:creationId xmlns:a16="http://schemas.microsoft.com/office/drawing/2014/main" id="{C97C9469-3061-FE3C-AC3B-8B9128802BEE}"/>
                </a:ext>
              </a:extLst>
            </p:cNvPr>
            <p:cNvSpPr/>
            <p:nvPr/>
          </p:nvSpPr>
          <p:spPr>
            <a:xfrm>
              <a:off x="29547" y="2753175"/>
              <a:ext cx="9525" cy="46496"/>
            </a:xfrm>
            <a:custGeom>
              <a:avLst/>
              <a:gdLst>
                <a:gd name="connsiteX0" fmla="*/ -225 w 9525"/>
                <a:gd name="connsiteY0" fmla="*/ -41 h 46496"/>
                <a:gd name="connsiteX1" fmla="*/ -225 w 9525"/>
                <a:gd name="connsiteY1" fmla="*/ 46456 h 464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25" h="46496">
                  <a:moveTo>
                    <a:pt x="-225" y="-41"/>
                  </a:moveTo>
                  <a:lnTo>
                    <a:pt x="-225" y="46456"/>
                  </a:lnTo>
                </a:path>
              </a:pathLst>
            </a:custGeom>
            <a:solidFill>
              <a:srgbClr val="000000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68" name="フリーフォーム: 図形 467">
              <a:extLst>
                <a:ext uri="{FF2B5EF4-FFF2-40B4-BE49-F238E27FC236}">
                  <a16:creationId xmlns:a16="http://schemas.microsoft.com/office/drawing/2014/main" id="{DB9EF7A7-4C3C-8FDF-AFB7-5BF06B3DA608}"/>
                </a:ext>
              </a:extLst>
            </p:cNvPr>
            <p:cNvSpPr/>
            <p:nvPr/>
          </p:nvSpPr>
          <p:spPr>
            <a:xfrm>
              <a:off x="29547" y="2842328"/>
              <a:ext cx="9525" cy="46500"/>
            </a:xfrm>
            <a:custGeom>
              <a:avLst/>
              <a:gdLst>
                <a:gd name="connsiteX0" fmla="*/ -225 w 9525"/>
                <a:gd name="connsiteY0" fmla="*/ -34 h 46500"/>
                <a:gd name="connsiteX1" fmla="*/ -225 w 9525"/>
                <a:gd name="connsiteY1" fmla="*/ 46467 h 46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25" h="46500">
                  <a:moveTo>
                    <a:pt x="-225" y="-34"/>
                  </a:moveTo>
                  <a:lnTo>
                    <a:pt x="-225" y="46467"/>
                  </a:lnTo>
                </a:path>
              </a:pathLst>
            </a:custGeom>
            <a:solidFill>
              <a:srgbClr val="000000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74" name="フリーフォーム: 図形 473">
              <a:extLst>
                <a:ext uri="{FF2B5EF4-FFF2-40B4-BE49-F238E27FC236}">
                  <a16:creationId xmlns:a16="http://schemas.microsoft.com/office/drawing/2014/main" id="{00E485C3-6148-5E00-5387-720F7E620467}"/>
                </a:ext>
              </a:extLst>
            </p:cNvPr>
            <p:cNvSpPr/>
            <p:nvPr/>
          </p:nvSpPr>
          <p:spPr>
            <a:xfrm>
              <a:off x="29547" y="2931482"/>
              <a:ext cx="9525" cy="46499"/>
            </a:xfrm>
            <a:custGeom>
              <a:avLst/>
              <a:gdLst>
                <a:gd name="connsiteX0" fmla="*/ -225 w 9525"/>
                <a:gd name="connsiteY0" fmla="*/ -26 h 46499"/>
                <a:gd name="connsiteX1" fmla="*/ -225 w 9525"/>
                <a:gd name="connsiteY1" fmla="*/ 46473 h 46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25" h="46499">
                  <a:moveTo>
                    <a:pt x="-225" y="-26"/>
                  </a:moveTo>
                  <a:lnTo>
                    <a:pt x="-225" y="46473"/>
                  </a:lnTo>
                </a:path>
              </a:pathLst>
            </a:custGeom>
            <a:solidFill>
              <a:srgbClr val="000000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75" name="フリーフォーム: 図形 474">
              <a:extLst>
                <a:ext uri="{FF2B5EF4-FFF2-40B4-BE49-F238E27FC236}">
                  <a16:creationId xmlns:a16="http://schemas.microsoft.com/office/drawing/2014/main" id="{8CFDDC15-14A7-FE83-D620-457F82404EC0}"/>
                </a:ext>
              </a:extLst>
            </p:cNvPr>
            <p:cNvSpPr/>
            <p:nvPr/>
          </p:nvSpPr>
          <p:spPr>
            <a:xfrm>
              <a:off x="29547" y="2592117"/>
              <a:ext cx="175776" cy="184306"/>
            </a:xfrm>
            <a:custGeom>
              <a:avLst/>
              <a:gdLst>
                <a:gd name="connsiteX0" fmla="*/ -218 w 175776"/>
                <a:gd name="connsiteY0" fmla="*/ 184259 h 184306"/>
                <a:gd name="connsiteX1" fmla="*/ 175520 w 175776"/>
                <a:gd name="connsiteY1" fmla="*/ 184259 h 184306"/>
                <a:gd name="connsiteX2" fmla="*/ 175558 w 175776"/>
                <a:gd name="connsiteY2" fmla="*/ -48 h 1843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5776" h="184306">
                  <a:moveTo>
                    <a:pt x="-218" y="184259"/>
                  </a:moveTo>
                  <a:lnTo>
                    <a:pt x="175520" y="184259"/>
                  </a:lnTo>
                  <a:lnTo>
                    <a:pt x="175558" y="-48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76" name="フリーフォーム: 図形 475">
              <a:extLst>
                <a:ext uri="{FF2B5EF4-FFF2-40B4-BE49-F238E27FC236}">
                  <a16:creationId xmlns:a16="http://schemas.microsoft.com/office/drawing/2014/main" id="{82C698CC-089E-F38D-DDE7-30752433BAD7}"/>
                </a:ext>
              </a:extLst>
            </p:cNvPr>
            <p:cNvSpPr/>
            <p:nvPr/>
          </p:nvSpPr>
          <p:spPr>
            <a:xfrm>
              <a:off x="29547" y="2865577"/>
              <a:ext cx="175776" cy="302539"/>
            </a:xfrm>
            <a:custGeom>
              <a:avLst/>
              <a:gdLst>
                <a:gd name="connsiteX0" fmla="*/ -218 w 175776"/>
                <a:gd name="connsiteY0" fmla="*/ -22 h 302539"/>
                <a:gd name="connsiteX1" fmla="*/ 175558 w 175776"/>
                <a:gd name="connsiteY1" fmla="*/ -22 h 302539"/>
                <a:gd name="connsiteX2" fmla="*/ 175558 w 175776"/>
                <a:gd name="connsiteY2" fmla="*/ 302518 h 302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5776" h="302539">
                  <a:moveTo>
                    <a:pt x="-218" y="-22"/>
                  </a:moveTo>
                  <a:lnTo>
                    <a:pt x="175558" y="-22"/>
                  </a:lnTo>
                  <a:lnTo>
                    <a:pt x="175558" y="302518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77" name="フリーフォーム: 図形 476">
              <a:extLst>
                <a:ext uri="{FF2B5EF4-FFF2-40B4-BE49-F238E27FC236}">
                  <a16:creationId xmlns:a16="http://schemas.microsoft.com/office/drawing/2014/main" id="{AA3266D4-258B-DD73-088C-3BFDACA988CD}"/>
                </a:ext>
              </a:extLst>
            </p:cNvPr>
            <p:cNvSpPr/>
            <p:nvPr/>
          </p:nvSpPr>
          <p:spPr>
            <a:xfrm>
              <a:off x="29547" y="2954734"/>
              <a:ext cx="175737" cy="9525"/>
            </a:xfrm>
            <a:custGeom>
              <a:avLst/>
              <a:gdLst>
                <a:gd name="connsiteX0" fmla="*/ -218 w 175737"/>
                <a:gd name="connsiteY0" fmla="*/ -26 h 9525"/>
                <a:gd name="connsiteX1" fmla="*/ 175520 w 175737"/>
                <a:gd name="connsiteY1" fmla="*/ -26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75737" h="9525">
                  <a:moveTo>
                    <a:pt x="-218" y="-26"/>
                  </a:moveTo>
                  <a:lnTo>
                    <a:pt x="175520" y="-26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78" name="フリーフォーム: 図形 477">
              <a:extLst>
                <a:ext uri="{FF2B5EF4-FFF2-40B4-BE49-F238E27FC236}">
                  <a16:creationId xmlns:a16="http://schemas.microsoft.com/office/drawing/2014/main" id="{36EB4533-98BF-ECD6-FA06-2BBB4CE45CEA}"/>
                </a:ext>
              </a:extLst>
            </p:cNvPr>
            <p:cNvSpPr/>
            <p:nvPr/>
          </p:nvSpPr>
          <p:spPr>
            <a:xfrm rot="10800000">
              <a:off x="118108" y="2829851"/>
              <a:ext cx="73516" cy="71475"/>
            </a:xfrm>
            <a:custGeom>
              <a:avLst/>
              <a:gdLst>
                <a:gd name="connsiteX0" fmla="*/ 73256 w 73516"/>
                <a:gd name="connsiteY0" fmla="*/ 71482 h 71475"/>
                <a:gd name="connsiteX1" fmla="*/ -260 w 73516"/>
                <a:gd name="connsiteY1" fmla="*/ 35740 h 71475"/>
                <a:gd name="connsiteX2" fmla="*/ 73256 w 73516"/>
                <a:gd name="connsiteY2" fmla="*/ 7 h 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3516" h="71475">
                  <a:moveTo>
                    <a:pt x="73256" y="71482"/>
                  </a:moveTo>
                  <a:lnTo>
                    <a:pt x="-260" y="35740"/>
                  </a:lnTo>
                  <a:lnTo>
                    <a:pt x="73256" y="7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79" name="フリーフォーム: 図形 478">
              <a:extLst>
                <a:ext uri="{FF2B5EF4-FFF2-40B4-BE49-F238E27FC236}">
                  <a16:creationId xmlns:a16="http://schemas.microsoft.com/office/drawing/2014/main" id="{E0086170-29E6-D417-2706-B76C830B803A}"/>
                </a:ext>
              </a:extLst>
            </p:cNvPr>
            <p:cNvSpPr/>
            <p:nvPr/>
          </p:nvSpPr>
          <p:spPr>
            <a:xfrm>
              <a:off x="-298679" y="2952115"/>
              <a:ext cx="257678" cy="9525"/>
            </a:xfrm>
            <a:custGeom>
              <a:avLst/>
              <a:gdLst>
                <a:gd name="connsiteX0" fmla="*/ 257438 w 257678"/>
                <a:gd name="connsiteY0" fmla="*/ -27 h 9525"/>
                <a:gd name="connsiteX1" fmla="*/ -241 w 257678"/>
                <a:gd name="connsiteY1" fmla="*/ -27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57678" h="9525">
                  <a:moveTo>
                    <a:pt x="257438" y="-27"/>
                  </a:moveTo>
                  <a:lnTo>
                    <a:pt x="-241" y="-27"/>
                  </a:lnTo>
                </a:path>
              </a:pathLst>
            </a:custGeom>
            <a:solidFill>
              <a:srgbClr val="000000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  <p:grpSp>
        <p:nvGrpSpPr>
          <p:cNvPr id="499" name="グラフィックス 57">
            <a:extLst>
              <a:ext uri="{FF2B5EF4-FFF2-40B4-BE49-F238E27FC236}">
                <a16:creationId xmlns:a16="http://schemas.microsoft.com/office/drawing/2014/main" id="{673F461B-EC59-DDA2-BD1E-9E0F7384C8DE}"/>
              </a:ext>
            </a:extLst>
          </p:cNvPr>
          <p:cNvGrpSpPr/>
          <p:nvPr/>
        </p:nvGrpSpPr>
        <p:grpSpPr>
          <a:xfrm>
            <a:off x="477359" y="3226222"/>
            <a:ext cx="576000" cy="575999"/>
            <a:chOff x="-342214" y="3562036"/>
            <a:chExt cx="576000" cy="575999"/>
          </a:xfrm>
        </p:grpSpPr>
        <p:sp>
          <p:nvSpPr>
            <p:cNvPr id="500" name="フリーフォーム: 図形 499">
              <a:extLst>
                <a:ext uri="{FF2B5EF4-FFF2-40B4-BE49-F238E27FC236}">
                  <a16:creationId xmlns:a16="http://schemas.microsoft.com/office/drawing/2014/main" id="{F48A4F59-3BCB-12E4-9DAB-32CF76085430}"/>
                </a:ext>
              </a:extLst>
            </p:cNvPr>
            <p:cNvSpPr/>
            <p:nvPr/>
          </p:nvSpPr>
          <p:spPr>
            <a:xfrm>
              <a:off x="-145597" y="3645805"/>
              <a:ext cx="379383" cy="379383"/>
            </a:xfrm>
            <a:custGeom>
              <a:avLst/>
              <a:gdLst>
                <a:gd name="connsiteX0" fmla="*/ 379159 w 379383"/>
                <a:gd name="connsiteY0" fmla="*/ 189760 h 379383"/>
                <a:gd name="connsiteX1" fmla="*/ 189467 w 379383"/>
                <a:gd name="connsiteY1" fmla="*/ 379452 h 379383"/>
                <a:gd name="connsiteX2" fmla="*/ -225 w 379383"/>
                <a:gd name="connsiteY2" fmla="*/ 189760 h 379383"/>
                <a:gd name="connsiteX3" fmla="*/ 189467 w 379383"/>
                <a:gd name="connsiteY3" fmla="*/ 68 h 379383"/>
                <a:gd name="connsiteX4" fmla="*/ 379159 w 379383"/>
                <a:gd name="connsiteY4" fmla="*/ 189760 h 379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9383" h="379383">
                  <a:moveTo>
                    <a:pt x="379159" y="189760"/>
                  </a:moveTo>
                  <a:cubicBezTo>
                    <a:pt x="379159" y="294524"/>
                    <a:pt x="294231" y="379452"/>
                    <a:pt x="189467" y="379452"/>
                  </a:cubicBezTo>
                  <a:cubicBezTo>
                    <a:pt x="84704" y="379452"/>
                    <a:pt x="-225" y="294524"/>
                    <a:pt x="-225" y="189760"/>
                  </a:cubicBezTo>
                  <a:cubicBezTo>
                    <a:pt x="-225" y="84996"/>
                    <a:pt x="84704" y="68"/>
                    <a:pt x="189467" y="68"/>
                  </a:cubicBezTo>
                  <a:cubicBezTo>
                    <a:pt x="294231" y="68"/>
                    <a:pt x="379159" y="84996"/>
                    <a:pt x="379159" y="189760"/>
                  </a:cubicBezTo>
                  <a:close/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1" name="フリーフォーム: 図形 500">
              <a:extLst>
                <a:ext uri="{FF2B5EF4-FFF2-40B4-BE49-F238E27FC236}">
                  <a16:creationId xmlns:a16="http://schemas.microsoft.com/office/drawing/2014/main" id="{2A4C5503-E456-5EF5-7242-27D43902E325}"/>
                </a:ext>
              </a:extLst>
            </p:cNvPr>
            <p:cNvSpPr/>
            <p:nvPr/>
          </p:nvSpPr>
          <p:spPr>
            <a:xfrm>
              <a:off x="-76581" y="3752335"/>
              <a:ext cx="9525" cy="166323"/>
            </a:xfrm>
            <a:custGeom>
              <a:avLst/>
              <a:gdLst>
                <a:gd name="connsiteX0" fmla="*/ -234 w 9525"/>
                <a:gd name="connsiteY0" fmla="*/ 68 h 166323"/>
                <a:gd name="connsiteX1" fmla="*/ -234 w 9525"/>
                <a:gd name="connsiteY1" fmla="*/ 166392 h 166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25" h="166323">
                  <a:moveTo>
                    <a:pt x="-234" y="68"/>
                  </a:moveTo>
                  <a:lnTo>
                    <a:pt x="-234" y="166392"/>
                  </a:lnTo>
                </a:path>
              </a:pathLst>
            </a:custGeom>
            <a:solidFill>
              <a:srgbClr val="000000"/>
            </a:solidFill>
            <a:ln w="25400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2" name="フリーフォーム: 図形 501">
              <a:extLst>
                <a:ext uri="{FF2B5EF4-FFF2-40B4-BE49-F238E27FC236}">
                  <a16:creationId xmlns:a16="http://schemas.microsoft.com/office/drawing/2014/main" id="{1DF79847-6859-A859-9F34-68050A74AD74}"/>
                </a:ext>
              </a:extLst>
            </p:cNvPr>
            <p:cNvSpPr/>
            <p:nvPr/>
          </p:nvSpPr>
          <p:spPr>
            <a:xfrm>
              <a:off x="-13987" y="3723095"/>
              <a:ext cx="9525" cy="46496"/>
            </a:xfrm>
            <a:custGeom>
              <a:avLst/>
              <a:gdLst>
                <a:gd name="connsiteX0" fmla="*/ -229 w 9525"/>
                <a:gd name="connsiteY0" fmla="*/ 61 h 46496"/>
                <a:gd name="connsiteX1" fmla="*/ -229 w 9525"/>
                <a:gd name="connsiteY1" fmla="*/ 46558 h 464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25" h="46496">
                  <a:moveTo>
                    <a:pt x="-229" y="61"/>
                  </a:moveTo>
                  <a:lnTo>
                    <a:pt x="-229" y="46558"/>
                  </a:lnTo>
                </a:path>
              </a:pathLst>
            </a:custGeom>
            <a:solidFill>
              <a:srgbClr val="000000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3" name="フリーフォーム: 図形 502">
              <a:extLst>
                <a:ext uri="{FF2B5EF4-FFF2-40B4-BE49-F238E27FC236}">
                  <a16:creationId xmlns:a16="http://schemas.microsoft.com/office/drawing/2014/main" id="{F3DA247A-F7E9-0639-CEF7-1092AB655CBB}"/>
                </a:ext>
              </a:extLst>
            </p:cNvPr>
            <p:cNvSpPr/>
            <p:nvPr/>
          </p:nvSpPr>
          <p:spPr>
            <a:xfrm>
              <a:off x="-13987" y="3812248"/>
              <a:ext cx="9525" cy="46500"/>
            </a:xfrm>
            <a:custGeom>
              <a:avLst/>
              <a:gdLst>
                <a:gd name="connsiteX0" fmla="*/ -229 w 9525"/>
                <a:gd name="connsiteY0" fmla="*/ 68 h 46500"/>
                <a:gd name="connsiteX1" fmla="*/ -229 w 9525"/>
                <a:gd name="connsiteY1" fmla="*/ 46569 h 46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25" h="46500">
                  <a:moveTo>
                    <a:pt x="-229" y="68"/>
                  </a:moveTo>
                  <a:lnTo>
                    <a:pt x="-229" y="46569"/>
                  </a:lnTo>
                </a:path>
              </a:pathLst>
            </a:custGeom>
            <a:solidFill>
              <a:srgbClr val="000000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4" name="フリーフォーム: 図形 503">
              <a:extLst>
                <a:ext uri="{FF2B5EF4-FFF2-40B4-BE49-F238E27FC236}">
                  <a16:creationId xmlns:a16="http://schemas.microsoft.com/office/drawing/2014/main" id="{2F73C1F1-2B48-9E48-4AE5-DDF7C71BA8BB}"/>
                </a:ext>
              </a:extLst>
            </p:cNvPr>
            <p:cNvSpPr/>
            <p:nvPr/>
          </p:nvSpPr>
          <p:spPr>
            <a:xfrm>
              <a:off x="-13987" y="3901402"/>
              <a:ext cx="9525" cy="46499"/>
            </a:xfrm>
            <a:custGeom>
              <a:avLst/>
              <a:gdLst>
                <a:gd name="connsiteX0" fmla="*/ -229 w 9525"/>
                <a:gd name="connsiteY0" fmla="*/ 75 h 46499"/>
                <a:gd name="connsiteX1" fmla="*/ -229 w 9525"/>
                <a:gd name="connsiteY1" fmla="*/ 46575 h 46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25" h="46499">
                  <a:moveTo>
                    <a:pt x="-229" y="75"/>
                  </a:moveTo>
                  <a:lnTo>
                    <a:pt x="-229" y="46575"/>
                  </a:lnTo>
                </a:path>
              </a:pathLst>
            </a:custGeom>
            <a:solidFill>
              <a:srgbClr val="000000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5" name="フリーフォーム: 図形 504">
              <a:extLst>
                <a:ext uri="{FF2B5EF4-FFF2-40B4-BE49-F238E27FC236}">
                  <a16:creationId xmlns:a16="http://schemas.microsoft.com/office/drawing/2014/main" id="{BA2BDC3F-1D62-62D7-5F58-0AEB0875089C}"/>
                </a:ext>
              </a:extLst>
            </p:cNvPr>
            <p:cNvSpPr/>
            <p:nvPr/>
          </p:nvSpPr>
          <p:spPr>
            <a:xfrm>
              <a:off x="-13987" y="3562036"/>
              <a:ext cx="175776" cy="184306"/>
            </a:xfrm>
            <a:custGeom>
              <a:avLst/>
              <a:gdLst>
                <a:gd name="connsiteX0" fmla="*/ -222 w 175776"/>
                <a:gd name="connsiteY0" fmla="*/ 184360 h 184306"/>
                <a:gd name="connsiteX1" fmla="*/ 175515 w 175776"/>
                <a:gd name="connsiteY1" fmla="*/ 184360 h 184306"/>
                <a:gd name="connsiteX2" fmla="*/ 175554 w 175776"/>
                <a:gd name="connsiteY2" fmla="*/ 54 h 1843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5776" h="184306">
                  <a:moveTo>
                    <a:pt x="-222" y="184360"/>
                  </a:moveTo>
                  <a:lnTo>
                    <a:pt x="175515" y="184360"/>
                  </a:lnTo>
                  <a:lnTo>
                    <a:pt x="175554" y="54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6" name="フリーフォーム: 図形 505">
              <a:extLst>
                <a:ext uri="{FF2B5EF4-FFF2-40B4-BE49-F238E27FC236}">
                  <a16:creationId xmlns:a16="http://schemas.microsoft.com/office/drawing/2014/main" id="{5F341079-D8FE-8E3B-1B06-F127485D14CE}"/>
                </a:ext>
              </a:extLst>
            </p:cNvPr>
            <p:cNvSpPr/>
            <p:nvPr/>
          </p:nvSpPr>
          <p:spPr>
            <a:xfrm>
              <a:off x="-13987" y="3835496"/>
              <a:ext cx="175776" cy="302539"/>
            </a:xfrm>
            <a:custGeom>
              <a:avLst/>
              <a:gdLst>
                <a:gd name="connsiteX0" fmla="*/ -222 w 175776"/>
                <a:gd name="connsiteY0" fmla="*/ 80 h 302539"/>
                <a:gd name="connsiteX1" fmla="*/ 175554 w 175776"/>
                <a:gd name="connsiteY1" fmla="*/ 80 h 302539"/>
                <a:gd name="connsiteX2" fmla="*/ 175554 w 175776"/>
                <a:gd name="connsiteY2" fmla="*/ 302620 h 302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5776" h="302539">
                  <a:moveTo>
                    <a:pt x="-222" y="80"/>
                  </a:moveTo>
                  <a:lnTo>
                    <a:pt x="175554" y="80"/>
                  </a:lnTo>
                  <a:lnTo>
                    <a:pt x="175554" y="302620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7" name="フリーフォーム: 図形 506">
              <a:extLst>
                <a:ext uri="{FF2B5EF4-FFF2-40B4-BE49-F238E27FC236}">
                  <a16:creationId xmlns:a16="http://schemas.microsoft.com/office/drawing/2014/main" id="{D5990479-4B24-F71D-9E74-0B1EB76A9863}"/>
                </a:ext>
              </a:extLst>
            </p:cNvPr>
            <p:cNvSpPr/>
            <p:nvPr/>
          </p:nvSpPr>
          <p:spPr>
            <a:xfrm>
              <a:off x="-13987" y="3924654"/>
              <a:ext cx="175737" cy="9525"/>
            </a:xfrm>
            <a:custGeom>
              <a:avLst/>
              <a:gdLst>
                <a:gd name="connsiteX0" fmla="*/ -222 w 175737"/>
                <a:gd name="connsiteY0" fmla="*/ 75 h 9525"/>
                <a:gd name="connsiteX1" fmla="*/ 175515 w 175737"/>
                <a:gd name="connsiteY1" fmla="*/ 75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75737" h="9525">
                  <a:moveTo>
                    <a:pt x="-222" y="75"/>
                  </a:moveTo>
                  <a:lnTo>
                    <a:pt x="175515" y="75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8" name="フリーフォーム: 図形 507">
              <a:extLst>
                <a:ext uri="{FF2B5EF4-FFF2-40B4-BE49-F238E27FC236}">
                  <a16:creationId xmlns:a16="http://schemas.microsoft.com/office/drawing/2014/main" id="{31381782-6F47-634B-055A-6E7D6CDF8F9D}"/>
                </a:ext>
              </a:extLst>
            </p:cNvPr>
            <p:cNvSpPr/>
            <p:nvPr/>
          </p:nvSpPr>
          <p:spPr>
            <a:xfrm>
              <a:off x="10837" y="3799762"/>
              <a:ext cx="73516" cy="71475"/>
            </a:xfrm>
            <a:custGeom>
              <a:avLst/>
              <a:gdLst>
                <a:gd name="connsiteX0" fmla="*/ 73245 w 73516"/>
                <a:gd name="connsiteY0" fmla="*/ 71584 h 71475"/>
                <a:gd name="connsiteX1" fmla="*/ -271 w 73516"/>
                <a:gd name="connsiteY1" fmla="*/ 35842 h 71475"/>
                <a:gd name="connsiteX2" fmla="*/ 73245 w 73516"/>
                <a:gd name="connsiteY2" fmla="*/ 108 h 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3516" h="71475">
                  <a:moveTo>
                    <a:pt x="73245" y="71584"/>
                  </a:moveTo>
                  <a:lnTo>
                    <a:pt x="-271" y="35842"/>
                  </a:lnTo>
                  <a:lnTo>
                    <a:pt x="73245" y="108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9" name="フリーフォーム: 図形 508">
              <a:extLst>
                <a:ext uri="{FF2B5EF4-FFF2-40B4-BE49-F238E27FC236}">
                  <a16:creationId xmlns:a16="http://schemas.microsoft.com/office/drawing/2014/main" id="{21C64814-F6DA-186D-C79D-BAEC17642B74}"/>
                </a:ext>
              </a:extLst>
            </p:cNvPr>
            <p:cNvSpPr/>
            <p:nvPr/>
          </p:nvSpPr>
          <p:spPr>
            <a:xfrm>
              <a:off x="-342214" y="3922034"/>
              <a:ext cx="257678" cy="9525"/>
            </a:xfrm>
            <a:custGeom>
              <a:avLst/>
              <a:gdLst>
                <a:gd name="connsiteX0" fmla="*/ 257434 w 257678"/>
                <a:gd name="connsiteY0" fmla="*/ 75 h 9525"/>
                <a:gd name="connsiteX1" fmla="*/ -245 w 257678"/>
                <a:gd name="connsiteY1" fmla="*/ 75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57678" h="9525">
                  <a:moveTo>
                    <a:pt x="257434" y="75"/>
                  </a:moveTo>
                  <a:lnTo>
                    <a:pt x="-245" y="75"/>
                  </a:lnTo>
                </a:path>
              </a:pathLst>
            </a:custGeom>
            <a:solidFill>
              <a:srgbClr val="000000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  <p:grpSp>
        <p:nvGrpSpPr>
          <p:cNvPr id="513" name="グラフィックス 510">
            <a:extLst>
              <a:ext uri="{FF2B5EF4-FFF2-40B4-BE49-F238E27FC236}">
                <a16:creationId xmlns:a16="http://schemas.microsoft.com/office/drawing/2014/main" id="{82AA11F2-BD84-9924-8DD7-232AB2A36F6E}"/>
              </a:ext>
            </a:extLst>
          </p:cNvPr>
          <p:cNvGrpSpPr/>
          <p:nvPr/>
        </p:nvGrpSpPr>
        <p:grpSpPr>
          <a:xfrm>
            <a:off x="395536" y="1546181"/>
            <a:ext cx="576031" cy="576000"/>
            <a:chOff x="1209344" y="2405228"/>
            <a:chExt cx="576031" cy="576000"/>
          </a:xfrm>
        </p:grpSpPr>
        <p:sp>
          <p:nvSpPr>
            <p:cNvPr id="514" name="フリーフォーム: 図形 513">
              <a:extLst>
                <a:ext uri="{FF2B5EF4-FFF2-40B4-BE49-F238E27FC236}">
                  <a16:creationId xmlns:a16="http://schemas.microsoft.com/office/drawing/2014/main" id="{E4EAA026-4945-5D5E-4D79-F2598CE28BAC}"/>
                </a:ext>
              </a:extLst>
            </p:cNvPr>
            <p:cNvSpPr/>
            <p:nvPr/>
          </p:nvSpPr>
          <p:spPr>
            <a:xfrm>
              <a:off x="1518045" y="2593940"/>
              <a:ext cx="9525" cy="198572"/>
            </a:xfrm>
            <a:custGeom>
              <a:avLst/>
              <a:gdLst>
                <a:gd name="connsiteX0" fmla="*/ -179 w 9525"/>
                <a:gd name="connsiteY0" fmla="*/ 55 h 198572"/>
                <a:gd name="connsiteX1" fmla="*/ -179 w 9525"/>
                <a:gd name="connsiteY1" fmla="*/ 198627 h 198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25" h="198572">
                  <a:moveTo>
                    <a:pt x="-179" y="55"/>
                  </a:moveTo>
                  <a:lnTo>
                    <a:pt x="-179" y="198627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15" name="フリーフォーム: 図形 514">
              <a:extLst>
                <a:ext uri="{FF2B5EF4-FFF2-40B4-BE49-F238E27FC236}">
                  <a16:creationId xmlns:a16="http://schemas.microsoft.com/office/drawing/2014/main" id="{FB2010EF-36E8-CE0E-3113-44DF060DF19B}"/>
                </a:ext>
              </a:extLst>
            </p:cNvPr>
            <p:cNvSpPr/>
            <p:nvPr/>
          </p:nvSpPr>
          <p:spPr>
            <a:xfrm>
              <a:off x="1403498" y="2502292"/>
              <a:ext cx="381877" cy="381871"/>
            </a:xfrm>
            <a:custGeom>
              <a:avLst/>
              <a:gdLst>
                <a:gd name="connsiteX0" fmla="*/ 381704 w 381877"/>
                <a:gd name="connsiteY0" fmla="*/ 190990 h 381871"/>
                <a:gd name="connsiteX1" fmla="*/ 190765 w 381877"/>
                <a:gd name="connsiteY1" fmla="*/ 381926 h 381871"/>
                <a:gd name="connsiteX2" fmla="*/ -175 w 381877"/>
                <a:gd name="connsiteY2" fmla="*/ 190990 h 381871"/>
                <a:gd name="connsiteX3" fmla="*/ 190765 w 381877"/>
                <a:gd name="connsiteY3" fmla="*/ 55 h 381871"/>
                <a:gd name="connsiteX4" fmla="*/ 381704 w 381877"/>
                <a:gd name="connsiteY4" fmla="*/ 190990 h 381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877" h="381871">
                  <a:moveTo>
                    <a:pt x="381704" y="190990"/>
                  </a:moveTo>
                  <a:cubicBezTo>
                    <a:pt x="381704" y="296441"/>
                    <a:pt x="296218" y="381926"/>
                    <a:pt x="190765" y="381926"/>
                  </a:cubicBezTo>
                  <a:cubicBezTo>
                    <a:pt x="85312" y="381926"/>
                    <a:pt x="-175" y="296441"/>
                    <a:pt x="-175" y="190990"/>
                  </a:cubicBezTo>
                  <a:cubicBezTo>
                    <a:pt x="-175" y="85539"/>
                    <a:pt x="85311" y="55"/>
                    <a:pt x="190765" y="55"/>
                  </a:cubicBezTo>
                  <a:cubicBezTo>
                    <a:pt x="296217" y="55"/>
                    <a:pt x="381704" y="85540"/>
                    <a:pt x="381704" y="190990"/>
                  </a:cubicBezTo>
                  <a:close/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16" name="フリーフォーム: 図形 515">
              <a:extLst>
                <a:ext uri="{FF2B5EF4-FFF2-40B4-BE49-F238E27FC236}">
                  <a16:creationId xmlns:a16="http://schemas.microsoft.com/office/drawing/2014/main" id="{79D6C662-07C1-D283-31F2-B93A988C29F2}"/>
                </a:ext>
              </a:extLst>
            </p:cNvPr>
            <p:cNvSpPr/>
            <p:nvPr/>
          </p:nvSpPr>
          <p:spPr>
            <a:xfrm>
              <a:off x="1209344" y="2693228"/>
              <a:ext cx="308700" cy="9525"/>
            </a:xfrm>
            <a:custGeom>
              <a:avLst/>
              <a:gdLst>
                <a:gd name="connsiteX0" fmla="*/ -191 w 308700"/>
                <a:gd name="connsiteY0" fmla="*/ 55 h 9525"/>
                <a:gd name="connsiteX1" fmla="*/ 308509 w 308700"/>
                <a:gd name="connsiteY1" fmla="*/ 55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8700" h="9525">
                  <a:moveTo>
                    <a:pt x="-191" y="55"/>
                  </a:moveTo>
                  <a:lnTo>
                    <a:pt x="308509" y="55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17" name="フリーフォーム: 図形 516">
              <a:extLst>
                <a:ext uri="{FF2B5EF4-FFF2-40B4-BE49-F238E27FC236}">
                  <a16:creationId xmlns:a16="http://schemas.microsoft.com/office/drawing/2014/main" id="{22920C2F-A30F-C8C9-A73E-0D8598929110}"/>
                </a:ext>
              </a:extLst>
            </p:cNvPr>
            <p:cNvSpPr/>
            <p:nvPr/>
          </p:nvSpPr>
          <p:spPr>
            <a:xfrm>
              <a:off x="1518045" y="2405228"/>
              <a:ext cx="195299" cy="241812"/>
            </a:xfrm>
            <a:custGeom>
              <a:avLst/>
              <a:gdLst>
                <a:gd name="connsiteX0" fmla="*/ 195128 w 195299"/>
                <a:gd name="connsiteY0" fmla="*/ 42 h 241812"/>
                <a:gd name="connsiteX1" fmla="*/ 195128 w 195299"/>
                <a:gd name="connsiteY1" fmla="*/ 138674 h 241812"/>
                <a:gd name="connsiteX2" fmla="*/ -172 w 195299"/>
                <a:gd name="connsiteY2" fmla="*/ 241854 h 241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5299" h="241812">
                  <a:moveTo>
                    <a:pt x="195128" y="42"/>
                  </a:moveTo>
                  <a:lnTo>
                    <a:pt x="195128" y="138674"/>
                  </a:lnTo>
                  <a:lnTo>
                    <a:pt x="-172" y="241854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18" name="フリーフォーム: 図形 517">
              <a:extLst>
                <a:ext uri="{FF2B5EF4-FFF2-40B4-BE49-F238E27FC236}">
                  <a16:creationId xmlns:a16="http://schemas.microsoft.com/office/drawing/2014/main" id="{3A72720A-1046-CE3C-EC0B-AF782D245CB2}"/>
                </a:ext>
              </a:extLst>
            </p:cNvPr>
            <p:cNvSpPr/>
            <p:nvPr/>
          </p:nvSpPr>
          <p:spPr>
            <a:xfrm>
              <a:off x="1518045" y="2739412"/>
              <a:ext cx="195299" cy="241815"/>
            </a:xfrm>
            <a:custGeom>
              <a:avLst/>
              <a:gdLst>
                <a:gd name="connsiteX0" fmla="*/ 195128 w 195299"/>
                <a:gd name="connsiteY0" fmla="*/ 241883 h 241815"/>
                <a:gd name="connsiteX1" fmla="*/ 195128 w 195299"/>
                <a:gd name="connsiteY1" fmla="*/ 103247 h 241815"/>
                <a:gd name="connsiteX2" fmla="*/ -172 w 195299"/>
                <a:gd name="connsiteY2" fmla="*/ 67 h 241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5299" h="241815">
                  <a:moveTo>
                    <a:pt x="195128" y="241883"/>
                  </a:moveTo>
                  <a:lnTo>
                    <a:pt x="195128" y="103247"/>
                  </a:lnTo>
                  <a:lnTo>
                    <a:pt x="-172" y="67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19" name="フリーフォーム: 図形 518">
              <a:extLst>
                <a:ext uri="{FF2B5EF4-FFF2-40B4-BE49-F238E27FC236}">
                  <a16:creationId xmlns:a16="http://schemas.microsoft.com/office/drawing/2014/main" id="{E723769B-16EB-FB3B-0AC2-2DA7B0141925}"/>
                </a:ext>
              </a:extLst>
            </p:cNvPr>
            <p:cNvSpPr/>
            <p:nvPr/>
          </p:nvSpPr>
          <p:spPr>
            <a:xfrm>
              <a:off x="1540443" y="2751277"/>
              <a:ext cx="93235" cy="75829"/>
            </a:xfrm>
            <a:custGeom>
              <a:avLst/>
              <a:gdLst>
                <a:gd name="connsiteX0" fmla="*/ 54091 w 93235"/>
                <a:gd name="connsiteY0" fmla="*/ 75890 h 75829"/>
                <a:gd name="connsiteX1" fmla="*/ -179 w 93235"/>
                <a:gd name="connsiteY1" fmla="*/ 60 h 75829"/>
                <a:gd name="connsiteX2" fmla="*/ 93056 w 93235"/>
                <a:gd name="connsiteY2" fmla="*/ 2146 h 75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235" h="75829">
                  <a:moveTo>
                    <a:pt x="54091" y="75890"/>
                  </a:moveTo>
                  <a:lnTo>
                    <a:pt x="-179" y="60"/>
                  </a:lnTo>
                  <a:lnTo>
                    <a:pt x="93056" y="2146"/>
                  </a:lnTo>
                  <a:close/>
                </a:path>
              </a:pathLst>
            </a:custGeom>
            <a:solidFill>
              <a:srgbClr val="000000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  <p:grpSp>
        <p:nvGrpSpPr>
          <p:cNvPr id="520" name="グラフィックス 510">
            <a:extLst>
              <a:ext uri="{FF2B5EF4-FFF2-40B4-BE49-F238E27FC236}">
                <a16:creationId xmlns:a16="http://schemas.microsoft.com/office/drawing/2014/main" id="{30002603-E17A-53C2-D591-832231C42115}"/>
              </a:ext>
            </a:extLst>
          </p:cNvPr>
          <p:cNvGrpSpPr/>
          <p:nvPr/>
        </p:nvGrpSpPr>
        <p:grpSpPr>
          <a:xfrm>
            <a:off x="1403648" y="1546181"/>
            <a:ext cx="576031" cy="576000"/>
            <a:chOff x="333057" y="1630950"/>
            <a:chExt cx="576031" cy="576000"/>
          </a:xfrm>
        </p:grpSpPr>
        <p:sp>
          <p:nvSpPr>
            <p:cNvPr id="521" name="フリーフォーム: 図形 520">
              <a:extLst>
                <a:ext uri="{FF2B5EF4-FFF2-40B4-BE49-F238E27FC236}">
                  <a16:creationId xmlns:a16="http://schemas.microsoft.com/office/drawing/2014/main" id="{AB428149-BDC5-3A97-B81D-094E1B674C23}"/>
                </a:ext>
              </a:extLst>
            </p:cNvPr>
            <p:cNvSpPr/>
            <p:nvPr/>
          </p:nvSpPr>
          <p:spPr>
            <a:xfrm>
              <a:off x="641758" y="1819662"/>
              <a:ext cx="9525" cy="198572"/>
            </a:xfrm>
            <a:custGeom>
              <a:avLst/>
              <a:gdLst>
                <a:gd name="connsiteX0" fmla="*/ -271 w 9525"/>
                <a:gd name="connsiteY0" fmla="*/ -27 h 198572"/>
                <a:gd name="connsiteX1" fmla="*/ -271 w 9525"/>
                <a:gd name="connsiteY1" fmla="*/ 198546 h 198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25" h="198572">
                  <a:moveTo>
                    <a:pt x="-271" y="-27"/>
                  </a:moveTo>
                  <a:lnTo>
                    <a:pt x="-271" y="198546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28" name="フリーフォーム: 図形 527">
              <a:extLst>
                <a:ext uri="{FF2B5EF4-FFF2-40B4-BE49-F238E27FC236}">
                  <a16:creationId xmlns:a16="http://schemas.microsoft.com/office/drawing/2014/main" id="{978DA785-6BB4-C3E3-769A-00A516312D7C}"/>
                </a:ext>
              </a:extLst>
            </p:cNvPr>
            <p:cNvSpPr/>
            <p:nvPr/>
          </p:nvSpPr>
          <p:spPr>
            <a:xfrm>
              <a:off x="527211" y="1728014"/>
              <a:ext cx="381877" cy="381871"/>
            </a:xfrm>
            <a:custGeom>
              <a:avLst/>
              <a:gdLst>
                <a:gd name="connsiteX0" fmla="*/ 381612 w 381877"/>
                <a:gd name="connsiteY0" fmla="*/ 190909 h 381871"/>
                <a:gd name="connsiteX1" fmla="*/ 190673 w 381877"/>
                <a:gd name="connsiteY1" fmla="*/ 381845 h 381871"/>
                <a:gd name="connsiteX2" fmla="*/ -267 w 381877"/>
                <a:gd name="connsiteY2" fmla="*/ 190909 h 381871"/>
                <a:gd name="connsiteX3" fmla="*/ 190673 w 381877"/>
                <a:gd name="connsiteY3" fmla="*/ -27 h 381871"/>
                <a:gd name="connsiteX4" fmla="*/ 381612 w 381877"/>
                <a:gd name="connsiteY4" fmla="*/ 190909 h 381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877" h="381871">
                  <a:moveTo>
                    <a:pt x="381612" y="190909"/>
                  </a:moveTo>
                  <a:cubicBezTo>
                    <a:pt x="381612" y="296360"/>
                    <a:pt x="296126" y="381845"/>
                    <a:pt x="190673" y="381845"/>
                  </a:cubicBezTo>
                  <a:cubicBezTo>
                    <a:pt x="85220" y="381845"/>
                    <a:pt x="-267" y="296360"/>
                    <a:pt x="-267" y="190909"/>
                  </a:cubicBezTo>
                  <a:cubicBezTo>
                    <a:pt x="-267" y="85458"/>
                    <a:pt x="85219" y="-27"/>
                    <a:pt x="190673" y="-27"/>
                  </a:cubicBezTo>
                  <a:cubicBezTo>
                    <a:pt x="296125" y="-27"/>
                    <a:pt x="381612" y="85458"/>
                    <a:pt x="381612" y="190909"/>
                  </a:cubicBezTo>
                  <a:close/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29" name="フリーフォーム: 図形 528">
              <a:extLst>
                <a:ext uri="{FF2B5EF4-FFF2-40B4-BE49-F238E27FC236}">
                  <a16:creationId xmlns:a16="http://schemas.microsoft.com/office/drawing/2014/main" id="{7768DE0E-D930-990A-8ECB-1E8C03FF3E6B}"/>
                </a:ext>
              </a:extLst>
            </p:cNvPr>
            <p:cNvSpPr/>
            <p:nvPr/>
          </p:nvSpPr>
          <p:spPr>
            <a:xfrm>
              <a:off x="333057" y="1918950"/>
              <a:ext cx="308700" cy="9525"/>
            </a:xfrm>
            <a:custGeom>
              <a:avLst/>
              <a:gdLst>
                <a:gd name="connsiteX0" fmla="*/ -283 w 308700"/>
                <a:gd name="connsiteY0" fmla="*/ -27 h 9525"/>
                <a:gd name="connsiteX1" fmla="*/ 308417 w 308700"/>
                <a:gd name="connsiteY1" fmla="*/ -27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8700" h="9525">
                  <a:moveTo>
                    <a:pt x="-283" y="-27"/>
                  </a:moveTo>
                  <a:lnTo>
                    <a:pt x="308417" y="-27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30" name="フリーフォーム: 図形 529">
              <a:extLst>
                <a:ext uri="{FF2B5EF4-FFF2-40B4-BE49-F238E27FC236}">
                  <a16:creationId xmlns:a16="http://schemas.microsoft.com/office/drawing/2014/main" id="{EA344E09-8ADE-26B0-BB50-6C8A03871392}"/>
                </a:ext>
              </a:extLst>
            </p:cNvPr>
            <p:cNvSpPr/>
            <p:nvPr/>
          </p:nvSpPr>
          <p:spPr>
            <a:xfrm>
              <a:off x="641758" y="1630950"/>
              <a:ext cx="195299" cy="241812"/>
            </a:xfrm>
            <a:custGeom>
              <a:avLst/>
              <a:gdLst>
                <a:gd name="connsiteX0" fmla="*/ 195036 w 195299"/>
                <a:gd name="connsiteY0" fmla="*/ -40 h 241812"/>
                <a:gd name="connsiteX1" fmla="*/ 195036 w 195299"/>
                <a:gd name="connsiteY1" fmla="*/ 138593 h 241812"/>
                <a:gd name="connsiteX2" fmla="*/ -264 w 195299"/>
                <a:gd name="connsiteY2" fmla="*/ 241772 h 241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5299" h="241812">
                  <a:moveTo>
                    <a:pt x="195036" y="-40"/>
                  </a:moveTo>
                  <a:lnTo>
                    <a:pt x="195036" y="138593"/>
                  </a:lnTo>
                  <a:lnTo>
                    <a:pt x="-264" y="241772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41" name="フリーフォーム: 図形 540">
              <a:extLst>
                <a:ext uri="{FF2B5EF4-FFF2-40B4-BE49-F238E27FC236}">
                  <a16:creationId xmlns:a16="http://schemas.microsoft.com/office/drawing/2014/main" id="{F7C6AE64-6123-D1D5-CF58-5075C08002D8}"/>
                </a:ext>
              </a:extLst>
            </p:cNvPr>
            <p:cNvSpPr/>
            <p:nvPr/>
          </p:nvSpPr>
          <p:spPr>
            <a:xfrm>
              <a:off x="641758" y="1965135"/>
              <a:ext cx="195299" cy="241815"/>
            </a:xfrm>
            <a:custGeom>
              <a:avLst/>
              <a:gdLst>
                <a:gd name="connsiteX0" fmla="*/ 195036 w 195299"/>
                <a:gd name="connsiteY0" fmla="*/ 241802 h 241815"/>
                <a:gd name="connsiteX1" fmla="*/ 195036 w 195299"/>
                <a:gd name="connsiteY1" fmla="*/ 103166 h 241815"/>
                <a:gd name="connsiteX2" fmla="*/ -264 w 195299"/>
                <a:gd name="connsiteY2" fmla="*/ -14 h 241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5299" h="241815">
                  <a:moveTo>
                    <a:pt x="195036" y="241802"/>
                  </a:moveTo>
                  <a:lnTo>
                    <a:pt x="195036" y="103166"/>
                  </a:lnTo>
                  <a:lnTo>
                    <a:pt x="-264" y="-14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42" name="フリーフォーム: 図形 541">
              <a:extLst>
                <a:ext uri="{FF2B5EF4-FFF2-40B4-BE49-F238E27FC236}">
                  <a16:creationId xmlns:a16="http://schemas.microsoft.com/office/drawing/2014/main" id="{2CF781EE-0C7E-9F6A-5BCD-2EEF5F5FF959}"/>
                </a:ext>
              </a:extLst>
            </p:cNvPr>
            <p:cNvSpPr/>
            <p:nvPr/>
          </p:nvSpPr>
          <p:spPr>
            <a:xfrm rot="10800000">
              <a:off x="713713" y="1976528"/>
              <a:ext cx="93235" cy="75829"/>
            </a:xfrm>
            <a:custGeom>
              <a:avLst/>
              <a:gdLst>
                <a:gd name="connsiteX0" fmla="*/ 92969 w 93235"/>
                <a:gd name="connsiteY0" fmla="*/ 2065 h 75829"/>
                <a:gd name="connsiteX1" fmla="*/ -266 w 93235"/>
                <a:gd name="connsiteY1" fmla="*/ -21 h 75829"/>
                <a:gd name="connsiteX2" fmla="*/ 54004 w 93235"/>
                <a:gd name="connsiteY2" fmla="*/ 75809 h 75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235" h="75829">
                  <a:moveTo>
                    <a:pt x="92969" y="2065"/>
                  </a:moveTo>
                  <a:lnTo>
                    <a:pt x="-266" y="-21"/>
                  </a:lnTo>
                  <a:lnTo>
                    <a:pt x="54004" y="75809"/>
                  </a:lnTo>
                  <a:close/>
                </a:path>
              </a:pathLst>
            </a:custGeom>
            <a:solidFill>
              <a:srgbClr val="000000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  <p:grpSp>
        <p:nvGrpSpPr>
          <p:cNvPr id="558" name="グラフィックス 555">
            <a:extLst>
              <a:ext uri="{FF2B5EF4-FFF2-40B4-BE49-F238E27FC236}">
                <a16:creationId xmlns:a16="http://schemas.microsoft.com/office/drawing/2014/main" id="{3186508B-FCB6-00E9-B893-35090D31EB04}"/>
              </a:ext>
            </a:extLst>
          </p:cNvPr>
          <p:cNvGrpSpPr/>
          <p:nvPr/>
        </p:nvGrpSpPr>
        <p:grpSpPr>
          <a:xfrm>
            <a:off x="1330674" y="3940828"/>
            <a:ext cx="576000" cy="575999"/>
            <a:chOff x="495194" y="3412799"/>
            <a:chExt cx="576000" cy="575999"/>
          </a:xfrm>
        </p:grpSpPr>
        <p:sp>
          <p:nvSpPr>
            <p:cNvPr id="559" name="フリーフォーム: 図形 558">
              <a:extLst>
                <a:ext uri="{FF2B5EF4-FFF2-40B4-BE49-F238E27FC236}">
                  <a16:creationId xmlns:a16="http://schemas.microsoft.com/office/drawing/2014/main" id="{95FEF370-5CCC-27EE-BB13-7A66F034792B}"/>
                </a:ext>
              </a:extLst>
            </p:cNvPr>
            <p:cNvSpPr/>
            <p:nvPr/>
          </p:nvSpPr>
          <p:spPr>
            <a:xfrm>
              <a:off x="691811" y="3496567"/>
              <a:ext cx="379383" cy="379383"/>
            </a:xfrm>
            <a:custGeom>
              <a:avLst/>
              <a:gdLst>
                <a:gd name="connsiteX0" fmla="*/ 379094 w 379383"/>
                <a:gd name="connsiteY0" fmla="*/ 189657 h 379383"/>
                <a:gd name="connsiteX1" fmla="*/ 189402 w 379383"/>
                <a:gd name="connsiteY1" fmla="*/ 379349 h 379383"/>
                <a:gd name="connsiteX2" fmla="*/ -289 w 379383"/>
                <a:gd name="connsiteY2" fmla="*/ 189657 h 379383"/>
                <a:gd name="connsiteX3" fmla="*/ 189402 w 379383"/>
                <a:gd name="connsiteY3" fmla="*/ -35 h 379383"/>
                <a:gd name="connsiteX4" fmla="*/ 379094 w 379383"/>
                <a:gd name="connsiteY4" fmla="*/ 189657 h 379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9383" h="379383">
                  <a:moveTo>
                    <a:pt x="379094" y="189657"/>
                  </a:moveTo>
                  <a:cubicBezTo>
                    <a:pt x="379094" y="294421"/>
                    <a:pt x="294166" y="379349"/>
                    <a:pt x="189402" y="379349"/>
                  </a:cubicBezTo>
                  <a:cubicBezTo>
                    <a:pt x="84639" y="379349"/>
                    <a:pt x="-289" y="294421"/>
                    <a:pt x="-289" y="189657"/>
                  </a:cubicBezTo>
                  <a:cubicBezTo>
                    <a:pt x="-289" y="84893"/>
                    <a:pt x="84639" y="-35"/>
                    <a:pt x="189402" y="-35"/>
                  </a:cubicBezTo>
                  <a:cubicBezTo>
                    <a:pt x="294166" y="-35"/>
                    <a:pt x="379094" y="84893"/>
                    <a:pt x="379094" y="189657"/>
                  </a:cubicBezTo>
                  <a:close/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69" name="フリーフォーム: 図形 568">
              <a:extLst>
                <a:ext uri="{FF2B5EF4-FFF2-40B4-BE49-F238E27FC236}">
                  <a16:creationId xmlns:a16="http://schemas.microsoft.com/office/drawing/2014/main" id="{8EE4CA77-4674-653B-5444-DCD9316904B2}"/>
                </a:ext>
              </a:extLst>
            </p:cNvPr>
            <p:cNvSpPr/>
            <p:nvPr/>
          </p:nvSpPr>
          <p:spPr>
            <a:xfrm>
              <a:off x="760826" y="3603097"/>
              <a:ext cx="9525" cy="166323"/>
            </a:xfrm>
            <a:custGeom>
              <a:avLst/>
              <a:gdLst>
                <a:gd name="connsiteX0" fmla="*/ -299 w 9525"/>
                <a:gd name="connsiteY0" fmla="*/ -35 h 166323"/>
                <a:gd name="connsiteX1" fmla="*/ -299 w 9525"/>
                <a:gd name="connsiteY1" fmla="*/ 166289 h 166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25" h="166323">
                  <a:moveTo>
                    <a:pt x="-299" y="-35"/>
                  </a:moveTo>
                  <a:lnTo>
                    <a:pt x="-299" y="166289"/>
                  </a:lnTo>
                </a:path>
              </a:pathLst>
            </a:custGeom>
            <a:solidFill>
              <a:srgbClr val="000000"/>
            </a:solidFill>
            <a:ln w="25400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70" name="フリーフォーム: 図形 569">
              <a:extLst>
                <a:ext uri="{FF2B5EF4-FFF2-40B4-BE49-F238E27FC236}">
                  <a16:creationId xmlns:a16="http://schemas.microsoft.com/office/drawing/2014/main" id="{8A8305AB-F665-87F2-F0AB-6E79C8E4DC4A}"/>
                </a:ext>
              </a:extLst>
            </p:cNvPr>
            <p:cNvSpPr/>
            <p:nvPr/>
          </p:nvSpPr>
          <p:spPr>
            <a:xfrm>
              <a:off x="823420" y="3573857"/>
              <a:ext cx="9525" cy="46496"/>
            </a:xfrm>
            <a:custGeom>
              <a:avLst/>
              <a:gdLst>
                <a:gd name="connsiteX0" fmla="*/ -294 w 9525"/>
                <a:gd name="connsiteY0" fmla="*/ -42 h 46496"/>
                <a:gd name="connsiteX1" fmla="*/ -294 w 9525"/>
                <a:gd name="connsiteY1" fmla="*/ 46455 h 464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25" h="46496">
                  <a:moveTo>
                    <a:pt x="-294" y="-42"/>
                  </a:moveTo>
                  <a:lnTo>
                    <a:pt x="-294" y="46455"/>
                  </a:lnTo>
                </a:path>
              </a:pathLst>
            </a:custGeom>
            <a:solidFill>
              <a:srgbClr val="000000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71" name="フリーフォーム: 図形 570">
              <a:extLst>
                <a:ext uri="{FF2B5EF4-FFF2-40B4-BE49-F238E27FC236}">
                  <a16:creationId xmlns:a16="http://schemas.microsoft.com/office/drawing/2014/main" id="{0DFDE097-A7B6-F73D-57C6-694A25E16AEE}"/>
                </a:ext>
              </a:extLst>
            </p:cNvPr>
            <p:cNvSpPr/>
            <p:nvPr/>
          </p:nvSpPr>
          <p:spPr>
            <a:xfrm>
              <a:off x="823420" y="3663011"/>
              <a:ext cx="9525" cy="46500"/>
            </a:xfrm>
            <a:custGeom>
              <a:avLst/>
              <a:gdLst>
                <a:gd name="connsiteX0" fmla="*/ -294 w 9525"/>
                <a:gd name="connsiteY0" fmla="*/ -35 h 46500"/>
                <a:gd name="connsiteX1" fmla="*/ -294 w 9525"/>
                <a:gd name="connsiteY1" fmla="*/ 46466 h 46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25" h="46500">
                  <a:moveTo>
                    <a:pt x="-294" y="-35"/>
                  </a:moveTo>
                  <a:lnTo>
                    <a:pt x="-294" y="46466"/>
                  </a:lnTo>
                </a:path>
              </a:pathLst>
            </a:custGeom>
            <a:solidFill>
              <a:srgbClr val="000000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72" name="フリーフォーム: 図形 571">
              <a:extLst>
                <a:ext uri="{FF2B5EF4-FFF2-40B4-BE49-F238E27FC236}">
                  <a16:creationId xmlns:a16="http://schemas.microsoft.com/office/drawing/2014/main" id="{550FD97A-05F1-4F22-3158-A91F78FD09F5}"/>
                </a:ext>
              </a:extLst>
            </p:cNvPr>
            <p:cNvSpPr/>
            <p:nvPr/>
          </p:nvSpPr>
          <p:spPr>
            <a:xfrm>
              <a:off x="823420" y="3752164"/>
              <a:ext cx="9525" cy="46499"/>
            </a:xfrm>
            <a:custGeom>
              <a:avLst/>
              <a:gdLst>
                <a:gd name="connsiteX0" fmla="*/ -294 w 9525"/>
                <a:gd name="connsiteY0" fmla="*/ -28 h 46499"/>
                <a:gd name="connsiteX1" fmla="*/ -294 w 9525"/>
                <a:gd name="connsiteY1" fmla="*/ 46472 h 46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25" h="46499">
                  <a:moveTo>
                    <a:pt x="-294" y="-28"/>
                  </a:moveTo>
                  <a:lnTo>
                    <a:pt x="-294" y="46472"/>
                  </a:lnTo>
                </a:path>
              </a:pathLst>
            </a:custGeom>
            <a:solidFill>
              <a:srgbClr val="000000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73" name="フリーフォーム: 図形 572">
              <a:extLst>
                <a:ext uri="{FF2B5EF4-FFF2-40B4-BE49-F238E27FC236}">
                  <a16:creationId xmlns:a16="http://schemas.microsoft.com/office/drawing/2014/main" id="{634BB51F-C00F-1D23-49E8-413DDCB38559}"/>
                </a:ext>
              </a:extLst>
            </p:cNvPr>
            <p:cNvSpPr/>
            <p:nvPr/>
          </p:nvSpPr>
          <p:spPr>
            <a:xfrm>
              <a:off x="823420" y="3412799"/>
              <a:ext cx="175776" cy="184306"/>
            </a:xfrm>
            <a:custGeom>
              <a:avLst/>
              <a:gdLst>
                <a:gd name="connsiteX0" fmla="*/ -287 w 175776"/>
                <a:gd name="connsiteY0" fmla="*/ 184257 h 184306"/>
                <a:gd name="connsiteX1" fmla="*/ 175451 w 175776"/>
                <a:gd name="connsiteY1" fmla="*/ 184257 h 184306"/>
                <a:gd name="connsiteX2" fmla="*/ 175489 w 175776"/>
                <a:gd name="connsiteY2" fmla="*/ -49 h 1843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5776" h="184306">
                  <a:moveTo>
                    <a:pt x="-287" y="184257"/>
                  </a:moveTo>
                  <a:lnTo>
                    <a:pt x="175451" y="184257"/>
                  </a:lnTo>
                  <a:lnTo>
                    <a:pt x="175489" y="-49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74" name="フリーフォーム: 図形 573">
              <a:extLst>
                <a:ext uri="{FF2B5EF4-FFF2-40B4-BE49-F238E27FC236}">
                  <a16:creationId xmlns:a16="http://schemas.microsoft.com/office/drawing/2014/main" id="{B1879301-F38D-570E-4C4F-431B42122952}"/>
                </a:ext>
              </a:extLst>
            </p:cNvPr>
            <p:cNvSpPr/>
            <p:nvPr/>
          </p:nvSpPr>
          <p:spPr>
            <a:xfrm>
              <a:off x="823420" y="3686259"/>
              <a:ext cx="175776" cy="302539"/>
            </a:xfrm>
            <a:custGeom>
              <a:avLst/>
              <a:gdLst>
                <a:gd name="connsiteX0" fmla="*/ -287 w 175776"/>
                <a:gd name="connsiteY0" fmla="*/ -23 h 302539"/>
                <a:gd name="connsiteX1" fmla="*/ 175489 w 175776"/>
                <a:gd name="connsiteY1" fmla="*/ -23 h 302539"/>
                <a:gd name="connsiteX2" fmla="*/ 175489 w 175776"/>
                <a:gd name="connsiteY2" fmla="*/ 302517 h 302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5776" h="302539">
                  <a:moveTo>
                    <a:pt x="-287" y="-23"/>
                  </a:moveTo>
                  <a:lnTo>
                    <a:pt x="175489" y="-23"/>
                  </a:lnTo>
                  <a:lnTo>
                    <a:pt x="175489" y="302517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75" name="フリーフォーム: 図形 574">
              <a:extLst>
                <a:ext uri="{FF2B5EF4-FFF2-40B4-BE49-F238E27FC236}">
                  <a16:creationId xmlns:a16="http://schemas.microsoft.com/office/drawing/2014/main" id="{5420BE15-23CF-A3B8-E45D-E30781FBE700}"/>
                </a:ext>
              </a:extLst>
            </p:cNvPr>
            <p:cNvSpPr/>
            <p:nvPr/>
          </p:nvSpPr>
          <p:spPr>
            <a:xfrm>
              <a:off x="823420" y="3775416"/>
              <a:ext cx="175737" cy="9525"/>
            </a:xfrm>
            <a:custGeom>
              <a:avLst/>
              <a:gdLst>
                <a:gd name="connsiteX0" fmla="*/ -287 w 175737"/>
                <a:gd name="connsiteY0" fmla="*/ -28 h 9525"/>
                <a:gd name="connsiteX1" fmla="*/ 175451 w 175737"/>
                <a:gd name="connsiteY1" fmla="*/ -28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75737" h="9525">
                  <a:moveTo>
                    <a:pt x="-287" y="-28"/>
                  </a:moveTo>
                  <a:lnTo>
                    <a:pt x="175451" y="-28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76" name="フリーフォーム: 図形 575">
              <a:extLst>
                <a:ext uri="{FF2B5EF4-FFF2-40B4-BE49-F238E27FC236}">
                  <a16:creationId xmlns:a16="http://schemas.microsoft.com/office/drawing/2014/main" id="{32A364A0-9EA7-7919-4134-D98099763723}"/>
                </a:ext>
              </a:extLst>
            </p:cNvPr>
            <p:cNvSpPr/>
            <p:nvPr/>
          </p:nvSpPr>
          <p:spPr>
            <a:xfrm rot="10800000">
              <a:off x="911982" y="3650533"/>
              <a:ext cx="73516" cy="71475"/>
            </a:xfrm>
            <a:custGeom>
              <a:avLst/>
              <a:gdLst>
                <a:gd name="connsiteX0" fmla="*/ -330 w 73516"/>
                <a:gd name="connsiteY0" fmla="*/ 35739 h 71475"/>
                <a:gd name="connsiteX1" fmla="*/ 73187 w 73516"/>
                <a:gd name="connsiteY1" fmla="*/ 5 h 71475"/>
                <a:gd name="connsiteX2" fmla="*/ 73187 w 73516"/>
                <a:gd name="connsiteY2" fmla="*/ 71481 h 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3516" h="71475">
                  <a:moveTo>
                    <a:pt x="-330" y="35739"/>
                  </a:moveTo>
                  <a:lnTo>
                    <a:pt x="73187" y="5"/>
                  </a:lnTo>
                  <a:lnTo>
                    <a:pt x="73187" y="71481"/>
                  </a:lnTo>
                  <a:close/>
                </a:path>
              </a:pathLst>
            </a:custGeom>
            <a:solidFill>
              <a:srgbClr val="000000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77" name="フリーフォーム: 図形 576">
              <a:extLst>
                <a:ext uri="{FF2B5EF4-FFF2-40B4-BE49-F238E27FC236}">
                  <a16:creationId xmlns:a16="http://schemas.microsoft.com/office/drawing/2014/main" id="{AE5E3301-E645-7B75-5921-1BD29F4936B4}"/>
                </a:ext>
              </a:extLst>
            </p:cNvPr>
            <p:cNvSpPr/>
            <p:nvPr/>
          </p:nvSpPr>
          <p:spPr>
            <a:xfrm>
              <a:off x="495194" y="3772797"/>
              <a:ext cx="257678" cy="9525"/>
            </a:xfrm>
            <a:custGeom>
              <a:avLst/>
              <a:gdLst>
                <a:gd name="connsiteX0" fmla="*/ 257369 w 257678"/>
                <a:gd name="connsiteY0" fmla="*/ -28 h 9525"/>
                <a:gd name="connsiteX1" fmla="*/ -310 w 257678"/>
                <a:gd name="connsiteY1" fmla="*/ -28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57678" h="9525">
                  <a:moveTo>
                    <a:pt x="257369" y="-28"/>
                  </a:moveTo>
                  <a:lnTo>
                    <a:pt x="-310" y="-28"/>
                  </a:lnTo>
                </a:path>
              </a:pathLst>
            </a:custGeom>
            <a:solidFill>
              <a:srgbClr val="000000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  <p:grpSp>
        <p:nvGrpSpPr>
          <p:cNvPr id="578" name="グラフィックス 555">
            <a:extLst>
              <a:ext uri="{FF2B5EF4-FFF2-40B4-BE49-F238E27FC236}">
                <a16:creationId xmlns:a16="http://schemas.microsoft.com/office/drawing/2014/main" id="{FE03B23A-D3B3-DBD1-5BE7-228AC34AF6A8}"/>
              </a:ext>
            </a:extLst>
          </p:cNvPr>
          <p:cNvGrpSpPr/>
          <p:nvPr/>
        </p:nvGrpSpPr>
        <p:grpSpPr>
          <a:xfrm>
            <a:off x="477359" y="3940828"/>
            <a:ext cx="576000" cy="575999"/>
            <a:chOff x="485145" y="4054706"/>
            <a:chExt cx="576000" cy="575999"/>
          </a:xfrm>
        </p:grpSpPr>
        <p:sp>
          <p:nvSpPr>
            <p:cNvPr id="579" name="フリーフォーム: 図形 578">
              <a:extLst>
                <a:ext uri="{FF2B5EF4-FFF2-40B4-BE49-F238E27FC236}">
                  <a16:creationId xmlns:a16="http://schemas.microsoft.com/office/drawing/2014/main" id="{F5D9E1A4-3402-CFB3-F4C3-0B95AAFAAC91}"/>
                </a:ext>
              </a:extLst>
            </p:cNvPr>
            <p:cNvSpPr/>
            <p:nvPr/>
          </p:nvSpPr>
          <p:spPr>
            <a:xfrm>
              <a:off x="681762" y="4138475"/>
              <a:ext cx="379383" cy="379383"/>
            </a:xfrm>
            <a:custGeom>
              <a:avLst/>
              <a:gdLst>
                <a:gd name="connsiteX0" fmla="*/ 379093 w 379383"/>
                <a:gd name="connsiteY0" fmla="*/ 189725 h 379383"/>
                <a:gd name="connsiteX1" fmla="*/ 189401 w 379383"/>
                <a:gd name="connsiteY1" fmla="*/ 379416 h 379383"/>
                <a:gd name="connsiteX2" fmla="*/ -290 w 379383"/>
                <a:gd name="connsiteY2" fmla="*/ 189725 h 379383"/>
                <a:gd name="connsiteX3" fmla="*/ 189401 w 379383"/>
                <a:gd name="connsiteY3" fmla="*/ 33 h 379383"/>
                <a:gd name="connsiteX4" fmla="*/ 379093 w 379383"/>
                <a:gd name="connsiteY4" fmla="*/ 189725 h 379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9383" h="379383">
                  <a:moveTo>
                    <a:pt x="379093" y="189725"/>
                  </a:moveTo>
                  <a:cubicBezTo>
                    <a:pt x="379093" y="294488"/>
                    <a:pt x="294165" y="379416"/>
                    <a:pt x="189401" y="379416"/>
                  </a:cubicBezTo>
                  <a:cubicBezTo>
                    <a:pt x="84638" y="379416"/>
                    <a:pt x="-290" y="294488"/>
                    <a:pt x="-290" y="189725"/>
                  </a:cubicBezTo>
                  <a:cubicBezTo>
                    <a:pt x="-290" y="84961"/>
                    <a:pt x="84638" y="33"/>
                    <a:pt x="189401" y="33"/>
                  </a:cubicBezTo>
                  <a:cubicBezTo>
                    <a:pt x="294165" y="33"/>
                    <a:pt x="379093" y="84961"/>
                    <a:pt x="379093" y="189725"/>
                  </a:cubicBezTo>
                  <a:close/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97" name="フリーフォーム: 図形 596">
              <a:extLst>
                <a:ext uri="{FF2B5EF4-FFF2-40B4-BE49-F238E27FC236}">
                  <a16:creationId xmlns:a16="http://schemas.microsoft.com/office/drawing/2014/main" id="{A3902F4D-4141-0754-4949-68B0714D052F}"/>
                </a:ext>
              </a:extLst>
            </p:cNvPr>
            <p:cNvSpPr/>
            <p:nvPr/>
          </p:nvSpPr>
          <p:spPr>
            <a:xfrm>
              <a:off x="750777" y="4245005"/>
              <a:ext cx="9525" cy="166323"/>
            </a:xfrm>
            <a:custGeom>
              <a:avLst/>
              <a:gdLst>
                <a:gd name="connsiteX0" fmla="*/ -300 w 9525"/>
                <a:gd name="connsiteY0" fmla="*/ 33 h 166323"/>
                <a:gd name="connsiteX1" fmla="*/ -300 w 9525"/>
                <a:gd name="connsiteY1" fmla="*/ 166356 h 166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25" h="166323">
                  <a:moveTo>
                    <a:pt x="-300" y="33"/>
                  </a:moveTo>
                  <a:lnTo>
                    <a:pt x="-300" y="166356"/>
                  </a:lnTo>
                </a:path>
              </a:pathLst>
            </a:custGeom>
            <a:solidFill>
              <a:srgbClr val="000000"/>
            </a:solidFill>
            <a:ln w="25400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sp>
          <p:nvSpPr>
            <p:cNvPr id="598" name="フリーフォーム: 図形 597">
              <a:extLst>
                <a:ext uri="{FF2B5EF4-FFF2-40B4-BE49-F238E27FC236}">
                  <a16:creationId xmlns:a16="http://schemas.microsoft.com/office/drawing/2014/main" id="{28F91904-700E-C50D-83A1-A6B06CF83293}"/>
                </a:ext>
              </a:extLst>
            </p:cNvPr>
            <p:cNvSpPr/>
            <p:nvPr/>
          </p:nvSpPr>
          <p:spPr>
            <a:xfrm>
              <a:off x="813371" y="4215765"/>
              <a:ext cx="9525" cy="46496"/>
            </a:xfrm>
            <a:custGeom>
              <a:avLst/>
              <a:gdLst>
                <a:gd name="connsiteX0" fmla="*/ -295 w 9525"/>
                <a:gd name="connsiteY0" fmla="*/ 26 h 46496"/>
                <a:gd name="connsiteX1" fmla="*/ -295 w 9525"/>
                <a:gd name="connsiteY1" fmla="*/ 46522 h 464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25" h="46496">
                  <a:moveTo>
                    <a:pt x="-295" y="26"/>
                  </a:moveTo>
                  <a:lnTo>
                    <a:pt x="-295" y="46522"/>
                  </a:lnTo>
                </a:path>
              </a:pathLst>
            </a:custGeom>
            <a:solidFill>
              <a:srgbClr val="000000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99" name="フリーフォーム: 図形 598">
              <a:extLst>
                <a:ext uri="{FF2B5EF4-FFF2-40B4-BE49-F238E27FC236}">
                  <a16:creationId xmlns:a16="http://schemas.microsoft.com/office/drawing/2014/main" id="{A433ABCF-FF11-730A-8F50-A5F11FC7E31C}"/>
                </a:ext>
              </a:extLst>
            </p:cNvPr>
            <p:cNvSpPr/>
            <p:nvPr/>
          </p:nvSpPr>
          <p:spPr>
            <a:xfrm>
              <a:off x="813371" y="4304918"/>
              <a:ext cx="9525" cy="46500"/>
            </a:xfrm>
            <a:custGeom>
              <a:avLst/>
              <a:gdLst>
                <a:gd name="connsiteX0" fmla="*/ -295 w 9525"/>
                <a:gd name="connsiteY0" fmla="*/ 33 h 46500"/>
                <a:gd name="connsiteX1" fmla="*/ -295 w 9525"/>
                <a:gd name="connsiteY1" fmla="*/ 46533 h 46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25" h="46500">
                  <a:moveTo>
                    <a:pt x="-295" y="33"/>
                  </a:moveTo>
                  <a:lnTo>
                    <a:pt x="-295" y="46533"/>
                  </a:lnTo>
                </a:path>
              </a:pathLst>
            </a:custGeom>
            <a:solidFill>
              <a:srgbClr val="000000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600" name="フリーフォーム: 図形 599">
              <a:extLst>
                <a:ext uri="{FF2B5EF4-FFF2-40B4-BE49-F238E27FC236}">
                  <a16:creationId xmlns:a16="http://schemas.microsoft.com/office/drawing/2014/main" id="{EBF896A0-BC45-8035-464C-D458141036EA}"/>
                </a:ext>
              </a:extLst>
            </p:cNvPr>
            <p:cNvSpPr/>
            <p:nvPr/>
          </p:nvSpPr>
          <p:spPr>
            <a:xfrm>
              <a:off x="813371" y="4394072"/>
              <a:ext cx="9525" cy="46499"/>
            </a:xfrm>
            <a:custGeom>
              <a:avLst/>
              <a:gdLst>
                <a:gd name="connsiteX0" fmla="*/ -295 w 9525"/>
                <a:gd name="connsiteY0" fmla="*/ 40 h 46499"/>
                <a:gd name="connsiteX1" fmla="*/ -295 w 9525"/>
                <a:gd name="connsiteY1" fmla="*/ 46540 h 46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25" h="46499">
                  <a:moveTo>
                    <a:pt x="-295" y="40"/>
                  </a:moveTo>
                  <a:lnTo>
                    <a:pt x="-295" y="46540"/>
                  </a:lnTo>
                </a:path>
              </a:pathLst>
            </a:custGeom>
            <a:solidFill>
              <a:srgbClr val="000000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601" name="フリーフォーム: 図形 600">
              <a:extLst>
                <a:ext uri="{FF2B5EF4-FFF2-40B4-BE49-F238E27FC236}">
                  <a16:creationId xmlns:a16="http://schemas.microsoft.com/office/drawing/2014/main" id="{05173A5F-B546-2AC7-76D9-4D26AF296AF2}"/>
                </a:ext>
              </a:extLst>
            </p:cNvPr>
            <p:cNvSpPr/>
            <p:nvPr/>
          </p:nvSpPr>
          <p:spPr>
            <a:xfrm>
              <a:off x="813371" y="4054706"/>
              <a:ext cx="175776" cy="184306"/>
            </a:xfrm>
            <a:custGeom>
              <a:avLst/>
              <a:gdLst>
                <a:gd name="connsiteX0" fmla="*/ -288 w 175776"/>
                <a:gd name="connsiteY0" fmla="*/ 184325 h 184306"/>
                <a:gd name="connsiteX1" fmla="*/ 175449 w 175776"/>
                <a:gd name="connsiteY1" fmla="*/ 184325 h 184306"/>
                <a:gd name="connsiteX2" fmla="*/ 175488 w 175776"/>
                <a:gd name="connsiteY2" fmla="*/ 18 h 1843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5776" h="184306">
                  <a:moveTo>
                    <a:pt x="-288" y="184325"/>
                  </a:moveTo>
                  <a:lnTo>
                    <a:pt x="175449" y="184325"/>
                  </a:lnTo>
                  <a:lnTo>
                    <a:pt x="175488" y="18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602" name="フリーフォーム: 図形 601">
              <a:extLst>
                <a:ext uri="{FF2B5EF4-FFF2-40B4-BE49-F238E27FC236}">
                  <a16:creationId xmlns:a16="http://schemas.microsoft.com/office/drawing/2014/main" id="{2762A02B-6E89-8F8F-AA4B-FA0F4D751BC7}"/>
                </a:ext>
              </a:extLst>
            </p:cNvPr>
            <p:cNvSpPr/>
            <p:nvPr/>
          </p:nvSpPr>
          <p:spPr>
            <a:xfrm>
              <a:off x="813371" y="4328166"/>
              <a:ext cx="175776" cy="302539"/>
            </a:xfrm>
            <a:custGeom>
              <a:avLst/>
              <a:gdLst>
                <a:gd name="connsiteX0" fmla="*/ -288 w 175776"/>
                <a:gd name="connsiteY0" fmla="*/ 45 h 302539"/>
                <a:gd name="connsiteX1" fmla="*/ 175488 w 175776"/>
                <a:gd name="connsiteY1" fmla="*/ 45 h 302539"/>
                <a:gd name="connsiteX2" fmla="*/ 175488 w 175776"/>
                <a:gd name="connsiteY2" fmla="*/ 302584 h 302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5776" h="302539">
                  <a:moveTo>
                    <a:pt x="-288" y="45"/>
                  </a:moveTo>
                  <a:lnTo>
                    <a:pt x="175488" y="45"/>
                  </a:lnTo>
                  <a:lnTo>
                    <a:pt x="175488" y="302584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603" name="フリーフォーム: 図形 602">
              <a:extLst>
                <a:ext uri="{FF2B5EF4-FFF2-40B4-BE49-F238E27FC236}">
                  <a16:creationId xmlns:a16="http://schemas.microsoft.com/office/drawing/2014/main" id="{EFF33072-E6F3-BE4D-BCD7-B58DDABB7E7E}"/>
                </a:ext>
              </a:extLst>
            </p:cNvPr>
            <p:cNvSpPr/>
            <p:nvPr/>
          </p:nvSpPr>
          <p:spPr>
            <a:xfrm>
              <a:off x="813371" y="4417324"/>
              <a:ext cx="175737" cy="9525"/>
            </a:xfrm>
            <a:custGeom>
              <a:avLst/>
              <a:gdLst>
                <a:gd name="connsiteX0" fmla="*/ -288 w 175737"/>
                <a:gd name="connsiteY0" fmla="*/ 40 h 9525"/>
                <a:gd name="connsiteX1" fmla="*/ 175449 w 175737"/>
                <a:gd name="connsiteY1" fmla="*/ 4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75737" h="9525">
                  <a:moveTo>
                    <a:pt x="-288" y="40"/>
                  </a:moveTo>
                  <a:lnTo>
                    <a:pt x="175449" y="40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604" name="フリーフォーム: 図形 603">
              <a:extLst>
                <a:ext uri="{FF2B5EF4-FFF2-40B4-BE49-F238E27FC236}">
                  <a16:creationId xmlns:a16="http://schemas.microsoft.com/office/drawing/2014/main" id="{9E36F31F-4D1F-B3A3-79DA-A05754B5D8E6}"/>
                </a:ext>
              </a:extLst>
            </p:cNvPr>
            <p:cNvSpPr/>
            <p:nvPr/>
          </p:nvSpPr>
          <p:spPr>
            <a:xfrm>
              <a:off x="838196" y="4292432"/>
              <a:ext cx="73516" cy="71475"/>
            </a:xfrm>
            <a:custGeom>
              <a:avLst/>
              <a:gdLst>
                <a:gd name="connsiteX0" fmla="*/ -337 w 73516"/>
                <a:gd name="connsiteY0" fmla="*/ 35807 h 71475"/>
                <a:gd name="connsiteX1" fmla="*/ 73179 w 73516"/>
                <a:gd name="connsiteY1" fmla="*/ 73 h 71475"/>
                <a:gd name="connsiteX2" fmla="*/ 73179 w 73516"/>
                <a:gd name="connsiteY2" fmla="*/ 71548 h 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3516" h="71475">
                  <a:moveTo>
                    <a:pt x="-337" y="35807"/>
                  </a:moveTo>
                  <a:lnTo>
                    <a:pt x="73179" y="73"/>
                  </a:lnTo>
                  <a:lnTo>
                    <a:pt x="73179" y="71548"/>
                  </a:lnTo>
                  <a:close/>
                </a:path>
              </a:pathLst>
            </a:custGeom>
            <a:solidFill>
              <a:srgbClr val="000000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605" name="フリーフォーム: 図形 604">
              <a:extLst>
                <a:ext uri="{FF2B5EF4-FFF2-40B4-BE49-F238E27FC236}">
                  <a16:creationId xmlns:a16="http://schemas.microsoft.com/office/drawing/2014/main" id="{6E3E397C-0237-7404-5878-740925DBC505}"/>
                </a:ext>
              </a:extLst>
            </p:cNvPr>
            <p:cNvSpPr/>
            <p:nvPr/>
          </p:nvSpPr>
          <p:spPr>
            <a:xfrm>
              <a:off x="485145" y="4414704"/>
              <a:ext cx="257678" cy="9525"/>
            </a:xfrm>
            <a:custGeom>
              <a:avLst/>
              <a:gdLst>
                <a:gd name="connsiteX0" fmla="*/ 257368 w 257678"/>
                <a:gd name="connsiteY0" fmla="*/ 40 h 9525"/>
                <a:gd name="connsiteX1" fmla="*/ -311 w 257678"/>
                <a:gd name="connsiteY1" fmla="*/ 4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57678" h="9525">
                  <a:moveTo>
                    <a:pt x="257368" y="40"/>
                  </a:moveTo>
                  <a:lnTo>
                    <a:pt x="-311" y="40"/>
                  </a:lnTo>
                </a:path>
              </a:pathLst>
            </a:custGeom>
            <a:solidFill>
              <a:srgbClr val="000000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  <p:grpSp>
        <p:nvGrpSpPr>
          <p:cNvPr id="696" name="グループ化 695">
            <a:extLst>
              <a:ext uri="{FF2B5EF4-FFF2-40B4-BE49-F238E27FC236}">
                <a16:creationId xmlns:a16="http://schemas.microsoft.com/office/drawing/2014/main" id="{2B9DF431-3746-D22B-7B1E-45E06DCF51D8}"/>
              </a:ext>
            </a:extLst>
          </p:cNvPr>
          <p:cNvGrpSpPr/>
          <p:nvPr/>
        </p:nvGrpSpPr>
        <p:grpSpPr>
          <a:xfrm>
            <a:off x="4139952" y="987574"/>
            <a:ext cx="1296000" cy="864000"/>
            <a:chOff x="3262743" y="997103"/>
            <a:chExt cx="1296000" cy="864000"/>
          </a:xfrm>
        </p:grpSpPr>
        <p:sp>
          <p:nvSpPr>
            <p:cNvPr id="695" name="フリーフォーム: 図形 694">
              <a:extLst>
                <a:ext uri="{FF2B5EF4-FFF2-40B4-BE49-F238E27FC236}">
                  <a16:creationId xmlns:a16="http://schemas.microsoft.com/office/drawing/2014/main" id="{D8682DC2-59FE-F1FF-2D1B-B82512E06A2C}"/>
                </a:ext>
              </a:extLst>
            </p:cNvPr>
            <p:cNvSpPr/>
            <p:nvPr/>
          </p:nvSpPr>
          <p:spPr>
            <a:xfrm>
              <a:off x="3910744" y="997103"/>
              <a:ext cx="9525" cy="863982"/>
            </a:xfrm>
            <a:custGeom>
              <a:avLst/>
              <a:gdLst>
                <a:gd name="connsiteX0" fmla="*/ -301 w 9525"/>
                <a:gd name="connsiteY0" fmla="*/ -53 h 863982"/>
                <a:gd name="connsiteX1" fmla="*/ -301 w 9525"/>
                <a:gd name="connsiteY1" fmla="*/ 863930 h 863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25" h="863982">
                  <a:moveTo>
                    <a:pt x="-301" y="-53"/>
                  </a:moveTo>
                  <a:lnTo>
                    <a:pt x="-301" y="863930"/>
                  </a:lnTo>
                </a:path>
              </a:pathLst>
            </a:custGeom>
            <a:noFill/>
            <a:ln w="19049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grpSp>
          <p:nvGrpSpPr>
            <p:cNvPr id="670" name="グラフィックス 667">
              <a:extLst>
                <a:ext uri="{FF2B5EF4-FFF2-40B4-BE49-F238E27FC236}">
                  <a16:creationId xmlns:a16="http://schemas.microsoft.com/office/drawing/2014/main" id="{B703C68D-B786-594B-3441-C961A98D4CC1}"/>
                </a:ext>
              </a:extLst>
            </p:cNvPr>
            <p:cNvGrpSpPr/>
            <p:nvPr/>
          </p:nvGrpSpPr>
          <p:grpSpPr>
            <a:xfrm>
              <a:off x="3262743" y="997112"/>
              <a:ext cx="1296000" cy="863991"/>
              <a:chOff x="3262743" y="997112"/>
              <a:chExt cx="1296000" cy="863991"/>
            </a:xfrm>
          </p:grpSpPr>
          <p:sp>
            <p:nvSpPr>
              <p:cNvPr id="688" name="フリーフォーム: 図形 687">
                <a:extLst>
                  <a:ext uri="{FF2B5EF4-FFF2-40B4-BE49-F238E27FC236}">
                    <a16:creationId xmlns:a16="http://schemas.microsoft.com/office/drawing/2014/main" id="{51DDFEC7-333D-907F-0CF6-97B784EF1CA5}"/>
                  </a:ext>
                </a:extLst>
              </p:cNvPr>
              <p:cNvSpPr/>
              <p:nvPr/>
            </p:nvSpPr>
            <p:spPr>
              <a:xfrm>
                <a:off x="3262743" y="1213103"/>
                <a:ext cx="313921" cy="432007"/>
              </a:xfrm>
              <a:custGeom>
                <a:avLst/>
                <a:gdLst>
                  <a:gd name="connsiteX0" fmla="*/ -262 w 313921"/>
                  <a:gd name="connsiteY0" fmla="*/ -53 h 432007"/>
                  <a:gd name="connsiteX1" fmla="*/ 313659 w 313921"/>
                  <a:gd name="connsiteY1" fmla="*/ -53 h 432007"/>
                  <a:gd name="connsiteX2" fmla="*/ 313659 w 313921"/>
                  <a:gd name="connsiteY2" fmla="*/ 431954 h 432007"/>
                  <a:gd name="connsiteX3" fmla="*/ -262 w 313921"/>
                  <a:gd name="connsiteY3" fmla="*/ 431954 h 4320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13921" h="432007">
                    <a:moveTo>
                      <a:pt x="-262" y="-53"/>
                    </a:moveTo>
                    <a:lnTo>
                      <a:pt x="313659" y="-53"/>
                    </a:lnTo>
                    <a:lnTo>
                      <a:pt x="313659" y="431954"/>
                    </a:lnTo>
                    <a:lnTo>
                      <a:pt x="-262" y="431954"/>
                    </a:lnTo>
                  </a:path>
                </a:pathLst>
              </a:custGeom>
              <a:noFill/>
              <a:ln w="19049" cap="rnd">
                <a:solidFill>
                  <a:srgbClr val="00000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689" name="フリーフォーム: 図形 688">
                <a:extLst>
                  <a:ext uri="{FF2B5EF4-FFF2-40B4-BE49-F238E27FC236}">
                    <a16:creationId xmlns:a16="http://schemas.microsoft.com/office/drawing/2014/main" id="{FF2451A5-CF63-284C-3322-B372FE806942}"/>
                  </a:ext>
                </a:extLst>
              </p:cNvPr>
              <p:cNvSpPr/>
              <p:nvPr/>
            </p:nvSpPr>
            <p:spPr>
              <a:xfrm>
                <a:off x="3500478" y="997112"/>
                <a:ext cx="820416" cy="863991"/>
              </a:xfrm>
              <a:custGeom>
                <a:avLst/>
                <a:gdLst>
                  <a:gd name="connsiteX0" fmla="*/ 820137 w 820416"/>
                  <a:gd name="connsiteY0" fmla="*/ 431903 h 863991"/>
                  <a:gd name="connsiteX1" fmla="*/ -280 w 820416"/>
                  <a:gd name="connsiteY1" fmla="*/ 863882 h 863991"/>
                  <a:gd name="connsiteX2" fmla="*/ -280 w 820416"/>
                  <a:gd name="connsiteY2" fmla="*/ -109 h 8639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20416" h="863991">
                    <a:moveTo>
                      <a:pt x="820137" y="431903"/>
                    </a:moveTo>
                    <a:lnTo>
                      <a:pt x="-280" y="863882"/>
                    </a:lnTo>
                    <a:lnTo>
                      <a:pt x="-280" y="-109"/>
                    </a:lnTo>
                    <a:close/>
                  </a:path>
                </a:pathLst>
              </a:custGeom>
              <a:solidFill>
                <a:srgbClr val="FFFFFF"/>
              </a:solidFill>
              <a:ln w="19070" cap="rnd">
                <a:solidFill>
                  <a:srgbClr val="00000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690" name="フリーフォーム: 図形 689">
                <a:extLst>
                  <a:ext uri="{FF2B5EF4-FFF2-40B4-BE49-F238E27FC236}">
                    <a16:creationId xmlns:a16="http://schemas.microsoft.com/office/drawing/2014/main" id="{C0FEDAC0-1DDD-3C48-F55C-0023F71C7812}"/>
                  </a:ext>
                </a:extLst>
              </p:cNvPr>
              <p:cNvSpPr/>
              <p:nvPr/>
            </p:nvSpPr>
            <p:spPr>
              <a:xfrm>
                <a:off x="3576664" y="1645111"/>
                <a:ext cx="103319" cy="9525"/>
              </a:xfrm>
              <a:custGeom>
                <a:avLst/>
                <a:gdLst>
                  <a:gd name="connsiteX0" fmla="*/ -243 w 103319"/>
                  <a:gd name="connsiteY0" fmla="*/ -33 h 9525"/>
                  <a:gd name="connsiteX1" fmla="*/ 103077 w 103319"/>
                  <a:gd name="connsiteY1" fmla="*/ -33 h 9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3319" h="9525">
                    <a:moveTo>
                      <a:pt x="-243" y="-33"/>
                    </a:moveTo>
                    <a:lnTo>
                      <a:pt x="103077" y="-33"/>
                    </a:lnTo>
                  </a:path>
                </a:pathLst>
              </a:custGeom>
              <a:noFill/>
              <a:ln w="19041" cap="rnd">
                <a:solidFill>
                  <a:srgbClr val="00000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grpSp>
            <p:nvGrpSpPr>
              <p:cNvPr id="691" name="グラフィックス 667">
                <a:extLst>
                  <a:ext uri="{FF2B5EF4-FFF2-40B4-BE49-F238E27FC236}">
                    <a16:creationId xmlns:a16="http://schemas.microsoft.com/office/drawing/2014/main" id="{E8FDD00C-659F-989F-6ABF-E3D924CD5432}"/>
                  </a:ext>
                </a:extLst>
              </p:cNvPr>
              <p:cNvGrpSpPr/>
              <p:nvPr/>
            </p:nvGrpSpPr>
            <p:grpSpPr>
              <a:xfrm>
                <a:off x="3576688" y="1161444"/>
                <a:ext cx="103363" cy="103308"/>
                <a:chOff x="3576688" y="1161444"/>
                <a:chExt cx="103363" cy="103308"/>
              </a:xfrm>
              <a:noFill/>
            </p:grpSpPr>
            <p:sp>
              <p:nvSpPr>
                <p:cNvPr id="692" name="フリーフォーム: 図形 691">
                  <a:extLst>
                    <a:ext uri="{FF2B5EF4-FFF2-40B4-BE49-F238E27FC236}">
                      <a16:creationId xmlns:a16="http://schemas.microsoft.com/office/drawing/2014/main" id="{9A030A3B-87ED-DFEB-90FE-BFB22AAEEE0F}"/>
                    </a:ext>
                  </a:extLst>
                </p:cNvPr>
                <p:cNvSpPr/>
                <p:nvPr/>
              </p:nvSpPr>
              <p:spPr>
                <a:xfrm>
                  <a:off x="3576688" y="1213078"/>
                  <a:ext cx="103363" cy="9525"/>
                </a:xfrm>
                <a:custGeom>
                  <a:avLst/>
                  <a:gdLst>
                    <a:gd name="connsiteX0" fmla="*/ -310 w 103363"/>
                    <a:gd name="connsiteY0" fmla="*/ -136 h 9525"/>
                    <a:gd name="connsiteX1" fmla="*/ 103054 w 103363"/>
                    <a:gd name="connsiteY1" fmla="*/ -136 h 95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03363" h="9525">
                      <a:moveTo>
                        <a:pt x="-310" y="-136"/>
                      </a:moveTo>
                      <a:lnTo>
                        <a:pt x="103054" y="-136"/>
                      </a:lnTo>
                    </a:path>
                  </a:pathLst>
                </a:custGeom>
                <a:noFill/>
                <a:ln w="19043" cap="rnd">
                  <a:solidFill>
                    <a:srgbClr val="000000"/>
                  </a:solidFill>
                  <a:prstDash val="solid"/>
                  <a:round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693" name="フリーフォーム: 図形 692">
                  <a:extLst>
                    <a:ext uri="{FF2B5EF4-FFF2-40B4-BE49-F238E27FC236}">
                      <a16:creationId xmlns:a16="http://schemas.microsoft.com/office/drawing/2014/main" id="{94D80300-2792-B2E3-7675-4F4C118F8EDA}"/>
                    </a:ext>
                  </a:extLst>
                </p:cNvPr>
                <p:cNvSpPr/>
                <p:nvPr/>
              </p:nvSpPr>
              <p:spPr>
                <a:xfrm>
                  <a:off x="3628349" y="1161444"/>
                  <a:ext cx="9525" cy="103308"/>
                </a:xfrm>
                <a:custGeom>
                  <a:avLst/>
                  <a:gdLst>
                    <a:gd name="connsiteX0" fmla="*/ -310 w 9525"/>
                    <a:gd name="connsiteY0" fmla="*/ -136 h 103308"/>
                    <a:gd name="connsiteX1" fmla="*/ -310 w 9525"/>
                    <a:gd name="connsiteY1" fmla="*/ 103173 h 1033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9525" h="103308">
                      <a:moveTo>
                        <a:pt x="-310" y="-136"/>
                      </a:moveTo>
                      <a:lnTo>
                        <a:pt x="-310" y="103173"/>
                      </a:lnTo>
                    </a:path>
                  </a:pathLst>
                </a:custGeom>
                <a:noFill/>
                <a:ln w="19043" cap="rnd">
                  <a:solidFill>
                    <a:srgbClr val="000000"/>
                  </a:solidFill>
                  <a:prstDash val="solid"/>
                  <a:round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  <p:sp>
            <p:nvSpPr>
              <p:cNvPr id="694" name="フリーフォーム: 図形 693">
                <a:extLst>
                  <a:ext uri="{FF2B5EF4-FFF2-40B4-BE49-F238E27FC236}">
                    <a16:creationId xmlns:a16="http://schemas.microsoft.com/office/drawing/2014/main" id="{0B28DA8D-F32E-0DAC-D3AF-81069B7C5EE8}"/>
                  </a:ext>
                </a:extLst>
              </p:cNvPr>
              <p:cNvSpPr/>
              <p:nvPr/>
            </p:nvSpPr>
            <p:spPr>
              <a:xfrm>
                <a:off x="4320856" y="1429104"/>
                <a:ext cx="237887" cy="9525"/>
              </a:xfrm>
              <a:custGeom>
                <a:avLst/>
                <a:gdLst>
                  <a:gd name="connsiteX0" fmla="*/ -169 w 237887"/>
                  <a:gd name="connsiteY0" fmla="*/ -53 h 9525"/>
                  <a:gd name="connsiteX1" fmla="*/ 237718 w 237887"/>
                  <a:gd name="connsiteY1" fmla="*/ -53 h 9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887" h="9525">
                    <a:moveTo>
                      <a:pt x="-169" y="-53"/>
                    </a:moveTo>
                    <a:lnTo>
                      <a:pt x="237718" y="-53"/>
                    </a:lnTo>
                  </a:path>
                </a:pathLst>
              </a:custGeom>
              <a:noFill/>
              <a:ln w="19049" cap="rnd">
                <a:solidFill>
                  <a:srgbClr val="00000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</p:grpSp>
      <p:grpSp>
        <p:nvGrpSpPr>
          <p:cNvPr id="746" name="グラフィックス 667">
            <a:extLst>
              <a:ext uri="{FF2B5EF4-FFF2-40B4-BE49-F238E27FC236}">
                <a16:creationId xmlns:a16="http://schemas.microsoft.com/office/drawing/2014/main" id="{41CF92ED-340E-71CD-584C-88D9682AD27F}"/>
              </a:ext>
            </a:extLst>
          </p:cNvPr>
          <p:cNvGrpSpPr/>
          <p:nvPr/>
        </p:nvGrpSpPr>
        <p:grpSpPr>
          <a:xfrm>
            <a:off x="2771800" y="987583"/>
            <a:ext cx="1296000" cy="863991"/>
            <a:chOff x="3262743" y="997112"/>
            <a:chExt cx="1296000" cy="863991"/>
          </a:xfrm>
        </p:grpSpPr>
        <p:sp>
          <p:nvSpPr>
            <p:cNvPr id="747" name="フリーフォーム: 図形 746">
              <a:extLst>
                <a:ext uri="{FF2B5EF4-FFF2-40B4-BE49-F238E27FC236}">
                  <a16:creationId xmlns:a16="http://schemas.microsoft.com/office/drawing/2014/main" id="{28EB2C55-9549-B03D-3A49-AC451E2F4BE7}"/>
                </a:ext>
              </a:extLst>
            </p:cNvPr>
            <p:cNvSpPr/>
            <p:nvPr/>
          </p:nvSpPr>
          <p:spPr>
            <a:xfrm>
              <a:off x="3262743" y="1213103"/>
              <a:ext cx="313921" cy="432007"/>
            </a:xfrm>
            <a:custGeom>
              <a:avLst/>
              <a:gdLst>
                <a:gd name="connsiteX0" fmla="*/ -262 w 313921"/>
                <a:gd name="connsiteY0" fmla="*/ -53 h 432007"/>
                <a:gd name="connsiteX1" fmla="*/ 313659 w 313921"/>
                <a:gd name="connsiteY1" fmla="*/ -53 h 432007"/>
                <a:gd name="connsiteX2" fmla="*/ 313659 w 313921"/>
                <a:gd name="connsiteY2" fmla="*/ 431954 h 432007"/>
                <a:gd name="connsiteX3" fmla="*/ -262 w 313921"/>
                <a:gd name="connsiteY3" fmla="*/ 431954 h 4320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3921" h="432007">
                  <a:moveTo>
                    <a:pt x="-262" y="-53"/>
                  </a:moveTo>
                  <a:lnTo>
                    <a:pt x="313659" y="-53"/>
                  </a:lnTo>
                  <a:lnTo>
                    <a:pt x="313659" y="431954"/>
                  </a:lnTo>
                  <a:lnTo>
                    <a:pt x="-262" y="431954"/>
                  </a:lnTo>
                </a:path>
              </a:pathLst>
            </a:custGeom>
            <a:noFill/>
            <a:ln w="19049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748" name="フリーフォーム: 図形 747">
              <a:extLst>
                <a:ext uri="{FF2B5EF4-FFF2-40B4-BE49-F238E27FC236}">
                  <a16:creationId xmlns:a16="http://schemas.microsoft.com/office/drawing/2014/main" id="{4DA91674-EC6B-5018-DCE7-EAFA77FDDB41}"/>
                </a:ext>
              </a:extLst>
            </p:cNvPr>
            <p:cNvSpPr/>
            <p:nvPr/>
          </p:nvSpPr>
          <p:spPr>
            <a:xfrm>
              <a:off x="3500478" y="997112"/>
              <a:ext cx="820416" cy="863991"/>
            </a:xfrm>
            <a:custGeom>
              <a:avLst/>
              <a:gdLst>
                <a:gd name="connsiteX0" fmla="*/ 820137 w 820416"/>
                <a:gd name="connsiteY0" fmla="*/ 431903 h 863991"/>
                <a:gd name="connsiteX1" fmla="*/ -280 w 820416"/>
                <a:gd name="connsiteY1" fmla="*/ 863882 h 863991"/>
                <a:gd name="connsiteX2" fmla="*/ -280 w 820416"/>
                <a:gd name="connsiteY2" fmla="*/ -109 h 863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20416" h="863991">
                  <a:moveTo>
                    <a:pt x="820137" y="431903"/>
                  </a:moveTo>
                  <a:lnTo>
                    <a:pt x="-280" y="863882"/>
                  </a:lnTo>
                  <a:lnTo>
                    <a:pt x="-280" y="-109"/>
                  </a:lnTo>
                  <a:close/>
                </a:path>
              </a:pathLst>
            </a:custGeom>
            <a:solidFill>
              <a:srgbClr val="FFFFFF"/>
            </a:solidFill>
            <a:ln w="1907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749" name="フリーフォーム: 図形 748">
              <a:extLst>
                <a:ext uri="{FF2B5EF4-FFF2-40B4-BE49-F238E27FC236}">
                  <a16:creationId xmlns:a16="http://schemas.microsoft.com/office/drawing/2014/main" id="{BA3FDB63-457F-16C3-2728-CE3A7DE9FF7A}"/>
                </a:ext>
              </a:extLst>
            </p:cNvPr>
            <p:cNvSpPr/>
            <p:nvPr/>
          </p:nvSpPr>
          <p:spPr>
            <a:xfrm>
              <a:off x="3576664" y="1645111"/>
              <a:ext cx="103319" cy="9525"/>
            </a:xfrm>
            <a:custGeom>
              <a:avLst/>
              <a:gdLst>
                <a:gd name="connsiteX0" fmla="*/ -243 w 103319"/>
                <a:gd name="connsiteY0" fmla="*/ -33 h 9525"/>
                <a:gd name="connsiteX1" fmla="*/ 103077 w 103319"/>
                <a:gd name="connsiteY1" fmla="*/ -33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3319" h="9525">
                  <a:moveTo>
                    <a:pt x="-243" y="-33"/>
                  </a:moveTo>
                  <a:lnTo>
                    <a:pt x="103077" y="-33"/>
                  </a:lnTo>
                </a:path>
              </a:pathLst>
            </a:custGeom>
            <a:noFill/>
            <a:ln w="19041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grpSp>
          <p:nvGrpSpPr>
            <p:cNvPr id="756" name="グラフィックス 667">
              <a:extLst>
                <a:ext uri="{FF2B5EF4-FFF2-40B4-BE49-F238E27FC236}">
                  <a16:creationId xmlns:a16="http://schemas.microsoft.com/office/drawing/2014/main" id="{9189A520-50D1-46A4-5E51-779C44EE50E5}"/>
                </a:ext>
              </a:extLst>
            </p:cNvPr>
            <p:cNvGrpSpPr/>
            <p:nvPr/>
          </p:nvGrpSpPr>
          <p:grpSpPr>
            <a:xfrm>
              <a:off x="3576688" y="1161444"/>
              <a:ext cx="103363" cy="103308"/>
              <a:chOff x="3576688" y="1161444"/>
              <a:chExt cx="103363" cy="103308"/>
            </a:xfrm>
            <a:noFill/>
          </p:grpSpPr>
          <p:sp>
            <p:nvSpPr>
              <p:cNvPr id="758" name="フリーフォーム: 図形 757">
                <a:extLst>
                  <a:ext uri="{FF2B5EF4-FFF2-40B4-BE49-F238E27FC236}">
                    <a16:creationId xmlns:a16="http://schemas.microsoft.com/office/drawing/2014/main" id="{D94E790E-D120-FF35-756A-9455B0F47C38}"/>
                  </a:ext>
                </a:extLst>
              </p:cNvPr>
              <p:cNvSpPr/>
              <p:nvPr/>
            </p:nvSpPr>
            <p:spPr>
              <a:xfrm>
                <a:off x="3576688" y="1213078"/>
                <a:ext cx="103363" cy="9525"/>
              </a:xfrm>
              <a:custGeom>
                <a:avLst/>
                <a:gdLst>
                  <a:gd name="connsiteX0" fmla="*/ -310 w 103363"/>
                  <a:gd name="connsiteY0" fmla="*/ -136 h 9525"/>
                  <a:gd name="connsiteX1" fmla="*/ 103054 w 103363"/>
                  <a:gd name="connsiteY1" fmla="*/ -136 h 9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3363" h="9525">
                    <a:moveTo>
                      <a:pt x="-310" y="-136"/>
                    </a:moveTo>
                    <a:lnTo>
                      <a:pt x="103054" y="-136"/>
                    </a:lnTo>
                  </a:path>
                </a:pathLst>
              </a:custGeom>
              <a:noFill/>
              <a:ln w="19043" cap="rnd">
                <a:solidFill>
                  <a:srgbClr val="00000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759" name="フリーフォーム: 図形 758">
                <a:extLst>
                  <a:ext uri="{FF2B5EF4-FFF2-40B4-BE49-F238E27FC236}">
                    <a16:creationId xmlns:a16="http://schemas.microsoft.com/office/drawing/2014/main" id="{BFEE131B-6217-49AB-0CF3-2757680DB594}"/>
                  </a:ext>
                </a:extLst>
              </p:cNvPr>
              <p:cNvSpPr/>
              <p:nvPr/>
            </p:nvSpPr>
            <p:spPr>
              <a:xfrm>
                <a:off x="3628349" y="1161444"/>
                <a:ext cx="9525" cy="103308"/>
              </a:xfrm>
              <a:custGeom>
                <a:avLst/>
                <a:gdLst>
                  <a:gd name="connsiteX0" fmla="*/ -310 w 9525"/>
                  <a:gd name="connsiteY0" fmla="*/ -136 h 103308"/>
                  <a:gd name="connsiteX1" fmla="*/ -310 w 9525"/>
                  <a:gd name="connsiteY1" fmla="*/ 103173 h 1033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103308">
                    <a:moveTo>
                      <a:pt x="-310" y="-136"/>
                    </a:moveTo>
                    <a:lnTo>
                      <a:pt x="-310" y="103173"/>
                    </a:lnTo>
                  </a:path>
                </a:pathLst>
              </a:custGeom>
              <a:noFill/>
              <a:ln w="19043" cap="rnd">
                <a:solidFill>
                  <a:srgbClr val="00000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sp>
          <p:nvSpPr>
            <p:cNvPr id="757" name="フリーフォーム: 図形 756">
              <a:extLst>
                <a:ext uri="{FF2B5EF4-FFF2-40B4-BE49-F238E27FC236}">
                  <a16:creationId xmlns:a16="http://schemas.microsoft.com/office/drawing/2014/main" id="{C7E79B84-6278-D257-7E76-6A5B10338EB7}"/>
                </a:ext>
              </a:extLst>
            </p:cNvPr>
            <p:cNvSpPr/>
            <p:nvPr/>
          </p:nvSpPr>
          <p:spPr>
            <a:xfrm>
              <a:off x="4320856" y="1429104"/>
              <a:ext cx="237887" cy="9525"/>
            </a:xfrm>
            <a:custGeom>
              <a:avLst/>
              <a:gdLst>
                <a:gd name="connsiteX0" fmla="*/ -169 w 237887"/>
                <a:gd name="connsiteY0" fmla="*/ -53 h 9525"/>
                <a:gd name="connsiteX1" fmla="*/ 237718 w 237887"/>
                <a:gd name="connsiteY1" fmla="*/ -53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37887" h="9525">
                  <a:moveTo>
                    <a:pt x="-169" y="-53"/>
                  </a:moveTo>
                  <a:lnTo>
                    <a:pt x="237718" y="-53"/>
                  </a:lnTo>
                </a:path>
              </a:pathLst>
            </a:custGeom>
            <a:noFill/>
            <a:ln w="19049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  <p:grpSp>
        <p:nvGrpSpPr>
          <p:cNvPr id="777" name="グループ化 776">
            <a:extLst>
              <a:ext uri="{FF2B5EF4-FFF2-40B4-BE49-F238E27FC236}">
                <a16:creationId xmlns:a16="http://schemas.microsoft.com/office/drawing/2014/main" id="{3AB7E5AB-B2D0-1DE8-258E-7C769FC232DE}"/>
              </a:ext>
            </a:extLst>
          </p:cNvPr>
          <p:cNvGrpSpPr/>
          <p:nvPr/>
        </p:nvGrpSpPr>
        <p:grpSpPr>
          <a:xfrm>
            <a:off x="2949153" y="3041566"/>
            <a:ext cx="503997" cy="144000"/>
            <a:chOff x="2925435" y="3011331"/>
            <a:chExt cx="503997" cy="144000"/>
          </a:xfrm>
        </p:grpSpPr>
        <p:sp>
          <p:nvSpPr>
            <p:cNvPr id="771" name="フリーフォーム: 図形 770">
              <a:extLst>
                <a:ext uri="{FF2B5EF4-FFF2-40B4-BE49-F238E27FC236}">
                  <a16:creationId xmlns:a16="http://schemas.microsoft.com/office/drawing/2014/main" id="{46EE3213-D20C-5CD5-0AF9-3BEDEB8455E6}"/>
                </a:ext>
              </a:extLst>
            </p:cNvPr>
            <p:cNvSpPr/>
            <p:nvPr/>
          </p:nvSpPr>
          <p:spPr>
            <a:xfrm>
              <a:off x="2925435" y="3083321"/>
              <a:ext cx="503997" cy="9525"/>
            </a:xfrm>
            <a:custGeom>
              <a:avLst/>
              <a:gdLst>
                <a:gd name="connsiteX0" fmla="*/ -228 w 503997"/>
                <a:gd name="connsiteY0" fmla="*/ -34 h 9525"/>
                <a:gd name="connsiteX1" fmla="*/ 503769 w 503997"/>
                <a:gd name="connsiteY1" fmla="*/ -34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3997" h="9525">
                  <a:moveTo>
                    <a:pt x="-228" y="-34"/>
                  </a:moveTo>
                  <a:lnTo>
                    <a:pt x="503769" y="-34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grpSp>
          <p:nvGrpSpPr>
            <p:cNvPr id="772" name="グラフィックス 768">
              <a:extLst>
                <a:ext uri="{FF2B5EF4-FFF2-40B4-BE49-F238E27FC236}">
                  <a16:creationId xmlns:a16="http://schemas.microsoft.com/office/drawing/2014/main" id="{1BAB57FF-3127-B2AF-7F57-19C67AD0AE0F}"/>
                </a:ext>
              </a:extLst>
            </p:cNvPr>
            <p:cNvGrpSpPr/>
            <p:nvPr/>
          </p:nvGrpSpPr>
          <p:grpSpPr>
            <a:xfrm>
              <a:off x="3134685" y="3011331"/>
              <a:ext cx="85477" cy="144000"/>
              <a:chOff x="3134685" y="3011331"/>
              <a:chExt cx="85477" cy="144000"/>
            </a:xfrm>
            <a:noFill/>
          </p:grpSpPr>
          <p:sp>
            <p:nvSpPr>
              <p:cNvPr id="773" name="フリーフォーム: 図形 772">
                <a:extLst>
                  <a:ext uri="{FF2B5EF4-FFF2-40B4-BE49-F238E27FC236}">
                    <a16:creationId xmlns:a16="http://schemas.microsoft.com/office/drawing/2014/main" id="{945129F1-3C31-3586-D513-8872B8159946}"/>
                  </a:ext>
                </a:extLst>
              </p:cNvPr>
              <p:cNvSpPr/>
              <p:nvPr/>
            </p:nvSpPr>
            <p:spPr>
              <a:xfrm>
                <a:off x="3134685" y="3011331"/>
                <a:ext cx="85477" cy="144000"/>
              </a:xfrm>
              <a:custGeom>
                <a:avLst/>
                <a:gdLst>
                  <a:gd name="connsiteX0" fmla="*/ -32 w 85477"/>
                  <a:gd name="connsiteY0" fmla="*/ -232 h 144000"/>
                  <a:gd name="connsiteX1" fmla="*/ 85445 w 85477"/>
                  <a:gd name="connsiteY1" fmla="*/ -232 h 144000"/>
                  <a:gd name="connsiteX2" fmla="*/ 85445 w 85477"/>
                  <a:gd name="connsiteY2" fmla="*/ 143768 h 144000"/>
                  <a:gd name="connsiteX3" fmla="*/ -32 w 85477"/>
                  <a:gd name="connsiteY3" fmla="*/ 143768 h 144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5477" h="144000">
                    <a:moveTo>
                      <a:pt x="-32" y="-232"/>
                    </a:moveTo>
                    <a:lnTo>
                      <a:pt x="85445" y="-232"/>
                    </a:lnTo>
                    <a:lnTo>
                      <a:pt x="85445" y="143768"/>
                    </a:lnTo>
                    <a:lnTo>
                      <a:pt x="-32" y="143768"/>
                    </a:lnTo>
                    <a:close/>
                  </a:path>
                </a:pathLst>
              </a:custGeom>
              <a:solidFill>
                <a:schemeClr val="bg1"/>
              </a:solidFill>
              <a:ln w="19050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sp>
            <p:nvSpPr>
              <p:cNvPr id="774" name="フリーフォーム: 図形 773">
                <a:extLst>
                  <a:ext uri="{FF2B5EF4-FFF2-40B4-BE49-F238E27FC236}">
                    <a16:creationId xmlns:a16="http://schemas.microsoft.com/office/drawing/2014/main" id="{0627BBE7-8832-E5ED-EC63-DE26BA210966}"/>
                  </a:ext>
                </a:extLst>
              </p:cNvPr>
              <p:cNvSpPr/>
              <p:nvPr/>
            </p:nvSpPr>
            <p:spPr>
              <a:xfrm>
                <a:off x="3134685" y="3011331"/>
                <a:ext cx="85477" cy="143990"/>
              </a:xfrm>
              <a:custGeom>
                <a:avLst/>
                <a:gdLst>
                  <a:gd name="connsiteX0" fmla="*/ 85446 w 85477"/>
                  <a:gd name="connsiteY0" fmla="*/ -232 h 143990"/>
                  <a:gd name="connsiteX1" fmla="*/ 85446 w 85477"/>
                  <a:gd name="connsiteY1" fmla="*/ 143759 h 143990"/>
                  <a:gd name="connsiteX2" fmla="*/ -32 w 85477"/>
                  <a:gd name="connsiteY2" fmla="*/ 143759 h 143990"/>
                  <a:gd name="connsiteX3" fmla="*/ -32 w 85477"/>
                  <a:gd name="connsiteY3" fmla="*/ -232 h 1439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5477" h="143990">
                    <a:moveTo>
                      <a:pt x="85446" y="-232"/>
                    </a:moveTo>
                    <a:lnTo>
                      <a:pt x="85446" y="143759"/>
                    </a:lnTo>
                    <a:moveTo>
                      <a:pt x="-32" y="143759"/>
                    </a:moveTo>
                    <a:lnTo>
                      <a:pt x="-32" y="-232"/>
                    </a:lnTo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 w="19050" cap="sq">
                <a:solidFill>
                  <a:srgbClr val="00000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</p:grpSp>
      <p:grpSp>
        <p:nvGrpSpPr>
          <p:cNvPr id="780" name="グラフィックス 778">
            <a:extLst>
              <a:ext uri="{FF2B5EF4-FFF2-40B4-BE49-F238E27FC236}">
                <a16:creationId xmlns:a16="http://schemas.microsoft.com/office/drawing/2014/main" id="{CC687479-EDF9-186C-F85B-AD1A6C0A6688}"/>
              </a:ext>
            </a:extLst>
          </p:cNvPr>
          <p:cNvGrpSpPr/>
          <p:nvPr/>
        </p:nvGrpSpPr>
        <p:grpSpPr>
          <a:xfrm>
            <a:off x="2973873" y="4243813"/>
            <a:ext cx="504000" cy="288000"/>
            <a:chOff x="2925382" y="4277838"/>
            <a:chExt cx="504000" cy="288000"/>
          </a:xfrm>
        </p:grpSpPr>
        <p:sp>
          <p:nvSpPr>
            <p:cNvPr id="781" name="フリーフォーム: 図形 780">
              <a:extLst>
                <a:ext uri="{FF2B5EF4-FFF2-40B4-BE49-F238E27FC236}">
                  <a16:creationId xmlns:a16="http://schemas.microsoft.com/office/drawing/2014/main" id="{3D2A4E57-BD10-DEE4-7770-53745DCF47C6}"/>
                </a:ext>
              </a:extLst>
            </p:cNvPr>
            <p:cNvSpPr/>
            <p:nvPr/>
          </p:nvSpPr>
          <p:spPr>
            <a:xfrm>
              <a:off x="2925382" y="4421855"/>
              <a:ext cx="504000" cy="9525"/>
            </a:xfrm>
            <a:custGeom>
              <a:avLst/>
              <a:gdLst>
                <a:gd name="connsiteX0" fmla="*/ -317 w 504000"/>
                <a:gd name="connsiteY0" fmla="*/ -95 h 9525"/>
                <a:gd name="connsiteX1" fmla="*/ 503684 w 504000"/>
                <a:gd name="connsiteY1" fmla="*/ -95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4000" h="9525">
                  <a:moveTo>
                    <a:pt x="-317" y="-95"/>
                  </a:moveTo>
                  <a:lnTo>
                    <a:pt x="503684" y="-95"/>
                  </a:lnTo>
                </a:path>
              </a:pathLst>
            </a:custGeom>
            <a:solidFill>
              <a:srgbClr val="FFFFFF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grpSp>
          <p:nvGrpSpPr>
            <p:cNvPr id="782" name="グラフィックス 778">
              <a:extLst>
                <a:ext uri="{FF2B5EF4-FFF2-40B4-BE49-F238E27FC236}">
                  <a16:creationId xmlns:a16="http://schemas.microsoft.com/office/drawing/2014/main" id="{F95E2454-FE29-B4A7-D178-08AD0C85EFE2}"/>
                </a:ext>
              </a:extLst>
            </p:cNvPr>
            <p:cNvGrpSpPr/>
            <p:nvPr/>
          </p:nvGrpSpPr>
          <p:grpSpPr>
            <a:xfrm>
              <a:off x="3033403" y="4277838"/>
              <a:ext cx="288000" cy="288000"/>
              <a:chOff x="3033403" y="4277838"/>
              <a:chExt cx="288000" cy="288000"/>
            </a:xfrm>
          </p:grpSpPr>
          <p:sp>
            <p:nvSpPr>
              <p:cNvPr id="783" name="フリーフォーム: 図形 782">
                <a:extLst>
                  <a:ext uri="{FF2B5EF4-FFF2-40B4-BE49-F238E27FC236}">
                    <a16:creationId xmlns:a16="http://schemas.microsoft.com/office/drawing/2014/main" id="{3351146A-3B4D-3AF0-9210-5CBEC3AB548E}"/>
                  </a:ext>
                </a:extLst>
              </p:cNvPr>
              <p:cNvSpPr/>
              <p:nvPr/>
            </p:nvSpPr>
            <p:spPr>
              <a:xfrm>
                <a:off x="3033403" y="4277838"/>
                <a:ext cx="288000" cy="288000"/>
              </a:xfrm>
              <a:custGeom>
                <a:avLst/>
                <a:gdLst>
                  <a:gd name="connsiteX0" fmla="*/ 287683 w 288000"/>
                  <a:gd name="connsiteY0" fmla="*/ 143905 h 288000"/>
                  <a:gd name="connsiteX1" fmla="*/ 143683 w 288000"/>
                  <a:gd name="connsiteY1" fmla="*/ 287905 h 288000"/>
                  <a:gd name="connsiteX2" fmla="*/ -316 w 288000"/>
                  <a:gd name="connsiteY2" fmla="*/ 143905 h 288000"/>
                  <a:gd name="connsiteX3" fmla="*/ 143683 w 288000"/>
                  <a:gd name="connsiteY3" fmla="*/ -96 h 288000"/>
                  <a:gd name="connsiteX4" fmla="*/ 287683 w 288000"/>
                  <a:gd name="connsiteY4" fmla="*/ 143905 h 28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88000" h="288000">
                    <a:moveTo>
                      <a:pt x="287683" y="143905"/>
                    </a:moveTo>
                    <a:cubicBezTo>
                      <a:pt x="287683" y="223434"/>
                      <a:pt x="223212" y="287905"/>
                      <a:pt x="143683" y="287905"/>
                    </a:cubicBezTo>
                    <a:cubicBezTo>
                      <a:pt x="64154" y="287905"/>
                      <a:pt x="-316" y="223434"/>
                      <a:pt x="-316" y="143905"/>
                    </a:cubicBezTo>
                    <a:cubicBezTo>
                      <a:pt x="-316" y="64376"/>
                      <a:pt x="64155" y="-96"/>
                      <a:pt x="143683" y="-96"/>
                    </a:cubicBezTo>
                    <a:cubicBezTo>
                      <a:pt x="223213" y="-96"/>
                      <a:pt x="287683" y="64376"/>
                      <a:pt x="287683" y="143905"/>
                    </a:cubicBezTo>
                    <a:close/>
                  </a:path>
                </a:pathLst>
              </a:custGeom>
              <a:solidFill>
                <a:srgbClr val="FFFFFF"/>
              </a:solidFill>
              <a:ln w="19050" cap="rnd">
                <a:solidFill>
                  <a:srgbClr val="00000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sp>
            <p:nvSpPr>
              <p:cNvPr id="784" name="フリーフォーム: 図形 783">
                <a:extLst>
                  <a:ext uri="{FF2B5EF4-FFF2-40B4-BE49-F238E27FC236}">
                    <a16:creationId xmlns:a16="http://schemas.microsoft.com/office/drawing/2014/main" id="{88E9C118-6924-F86F-19D2-F276A69F0B57}"/>
                  </a:ext>
                </a:extLst>
              </p:cNvPr>
              <p:cNvSpPr/>
              <p:nvPr/>
            </p:nvSpPr>
            <p:spPr>
              <a:xfrm>
                <a:off x="3080982" y="4369991"/>
                <a:ext cx="192807" cy="103714"/>
              </a:xfrm>
              <a:custGeom>
                <a:avLst/>
                <a:gdLst>
                  <a:gd name="connsiteX0" fmla="*/ -317 w 192807"/>
                  <a:gd name="connsiteY0" fmla="*/ 51752 h 103714"/>
                  <a:gd name="connsiteX1" fmla="*/ 21110 w 192807"/>
                  <a:gd name="connsiteY1" fmla="*/ 18417 h 103714"/>
                  <a:gd name="connsiteX2" fmla="*/ 42502 w 192807"/>
                  <a:gd name="connsiteY2" fmla="*/ 678 h 103714"/>
                  <a:gd name="connsiteX3" fmla="*/ 63964 w 192807"/>
                  <a:gd name="connsiteY3" fmla="*/ 6825 h 103714"/>
                  <a:gd name="connsiteX4" fmla="*/ 85391 w 192807"/>
                  <a:gd name="connsiteY4" fmla="*/ 34013 h 103714"/>
                  <a:gd name="connsiteX5" fmla="*/ 106782 w 192807"/>
                  <a:gd name="connsiteY5" fmla="*/ 69491 h 103714"/>
                  <a:gd name="connsiteX6" fmla="*/ 128245 w 192807"/>
                  <a:gd name="connsiteY6" fmla="*/ 96678 h 103714"/>
                  <a:gd name="connsiteX7" fmla="*/ 149672 w 192807"/>
                  <a:gd name="connsiteY7" fmla="*/ 102860 h 103714"/>
                  <a:gd name="connsiteX8" fmla="*/ 171100 w 192807"/>
                  <a:gd name="connsiteY8" fmla="*/ 85122 h 103714"/>
                  <a:gd name="connsiteX9" fmla="*/ 192491 w 192807"/>
                  <a:gd name="connsiteY9" fmla="*/ 51752 h 1037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92807" h="103714">
                    <a:moveTo>
                      <a:pt x="-317" y="51752"/>
                    </a:moveTo>
                    <a:cubicBezTo>
                      <a:pt x="6814" y="39703"/>
                      <a:pt x="13979" y="27655"/>
                      <a:pt x="21110" y="18417"/>
                    </a:cubicBezTo>
                    <a:cubicBezTo>
                      <a:pt x="28240" y="9144"/>
                      <a:pt x="35371" y="2786"/>
                      <a:pt x="42502" y="678"/>
                    </a:cubicBezTo>
                    <a:cubicBezTo>
                      <a:pt x="49668" y="-1430"/>
                      <a:pt x="56799" y="819"/>
                      <a:pt x="63964" y="6825"/>
                    </a:cubicBezTo>
                    <a:cubicBezTo>
                      <a:pt x="71094" y="12867"/>
                      <a:pt x="78261" y="22667"/>
                      <a:pt x="85391" y="34013"/>
                    </a:cubicBezTo>
                    <a:cubicBezTo>
                      <a:pt x="92522" y="45359"/>
                      <a:pt x="99652" y="58145"/>
                      <a:pt x="106782" y="69491"/>
                    </a:cubicBezTo>
                    <a:cubicBezTo>
                      <a:pt x="113949" y="80836"/>
                      <a:pt x="121079" y="90636"/>
                      <a:pt x="128245" y="96678"/>
                    </a:cubicBezTo>
                    <a:cubicBezTo>
                      <a:pt x="135376" y="102720"/>
                      <a:pt x="142506" y="104933"/>
                      <a:pt x="149672" y="102860"/>
                    </a:cubicBezTo>
                    <a:cubicBezTo>
                      <a:pt x="156803" y="100753"/>
                      <a:pt x="163969" y="94360"/>
                      <a:pt x="171100" y="85122"/>
                    </a:cubicBezTo>
                    <a:cubicBezTo>
                      <a:pt x="178230" y="75884"/>
                      <a:pt x="185360" y="63835"/>
                      <a:pt x="192491" y="51752"/>
                    </a:cubicBezTo>
                  </a:path>
                </a:pathLst>
              </a:custGeom>
              <a:noFill/>
              <a:ln w="19050" cap="rnd">
                <a:solidFill>
                  <a:srgbClr val="00000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</p:grpSp>
      <p:grpSp>
        <p:nvGrpSpPr>
          <p:cNvPr id="809" name="グラフィックス 805">
            <a:extLst>
              <a:ext uri="{FF2B5EF4-FFF2-40B4-BE49-F238E27FC236}">
                <a16:creationId xmlns:a16="http://schemas.microsoft.com/office/drawing/2014/main" id="{871157D1-7E26-DFA3-5400-8032C88E45D2}"/>
              </a:ext>
            </a:extLst>
          </p:cNvPr>
          <p:cNvGrpSpPr/>
          <p:nvPr/>
        </p:nvGrpSpPr>
        <p:grpSpPr>
          <a:xfrm>
            <a:off x="6660232" y="699542"/>
            <a:ext cx="504002" cy="144000"/>
            <a:chOff x="6038466" y="960763"/>
            <a:chExt cx="504002" cy="144000"/>
          </a:xfrm>
          <a:noFill/>
        </p:grpSpPr>
        <p:sp>
          <p:nvSpPr>
            <p:cNvPr id="810" name="フリーフォーム: 図形 809">
              <a:extLst>
                <a:ext uri="{FF2B5EF4-FFF2-40B4-BE49-F238E27FC236}">
                  <a16:creationId xmlns:a16="http://schemas.microsoft.com/office/drawing/2014/main" id="{C080B2D9-4042-17FE-8025-96399616FEA2}"/>
                </a:ext>
              </a:extLst>
            </p:cNvPr>
            <p:cNvSpPr/>
            <p:nvPr/>
          </p:nvSpPr>
          <p:spPr>
            <a:xfrm>
              <a:off x="6038466" y="1032764"/>
              <a:ext cx="504002" cy="9525"/>
            </a:xfrm>
            <a:custGeom>
              <a:avLst/>
              <a:gdLst>
                <a:gd name="connsiteX0" fmla="*/ -225 w 504002"/>
                <a:gd name="connsiteY0" fmla="*/ -29 h 9525"/>
                <a:gd name="connsiteX1" fmla="*/ 503777 w 504002"/>
                <a:gd name="connsiteY1" fmla="*/ -29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4002" h="9525">
                  <a:moveTo>
                    <a:pt x="-225" y="-29"/>
                  </a:moveTo>
                  <a:lnTo>
                    <a:pt x="503777" y="-29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811" name="フリーフォーム: 図形 810">
              <a:extLst>
                <a:ext uri="{FF2B5EF4-FFF2-40B4-BE49-F238E27FC236}">
                  <a16:creationId xmlns:a16="http://schemas.microsoft.com/office/drawing/2014/main" id="{226719AF-31FF-741A-74D1-E8182641838D}"/>
                </a:ext>
              </a:extLst>
            </p:cNvPr>
            <p:cNvSpPr/>
            <p:nvPr/>
          </p:nvSpPr>
          <p:spPr>
            <a:xfrm>
              <a:off x="6130722" y="960763"/>
              <a:ext cx="319531" cy="144000"/>
            </a:xfrm>
            <a:custGeom>
              <a:avLst/>
              <a:gdLst>
                <a:gd name="connsiteX0" fmla="*/ -225 w 319531"/>
                <a:gd name="connsiteY0" fmla="*/ -29 h 144000"/>
                <a:gd name="connsiteX1" fmla="*/ 319306 w 319531"/>
                <a:gd name="connsiteY1" fmla="*/ -29 h 144000"/>
                <a:gd name="connsiteX2" fmla="*/ 319306 w 319531"/>
                <a:gd name="connsiteY2" fmla="*/ 143971 h 144000"/>
                <a:gd name="connsiteX3" fmla="*/ -225 w 319531"/>
                <a:gd name="connsiteY3" fmla="*/ 143971 h 14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9531" h="144000">
                  <a:moveTo>
                    <a:pt x="-225" y="-29"/>
                  </a:moveTo>
                  <a:lnTo>
                    <a:pt x="319306" y="-29"/>
                  </a:lnTo>
                  <a:lnTo>
                    <a:pt x="319306" y="143971"/>
                  </a:lnTo>
                  <a:lnTo>
                    <a:pt x="-225" y="143971"/>
                  </a:lnTo>
                  <a:close/>
                </a:path>
              </a:pathLst>
            </a:custGeom>
            <a:solidFill>
              <a:schemeClr val="bg1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  <p:grpSp>
        <p:nvGrpSpPr>
          <p:cNvPr id="831" name="グループ化 830">
            <a:extLst>
              <a:ext uri="{FF2B5EF4-FFF2-40B4-BE49-F238E27FC236}">
                <a16:creationId xmlns:a16="http://schemas.microsoft.com/office/drawing/2014/main" id="{1908E757-07FB-7C64-0AA3-25469C174D62}"/>
              </a:ext>
            </a:extLst>
          </p:cNvPr>
          <p:cNvGrpSpPr/>
          <p:nvPr/>
        </p:nvGrpSpPr>
        <p:grpSpPr>
          <a:xfrm>
            <a:off x="7740352" y="699542"/>
            <a:ext cx="504002" cy="144000"/>
            <a:chOff x="7718226" y="707069"/>
            <a:chExt cx="504002" cy="144000"/>
          </a:xfrm>
        </p:grpSpPr>
        <p:grpSp>
          <p:nvGrpSpPr>
            <p:cNvPr id="827" name="グラフィックス 812">
              <a:extLst>
                <a:ext uri="{FF2B5EF4-FFF2-40B4-BE49-F238E27FC236}">
                  <a16:creationId xmlns:a16="http://schemas.microsoft.com/office/drawing/2014/main" id="{BBE2966E-BDD8-486B-6703-D207BEB07F0A}"/>
                </a:ext>
              </a:extLst>
            </p:cNvPr>
            <p:cNvGrpSpPr/>
            <p:nvPr/>
          </p:nvGrpSpPr>
          <p:grpSpPr>
            <a:xfrm>
              <a:off x="7718226" y="707073"/>
              <a:ext cx="504001" cy="71998"/>
              <a:chOff x="7718226" y="707073"/>
              <a:chExt cx="504001" cy="71998"/>
            </a:xfrm>
            <a:noFill/>
          </p:grpSpPr>
          <p:sp>
            <p:nvSpPr>
              <p:cNvPr id="828" name="フリーフォーム: 図形 827">
                <a:extLst>
                  <a:ext uri="{FF2B5EF4-FFF2-40B4-BE49-F238E27FC236}">
                    <a16:creationId xmlns:a16="http://schemas.microsoft.com/office/drawing/2014/main" id="{7FD58374-D142-8016-F5D2-F7538D038D67}"/>
                  </a:ext>
                </a:extLst>
              </p:cNvPr>
              <p:cNvSpPr/>
              <p:nvPr/>
            </p:nvSpPr>
            <p:spPr>
              <a:xfrm>
                <a:off x="8068564" y="779071"/>
                <a:ext cx="153663" cy="9525"/>
              </a:xfrm>
              <a:custGeom>
                <a:avLst/>
                <a:gdLst>
                  <a:gd name="connsiteX0" fmla="*/ 153448 w 153663"/>
                  <a:gd name="connsiteY0" fmla="*/ -13 h 9525"/>
                  <a:gd name="connsiteX1" fmla="*/ -215 w 153663"/>
                  <a:gd name="connsiteY1" fmla="*/ -13 h 9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53663" h="9525">
                    <a:moveTo>
                      <a:pt x="153448" y="-13"/>
                    </a:moveTo>
                    <a:lnTo>
                      <a:pt x="-215" y="-13"/>
                    </a:lnTo>
                  </a:path>
                </a:pathLst>
              </a:custGeom>
              <a:noFill/>
              <a:ln w="19050" cap="rnd">
                <a:solidFill>
                  <a:srgbClr val="00000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29" name="フリーフォーム: 図形 828">
                <a:extLst>
                  <a:ext uri="{FF2B5EF4-FFF2-40B4-BE49-F238E27FC236}">
                    <a16:creationId xmlns:a16="http://schemas.microsoft.com/office/drawing/2014/main" id="{BB9A641F-6989-79E8-2D59-4FE043E7E05B}"/>
                  </a:ext>
                </a:extLst>
              </p:cNvPr>
              <p:cNvSpPr/>
              <p:nvPr/>
            </p:nvSpPr>
            <p:spPr>
              <a:xfrm>
                <a:off x="7718226" y="707073"/>
                <a:ext cx="340481" cy="71998"/>
              </a:xfrm>
              <a:custGeom>
                <a:avLst/>
                <a:gdLst>
                  <a:gd name="connsiteX0" fmla="*/ -235 w 340481"/>
                  <a:gd name="connsiteY0" fmla="*/ 71984 h 71998"/>
                  <a:gd name="connsiteX1" fmla="*/ 153393 w 340481"/>
                  <a:gd name="connsiteY1" fmla="*/ 71984 h 71998"/>
                  <a:gd name="connsiteX2" fmla="*/ 340247 w 340481"/>
                  <a:gd name="connsiteY2" fmla="*/ -15 h 719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40481" h="71998">
                    <a:moveTo>
                      <a:pt x="-235" y="71984"/>
                    </a:moveTo>
                    <a:lnTo>
                      <a:pt x="153393" y="71984"/>
                    </a:lnTo>
                    <a:lnTo>
                      <a:pt x="340247" y="-15"/>
                    </a:lnTo>
                  </a:path>
                </a:pathLst>
              </a:custGeom>
              <a:noFill/>
              <a:ln w="19050" cap="rnd">
                <a:solidFill>
                  <a:srgbClr val="00000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sp>
          <p:nvSpPr>
            <p:cNvPr id="830" name="フリーフォーム: 図形 829">
              <a:extLst>
                <a:ext uri="{FF2B5EF4-FFF2-40B4-BE49-F238E27FC236}">
                  <a16:creationId xmlns:a16="http://schemas.microsoft.com/office/drawing/2014/main" id="{B1E6F411-DD5F-7A7B-A8C0-195132751A5B}"/>
                </a:ext>
              </a:extLst>
            </p:cNvPr>
            <p:cNvSpPr/>
            <p:nvPr/>
          </p:nvSpPr>
          <p:spPr>
            <a:xfrm>
              <a:off x="7718228" y="707069"/>
              <a:ext cx="504000" cy="144000"/>
            </a:xfrm>
            <a:custGeom>
              <a:avLst/>
              <a:gdLst>
                <a:gd name="connsiteX0" fmla="*/ -229 w 504000"/>
                <a:gd name="connsiteY0" fmla="*/ -80 h 144000"/>
                <a:gd name="connsiteX1" fmla="*/ 503772 w 504000"/>
                <a:gd name="connsiteY1" fmla="*/ -80 h 144000"/>
                <a:gd name="connsiteX2" fmla="*/ 503772 w 504000"/>
                <a:gd name="connsiteY2" fmla="*/ 143920 h 144000"/>
                <a:gd name="connsiteX3" fmla="*/ -229 w 504000"/>
                <a:gd name="connsiteY3" fmla="*/ 143920 h 14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4000" h="144000">
                  <a:moveTo>
                    <a:pt x="-229" y="-80"/>
                  </a:moveTo>
                  <a:lnTo>
                    <a:pt x="503772" y="-80"/>
                  </a:lnTo>
                  <a:lnTo>
                    <a:pt x="503772" y="143920"/>
                  </a:lnTo>
                  <a:lnTo>
                    <a:pt x="-229" y="143920"/>
                  </a:lnTo>
                  <a:close/>
                </a:path>
              </a:pathLst>
            </a:custGeom>
            <a:noFill/>
            <a:ln w="19050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</p:grpSp>
      <p:grpSp>
        <p:nvGrpSpPr>
          <p:cNvPr id="825" name="グループ化 824">
            <a:extLst>
              <a:ext uri="{FF2B5EF4-FFF2-40B4-BE49-F238E27FC236}">
                <a16:creationId xmlns:a16="http://schemas.microsoft.com/office/drawing/2014/main" id="{20EF90F3-AA25-2C4B-7254-B5A34FDB6B38}"/>
              </a:ext>
            </a:extLst>
          </p:cNvPr>
          <p:cNvGrpSpPr/>
          <p:nvPr/>
        </p:nvGrpSpPr>
        <p:grpSpPr>
          <a:xfrm>
            <a:off x="8388424" y="699542"/>
            <a:ext cx="504003" cy="144000"/>
            <a:chOff x="8341846" y="723050"/>
            <a:chExt cx="504003" cy="144000"/>
          </a:xfrm>
        </p:grpSpPr>
        <p:grpSp>
          <p:nvGrpSpPr>
            <p:cNvPr id="820" name="グラフィックス 814">
              <a:extLst>
                <a:ext uri="{FF2B5EF4-FFF2-40B4-BE49-F238E27FC236}">
                  <a16:creationId xmlns:a16="http://schemas.microsoft.com/office/drawing/2014/main" id="{69971093-0E46-6CC8-7F97-E3D9156AEE26}"/>
                </a:ext>
              </a:extLst>
            </p:cNvPr>
            <p:cNvGrpSpPr/>
            <p:nvPr/>
          </p:nvGrpSpPr>
          <p:grpSpPr>
            <a:xfrm>
              <a:off x="8341846" y="723050"/>
              <a:ext cx="504003" cy="144000"/>
              <a:chOff x="8341846" y="723050"/>
              <a:chExt cx="504003" cy="144000"/>
            </a:xfrm>
            <a:noFill/>
          </p:grpSpPr>
          <p:grpSp>
            <p:nvGrpSpPr>
              <p:cNvPr id="821" name="グラフィックス 814">
                <a:extLst>
                  <a:ext uri="{FF2B5EF4-FFF2-40B4-BE49-F238E27FC236}">
                    <a16:creationId xmlns:a16="http://schemas.microsoft.com/office/drawing/2014/main" id="{1997D20F-A2CC-FC41-FD88-B1A8AA32A108}"/>
                  </a:ext>
                </a:extLst>
              </p:cNvPr>
              <p:cNvGrpSpPr/>
              <p:nvPr/>
            </p:nvGrpSpPr>
            <p:grpSpPr>
              <a:xfrm>
                <a:off x="8341846" y="723063"/>
                <a:ext cx="504001" cy="71998"/>
                <a:chOff x="8341846" y="723063"/>
                <a:chExt cx="504001" cy="71998"/>
              </a:xfrm>
              <a:noFill/>
            </p:grpSpPr>
            <p:sp>
              <p:nvSpPr>
                <p:cNvPr id="822" name="フリーフォーム: 図形 821">
                  <a:extLst>
                    <a:ext uri="{FF2B5EF4-FFF2-40B4-BE49-F238E27FC236}">
                      <a16:creationId xmlns:a16="http://schemas.microsoft.com/office/drawing/2014/main" id="{464AFA4C-EFE4-9F3F-774A-A2DE93A20917}"/>
                    </a:ext>
                  </a:extLst>
                </p:cNvPr>
                <p:cNvSpPr/>
                <p:nvPr/>
              </p:nvSpPr>
              <p:spPr>
                <a:xfrm>
                  <a:off x="8692184" y="795062"/>
                  <a:ext cx="153663" cy="9525"/>
                </a:xfrm>
                <a:custGeom>
                  <a:avLst/>
                  <a:gdLst>
                    <a:gd name="connsiteX0" fmla="*/ 153448 w 153663"/>
                    <a:gd name="connsiteY0" fmla="*/ -13 h 9525"/>
                    <a:gd name="connsiteX1" fmla="*/ -215 w 153663"/>
                    <a:gd name="connsiteY1" fmla="*/ -13 h 95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53663" h="9525">
                      <a:moveTo>
                        <a:pt x="153448" y="-13"/>
                      </a:moveTo>
                      <a:lnTo>
                        <a:pt x="-215" y="-13"/>
                      </a:lnTo>
                    </a:path>
                  </a:pathLst>
                </a:custGeom>
                <a:noFill/>
                <a:ln w="19050" cap="rnd">
                  <a:solidFill>
                    <a:srgbClr val="000000"/>
                  </a:solidFill>
                  <a:prstDash val="solid"/>
                  <a:round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823" name="フリーフォーム: 図形 822">
                  <a:extLst>
                    <a:ext uri="{FF2B5EF4-FFF2-40B4-BE49-F238E27FC236}">
                      <a16:creationId xmlns:a16="http://schemas.microsoft.com/office/drawing/2014/main" id="{30D05DDF-A310-F077-5760-6D7D686204AB}"/>
                    </a:ext>
                  </a:extLst>
                </p:cNvPr>
                <p:cNvSpPr/>
                <p:nvPr/>
              </p:nvSpPr>
              <p:spPr>
                <a:xfrm>
                  <a:off x="8341846" y="723063"/>
                  <a:ext cx="340481" cy="71998"/>
                </a:xfrm>
                <a:custGeom>
                  <a:avLst/>
                  <a:gdLst>
                    <a:gd name="connsiteX0" fmla="*/ -235 w 340481"/>
                    <a:gd name="connsiteY0" fmla="*/ 71984 h 71998"/>
                    <a:gd name="connsiteX1" fmla="*/ 153393 w 340481"/>
                    <a:gd name="connsiteY1" fmla="*/ 71984 h 71998"/>
                    <a:gd name="connsiteX2" fmla="*/ 340247 w 340481"/>
                    <a:gd name="connsiteY2" fmla="*/ -15 h 719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340481" h="71998">
                      <a:moveTo>
                        <a:pt x="-235" y="71984"/>
                      </a:moveTo>
                      <a:lnTo>
                        <a:pt x="153393" y="71984"/>
                      </a:lnTo>
                      <a:lnTo>
                        <a:pt x="340247" y="-15"/>
                      </a:lnTo>
                    </a:path>
                  </a:pathLst>
                </a:custGeom>
                <a:noFill/>
                <a:ln w="19050" cap="rnd">
                  <a:solidFill>
                    <a:srgbClr val="000000"/>
                  </a:solidFill>
                  <a:prstDash val="solid"/>
                  <a:round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  <p:sp>
            <p:nvSpPr>
              <p:cNvPr id="824" name="フリーフォーム: 図形 823">
                <a:extLst>
                  <a:ext uri="{FF2B5EF4-FFF2-40B4-BE49-F238E27FC236}">
                    <a16:creationId xmlns:a16="http://schemas.microsoft.com/office/drawing/2014/main" id="{39921E78-1E7D-1D92-13C0-025D23DF74D3}"/>
                  </a:ext>
                </a:extLst>
              </p:cNvPr>
              <p:cNvSpPr/>
              <p:nvPr/>
            </p:nvSpPr>
            <p:spPr>
              <a:xfrm>
                <a:off x="8341849" y="723050"/>
                <a:ext cx="504000" cy="144000"/>
              </a:xfrm>
              <a:custGeom>
                <a:avLst/>
                <a:gdLst>
                  <a:gd name="connsiteX0" fmla="*/ -229 w 504000"/>
                  <a:gd name="connsiteY0" fmla="*/ -80 h 144000"/>
                  <a:gd name="connsiteX1" fmla="*/ 503772 w 504000"/>
                  <a:gd name="connsiteY1" fmla="*/ -80 h 144000"/>
                  <a:gd name="connsiteX2" fmla="*/ 503772 w 504000"/>
                  <a:gd name="connsiteY2" fmla="*/ 143920 h 144000"/>
                  <a:gd name="connsiteX3" fmla="*/ -229 w 504000"/>
                  <a:gd name="connsiteY3" fmla="*/ 143920 h 144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04000" h="144000">
                    <a:moveTo>
                      <a:pt x="-229" y="-80"/>
                    </a:moveTo>
                    <a:lnTo>
                      <a:pt x="503772" y="-80"/>
                    </a:lnTo>
                    <a:lnTo>
                      <a:pt x="503772" y="143920"/>
                    </a:lnTo>
                    <a:lnTo>
                      <a:pt x="-229" y="143920"/>
                    </a:lnTo>
                    <a:close/>
                  </a:path>
                </a:pathLst>
              </a:custGeom>
              <a:noFill/>
              <a:ln w="19050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</p:grpSp>
        <p:grpSp>
          <p:nvGrpSpPr>
            <p:cNvPr id="817" name="グラフィックス 814">
              <a:extLst>
                <a:ext uri="{FF2B5EF4-FFF2-40B4-BE49-F238E27FC236}">
                  <a16:creationId xmlns:a16="http://schemas.microsoft.com/office/drawing/2014/main" id="{11A786D2-C871-0257-6185-7E97FBDFCDB4}"/>
                </a:ext>
              </a:extLst>
            </p:cNvPr>
            <p:cNvGrpSpPr/>
            <p:nvPr/>
          </p:nvGrpSpPr>
          <p:grpSpPr>
            <a:xfrm>
              <a:off x="8474191" y="773755"/>
              <a:ext cx="239280" cy="42611"/>
              <a:chOff x="8474191" y="773755"/>
              <a:chExt cx="239280" cy="42611"/>
            </a:xfrm>
            <a:solidFill>
              <a:schemeClr val="bg1"/>
            </a:solidFill>
          </p:grpSpPr>
          <p:sp>
            <p:nvSpPr>
              <p:cNvPr id="818" name="フリーフォーム: 図形 817">
                <a:extLst>
                  <a:ext uri="{FF2B5EF4-FFF2-40B4-BE49-F238E27FC236}">
                    <a16:creationId xmlns:a16="http://schemas.microsoft.com/office/drawing/2014/main" id="{3FC1C1D3-D251-6FA3-F2A6-819D8C3389E1}"/>
                  </a:ext>
                </a:extLst>
              </p:cNvPr>
              <p:cNvSpPr/>
              <p:nvPr/>
            </p:nvSpPr>
            <p:spPr>
              <a:xfrm>
                <a:off x="8474191" y="773755"/>
                <a:ext cx="42611" cy="42611"/>
              </a:xfrm>
              <a:custGeom>
                <a:avLst/>
                <a:gdLst>
                  <a:gd name="connsiteX0" fmla="*/ 42354 w 42611"/>
                  <a:gd name="connsiteY0" fmla="*/ 21296 h 42611"/>
                  <a:gd name="connsiteX1" fmla="*/ 21048 w 42611"/>
                  <a:gd name="connsiteY1" fmla="*/ 42601 h 42611"/>
                  <a:gd name="connsiteX2" fmla="*/ -258 w 42611"/>
                  <a:gd name="connsiteY2" fmla="*/ 21296 h 42611"/>
                  <a:gd name="connsiteX3" fmla="*/ 21048 w 42611"/>
                  <a:gd name="connsiteY3" fmla="*/ -10 h 42611"/>
                  <a:gd name="connsiteX4" fmla="*/ 42354 w 42611"/>
                  <a:gd name="connsiteY4" fmla="*/ 21296 h 42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2611" h="42611">
                    <a:moveTo>
                      <a:pt x="42354" y="21296"/>
                    </a:moveTo>
                    <a:cubicBezTo>
                      <a:pt x="42354" y="33063"/>
                      <a:pt x="32814" y="42601"/>
                      <a:pt x="21048" y="42601"/>
                    </a:cubicBezTo>
                    <a:cubicBezTo>
                      <a:pt x="9281" y="42601"/>
                      <a:pt x="-258" y="33062"/>
                      <a:pt x="-258" y="21296"/>
                    </a:cubicBezTo>
                    <a:cubicBezTo>
                      <a:pt x="-258" y="9529"/>
                      <a:pt x="9282" y="-10"/>
                      <a:pt x="21048" y="-10"/>
                    </a:cubicBezTo>
                    <a:cubicBezTo>
                      <a:pt x="32816" y="-10"/>
                      <a:pt x="42354" y="9529"/>
                      <a:pt x="42354" y="21296"/>
                    </a:cubicBezTo>
                    <a:close/>
                  </a:path>
                </a:pathLst>
              </a:custGeom>
              <a:grpFill/>
              <a:ln w="19050" cap="rnd">
                <a:solidFill>
                  <a:srgbClr val="00000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19" name="フリーフォーム: 図形 818">
                <a:extLst>
                  <a:ext uri="{FF2B5EF4-FFF2-40B4-BE49-F238E27FC236}">
                    <a16:creationId xmlns:a16="http://schemas.microsoft.com/office/drawing/2014/main" id="{98756A36-CA83-A09F-2DB5-ED6D51C61C86}"/>
                  </a:ext>
                </a:extLst>
              </p:cNvPr>
              <p:cNvSpPr/>
              <p:nvPr/>
            </p:nvSpPr>
            <p:spPr>
              <a:xfrm>
                <a:off x="8670860" y="773755"/>
                <a:ext cx="42611" cy="42611"/>
              </a:xfrm>
              <a:custGeom>
                <a:avLst/>
                <a:gdLst>
                  <a:gd name="connsiteX0" fmla="*/ 42368 w 42611"/>
                  <a:gd name="connsiteY0" fmla="*/ 21296 h 42611"/>
                  <a:gd name="connsiteX1" fmla="*/ 21063 w 42611"/>
                  <a:gd name="connsiteY1" fmla="*/ 42601 h 42611"/>
                  <a:gd name="connsiteX2" fmla="*/ -243 w 42611"/>
                  <a:gd name="connsiteY2" fmla="*/ 21296 h 42611"/>
                  <a:gd name="connsiteX3" fmla="*/ 21063 w 42611"/>
                  <a:gd name="connsiteY3" fmla="*/ -10 h 42611"/>
                  <a:gd name="connsiteX4" fmla="*/ 42368 w 42611"/>
                  <a:gd name="connsiteY4" fmla="*/ 21296 h 42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2611" h="42611">
                    <a:moveTo>
                      <a:pt x="42368" y="21296"/>
                    </a:moveTo>
                    <a:cubicBezTo>
                      <a:pt x="42368" y="33063"/>
                      <a:pt x="32829" y="42601"/>
                      <a:pt x="21063" y="42601"/>
                    </a:cubicBezTo>
                    <a:cubicBezTo>
                      <a:pt x="9295" y="42601"/>
                      <a:pt x="-243" y="33062"/>
                      <a:pt x="-243" y="21296"/>
                    </a:cubicBezTo>
                    <a:cubicBezTo>
                      <a:pt x="-243" y="9529"/>
                      <a:pt x="9296" y="-10"/>
                      <a:pt x="21063" y="-10"/>
                    </a:cubicBezTo>
                    <a:cubicBezTo>
                      <a:pt x="32830" y="-10"/>
                      <a:pt x="42368" y="9529"/>
                      <a:pt x="42368" y="21296"/>
                    </a:cubicBezTo>
                    <a:close/>
                  </a:path>
                </a:pathLst>
              </a:custGeom>
              <a:grpFill/>
              <a:ln w="19050" cap="rnd">
                <a:solidFill>
                  <a:srgbClr val="00000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</p:grpSp>
      <p:grpSp>
        <p:nvGrpSpPr>
          <p:cNvPr id="850" name="グラフィックス 848">
            <a:extLst>
              <a:ext uri="{FF2B5EF4-FFF2-40B4-BE49-F238E27FC236}">
                <a16:creationId xmlns:a16="http://schemas.microsoft.com/office/drawing/2014/main" id="{447330A1-5707-E048-F50D-F0F334DAE9C7}"/>
              </a:ext>
            </a:extLst>
          </p:cNvPr>
          <p:cNvGrpSpPr/>
          <p:nvPr/>
        </p:nvGrpSpPr>
        <p:grpSpPr>
          <a:xfrm>
            <a:off x="6381753" y="2969566"/>
            <a:ext cx="503991" cy="288000"/>
            <a:chOff x="6381753" y="2974027"/>
            <a:chExt cx="503991" cy="288000"/>
          </a:xfrm>
          <a:noFill/>
        </p:grpSpPr>
        <p:sp>
          <p:nvSpPr>
            <p:cNvPr id="851" name="フリーフォーム: 図形 850">
              <a:extLst>
                <a:ext uri="{FF2B5EF4-FFF2-40B4-BE49-F238E27FC236}">
                  <a16:creationId xmlns:a16="http://schemas.microsoft.com/office/drawing/2014/main" id="{CE11E159-66F1-BA0E-9668-AFC41D0A471C}"/>
                </a:ext>
              </a:extLst>
            </p:cNvPr>
            <p:cNvSpPr/>
            <p:nvPr/>
          </p:nvSpPr>
          <p:spPr>
            <a:xfrm>
              <a:off x="6381753" y="3118027"/>
              <a:ext cx="503991" cy="9525"/>
            </a:xfrm>
            <a:custGeom>
              <a:avLst/>
              <a:gdLst>
                <a:gd name="connsiteX0" fmla="*/ -229 w 503991"/>
                <a:gd name="connsiteY0" fmla="*/ -88 h 9525"/>
                <a:gd name="connsiteX1" fmla="*/ 503763 w 503991"/>
                <a:gd name="connsiteY1" fmla="*/ -88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3991" h="9525">
                  <a:moveTo>
                    <a:pt x="-229" y="-88"/>
                  </a:moveTo>
                  <a:lnTo>
                    <a:pt x="503763" y="-88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852" name="フリーフォーム: 図形 851">
              <a:extLst>
                <a:ext uri="{FF2B5EF4-FFF2-40B4-BE49-F238E27FC236}">
                  <a16:creationId xmlns:a16="http://schemas.microsoft.com/office/drawing/2014/main" id="{D003B5AA-7B1A-D350-4A72-B570C6B08F79}"/>
                </a:ext>
              </a:extLst>
            </p:cNvPr>
            <p:cNvSpPr/>
            <p:nvPr/>
          </p:nvSpPr>
          <p:spPr>
            <a:xfrm>
              <a:off x="6489749" y="2974027"/>
              <a:ext cx="288000" cy="288000"/>
            </a:xfrm>
            <a:custGeom>
              <a:avLst/>
              <a:gdLst>
                <a:gd name="connsiteX0" fmla="*/ 287771 w 288000"/>
                <a:gd name="connsiteY0" fmla="*/ 143913 h 288000"/>
                <a:gd name="connsiteX1" fmla="*/ 143771 w 288000"/>
                <a:gd name="connsiteY1" fmla="*/ 287913 h 288000"/>
                <a:gd name="connsiteX2" fmla="*/ -229 w 288000"/>
                <a:gd name="connsiteY2" fmla="*/ 143913 h 288000"/>
                <a:gd name="connsiteX3" fmla="*/ 143771 w 288000"/>
                <a:gd name="connsiteY3" fmla="*/ -88 h 288000"/>
                <a:gd name="connsiteX4" fmla="*/ 287771 w 288000"/>
                <a:gd name="connsiteY4" fmla="*/ 143913 h 28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8000" h="288000">
                  <a:moveTo>
                    <a:pt x="287771" y="143913"/>
                  </a:moveTo>
                  <a:cubicBezTo>
                    <a:pt x="287771" y="223442"/>
                    <a:pt x="223299" y="287913"/>
                    <a:pt x="143771" y="287913"/>
                  </a:cubicBezTo>
                  <a:cubicBezTo>
                    <a:pt x="64242" y="287913"/>
                    <a:pt x="-229" y="223442"/>
                    <a:pt x="-229" y="143913"/>
                  </a:cubicBezTo>
                  <a:cubicBezTo>
                    <a:pt x="-229" y="64384"/>
                    <a:pt x="64242" y="-88"/>
                    <a:pt x="143771" y="-88"/>
                  </a:cubicBezTo>
                  <a:cubicBezTo>
                    <a:pt x="223300" y="-88"/>
                    <a:pt x="287771" y="64384"/>
                    <a:pt x="287771" y="143913"/>
                  </a:cubicBezTo>
                  <a:close/>
                </a:path>
              </a:pathLst>
            </a:custGeom>
            <a:solidFill>
              <a:schemeClr val="bg1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grpSp>
          <p:nvGrpSpPr>
            <p:cNvPr id="853" name="グラフィックス 848">
              <a:extLst>
                <a:ext uri="{FF2B5EF4-FFF2-40B4-BE49-F238E27FC236}">
                  <a16:creationId xmlns:a16="http://schemas.microsoft.com/office/drawing/2014/main" id="{BF8ECFD2-6CDE-1DB2-99F5-FED08823A75B}"/>
                </a:ext>
              </a:extLst>
            </p:cNvPr>
            <p:cNvGrpSpPr/>
            <p:nvPr/>
          </p:nvGrpSpPr>
          <p:grpSpPr>
            <a:xfrm>
              <a:off x="6534024" y="3017302"/>
              <a:ext cx="203732" cy="203732"/>
              <a:chOff x="6534024" y="3017302"/>
              <a:chExt cx="203732" cy="203732"/>
            </a:xfrm>
            <a:noFill/>
          </p:grpSpPr>
          <p:sp>
            <p:nvSpPr>
              <p:cNvPr id="854" name="フリーフォーム: 図形 853">
                <a:extLst>
                  <a:ext uri="{FF2B5EF4-FFF2-40B4-BE49-F238E27FC236}">
                    <a16:creationId xmlns:a16="http://schemas.microsoft.com/office/drawing/2014/main" id="{CA648D44-3026-A1BF-875D-53585E56ADE7}"/>
                  </a:ext>
                </a:extLst>
              </p:cNvPr>
              <p:cNvSpPr/>
              <p:nvPr/>
            </p:nvSpPr>
            <p:spPr>
              <a:xfrm>
                <a:off x="6534024" y="3017302"/>
                <a:ext cx="203732" cy="203732"/>
              </a:xfrm>
              <a:custGeom>
                <a:avLst/>
                <a:gdLst>
                  <a:gd name="connsiteX0" fmla="*/ -238 w 203732"/>
                  <a:gd name="connsiteY0" fmla="*/ -92 h 203732"/>
                  <a:gd name="connsiteX1" fmla="*/ 203495 w 203732"/>
                  <a:gd name="connsiteY1" fmla="*/ 203640 h 2037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3732" h="203732">
                    <a:moveTo>
                      <a:pt x="-238" y="-92"/>
                    </a:moveTo>
                    <a:lnTo>
                      <a:pt x="203495" y="203640"/>
                    </a:lnTo>
                  </a:path>
                </a:pathLst>
              </a:custGeom>
              <a:noFill/>
              <a:ln w="19050" cap="rnd">
                <a:solidFill>
                  <a:srgbClr val="00000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55" name="フリーフォーム: 図形 854">
                <a:extLst>
                  <a:ext uri="{FF2B5EF4-FFF2-40B4-BE49-F238E27FC236}">
                    <a16:creationId xmlns:a16="http://schemas.microsoft.com/office/drawing/2014/main" id="{05AE442A-9B29-087E-D85C-155B5FBABCCC}"/>
                  </a:ext>
                </a:extLst>
              </p:cNvPr>
              <p:cNvSpPr/>
              <p:nvPr/>
            </p:nvSpPr>
            <p:spPr>
              <a:xfrm>
                <a:off x="6534024" y="3017302"/>
                <a:ext cx="203732" cy="203732"/>
              </a:xfrm>
              <a:custGeom>
                <a:avLst/>
                <a:gdLst>
                  <a:gd name="connsiteX0" fmla="*/ 203495 w 203732"/>
                  <a:gd name="connsiteY0" fmla="*/ -92 h 203732"/>
                  <a:gd name="connsiteX1" fmla="*/ -238 w 203732"/>
                  <a:gd name="connsiteY1" fmla="*/ 203640 h 2037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3732" h="203732">
                    <a:moveTo>
                      <a:pt x="203495" y="-92"/>
                    </a:moveTo>
                    <a:lnTo>
                      <a:pt x="-238" y="203640"/>
                    </a:lnTo>
                  </a:path>
                </a:pathLst>
              </a:custGeom>
              <a:noFill/>
              <a:ln w="19050" cap="rnd">
                <a:solidFill>
                  <a:srgbClr val="00000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</p:grpSp>
      <p:grpSp>
        <p:nvGrpSpPr>
          <p:cNvPr id="858" name="グラフィックス 856">
            <a:extLst>
              <a:ext uri="{FF2B5EF4-FFF2-40B4-BE49-F238E27FC236}">
                <a16:creationId xmlns:a16="http://schemas.microsoft.com/office/drawing/2014/main" id="{D4A3B4EF-4FBC-F3BC-F8E4-A0DB91A28ABF}"/>
              </a:ext>
            </a:extLst>
          </p:cNvPr>
          <p:cNvGrpSpPr/>
          <p:nvPr/>
        </p:nvGrpSpPr>
        <p:grpSpPr>
          <a:xfrm>
            <a:off x="6372200" y="4227934"/>
            <a:ext cx="504000" cy="287997"/>
            <a:chOff x="6384963" y="4248709"/>
            <a:chExt cx="504000" cy="287997"/>
          </a:xfrm>
          <a:noFill/>
        </p:grpSpPr>
        <p:sp>
          <p:nvSpPr>
            <p:cNvPr id="859" name="フリーフォーム: 図形 858">
              <a:extLst>
                <a:ext uri="{FF2B5EF4-FFF2-40B4-BE49-F238E27FC236}">
                  <a16:creationId xmlns:a16="http://schemas.microsoft.com/office/drawing/2014/main" id="{847D2BAA-D5F1-7D75-434E-C4B49D655F9D}"/>
                </a:ext>
              </a:extLst>
            </p:cNvPr>
            <p:cNvSpPr/>
            <p:nvPr/>
          </p:nvSpPr>
          <p:spPr>
            <a:xfrm>
              <a:off x="6384963" y="4392710"/>
              <a:ext cx="504000" cy="9525"/>
            </a:xfrm>
            <a:custGeom>
              <a:avLst/>
              <a:gdLst>
                <a:gd name="connsiteX0" fmla="*/ -228 w 504000"/>
                <a:gd name="connsiteY0" fmla="*/ -15 h 9525"/>
                <a:gd name="connsiteX1" fmla="*/ 503772 w 504000"/>
                <a:gd name="connsiteY1" fmla="*/ -15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4000" h="9525">
                  <a:moveTo>
                    <a:pt x="-228" y="-15"/>
                  </a:moveTo>
                  <a:lnTo>
                    <a:pt x="503772" y="-15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grpSp>
          <p:nvGrpSpPr>
            <p:cNvPr id="860" name="グラフィックス 856">
              <a:extLst>
                <a:ext uri="{FF2B5EF4-FFF2-40B4-BE49-F238E27FC236}">
                  <a16:creationId xmlns:a16="http://schemas.microsoft.com/office/drawing/2014/main" id="{96CC312C-4CDD-CADC-9297-18E69A68E308}"/>
                </a:ext>
              </a:extLst>
            </p:cNvPr>
            <p:cNvGrpSpPr/>
            <p:nvPr/>
          </p:nvGrpSpPr>
          <p:grpSpPr>
            <a:xfrm>
              <a:off x="6602396" y="4248709"/>
              <a:ext cx="69133" cy="287997"/>
              <a:chOff x="6602396" y="4248709"/>
              <a:chExt cx="69133" cy="287997"/>
            </a:xfrm>
            <a:noFill/>
          </p:grpSpPr>
          <p:sp>
            <p:nvSpPr>
              <p:cNvPr id="861" name="フリーフォーム: 図形 860">
                <a:extLst>
                  <a:ext uri="{FF2B5EF4-FFF2-40B4-BE49-F238E27FC236}">
                    <a16:creationId xmlns:a16="http://schemas.microsoft.com/office/drawing/2014/main" id="{D2AE1D42-0257-0104-A5C2-EA8816FC3ED2}"/>
                  </a:ext>
                </a:extLst>
              </p:cNvPr>
              <p:cNvSpPr/>
              <p:nvPr/>
            </p:nvSpPr>
            <p:spPr>
              <a:xfrm>
                <a:off x="6602396" y="4322383"/>
                <a:ext cx="69133" cy="140650"/>
              </a:xfrm>
              <a:custGeom>
                <a:avLst/>
                <a:gdLst>
                  <a:gd name="connsiteX0" fmla="*/ 68798 w 69133"/>
                  <a:gd name="connsiteY0" fmla="*/ 140598 h 140650"/>
                  <a:gd name="connsiteX1" fmla="*/ 68798 w 69133"/>
                  <a:gd name="connsiteY1" fmla="*/ -52 h 140650"/>
                  <a:gd name="connsiteX2" fmla="*/ -336 w 69133"/>
                  <a:gd name="connsiteY2" fmla="*/ -52 h 140650"/>
                  <a:gd name="connsiteX3" fmla="*/ -336 w 69133"/>
                  <a:gd name="connsiteY3" fmla="*/ 140598 h 140650"/>
                  <a:gd name="connsiteX4" fmla="*/ 68798 w 69133"/>
                  <a:gd name="connsiteY4" fmla="*/ 140598 h 140650"/>
                  <a:gd name="connsiteX5" fmla="*/ 68798 w 69133"/>
                  <a:gd name="connsiteY5" fmla="*/ -52 h 140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9133" h="140650">
                    <a:moveTo>
                      <a:pt x="68798" y="140598"/>
                    </a:moveTo>
                    <a:lnTo>
                      <a:pt x="68798" y="-52"/>
                    </a:lnTo>
                    <a:lnTo>
                      <a:pt x="-336" y="-52"/>
                    </a:lnTo>
                    <a:lnTo>
                      <a:pt x="-336" y="140598"/>
                    </a:lnTo>
                    <a:lnTo>
                      <a:pt x="68798" y="140598"/>
                    </a:lnTo>
                    <a:lnTo>
                      <a:pt x="68798" y="-52"/>
                    </a:lnTo>
                  </a:path>
                </a:pathLst>
              </a:custGeom>
              <a:solidFill>
                <a:schemeClr val="bg1"/>
              </a:solidFill>
              <a:ln w="19050" cap="sq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sp>
            <p:nvSpPr>
              <p:cNvPr id="862" name="フリーフォーム: 図形 861">
                <a:extLst>
                  <a:ext uri="{FF2B5EF4-FFF2-40B4-BE49-F238E27FC236}">
                    <a16:creationId xmlns:a16="http://schemas.microsoft.com/office/drawing/2014/main" id="{BC8806F6-91AD-C8AA-BFDE-2A555312B4EC}"/>
                  </a:ext>
                </a:extLst>
              </p:cNvPr>
              <p:cNvSpPr/>
              <p:nvPr/>
            </p:nvSpPr>
            <p:spPr>
              <a:xfrm>
                <a:off x="6602396" y="4248709"/>
                <a:ext cx="9525" cy="287997"/>
              </a:xfrm>
              <a:custGeom>
                <a:avLst/>
                <a:gdLst>
                  <a:gd name="connsiteX0" fmla="*/ -338 w 9525"/>
                  <a:gd name="connsiteY0" fmla="*/ -52 h 287997"/>
                  <a:gd name="connsiteX1" fmla="*/ -338 w 9525"/>
                  <a:gd name="connsiteY1" fmla="*/ 287946 h 2879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287997">
                    <a:moveTo>
                      <a:pt x="-338" y="-52"/>
                    </a:moveTo>
                    <a:lnTo>
                      <a:pt x="-338" y="287946"/>
                    </a:lnTo>
                  </a:path>
                </a:pathLst>
              </a:custGeom>
              <a:solidFill>
                <a:schemeClr val="bg1"/>
              </a:solidFill>
              <a:ln w="19050" cap="sq">
                <a:solidFill>
                  <a:srgbClr val="00000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sp>
            <p:nvSpPr>
              <p:cNvPr id="863" name="フリーフォーム: 図形 862">
                <a:extLst>
                  <a:ext uri="{FF2B5EF4-FFF2-40B4-BE49-F238E27FC236}">
                    <a16:creationId xmlns:a16="http://schemas.microsoft.com/office/drawing/2014/main" id="{626C8E0C-6767-7674-84FD-7B0047838F33}"/>
                  </a:ext>
                </a:extLst>
              </p:cNvPr>
              <p:cNvSpPr/>
              <p:nvPr/>
            </p:nvSpPr>
            <p:spPr>
              <a:xfrm>
                <a:off x="6671530" y="4322383"/>
                <a:ext cx="9525" cy="140650"/>
              </a:xfrm>
              <a:custGeom>
                <a:avLst/>
                <a:gdLst>
                  <a:gd name="connsiteX0" fmla="*/ -333 w 9525"/>
                  <a:gd name="connsiteY0" fmla="*/ -52 h 140650"/>
                  <a:gd name="connsiteX1" fmla="*/ -333 w 9525"/>
                  <a:gd name="connsiteY1" fmla="*/ 140598 h 140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140650">
                    <a:moveTo>
                      <a:pt x="-333" y="-52"/>
                    </a:moveTo>
                    <a:lnTo>
                      <a:pt x="-333" y="140598"/>
                    </a:lnTo>
                  </a:path>
                </a:pathLst>
              </a:custGeom>
              <a:noFill/>
              <a:ln w="19050" cap="sq">
                <a:solidFill>
                  <a:srgbClr val="00000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</p:grpSp>
      <p:grpSp>
        <p:nvGrpSpPr>
          <p:cNvPr id="866" name="グラフィックス 864">
            <a:extLst>
              <a:ext uri="{FF2B5EF4-FFF2-40B4-BE49-F238E27FC236}">
                <a16:creationId xmlns:a16="http://schemas.microsoft.com/office/drawing/2014/main" id="{16BE8B73-CB53-ED08-10EB-98403FD969BB}"/>
              </a:ext>
            </a:extLst>
          </p:cNvPr>
          <p:cNvGrpSpPr/>
          <p:nvPr/>
        </p:nvGrpSpPr>
        <p:grpSpPr>
          <a:xfrm>
            <a:off x="8046014" y="2969566"/>
            <a:ext cx="504000" cy="288000"/>
            <a:chOff x="8046014" y="2923543"/>
            <a:chExt cx="504000" cy="288000"/>
          </a:xfrm>
        </p:grpSpPr>
        <p:sp>
          <p:nvSpPr>
            <p:cNvPr id="867" name="フリーフォーム: 図形 866">
              <a:extLst>
                <a:ext uri="{FF2B5EF4-FFF2-40B4-BE49-F238E27FC236}">
                  <a16:creationId xmlns:a16="http://schemas.microsoft.com/office/drawing/2014/main" id="{45501E97-DAA6-53C6-F4B8-A1D82A6C7CE4}"/>
                </a:ext>
              </a:extLst>
            </p:cNvPr>
            <p:cNvSpPr/>
            <p:nvPr/>
          </p:nvSpPr>
          <p:spPr>
            <a:xfrm>
              <a:off x="8046014" y="3071124"/>
              <a:ext cx="504000" cy="9525"/>
            </a:xfrm>
            <a:custGeom>
              <a:avLst/>
              <a:gdLst>
                <a:gd name="connsiteX0" fmla="*/ -229 w 504000"/>
                <a:gd name="connsiteY0" fmla="*/ -116 h 9525"/>
                <a:gd name="connsiteX1" fmla="*/ 503772 w 504000"/>
                <a:gd name="connsiteY1" fmla="*/ -116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4000" h="9525">
                  <a:moveTo>
                    <a:pt x="-229" y="-116"/>
                  </a:moveTo>
                  <a:lnTo>
                    <a:pt x="503772" y="-116"/>
                  </a:lnTo>
                </a:path>
              </a:pathLst>
            </a:custGeom>
            <a:solidFill>
              <a:srgbClr val="FFFFFF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grpSp>
          <p:nvGrpSpPr>
            <p:cNvPr id="868" name="グラフィックス 864">
              <a:extLst>
                <a:ext uri="{FF2B5EF4-FFF2-40B4-BE49-F238E27FC236}">
                  <a16:creationId xmlns:a16="http://schemas.microsoft.com/office/drawing/2014/main" id="{AA886E32-1997-E717-CA8C-CE3D4186D940}"/>
                </a:ext>
              </a:extLst>
            </p:cNvPr>
            <p:cNvGrpSpPr/>
            <p:nvPr/>
          </p:nvGrpSpPr>
          <p:grpSpPr>
            <a:xfrm>
              <a:off x="8154034" y="2923543"/>
              <a:ext cx="288000" cy="288000"/>
              <a:chOff x="8154034" y="2923543"/>
              <a:chExt cx="288000" cy="288000"/>
            </a:xfrm>
          </p:grpSpPr>
          <p:sp>
            <p:nvSpPr>
              <p:cNvPr id="869" name="フリーフォーム: 図形 868">
                <a:extLst>
                  <a:ext uri="{FF2B5EF4-FFF2-40B4-BE49-F238E27FC236}">
                    <a16:creationId xmlns:a16="http://schemas.microsoft.com/office/drawing/2014/main" id="{1474DFF6-A422-C364-088A-3A82FFC33D5D}"/>
                  </a:ext>
                </a:extLst>
              </p:cNvPr>
              <p:cNvSpPr/>
              <p:nvPr/>
            </p:nvSpPr>
            <p:spPr>
              <a:xfrm>
                <a:off x="8154034" y="2923543"/>
                <a:ext cx="288000" cy="288000"/>
              </a:xfrm>
              <a:custGeom>
                <a:avLst/>
                <a:gdLst>
                  <a:gd name="connsiteX0" fmla="*/ 287771 w 288000"/>
                  <a:gd name="connsiteY0" fmla="*/ 143884 h 288000"/>
                  <a:gd name="connsiteX1" fmla="*/ 143772 w 288000"/>
                  <a:gd name="connsiteY1" fmla="*/ 287884 h 288000"/>
                  <a:gd name="connsiteX2" fmla="*/ -229 w 288000"/>
                  <a:gd name="connsiteY2" fmla="*/ 143884 h 288000"/>
                  <a:gd name="connsiteX3" fmla="*/ 143772 w 288000"/>
                  <a:gd name="connsiteY3" fmla="*/ -116 h 288000"/>
                  <a:gd name="connsiteX4" fmla="*/ 287771 w 288000"/>
                  <a:gd name="connsiteY4" fmla="*/ 143884 h 28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88000" h="288000">
                    <a:moveTo>
                      <a:pt x="287771" y="143884"/>
                    </a:moveTo>
                    <a:cubicBezTo>
                      <a:pt x="287771" y="223413"/>
                      <a:pt x="223300" y="287884"/>
                      <a:pt x="143772" y="287884"/>
                    </a:cubicBezTo>
                    <a:cubicBezTo>
                      <a:pt x="64243" y="287884"/>
                      <a:pt x="-229" y="223413"/>
                      <a:pt x="-229" y="143884"/>
                    </a:cubicBezTo>
                    <a:cubicBezTo>
                      <a:pt x="-229" y="64355"/>
                      <a:pt x="64242" y="-116"/>
                      <a:pt x="143772" y="-116"/>
                    </a:cubicBezTo>
                    <a:cubicBezTo>
                      <a:pt x="223301" y="-116"/>
                      <a:pt x="287771" y="64354"/>
                      <a:pt x="287771" y="143884"/>
                    </a:cubicBezTo>
                    <a:close/>
                  </a:path>
                </a:pathLst>
              </a:custGeom>
              <a:solidFill>
                <a:srgbClr val="FFFFFF"/>
              </a:solidFill>
              <a:ln w="19050" cap="rnd">
                <a:solidFill>
                  <a:srgbClr val="00000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70" name="フリーフォーム: 図形 869">
                <a:extLst>
                  <a:ext uri="{FF2B5EF4-FFF2-40B4-BE49-F238E27FC236}">
                    <a16:creationId xmlns:a16="http://schemas.microsoft.com/office/drawing/2014/main" id="{C6DD3DBF-D8B1-ECB3-5EC0-B1C3EFD2955E}"/>
                  </a:ext>
                </a:extLst>
              </p:cNvPr>
              <p:cNvSpPr/>
              <p:nvPr/>
            </p:nvSpPr>
            <p:spPr>
              <a:xfrm>
                <a:off x="8206109" y="2964448"/>
                <a:ext cx="183816" cy="175666"/>
              </a:xfrm>
              <a:custGeom>
                <a:avLst/>
                <a:gdLst>
                  <a:gd name="connsiteX0" fmla="*/ 117339 w 183816"/>
                  <a:gd name="connsiteY0" fmla="*/ 118047 h 175666"/>
                  <a:gd name="connsiteX1" fmla="*/ 50317 w 183816"/>
                  <a:gd name="connsiteY1" fmla="*/ 118047 h 175666"/>
                  <a:gd name="connsiteX2" fmla="*/ 38585 w 183816"/>
                  <a:gd name="connsiteY2" fmla="*/ 145129 h 175666"/>
                  <a:gd name="connsiteX3" fmla="*/ 34230 w 183816"/>
                  <a:gd name="connsiteY3" fmla="*/ 160093 h 175666"/>
                  <a:gd name="connsiteX4" fmla="*/ 37953 w 183816"/>
                  <a:gd name="connsiteY4" fmla="*/ 167048 h 175666"/>
                  <a:gd name="connsiteX5" fmla="*/ 54287 w 183816"/>
                  <a:gd name="connsiteY5" fmla="*/ 170842 h 175666"/>
                  <a:gd name="connsiteX6" fmla="*/ 54287 w 183816"/>
                  <a:gd name="connsiteY6" fmla="*/ 175549 h 175666"/>
                  <a:gd name="connsiteX7" fmla="*/ -229 w 183816"/>
                  <a:gd name="connsiteY7" fmla="*/ 175549 h 175666"/>
                  <a:gd name="connsiteX8" fmla="*/ -229 w 183816"/>
                  <a:gd name="connsiteY8" fmla="*/ 170842 h 175666"/>
                  <a:gd name="connsiteX9" fmla="*/ 13822 w 183816"/>
                  <a:gd name="connsiteY9" fmla="*/ 165924 h 175666"/>
                  <a:gd name="connsiteX10" fmla="*/ 28258 w 183816"/>
                  <a:gd name="connsiteY10" fmla="*/ 141230 h 175666"/>
                  <a:gd name="connsiteX11" fmla="*/ 89132 w 183816"/>
                  <a:gd name="connsiteY11" fmla="*/ -118 h 175666"/>
                  <a:gd name="connsiteX12" fmla="*/ 93593 w 183816"/>
                  <a:gd name="connsiteY12" fmla="*/ -118 h 175666"/>
                  <a:gd name="connsiteX13" fmla="*/ 153870 w 183816"/>
                  <a:gd name="connsiteY13" fmla="*/ 142741 h 175666"/>
                  <a:gd name="connsiteX14" fmla="*/ 167007 w 183816"/>
                  <a:gd name="connsiteY14" fmla="*/ 165152 h 175666"/>
                  <a:gd name="connsiteX15" fmla="*/ 183587 w 183816"/>
                  <a:gd name="connsiteY15" fmla="*/ 170842 h 175666"/>
                  <a:gd name="connsiteX16" fmla="*/ 183587 w 183816"/>
                  <a:gd name="connsiteY16" fmla="*/ 175549 h 175666"/>
                  <a:gd name="connsiteX17" fmla="*/ 115302 w 183816"/>
                  <a:gd name="connsiteY17" fmla="*/ 175549 h 175666"/>
                  <a:gd name="connsiteX18" fmla="*/ 115302 w 183816"/>
                  <a:gd name="connsiteY18" fmla="*/ 170842 h 175666"/>
                  <a:gd name="connsiteX19" fmla="*/ 129212 w 183816"/>
                  <a:gd name="connsiteY19" fmla="*/ 167434 h 175666"/>
                  <a:gd name="connsiteX20" fmla="*/ 132935 w 183816"/>
                  <a:gd name="connsiteY20" fmla="*/ 160339 h 175666"/>
                  <a:gd name="connsiteX21" fmla="*/ 127806 w 183816"/>
                  <a:gd name="connsiteY21" fmla="*/ 142741 h 175666"/>
                  <a:gd name="connsiteX22" fmla="*/ 113791 w 183816"/>
                  <a:gd name="connsiteY22" fmla="*/ 108668 h 175666"/>
                  <a:gd name="connsiteX23" fmla="*/ 84425 w 183816"/>
                  <a:gd name="connsiteY23" fmla="*/ 39294 h 175666"/>
                  <a:gd name="connsiteX24" fmla="*/ 54287 w 183816"/>
                  <a:gd name="connsiteY24" fmla="*/ 108668 h 1756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83816" h="175666">
                    <a:moveTo>
                      <a:pt x="117339" y="118047"/>
                    </a:moveTo>
                    <a:lnTo>
                      <a:pt x="50317" y="118047"/>
                    </a:lnTo>
                    <a:lnTo>
                      <a:pt x="38585" y="145129"/>
                    </a:lnTo>
                    <a:cubicBezTo>
                      <a:pt x="35705" y="151803"/>
                      <a:pt x="34230" y="156791"/>
                      <a:pt x="34230" y="160093"/>
                    </a:cubicBezTo>
                    <a:cubicBezTo>
                      <a:pt x="34230" y="162692"/>
                      <a:pt x="35494" y="165011"/>
                      <a:pt x="37953" y="167048"/>
                    </a:cubicBezTo>
                    <a:cubicBezTo>
                      <a:pt x="40482" y="168980"/>
                      <a:pt x="45962" y="170245"/>
                      <a:pt x="54287" y="170842"/>
                    </a:cubicBezTo>
                    <a:lnTo>
                      <a:pt x="54287" y="175549"/>
                    </a:lnTo>
                    <a:lnTo>
                      <a:pt x="-229" y="175549"/>
                    </a:lnTo>
                    <a:lnTo>
                      <a:pt x="-229" y="170842"/>
                    </a:lnTo>
                    <a:cubicBezTo>
                      <a:pt x="7007" y="169577"/>
                      <a:pt x="11679" y="167926"/>
                      <a:pt x="13822" y="165924"/>
                    </a:cubicBezTo>
                    <a:cubicBezTo>
                      <a:pt x="18142" y="161849"/>
                      <a:pt x="22954" y="153630"/>
                      <a:pt x="28258" y="141230"/>
                    </a:cubicBezTo>
                    <a:lnTo>
                      <a:pt x="89132" y="-118"/>
                    </a:lnTo>
                    <a:lnTo>
                      <a:pt x="93593" y="-118"/>
                    </a:lnTo>
                    <a:lnTo>
                      <a:pt x="153870" y="142741"/>
                    </a:lnTo>
                    <a:cubicBezTo>
                      <a:pt x="158718" y="154227"/>
                      <a:pt x="163108" y="161674"/>
                      <a:pt x="167007" y="165152"/>
                    </a:cubicBezTo>
                    <a:cubicBezTo>
                      <a:pt x="171012" y="168523"/>
                      <a:pt x="176526" y="170420"/>
                      <a:pt x="183587" y="170842"/>
                    </a:cubicBezTo>
                    <a:lnTo>
                      <a:pt x="183587" y="175549"/>
                    </a:lnTo>
                    <a:lnTo>
                      <a:pt x="115302" y="175549"/>
                    </a:lnTo>
                    <a:lnTo>
                      <a:pt x="115302" y="170842"/>
                    </a:lnTo>
                    <a:cubicBezTo>
                      <a:pt x="122186" y="170526"/>
                      <a:pt x="126822" y="169367"/>
                      <a:pt x="129212" y="167434"/>
                    </a:cubicBezTo>
                    <a:cubicBezTo>
                      <a:pt x="131705" y="165503"/>
                      <a:pt x="132935" y="163114"/>
                      <a:pt x="132935" y="160339"/>
                    </a:cubicBezTo>
                    <a:cubicBezTo>
                      <a:pt x="132935" y="156616"/>
                      <a:pt x="131213" y="150750"/>
                      <a:pt x="127806" y="142741"/>
                    </a:cubicBezTo>
                    <a:close/>
                    <a:moveTo>
                      <a:pt x="113791" y="108668"/>
                    </a:moveTo>
                    <a:lnTo>
                      <a:pt x="84425" y="39294"/>
                    </a:lnTo>
                    <a:lnTo>
                      <a:pt x="54287" y="108668"/>
                    </a:lnTo>
                    <a:close/>
                  </a:path>
                </a:pathLst>
              </a:custGeom>
              <a:solidFill>
                <a:srgbClr val="000000"/>
              </a:solidFill>
              <a:ln w="19050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</p:grpSp>
      </p:grpSp>
      <p:grpSp>
        <p:nvGrpSpPr>
          <p:cNvPr id="873" name="グラフィックス 871">
            <a:extLst>
              <a:ext uri="{FF2B5EF4-FFF2-40B4-BE49-F238E27FC236}">
                <a16:creationId xmlns:a16="http://schemas.microsoft.com/office/drawing/2014/main" id="{2D5CAB58-28E2-129D-9C66-C93C616E905E}"/>
              </a:ext>
            </a:extLst>
          </p:cNvPr>
          <p:cNvGrpSpPr/>
          <p:nvPr/>
        </p:nvGrpSpPr>
        <p:grpSpPr>
          <a:xfrm>
            <a:off x="8037916" y="1861212"/>
            <a:ext cx="504000" cy="288000"/>
            <a:chOff x="8037916" y="1861212"/>
            <a:chExt cx="504000" cy="288000"/>
          </a:xfrm>
        </p:grpSpPr>
        <p:grpSp>
          <p:nvGrpSpPr>
            <p:cNvPr id="874" name="グラフィックス 871">
              <a:extLst>
                <a:ext uri="{FF2B5EF4-FFF2-40B4-BE49-F238E27FC236}">
                  <a16:creationId xmlns:a16="http://schemas.microsoft.com/office/drawing/2014/main" id="{F60232CE-F4C6-1BE8-D1CB-21D95A4F0D30}"/>
                </a:ext>
              </a:extLst>
            </p:cNvPr>
            <p:cNvGrpSpPr/>
            <p:nvPr/>
          </p:nvGrpSpPr>
          <p:grpSpPr>
            <a:xfrm>
              <a:off x="8037916" y="1861212"/>
              <a:ext cx="504000" cy="288000"/>
              <a:chOff x="8037916" y="1861212"/>
              <a:chExt cx="504000" cy="288000"/>
            </a:xfrm>
            <a:solidFill>
              <a:srgbClr val="FFFFFF"/>
            </a:solidFill>
          </p:grpSpPr>
          <p:sp>
            <p:nvSpPr>
              <p:cNvPr id="875" name="フリーフォーム: 図形 874">
                <a:extLst>
                  <a:ext uri="{FF2B5EF4-FFF2-40B4-BE49-F238E27FC236}">
                    <a16:creationId xmlns:a16="http://schemas.microsoft.com/office/drawing/2014/main" id="{17A1AA9A-C873-1F0E-CF30-DE0876425710}"/>
                  </a:ext>
                </a:extLst>
              </p:cNvPr>
              <p:cNvSpPr/>
              <p:nvPr/>
            </p:nvSpPr>
            <p:spPr>
              <a:xfrm>
                <a:off x="8037916" y="2008776"/>
                <a:ext cx="504000" cy="9525"/>
              </a:xfrm>
              <a:custGeom>
                <a:avLst/>
                <a:gdLst>
                  <a:gd name="connsiteX0" fmla="*/ -218 w 504000"/>
                  <a:gd name="connsiteY0" fmla="*/ -109 h 9525"/>
                  <a:gd name="connsiteX1" fmla="*/ 503782 w 504000"/>
                  <a:gd name="connsiteY1" fmla="*/ -109 h 9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04000" h="9525">
                    <a:moveTo>
                      <a:pt x="-218" y="-109"/>
                    </a:moveTo>
                    <a:lnTo>
                      <a:pt x="503782" y="-109"/>
                    </a:lnTo>
                  </a:path>
                </a:pathLst>
              </a:custGeom>
              <a:solidFill>
                <a:srgbClr val="FFFFFF"/>
              </a:solidFill>
              <a:ln w="19050" cap="rnd">
                <a:solidFill>
                  <a:srgbClr val="00000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76" name="フリーフォーム: 図形 875">
                <a:extLst>
                  <a:ext uri="{FF2B5EF4-FFF2-40B4-BE49-F238E27FC236}">
                    <a16:creationId xmlns:a16="http://schemas.microsoft.com/office/drawing/2014/main" id="{E4DFC3E9-0975-4973-A34B-3FAEAA9B6306}"/>
                  </a:ext>
                </a:extLst>
              </p:cNvPr>
              <p:cNvSpPr/>
              <p:nvPr/>
            </p:nvSpPr>
            <p:spPr>
              <a:xfrm>
                <a:off x="8145916" y="1861212"/>
                <a:ext cx="288000" cy="288000"/>
              </a:xfrm>
              <a:custGeom>
                <a:avLst/>
                <a:gdLst>
                  <a:gd name="connsiteX0" fmla="*/ 287782 w 288000"/>
                  <a:gd name="connsiteY0" fmla="*/ 143891 h 288000"/>
                  <a:gd name="connsiteX1" fmla="*/ 143782 w 288000"/>
                  <a:gd name="connsiteY1" fmla="*/ 287891 h 288000"/>
                  <a:gd name="connsiteX2" fmla="*/ -218 w 288000"/>
                  <a:gd name="connsiteY2" fmla="*/ 143891 h 288000"/>
                  <a:gd name="connsiteX3" fmla="*/ 143782 w 288000"/>
                  <a:gd name="connsiteY3" fmla="*/ -110 h 288000"/>
                  <a:gd name="connsiteX4" fmla="*/ 287782 w 288000"/>
                  <a:gd name="connsiteY4" fmla="*/ 143891 h 28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88000" h="288000">
                    <a:moveTo>
                      <a:pt x="287782" y="143891"/>
                    </a:moveTo>
                    <a:cubicBezTo>
                      <a:pt x="287782" y="223419"/>
                      <a:pt x="223311" y="287891"/>
                      <a:pt x="143782" y="287891"/>
                    </a:cubicBezTo>
                    <a:cubicBezTo>
                      <a:pt x="64253" y="287891"/>
                      <a:pt x="-218" y="223419"/>
                      <a:pt x="-218" y="143891"/>
                    </a:cubicBezTo>
                    <a:cubicBezTo>
                      <a:pt x="-218" y="64362"/>
                      <a:pt x="64253" y="-110"/>
                      <a:pt x="143782" y="-110"/>
                    </a:cubicBezTo>
                    <a:cubicBezTo>
                      <a:pt x="223311" y="-110"/>
                      <a:pt x="287782" y="64362"/>
                      <a:pt x="287782" y="143891"/>
                    </a:cubicBezTo>
                    <a:close/>
                  </a:path>
                </a:pathLst>
              </a:custGeom>
              <a:solidFill>
                <a:srgbClr val="FFFFFF"/>
              </a:solidFill>
              <a:ln w="19050" cap="rnd">
                <a:solidFill>
                  <a:srgbClr val="00000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sp>
          <p:nvSpPr>
            <p:cNvPr id="877" name="フリーフォーム: 図形 876">
              <a:extLst>
                <a:ext uri="{FF2B5EF4-FFF2-40B4-BE49-F238E27FC236}">
                  <a16:creationId xmlns:a16="http://schemas.microsoft.com/office/drawing/2014/main" id="{1824CACF-3E25-A4F0-FACB-7EE08CEC6882}"/>
                </a:ext>
              </a:extLst>
            </p:cNvPr>
            <p:cNvSpPr/>
            <p:nvPr/>
          </p:nvSpPr>
          <p:spPr>
            <a:xfrm>
              <a:off x="8194804" y="1929216"/>
              <a:ext cx="187883" cy="179999"/>
            </a:xfrm>
            <a:custGeom>
              <a:avLst/>
              <a:gdLst>
                <a:gd name="connsiteX0" fmla="*/ 187666 w 187883"/>
                <a:gd name="connsiteY0" fmla="*/ -109 h 179999"/>
                <a:gd name="connsiteX1" fmla="*/ 187666 w 187883"/>
                <a:gd name="connsiteY1" fmla="*/ 4715 h 179999"/>
                <a:gd name="connsiteX2" fmla="*/ 173373 w 187883"/>
                <a:gd name="connsiteY2" fmla="*/ 10691 h 179999"/>
                <a:gd name="connsiteX3" fmla="*/ 161098 w 187883"/>
                <a:gd name="connsiteY3" fmla="*/ 30131 h 179999"/>
                <a:gd name="connsiteX4" fmla="*/ 99213 w 187883"/>
                <a:gd name="connsiteY4" fmla="*/ 179891 h 179999"/>
                <a:gd name="connsiteX5" fmla="*/ 94354 w 187883"/>
                <a:gd name="connsiteY5" fmla="*/ 179891 h 179999"/>
                <a:gd name="connsiteX6" fmla="*/ 27897 w 187883"/>
                <a:gd name="connsiteY6" fmla="*/ 28187 h 179999"/>
                <a:gd name="connsiteX7" fmla="*/ 20697 w 187883"/>
                <a:gd name="connsiteY7" fmla="*/ 13931 h 179999"/>
                <a:gd name="connsiteX8" fmla="*/ 12598 w 187883"/>
                <a:gd name="connsiteY8" fmla="*/ 7703 h 179999"/>
                <a:gd name="connsiteX9" fmla="*/ -218 w 187883"/>
                <a:gd name="connsiteY9" fmla="*/ 4715 h 179999"/>
                <a:gd name="connsiteX10" fmla="*/ -218 w 187883"/>
                <a:gd name="connsiteY10" fmla="*/ -109 h 179999"/>
                <a:gd name="connsiteX11" fmla="*/ 72250 w 187883"/>
                <a:gd name="connsiteY11" fmla="*/ -109 h 179999"/>
                <a:gd name="connsiteX12" fmla="*/ 72250 w 187883"/>
                <a:gd name="connsiteY12" fmla="*/ 4715 h 179999"/>
                <a:gd name="connsiteX13" fmla="*/ 56301 w 187883"/>
                <a:gd name="connsiteY13" fmla="*/ 8855 h 179999"/>
                <a:gd name="connsiteX14" fmla="*/ 52630 w 187883"/>
                <a:gd name="connsiteY14" fmla="*/ 16523 h 179999"/>
                <a:gd name="connsiteX15" fmla="*/ 58641 w 187883"/>
                <a:gd name="connsiteY15" fmla="*/ 36755 h 179999"/>
                <a:gd name="connsiteX16" fmla="*/ 103785 w 187883"/>
                <a:gd name="connsiteY16" fmla="*/ 139931 h 179999"/>
                <a:gd name="connsiteX17" fmla="*/ 145654 w 187883"/>
                <a:gd name="connsiteY17" fmla="*/ 38051 h 179999"/>
                <a:gd name="connsiteX18" fmla="*/ 151809 w 187883"/>
                <a:gd name="connsiteY18" fmla="*/ 17171 h 179999"/>
                <a:gd name="connsiteX19" fmla="*/ 147993 w 187883"/>
                <a:gd name="connsiteY19" fmla="*/ 10043 h 179999"/>
                <a:gd name="connsiteX20" fmla="*/ 135178 w 187883"/>
                <a:gd name="connsiteY20" fmla="*/ 5111 h 179999"/>
                <a:gd name="connsiteX21" fmla="*/ 132945 w 187883"/>
                <a:gd name="connsiteY21" fmla="*/ 4715 h 179999"/>
                <a:gd name="connsiteX22" fmla="*/ 132945 w 187883"/>
                <a:gd name="connsiteY22" fmla="*/ -109 h 179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87883" h="179999">
                  <a:moveTo>
                    <a:pt x="187666" y="-109"/>
                  </a:moveTo>
                  <a:lnTo>
                    <a:pt x="187666" y="4715"/>
                  </a:lnTo>
                  <a:cubicBezTo>
                    <a:pt x="181365" y="5831"/>
                    <a:pt x="176614" y="7811"/>
                    <a:pt x="173373" y="10691"/>
                  </a:cubicBezTo>
                  <a:cubicBezTo>
                    <a:pt x="168766" y="14903"/>
                    <a:pt x="164662" y="21419"/>
                    <a:pt x="161098" y="30131"/>
                  </a:cubicBezTo>
                  <a:lnTo>
                    <a:pt x="99213" y="179891"/>
                  </a:lnTo>
                  <a:lnTo>
                    <a:pt x="94354" y="179891"/>
                  </a:lnTo>
                  <a:lnTo>
                    <a:pt x="27897" y="28187"/>
                  </a:lnTo>
                  <a:cubicBezTo>
                    <a:pt x="24513" y="20411"/>
                    <a:pt x="22101" y="15659"/>
                    <a:pt x="20697" y="13931"/>
                  </a:cubicBezTo>
                  <a:cubicBezTo>
                    <a:pt x="18537" y="11231"/>
                    <a:pt x="15838" y="9179"/>
                    <a:pt x="12598" y="7703"/>
                  </a:cubicBezTo>
                  <a:cubicBezTo>
                    <a:pt x="9466" y="6119"/>
                    <a:pt x="5181" y="5147"/>
                    <a:pt x="-218" y="4715"/>
                  </a:cubicBezTo>
                  <a:lnTo>
                    <a:pt x="-218" y="-109"/>
                  </a:lnTo>
                  <a:lnTo>
                    <a:pt x="72250" y="-109"/>
                  </a:lnTo>
                  <a:lnTo>
                    <a:pt x="72250" y="4715"/>
                  </a:lnTo>
                  <a:cubicBezTo>
                    <a:pt x="64041" y="5471"/>
                    <a:pt x="58750" y="6875"/>
                    <a:pt x="56301" y="8855"/>
                  </a:cubicBezTo>
                  <a:cubicBezTo>
                    <a:pt x="53854" y="10835"/>
                    <a:pt x="52630" y="13391"/>
                    <a:pt x="52630" y="16523"/>
                  </a:cubicBezTo>
                  <a:cubicBezTo>
                    <a:pt x="52630" y="20843"/>
                    <a:pt x="54646" y="27575"/>
                    <a:pt x="58641" y="36755"/>
                  </a:cubicBezTo>
                  <a:lnTo>
                    <a:pt x="103785" y="139931"/>
                  </a:lnTo>
                  <a:lnTo>
                    <a:pt x="145654" y="38051"/>
                  </a:lnTo>
                  <a:cubicBezTo>
                    <a:pt x="149758" y="28007"/>
                    <a:pt x="151809" y="21059"/>
                    <a:pt x="151809" y="17171"/>
                  </a:cubicBezTo>
                  <a:cubicBezTo>
                    <a:pt x="151809" y="14651"/>
                    <a:pt x="150549" y="12275"/>
                    <a:pt x="147993" y="10043"/>
                  </a:cubicBezTo>
                  <a:cubicBezTo>
                    <a:pt x="145474" y="7703"/>
                    <a:pt x="141189" y="6047"/>
                    <a:pt x="135178" y="5111"/>
                  </a:cubicBezTo>
                  <a:cubicBezTo>
                    <a:pt x="134745" y="5003"/>
                    <a:pt x="134025" y="4859"/>
                    <a:pt x="132945" y="4715"/>
                  </a:cubicBezTo>
                  <a:lnTo>
                    <a:pt x="132945" y="-109"/>
                  </a:lnTo>
                  <a:close/>
                </a:path>
              </a:pathLst>
            </a:custGeom>
            <a:solidFill>
              <a:srgbClr val="000000"/>
            </a:solidFill>
            <a:ln w="19050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</p:grpSp>
      <p:grpSp>
        <p:nvGrpSpPr>
          <p:cNvPr id="7" name="グラフィックス 2">
            <a:extLst>
              <a:ext uri="{FF2B5EF4-FFF2-40B4-BE49-F238E27FC236}">
                <a16:creationId xmlns:a16="http://schemas.microsoft.com/office/drawing/2014/main" id="{E038FF9A-F2DE-9259-F738-D26F52347048}"/>
              </a:ext>
            </a:extLst>
          </p:cNvPr>
          <p:cNvGrpSpPr/>
          <p:nvPr/>
        </p:nvGrpSpPr>
        <p:grpSpPr>
          <a:xfrm>
            <a:off x="4302770" y="2957562"/>
            <a:ext cx="576019" cy="288000"/>
            <a:chOff x="4077441" y="2787776"/>
            <a:chExt cx="576019" cy="288000"/>
          </a:xfrm>
        </p:grpSpPr>
        <p:grpSp>
          <p:nvGrpSpPr>
            <p:cNvPr id="8" name="グラフィックス 2">
              <a:extLst>
                <a:ext uri="{FF2B5EF4-FFF2-40B4-BE49-F238E27FC236}">
                  <a16:creationId xmlns:a16="http://schemas.microsoft.com/office/drawing/2014/main" id="{6DEB59D4-E1D6-4BC8-2A1F-6EF1239AC778}"/>
                </a:ext>
              </a:extLst>
            </p:cNvPr>
            <p:cNvGrpSpPr/>
            <p:nvPr/>
          </p:nvGrpSpPr>
          <p:grpSpPr>
            <a:xfrm>
              <a:off x="4077460" y="2823773"/>
              <a:ext cx="576000" cy="216002"/>
              <a:chOff x="4077460" y="2823773"/>
              <a:chExt cx="576000" cy="216002"/>
            </a:xfrm>
          </p:grpSpPr>
          <p:grpSp>
            <p:nvGrpSpPr>
              <p:cNvPr id="9" name="グラフィックス 2">
                <a:extLst>
                  <a:ext uri="{FF2B5EF4-FFF2-40B4-BE49-F238E27FC236}">
                    <a16:creationId xmlns:a16="http://schemas.microsoft.com/office/drawing/2014/main" id="{80AF09EC-CE67-71C6-9401-3B4CAEC9DF22}"/>
                  </a:ext>
                </a:extLst>
              </p:cNvPr>
              <p:cNvGrpSpPr/>
              <p:nvPr/>
            </p:nvGrpSpPr>
            <p:grpSpPr>
              <a:xfrm>
                <a:off x="4253811" y="2823773"/>
                <a:ext cx="223384" cy="216002"/>
                <a:chOff x="4253811" y="2823773"/>
                <a:chExt cx="223384" cy="216002"/>
              </a:xfrm>
              <a:solidFill>
                <a:srgbClr val="000000"/>
              </a:solidFill>
            </p:grpSpPr>
            <p:sp>
              <p:nvSpPr>
                <p:cNvPr id="15" name="フリーフォーム: 図形 14">
                  <a:extLst>
                    <a:ext uri="{FF2B5EF4-FFF2-40B4-BE49-F238E27FC236}">
                      <a16:creationId xmlns:a16="http://schemas.microsoft.com/office/drawing/2014/main" id="{80B52BE3-B019-6E5A-1244-05F95A42128A}"/>
                    </a:ext>
                  </a:extLst>
                </p:cNvPr>
                <p:cNvSpPr/>
                <p:nvPr/>
              </p:nvSpPr>
              <p:spPr>
                <a:xfrm>
                  <a:off x="4253811" y="2823773"/>
                  <a:ext cx="223384" cy="216001"/>
                </a:xfrm>
                <a:custGeom>
                  <a:avLst/>
                  <a:gdLst>
                    <a:gd name="csX0" fmla="*/ 223161 w 223384"/>
                    <a:gd name="csY0" fmla="*/ 107986 h 216001"/>
                    <a:gd name="csX1" fmla="*/ -224 w 223384"/>
                    <a:gd name="csY1" fmla="*/ 215987 h 216001"/>
                    <a:gd name="csX2" fmla="*/ -224 w 223384"/>
                    <a:gd name="csY2" fmla="*/ -15 h 216001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</a:cxnLst>
                  <a:rect l="l" t="t" r="r" b="b"/>
                  <a:pathLst>
                    <a:path w="223384" h="216001">
                      <a:moveTo>
                        <a:pt x="223161" y="107986"/>
                      </a:moveTo>
                      <a:lnTo>
                        <a:pt x="-224" y="215987"/>
                      </a:lnTo>
                      <a:lnTo>
                        <a:pt x="-224" y="-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9125" cap="rnd">
                  <a:solidFill>
                    <a:srgbClr val="000000"/>
                  </a:solidFill>
                  <a:prstDash val="solid"/>
                  <a:round/>
                </a:ln>
              </p:spPr>
            </p:sp>
            <p:sp>
              <p:nvSpPr>
                <p:cNvPr id="21" name="フリーフォーム: 図形 20">
                  <a:extLst>
                    <a:ext uri="{FF2B5EF4-FFF2-40B4-BE49-F238E27FC236}">
                      <a16:creationId xmlns:a16="http://schemas.microsoft.com/office/drawing/2014/main" id="{C8F4BB3C-BD3F-E1AC-95B0-DC7CF6691972}"/>
                    </a:ext>
                  </a:extLst>
                </p:cNvPr>
                <p:cNvSpPr/>
                <p:nvPr/>
              </p:nvSpPr>
              <p:spPr>
                <a:xfrm>
                  <a:off x="4477132" y="2823777"/>
                  <a:ext cx="9525" cy="215998"/>
                </a:xfrm>
                <a:custGeom>
                  <a:avLst/>
                  <a:gdLst>
                    <a:gd name="csX0" fmla="*/ -243 w 9525"/>
                    <a:gd name="csY0" fmla="*/ -50 h 215998"/>
                    <a:gd name="csX1" fmla="*/ -243 w 9525"/>
                    <a:gd name="csY1" fmla="*/ 215949 h 215998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</a:cxnLst>
                  <a:rect l="l" t="t" r="r" b="b"/>
                  <a:pathLst>
                    <a:path w="9525" h="215998">
                      <a:moveTo>
                        <a:pt x="-243" y="-50"/>
                      </a:moveTo>
                      <a:lnTo>
                        <a:pt x="-243" y="215949"/>
                      </a:lnTo>
                    </a:path>
                  </a:pathLst>
                </a:custGeom>
                <a:solidFill>
                  <a:srgbClr val="000000"/>
                </a:solidFill>
                <a:ln w="19086" cap="rnd">
                  <a:solidFill>
                    <a:srgbClr val="000000"/>
                  </a:solidFill>
                  <a:prstDash val="solid"/>
                  <a:round/>
                </a:ln>
              </p:spPr>
            </p:sp>
          </p:grpSp>
          <p:sp>
            <p:nvSpPr>
              <p:cNvPr id="22" name="フリーフォーム: 図形 21">
                <a:extLst>
                  <a:ext uri="{FF2B5EF4-FFF2-40B4-BE49-F238E27FC236}">
                    <a16:creationId xmlns:a16="http://schemas.microsoft.com/office/drawing/2014/main" id="{FB6AC191-3281-02F4-72FE-DE0556B6FEE2}"/>
                  </a:ext>
                </a:extLst>
              </p:cNvPr>
              <p:cNvSpPr/>
              <p:nvPr/>
            </p:nvSpPr>
            <p:spPr>
              <a:xfrm>
                <a:off x="4077460" y="2931776"/>
                <a:ext cx="576000" cy="9525"/>
              </a:xfrm>
              <a:custGeom>
                <a:avLst/>
                <a:gdLst>
                  <a:gd name="csX0" fmla="*/ -252 w 576000"/>
                  <a:gd name="csY0" fmla="*/ -46 h 9525"/>
                  <a:gd name="csX1" fmla="*/ 575749 w 576000"/>
                  <a:gd name="csY1" fmla="*/ -46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576000" h="9525">
                    <a:moveTo>
                      <a:pt x="-252" y="-46"/>
                    </a:moveTo>
                    <a:lnTo>
                      <a:pt x="575749" y="-46"/>
                    </a:lnTo>
                  </a:path>
                </a:pathLst>
              </a:custGeom>
              <a:noFill/>
              <a:ln w="19049" cap="rnd">
                <a:solidFill>
                  <a:srgbClr val="000000"/>
                </a:solidFill>
                <a:prstDash val="solid"/>
                <a:round/>
              </a:ln>
            </p:spPr>
          </p:sp>
        </p:grp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EA19EF95-7A0B-9B54-262E-B171A831E2BA}"/>
                </a:ext>
              </a:extLst>
            </p:cNvPr>
            <p:cNvSpPr/>
            <p:nvPr/>
          </p:nvSpPr>
          <p:spPr>
            <a:xfrm>
              <a:off x="4077441" y="2787776"/>
              <a:ext cx="576000" cy="288000"/>
            </a:xfrm>
            <a:prstGeom prst="rect">
              <a:avLst/>
            </a:prstGeom>
            <a:noFill/>
            <a:ln w="19049" cap="rnd">
              <a:noFill/>
              <a:prstDash val="solid"/>
              <a:round/>
            </a:ln>
          </p:spPr>
        </p:sp>
      </p:grpSp>
      <p:grpSp>
        <p:nvGrpSpPr>
          <p:cNvPr id="24" name="グラフィックス 2">
            <a:extLst>
              <a:ext uri="{FF2B5EF4-FFF2-40B4-BE49-F238E27FC236}">
                <a16:creationId xmlns:a16="http://schemas.microsoft.com/office/drawing/2014/main" id="{07EC8095-7C7A-E3B4-9BEA-B68DCD5992D7}"/>
              </a:ext>
            </a:extLst>
          </p:cNvPr>
          <p:cNvGrpSpPr/>
          <p:nvPr/>
        </p:nvGrpSpPr>
        <p:grpSpPr>
          <a:xfrm>
            <a:off x="4940548" y="2957562"/>
            <a:ext cx="576019" cy="288000"/>
            <a:chOff x="4077441" y="2787776"/>
            <a:chExt cx="576019" cy="288000"/>
          </a:xfrm>
        </p:grpSpPr>
        <p:grpSp>
          <p:nvGrpSpPr>
            <p:cNvPr id="25" name="グラフィックス 2">
              <a:extLst>
                <a:ext uri="{FF2B5EF4-FFF2-40B4-BE49-F238E27FC236}">
                  <a16:creationId xmlns:a16="http://schemas.microsoft.com/office/drawing/2014/main" id="{C095888A-5B49-695D-69F4-7FAB7CC51060}"/>
                </a:ext>
              </a:extLst>
            </p:cNvPr>
            <p:cNvGrpSpPr/>
            <p:nvPr/>
          </p:nvGrpSpPr>
          <p:grpSpPr>
            <a:xfrm>
              <a:off x="4077460" y="2823773"/>
              <a:ext cx="576000" cy="216002"/>
              <a:chOff x="4077460" y="2823773"/>
              <a:chExt cx="576000" cy="216002"/>
            </a:xfrm>
          </p:grpSpPr>
          <p:grpSp>
            <p:nvGrpSpPr>
              <p:cNvPr id="27" name="グラフィックス 2">
                <a:extLst>
                  <a:ext uri="{FF2B5EF4-FFF2-40B4-BE49-F238E27FC236}">
                    <a16:creationId xmlns:a16="http://schemas.microsoft.com/office/drawing/2014/main" id="{067C90C2-9485-BEB7-3033-E3C3B7BB13C6}"/>
                  </a:ext>
                </a:extLst>
              </p:cNvPr>
              <p:cNvGrpSpPr/>
              <p:nvPr/>
            </p:nvGrpSpPr>
            <p:grpSpPr>
              <a:xfrm>
                <a:off x="4253811" y="2823773"/>
                <a:ext cx="223384" cy="216002"/>
                <a:chOff x="4253811" y="2823773"/>
                <a:chExt cx="223384" cy="216002"/>
              </a:xfrm>
              <a:solidFill>
                <a:srgbClr val="000000"/>
              </a:solidFill>
            </p:grpSpPr>
            <p:sp>
              <p:nvSpPr>
                <p:cNvPr id="29" name="フリーフォーム: 図形 28">
                  <a:extLst>
                    <a:ext uri="{FF2B5EF4-FFF2-40B4-BE49-F238E27FC236}">
                      <a16:creationId xmlns:a16="http://schemas.microsoft.com/office/drawing/2014/main" id="{6DAC732B-FC67-86E3-AB93-123230ED229C}"/>
                    </a:ext>
                  </a:extLst>
                </p:cNvPr>
                <p:cNvSpPr/>
                <p:nvPr/>
              </p:nvSpPr>
              <p:spPr>
                <a:xfrm>
                  <a:off x="4253811" y="2823773"/>
                  <a:ext cx="223384" cy="216001"/>
                </a:xfrm>
                <a:custGeom>
                  <a:avLst/>
                  <a:gdLst>
                    <a:gd name="csX0" fmla="*/ 223161 w 223384"/>
                    <a:gd name="csY0" fmla="*/ 107986 h 216001"/>
                    <a:gd name="csX1" fmla="*/ -224 w 223384"/>
                    <a:gd name="csY1" fmla="*/ 215987 h 216001"/>
                    <a:gd name="csX2" fmla="*/ -224 w 223384"/>
                    <a:gd name="csY2" fmla="*/ -15 h 216001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</a:cxnLst>
                  <a:rect l="l" t="t" r="r" b="b"/>
                  <a:pathLst>
                    <a:path w="223384" h="216001">
                      <a:moveTo>
                        <a:pt x="223161" y="107986"/>
                      </a:moveTo>
                      <a:lnTo>
                        <a:pt x="-224" y="215987"/>
                      </a:lnTo>
                      <a:lnTo>
                        <a:pt x="-224" y="-15"/>
                      </a:lnTo>
                      <a:close/>
                    </a:path>
                  </a:pathLst>
                </a:custGeom>
                <a:noFill/>
                <a:ln w="19125" cap="rnd">
                  <a:solidFill>
                    <a:srgbClr val="000000"/>
                  </a:solidFill>
                  <a:prstDash val="solid"/>
                  <a:round/>
                </a:ln>
              </p:spPr>
            </p:sp>
            <p:sp>
              <p:nvSpPr>
                <p:cNvPr id="30" name="フリーフォーム: 図形 29">
                  <a:extLst>
                    <a:ext uri="{FF2B5EF4-FFF2-40B4-BE49-F238E27FC236}">
                      <a16:creationId xmlns:a16="http://schemas.microsoft.com/office/drawing/2014/main" id="{747E200F-C301-0B56-A2EC-CCB66C67EE61}"/>
                    </a:ext>
                  </a:extLst>
                </p:cNvPr>
                <p:cNvSpPr/>
                <p:nvPr/>
              </p:nvSpPr>
              <p:spPr>
                <a:xfrm>
                  <a:off x="4477132" y="2823777"/>
                  <a:ext cx="9525" cy="215998"/>
                </a:xfrm>
                <a:custGeom>
                  <a:avLst/>
                  <a:gdLst>
                    <a:gd name="csX0" fmla="*/ -243 w 9525"/>
                    <a:gd name="csY0" fmla="*/ -50 h 215998"/>
                    <a:gd name="csX1" fmla="*/ -243 w 9525"/>
                    <a:gd name="csY1" fmla="*/ 215949 h 215998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</a:cxnLst>
                  <a:rect l="l" t="t" r="r" b="b"/>
                  <a:pathLst>
                    <a:path w="9525" h="215998">
                      <a:moveTo>
                        <a:pt x="-243" y="-50"/>
                      </a:moveTo>
                      <a:lnTo>
                        <a:pt x="-243" y="215949"/>
                      </a:lnTo>
                    </a:path>
                  </a:pathLst>
                </a:custGeom>
                <a:solidFill>
                  <a:srgbClr val="000000"/>
                </a:solidFill>
                <a:ln w="19086" cap="rnd">
                  <a:solidFill>
                    <a:srgbClr val="000000"/>
                  </a:solidFill>
                  <a:prstDash val="solid"/>
                  <a:round/>
                </a:ln>
              </p:spPr>
            </p:sp>
          </p:grpSp>
          <p:sp>
            <p:nvSpPr>
              <p:cNvPr id="28" name="フリーフォーム: 図形 27">
                <a:extLst>
                  <a:ext uri="{FF2B5EF4-FFF2-40B4-BE49-F238E27FC236}">
                    <a16:creationId xmlns:a16="http://schemas.microsoft.com/office/drawing/2014/main" id="{D4D057B7-3424-D6A5-5900-DC4F549B50AE}"/>
                  </a:ext>
                </a:extLst>
              </p:cNvPr>
              <p:cNvSpPr/>
              <p:nvPr/>
            </p:nvSpPr>
            <p:spPr>
              <a:xfrm>
                <a:off x="4077460" y="2931776"/>
                <a:ext cx="576000" cy="9525"/>
              </a:xfrm>
              <a:custGeom>
                <a:avLst/>
                <a:gdLst>
                  <a:gd name="csX0" fmla="*/ -252 w 576000"/>
                  <a:gd name="csY0" fmla="*/ -46 h 9525"/>
                  <a:gd name="csX1" fmla="*/ 575749 w 576000"/>
                  <a:gd name="csY1" fmla="*/ -46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576000" h="9525">
                    <a:moveTo>
                      <a:pt x="-252" y="-46"/>
                    </a:moveTo>
                    <a:lnTo>
                      <a:pt x="575749" y="-46"/>
                    </a:lnTo>
                  </a:path>
                </a:pathLst>
              </a:custGeom>
              <a:noFill/>
              <a:ln w="19049" cap="rnd">
                <a:solidFill>
                  <a:srgbClr val="000000"/>
                </a:solidFill>
                <a:prstDash val="solid"/>
                <a:round/>
              </a:ln>
            </p:spPr>
          </p:sp>
        </p:grp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47093A18-968A-7907-6180-1AB760DD4D70}"/>
                </a:ext>
              </a:extLst>
            </p:cNvPr>
            <p:cNvSpPr/>
            <p:nvPr/>
          </p:nvSpPr>
          <p:spPr>
            <a:xfrm>
              <a:off x="4077441" y="2787776"/>
              <a:ext cx="576000" cy="288000"/>
            </a:xfrm>
            <a:prstGeom prst="rect">
              <a:avLst/>
            </a:prstGeom>
            <a:noFill/>
            <a:ln w="19049" cap="rnd">
              <a:noFill/>
              <a:prstDash val="solid"/>
              <a:round/>
            </a:ln>
          </p:spPr>
        </p:sp>
      </p:grpSp>
      <p:grpSp>
        <p:nvGrpSpPr>
          <p:cNvPr id="457" name="グループ化 456">
            <a:extLst>
              <a:ext uri="{FF2B5EF4-FFF2-40B4-BE49-F238E27FC236}">
                <a16:creationId xmlns:a16="http://schemas.microsoft.com/office/drawing/2014/main" id="{56D7BD9C-810F-2AF1-D33C-A47D3D858D44}"/>
              </a:ext>
            </a:extLst>
          </p:cNvPr>
          <p:cNvGrpSpPr/>
          <p:nvPr/>
        </p:nvGrpSpPr>
        <p:grpSpPr>
          <a:xfrm>
            <a:off x="6228184" y="1851670"/>
            <a:ext cx="288000" cy="288001"/>
            <a:chOff x="-756581" y="564857"/>
            <a:chExt cx="288000" cy="288001"/>
          </a:xfrm>
        </p:grpSpPr>
        <p:grpSp>
          <p:nvGrpSpPr>
            <p:cNvPr id="448" name="グラフィックス 61">
              <a:extLst>
                <a:ext uri="{FF2B5EF4-FFF2-40B4-BE49-F238E27FC236}">
                  <a16:creationId xmlns:a16="http://schemas.microsoft.com/office/drawing/2014/main" id="{0A7E2245-E26F-6277-18B5-4C5605BD2D84}"/>
                </a:ext>
              </a:extLst>
            </p:cNvPr>
            <p:cNvGrpSpPr/>
            <p:nvPr/>
          </p:nvGrpSpPr>
          <p:grpSpPr>
            <a:xfrm>
              <a:off x="-702584" y="564857"/>
              <a:ext cx="179999" cy="288001"/>
              <a:chOff x="-702584" y="564857"/>
              <a:chExt cx="179999" cy="288001"/>
            </a:xfrm>
            <a:solidFill>
              <a:srgbClr val="FFFFFF"/>
            </a:solidFill>
          </p:grpSpPr>
          <p:sp>
            <p:nvSpPr>
              <p:cNvPr id="449" name="フリーフォーム: 図形 448">
                <a:extLst>
                  <a:ext uri="{FF2B5EF4-FFF2-40B4-BE49-F238E27FC236}">
                    <a16:creationId xmlns:a16="http://schemas.microsoft.com/office/drawing/2014/main" id="{DB7D69B7-444A-8B2B-63F4-53E8394376FF}"/>
                  </a:ext>
                </a:extLst>
              </p:cNvPr>
              <p:cNvSpPr/>
              <p:nvPr/>
            </p:nvSpPr>
            <p:spPr>
              <a:xfrm>
                <a:off x="-612584" y="564857"/>
                <a:ext cx="9525" cy="204658"/>
              </a:xfrm>
              <a:custGeom>
                <a:avLst/>
                <a:gdLst>
                  <a:gd name="csX0" fmla="*/ -346 w 9525"/>
                  <a:gd name="csY0" fmla="*/ -29 h 204658"/>
                  <a:gd name="csX1" fmla="*/ -346 w 9525"/>
                  <a:gd name="csY1" fmla="*/ 204629 h 204658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525" h="204658">
                    <a:moveTo>
                      <a:pt x="-346" y="-29"/>
                    </a:moveTo>
                    <a:lnTo>
                      <a:pt x="-346" y="204629"/>
                    </a:lnTo>
                  </a:path>
                </a:pathLst>
              </a:custGeom>
              <a:solidFill>
                <a:srgbClr val="FFFFFF"/>
              </a:solidFill>
              <a:ln w="19054" cap="rnd">
                <a:solidFill>
                  <a:srgbClr val="000000"/>
                </a:solidFill>
                <a:prstDash val="solid"/>
                <a:round/>
              </a:ln>
            </p:spPr>
          </p:sp>
          <p:sp>
            <p:nvSpPr>
              <p:cNvPr id="450" name="フリーフォーム: 図形 449">
                <a:extLst>
                  <a:ext uri="{FF2B5EF4-FFF2-40B4-BE49-F238E27FC236}">
                    <a16:creationId xmlns:a16="http://schemas.microsoft.com/office/drawing/2014/main" id="{619E594F-9710-4641-9D3B-66EA933F8C7C}"/>
                  </a:ext>
                </a:extLst>
              </p:cNvPr>
              <p:cNvSpPr/>
              <p:nvPr/>
            </p:nvSpPr>
            <p:spPr>
              <a:xfrm>
                <a:off x="-702584" y="770945"/>
                <a:ext cx="178589" cy="9525"/>
              </a:xfrm>
              <a:custGeom>
                <a:avLst/>
                <a:gdLst>
                  <a:gd name="csX0" fmla="*/ -346 w 178589"/>
                  <a:gd name="csY0" fmla="*/ -22 h 9525"/>
                  <a:gd name="csX1" fmla="*/ 178244 w 178589"/>
                  <a:gd name="csY1" fmla="*/ -22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178589" h="9525">
                    <a:moveTo>
                      <a:pt x="-346" y="-22"/>
                    </a:moveTo>
                    <a:lnTo>
                      <a:pt x="178244" y="-22"/>
                    </a:lnTo>
                    <a:close/>
                  </a:path>
                </a:pathLst>
              </a:custGeom>
              <a:solidFill>
                <a:srgbClr val="FFFFFF"/>
              </a:solidFill>
              <a:ln w="19054" cap="rnd">
                <a:solidFill>
                  <a:srgbClr val="000000"/>
                </a:solidFill>
                <a:prstDash val="solid"/>
                <a:round/>
              </a:ln>
            </p:spPr>
          </p:sp>
          <p:sp>
            <p:nvSpPr>
              <p:cNvPr id="451" name="フリーフォーム: 図形 450">
                <a:extLst>
                  <a:ext uri="{FF2B5EF4-FFF2-40B4-BE49-F238E27FC236}">
                    <a16:creationId xmlns:a16="http://schemas.microsoft.com/office/drawing/2014/main" id="{BB04F450-EF00-5D4B-97EE-B13938E4D70F}"/>
                  </a:ext>
                </a:extLst>
              </p:cNvPr>
              <p:cNvSpPr/>
              <p:nvPr/>
            </p:nvSpPr>
            <p:spPr>
              <a:xfrm>
                <a:off x="-702584" y="770945"/>
                <a:ext cx="179999" cy="9525"/>
              </a:xfrm>
              <a:custGeom>
                <a:avLst/>
                <a:gdLst>
                  <a:gd name="csX0" fmla="*/ -346 w 179999"/>
                  <a:gd name="csY0" fmla="*/ -22 h 9525"/>
                  <a:gd name="csX1" fmla="*/ 179653 w 179999"/>
                  <a:gd name="csY1" fmla="*/ -22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179999" h="9525">
                    <a:moveTo>
                      <a:pt x="-346" y="-22"/>
                    </a:moveTo>
                    <a:lnTo>
                      <a:pt x="179653" y="-22"/>
                    </a:lnTo>
                    <a:close/>
                  </a:path>
                </a:pathLst>
              </a:custGeom>
              <a:solidFill>
                <a:srgbClr val="FFFFFF"/>
              </a:solidFill>
              <a:ln w="19054" cap="rnd">
                <a:solidFill>
                  <a:srgbClr val="000000"/>
                </a:solidFill>
                <a:prstDash val="solid"/>
                <a:round/>
              </a:ln>
            </p:spPr>
          </p:sp>
          <p:grpSp>
            <p:nvGrpSpPr>
              <p:cNvPr id="452" name="グラフィックス 61">
                <a:extLst>
                  <a:ext uri="{FF2B5EF4-FFF2-40B4-BE49-F238E27FC236}">
                    <a16:creationId xmlns:a16="http://schemas.microsoft.com/office/drawing/2014/main" id="{7A00880C-F339-8334-B988-8A1DF591F665}"/>
                  </a:ext>
                </a:extLst>
              </p:cNvPr>
              <p:cNvGrpSpPr/>
              <p:nvPr/>
            </p:nvGrpSpPr>
            <p:grpSpPr>
              <a:xfrm>
                <a:off x="-680067" y="770945"/>
                <a:ext cx="134940" cy="81913"/>
                <a:chOff x="-680067" y="770945"/>
                <a:chExt cx="134940" cy="81913"/>
              </a:xfrm>
              <a:solidFill>
                <a:srgbClr val="FFFFFF"/>
              </a:solidFill>
            </p:grpSpPr>
            <p:sp>
              <p:nvSpPr>
                <p:cNvPr id="453" name="フリーフォーム: 図形 452">
                  <a:extLst>
                    <a:ext uri="{FF2B5EF4-FFF2-40B4-BE49-F238E27FC236}">
                      <a16:creationId xmlns:a16="http://schemas.microsoft.com/office/drawing/2014/main" id="{5291872A-2990-574E-97E8-7E318BEA3642}"/>
                    </a:ext>
                  </a:extLst>
                </p:cNvPr>
                <p:cNvSpPr/>
                <p:nvPr/>
              </p:nvSpPr>
              <p:spPr>
                <a:xfrm>
                  <a:off x="-680067" y="770945"/>
                  <a:ext cx="35729" cy="81913"/>
                </a:xfrm>
                <a:custGeom>
                  <a:avLst/>
                  <a:gdLst>
                    <a:gd name="csX0" fmla="*/ 35380 w 35729"/>
                    <a:gd name="csY0" fmla="*/ -19 h 81913"/>
                    <a:gd name="csX1" fmla="*/ -350 w 35729"/>
                    <a:gd name="csY1" fmla="*/ 81894 h 81913"/>
                    <a:gd name="csX2" fmla="*/ 35380 w 35729"/>
                    <a:gd name="csY2" fmla="*/ -19 h 81913"/>
                    <a:gd name="csX3" fmla="*/ -350 w 35729"/>
                    <a:gd name="csY3" fmla="*/ 81894 h 81913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</a:cxnLst>
                  <a:rect l="l" t="t" r="r" b="b"/>
                  <a:pathLst>
                    <a:path w="35729" h="81913">
                      <a:moveTo>
                        <a:pt x="35380" y="-19"/>
                      </a:moveTo>
                      <a:lnTo>
                        <a:pt x="-350" y="81894"/>
                      </a:lnTo>
                      <a:moveTo>
                        <a:pt x="35380" y="-19"/>
                      </a:moveTo>
                      <a:lnTo>
                        <a:pt x="-350" y="81894"/>
                      </a:lnTo>
                    </a:path>
                  </a:pathLst>
                </a:custGeom>
                <a:solidFill>
                  <a:srgbClr val="FFFFFF"/>
                </a:solidFill>
                <a:ln w="19054" cap="rnd">
                  <a:solidFill>
                    <a:srgbClr val="000000"/>
                  </a:solidFill>
                  <a:prstDash val="solid"/>
                  <a:round/>
                </a:ln>
              </p:spPr>
            </p:sp>
            <p:sp>
              <p:nvSpPr>
                <p:cNvPr id="454" name="フリーフォーム: 図形 453">
                  <a:extLst>
                    <a:ext uri="{FF2B5EF4-FFF2-40B4-BE49-F238E27FC236}">
                      <a16:creationId xmlns:a16="http://schemas.microsoft.com/office/drawing/2014/main" id="{5D374BF0-85A0-C610-D860-C901C188CF1F}"/>
                    </a:ext>
                  </a:extLst>
                </p:cNvPr>
                <p:cNvSpPr/>
                <p:nvPr/>
              </p:nvSpPr>
              <p:spPr>
                <a:xfrm>
                  <a:off x="-630447" y="770945"/>
                  <a:ext cx="35730" cy="81913"/>
                </a:xfrm>
                <a:custGeom>
                  <a:avLst/>
                  <a:gdLst>
                    <a:gd name="csX0" fmla="*/ 35384 w 35730"/>
                    <a:gd name="csY0" fmla="*/ -19 h 81913"/>
                    <a:gd name="csX1" fmla="*/ -346 w 35730"/>
                    <a:gd name="csY1" fmla="*/ 81894 h 81913"/>
                    <a:gd name="csX2" fmla="*/ 35384 w 35730"/>
                    <a:gd name="csY2" fmla="*/ -19 h 81913"/>
                    <a:gd name="csX3" fmla="*/ -346 w 35730"/>
                    <a:gd name="csY3" fmla="*/ 81894 h 81913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</a:cxnLst>
                  <a:rect l="l" t="t" r="r" b="b"/>
                  <a:pathLst>
                    <a:path w="35730" h="81913">
                      <a:moveTo>
                        <a:pt x="35384" y="-19"/>
                      </a:moveTo>
                      <a:lnTo>
                        <a:pt x="-346" y="81894"/>
                      </a:lnTo>
                      <a:moveTo>
                        <a:pt x="35384" y="-19"/>
                      </a:moveTo>
                      <a:lnTo>
                        <a:pt x="-346" y="81894"/>
                      </a:lnTo>
                    </a:path>
                  </a:pathLst>
                </a:custGeom>
                <a:solidFill>
                  <a:srgbClr val="FFFFFF"/>
                </a:solidFill>
                <a:ln w="19050" cap="rnd">
                  <a:solidFill>
                    <a:srgbClr val="000000"/>
                  </a:solidFill>
                  <a:prstDash val="solid"/>
                  <a:round/>
                </a:ln>
              </p:spPr>
            </p:sp>
            <p:sp>
              <p:nvSpPr>
                <p:cNvPr id="455" name="フリーフォーム: 図形 454">
                  <a:extLst>
                    <a:ext uri="{FF2B5EF4-FFF2-40B4-BE49-F238E27FC236}">
                      <a16:creationId xmlns:a16="http://schemas.microsoft.com/office/drawing/2014/main" id="{61E6C952-B273-F946-F2A9-9BADBF305D55}"/>
                    </a:ext>
                  </a:extLst>
                </p:cNvPr>
                <p:cNvSpPr/>
                <p:nvPr/>
              </p:nvSpPr>
              <p:spPr>
                <a:xfrm>
                  <a:off x="-580827" y="770945"/>
                  <a:ext cx="35700" cy="81913"/>
                </a:xfrm>
                <a:custGeom>
                  <a:avLst/>
                  <a:gdLst>
                    <a:gd name="csX0" fmla="*/ 35358 w 35700"/>
                    <a:gd name="csY0" fmla="*/ -19 h 81913"/>
                    <a:gd name="csX1" fmla="*/ -342 w 35700"/>
                    <a:gd name="csY1" fmla="*/ 81894 h 81913"/>
                    <a:gd name="csX2" fmla="*/ 35358 w 35700"/>
                    <a:gd name="csY2" fmla="*/ -19 h 81913"/>
                    <a:gd name="csX3" fmla="*/ -342 w 35700"/>
                    <a:gd name="csY3" fmla="*/ 81894 h 81913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</a:cxnLst>
                  <a:rect l="l" t="t" r="r" b="b"/>
                  <a:pathLst>
                    <a:path w="35700" h="81913">
                      <a:moveTo>
                        <a:pt x="35358" y="-19"/>
                      </a:moveTo>
                      <a:lnTo>
                        <a:pt x="-342" y="81894"/>
                      </a:lnTo>
                      <a:moveTo>
                        <a:pt x="35358" y="-19"/>
                      </a:moveTo>
                      <a:lnTo>
                        <a:pt x="-342" y="81894"/>
                      </a:lnTo>
                    </a:path>
                  </a:pathLst>
                </a:custGeom>
                <a:solidFill>
                  <a:srgbClr val="FFFFFF"/>
                </a:solidFill>
                <a:ln w="19054" cap="rnd">
                  <a:solidFill>
                    <a:srgbClr val="000000"/>
                  </a:solidFill>
                  <a:prstDash val="solid"/>
                  <a:round/>
                </a:ln>
              </p:spPr>
            </p:sp>
          </p:grpSp>
        </p:grpSp>
        <p:sp>
          <p:nvSpPr>
            <p:cNvPr id="456" name="正方形/長方形 455">
              <a:extLst>
                <a:ext uri="{FF2B5EF4-FFF2-40B4-BE49-F238E27FC236}">
                  <a16:creationId xmlns:a16="http://schemas.microsoft.com/office/drawing/2014/main" id="{BA5D82C4-9554-8F7C-3005-F0BAE122AFCC}"/>
                </a:ext>
              </a:extLst>
            </p:cNvPr>
            <p:cNvSpPr/>
            <p:nvPr/>
          </p:nvSpPr>
          <p:spPr>
            <a:xfrm>
              <a:off x="-756581" y="564857"/>
              <a:ext cx="288000" cy="288000"/>
            </a:xfrm>
            <a:prstGeom prst="rect">
              <a:avLst/>
            </a:prstGeom>
            <a:noFill/>
            <a:ln w="19045" cap="rnd">
              <a:noFill/>
              <a:prstDash val="solid"/>
              <a:round/>
            </a:ln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480" name="グループ化 479">
            <a:extLst>
              <a:ext uri="{FF2B5EF4-FFF2-40B4-BE49-F238E27FC236}">
                <a16:creationId xmlns:a16="http://schemas.microsoft.com/office/drawing/2014/main" id="{0BEA5608-1C5E-E6BE-A9CA-926740497359}"/>
              </a:ext>
            </a:extLst>
          </p:cNvPr>
          <p:cNvGrpSpPr/>
          <p:nvPr/>
        </p:nvGrpSpPr>
        <p:grpSpPr>
          <a:xfrm>
            <a:off x="6732240" y="1851670"/>
            <a:ext cx="288000" cy="288001"/>
            <a:chOff x="9468543" y="1140885"/>
            <a:chExt cx="288000" cy="288001"/>
          </a:xfrm>
        </p:grpSpPr>
        <p:grpSp>
          <p:nvGrpSpPr>
            <p:cNvPr id="466" name="グラフィックス 463">
              <a:extLst>
                <a:ext uri="{FF2B5EF4-FFF2-40B4-BE49-F238E27FC236}">
                  <a16:creationId xmlns:a16="http://schemas.microsoft.com/office/drawing/2014/main" id="{3FAB8F1E-5D68-149B-1FE8-6E12FA90B6E3}"/>
                </a:ext>
              </a:extLst>
            </p:cNvPr>
            <p:cNvGrpSpPr/>
            <p:nvPr/>
          </p:nvGrpSpPr>
          <p:grpSpPr>
            <a:xfrm>
              <a:off x="9522543" y="1140886"/>
              <a:ext cx="179999" cy="288000"/>
              <a:chOff x="9522543" y="1140886"/>
              <a:chExt cx="179999" cy="288000"/>
            </a:xfrm>
            <a:solidFill>
              <a:srgbClr val="FFFFFF"/>
            </a:solidFill>
          </p:grpSpPr>
          <p:sp>
            <p:nvSpPr>
              <p:cNvPr id="469" name="フリーフォーム: 図形 468">
                <a:extLst>
                  <a:ext uri="{FF2B5EF4-FFF2-40B4-BE49-F238E27FC236}">
                    <a16:creationId xmlns:a16="http://schemas.microsoft.com/office/drawing/2014/main" id="{0F407697-7F77-BEF9-5D9B-F40DE1A3C01E}"/>
                  </a:ext>
                </a:extLst>
              </p:cNvPr>
              <p:cNvSpPr/>
              <p:nvPr/>
            </p:nvSpPr>
            <p:spPr>
              <a:xfrm>
                <a:off x="9612543" y="1140886"/>
                <a:ext cx="9525" cy="214181"/>
              </a:xfrm>
              <a:custGeom>
                <a:avLst/>
                <a:gdLst>
                  <a:gd name="csX0" fmla="*/ -360 w 9525"/>
                  <a:gd name="csY0" fmla="*/ -29 h 214181"/>
                  <a:gd name="csX1" fmla="*/ -360 w 9525"/>
                  <a:gd name="csY1" fmla="*/ 214152 h 21418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9525" h="214181">
                    <a:moveTo>
                      <a:pt x="-360" y="-29"/>
                    </a:moveTo>
                    <a:lnTo>
                      <a:pt x="-360" y="214152"/>
                    </a:lnTo>
                  </a:path>
                </a:pathLst>
              </a:custGeom>
              <a:solidFill>
                <a:srgbClr val="FFFFFF"/>
              </a:solidFill>
              <a:ln w="19056" cap="rnd">
                <a:solidFill>
                  <a:srgbClr val="000000"/>
                </a:solidFill>
                <a:prstDash val="solid"/>
                <a:round/>
              </a:ln>
            </p:spPr>
          </p:sp>
          <p:sp>
            <p:nvSpPr>
              <p:cNvPr id="470" name="フリーフォーム: 図形 469">
                <a:extLst>
                  <a:ext uri="{FF2B5EF4-FFF2-40B4-BE49-F238E27FC236}">
                    <a16:creationId xmlns:a16="http://schemas.microsoft.com/office/drawing/2014/main" id="{90D814B9-C0BC-4DA0-00A8-D7718E4CF279}"/>
                  </a:ext>
                </a:extLst>
              </p:cNvPr>
              <p:cNvSpPr/>
              <p:nvPr/>
            </p:nvSpPr>
            <p:spPr>
              <a:xfrm>
                <a:off x="9522543" y="1355067"/>
                <a:ext cx="179999" cy="9525"/>
              </a:xfrm>
              <a:custGeom>
                <a:avLst/>
                <a:gdLst>
                  <a:gd name="csX0" fmla="*/ -360 w 179999"/>
                  <a:gd name="csY0" fmla="*/ -21 h 9525"/>
                  <a:gd name="csX1" fmla="*/ 179640 w 179999"/>
                  <a:gd name="csY1" fmla="*/ -21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179999" h="9525">
                    <a:moveTo>
                      <a:pt x="-360" y="-21"/>
                    </a:moveTo>
                    <a:lnTo>
                      <a:pt x="179640" y="-21"/>
                    </a:lnTo>
                    <a:close/>
                  </a:path>
                </a:pathLst>
              </a:custGeom>
              <a:solidFill>
                <a:srgbClr val="FFFFFF"/>
              </a:solidFill>
              <a:ln w="19056" cap="rnd">
                <a:solidFill>
                  <a:srgbClr val="000000"/>
                </a:solidFill>
                <a:prstDash val="solid"/>
                <a:round/>
              </a:ln>
            </p:spPr>
          </p:sp>
          <p:sp>
            <p:nvSpPr>
              <p:cNvPr id="471" name="フリーフォーム: 図形 470">
                <a:extLst>
                  <a:ext uri="{FF2B5EF4-FFF2-40B4-BE49-F238E27FC236}">
                    <a16:creationId xmlns:a16="http://schemas.microsoft.com/office/drawing/2014/main" id="{9F45BBFD-EE4F-C51A-8B55-8B1979CBD122}"/>
                  </a:ext>
                </a:extLst>
              </p:cNvPr>
              <p:cNvSpPr/>
              <p:nvPr/>
            </p:nvSpPr>
            <p:spPr>
              <a:xfrm>
                <a:off x="9551044" y="1391976"/>
                <a:ext cx="122999" cy="9525"/>
              </a:xfrm>
              <a:custGeom>
                <a:avLst/>
                <a:gdLst>
                  <a:gd name="csX0" fmla="*/ -360 w 122999"/>
                  <a:gd name="csY0" fmla="*/ -19 h 9525"/>
                  <a:gd name="csX1" fmla="*/ 122639 w 122999"/>
                  <a:gd name="csY1" fmla="*/ -19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122999" h="9525">
                    <a:moveTo>
                      <a:pt x="-360" y="-19"/>
                    </a:moveTo>
                    <a:lnTo>
                      <a:pt x="122639" y="-19"/>
                    </a:lnTo>
                  </a:path>
                </a:pathLst>
              </a:custGeom>
              <a:solidFill>
                <a:srgbClr val="FFFFFF"/>
              </a:solidFill>
              <a:ln w="19056" cap="rnd">
                <a:solidFill>
                  <a:srgbClr val="000000"/>
                </a:solidFill>
                <a:prstDash val="solid"/>
                <a:round/>
              </a:ln>
            </p:spPr>
          </p:sp>
          <p:sp>
            <p:nvSpPr>
              <p:cNvPr id="472" name="フリーフォーム: 図形 471">
                <a:extLst>
                  <a:ext uri="{FF2B5EF4-FFF2-40B4-BE49-F238E27FC236}">
                    <a16:creationId xmlns:a16="http://schemas.microsoft.com/office/drawing/2014/main" id="{BC0EA00E-FAA0-EAEB-0795-872C0B3A1A60}"/>
                  </a:ext>
                </a:extLst>
              </p:cNvPr>
              <p:cNvSpPr/>
              <p:nvPr/>
            </p:nvSpPr>
            <p:spPr>
              <a:xfrm>
                <a:off x="9580544" y="1428886"/>
                <a:ext cx="64000" cy="9525"/>
              </a:xfrm>
              <a:custGeom>
                <a:avLst/>
                <a:gdLst>
                  <a:gd name="csX0" fmla="*/ -360 w 64000"/>
                  <a:gd name="csY0" fmla="*/ -16 h 9525"/>
                  <a:gd name="csX1" fmla="*/ 63640 w 64000"/>
                  <a:gd name="csY1" fmla="*/ -16 h 95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</a:cxnLst>
                <a:rect l="l" t="t" r="r" b="b"/>
                <a:pathLst>
                  <a:path w="64000" h="9525">
                    <a:moveTo>
                      <a:pt x="-360" y="-16"/>
                    </a:moveTo>
                    <a:lnTo>
                      <a:pt x="63640" y="-16"/>
                    </a:lnTo>
                  </a:path>
                </a:pathLst>
              </a:custGeom>
              <a:solidFill>
                <a:srgbClr val="FFFFFF"/>
              </a:solidFill>
              <a:ln w="19056" cap="rnd">
                <a:solidFill>
                  <a:srgbClr val="000000"/>
                </a:solidFill>
                <a:prstDash val="solid"/>
                <a:round/>
              </a:ln>
            </p:spPr>
          </p:sp>
        </p:grpSp>
        <p:sp>
          <p:nvSpPr>
            <p:cNvPr id="473" name="正方形/長方形 472">
              <a:extLst>
                <a:ext uri="{FF2B5EF4-FFF2-40B4-BE49-F238E27FC236}">
                  <a16:creationId xmlns:a16="http://schemas.microsoft.com/office/drawing/2014/main" id="{B7ED4A62-F1C2-E700-E537-8E80A176AA18}"/>
                </a:ext>
              </a:extLst>
            </p:cNvPr>
            <p:cNvSpPr/>
            <p:nvPr/>
          </p:nvSpPr>
          <p:spPr>
            <a:xfrm>
              <a:off x="9468543" y="1140885"/>
              <a:ext cx="288000" cy="288000"/>
            </a:xfrm>
            <a:prstGeom prst="rect">
              <a:avLst/>
            </a:prstGeom>
            <a:noFill/>
            <a:ln w="19045" cap="rnd">
              <a:noFill/>
              <a:prstDash val="solid"/>
              <a:round/>
            </a:ln>
          </p:spPr>
        </p:sp>
      </p:grpSp>
      <p:grpSp>
        <p:nvGrpSpPr>
          <p:cNvPr id="200" name="グループ化 199">
            <a:extLst>
              <a:ext uri="{FF2B5EF4-FFF2-40B4-BE49-F238E27FC236}">
                <a16:creationId xmlns:a16="http://schemas.microsoft.com/office/drawing/2014/main" id="{934E63DB-0D50-3F5F-41BF-FBE558274C0C}"/>
              </a:ext>
            </a:extLst>
          </p:cNvPr>
          <p:cNvGrpSpPr/>
          <p:nvPr/>
        </p:nvGrpSpPr>
        <p:grpSpPr>
          <a:xfrm>
            <a:off x="8172400" y="4299942"/>
            <a:ext cx="144000" cy="144000"/>
            <a:chOff x="1475656" y="771554"/>
            <a:chExt cx="144000" cy="144000"/>
          </a:xfrm>
        </p:grpSpPr>
        <p:sp>
          <p:nvSpPr>
            <p:cNvPr id="198" name="楕円 197">
              <a:extLst>
                <a:ext uri="{FF2B5EF4-FFF2-40B4-BE49-F238E27FC236}">
                  <a16:creationId xmlns:a16="http://schemas.microsoft.com/office/drawing/2014/main" id="{2B3C4C2C-334F-E589-9204-9A83FF5D5930}"/>
                </a:ext>
              </a:extLst>
            </p:cNvPr>
            <p:cNvSpPr/>
            <p:nvPr/>
          </p:nvSpPr>
          <p:spPr>
            <a:xfrm>
              <a:off x="1511656" y="807554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9" name="正方形/長方形 198">
              <a:extLst>
                <a:ext uri="{FF2B5EF4-FFF2-40B4-BE49-F238E27FC236}">
                  <a16:creationId xmlns:a16="http://schemas.microsoft.com/office/drawing/2014/main" id="{5C8F6795-E11D-49B4-4463-BCFB457B75C9}"/>
                </a:ext>
              </a:extLst>
            </p:cNvPr>
            <p:cNvSpPr/>
            <p:nvPr/>
          </p:nvSpPr>
          <p:spPr>
            <a:xfrm>
              <a:off x="1475656" y="771554"/>
              <a:ext cx="144000" cy="144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EBC1D39-4884-1AD4-A815-1F5A9FE5B28F}"/>
              </a:ext>
            </a:extLst>
          </p:cNvPr>
          <p:cNvGrpSpPr/>
          <p:nvPr/>
        </p:nvGrpSpPr>
        <p:grpSpPr>
          <a:xfrm>
            <a:off x="7524328" y="3751450"/>
            <a:ext cx="1490400" cy="964882"/>
            <a:chOff x="2964180" y="2235519"/>
            <a:chExt cx="1511410" cy="964882"/>
          </a:xfrm>
        </p:grpSpPr>
        <p:sp>
          <p:nvSpPr>
            <p:cNvPr id="3" name="テキスト ボックス 2">
              <a:extLst>
                <a:ext uri="{FF2B5EF4-FFF2-40B4-BE49-F238E27FC236}">
                  <a16:creationId xmlns:a16="http://schemas.microsoft.com/office/drawing/2014/main" id="{C2D83C25-FACC-6EF6-2B1C-1C8FA946FB98}"/>
                </a:ext>
              </a:extLst>
            </p:cNvPr>
            <p:cNvSpPr txBox="1"/>
            <p:nvPr/>
          </p:nvSpPr>
          <p:spPr>
            <a:xfrm>
              <a:off x="3018369" y="2235519"/>
              <a:ext cx="140303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kumimoji="1" lang="ja-JP" altLang="en-US" sz="1600" dirty="0">
                  <a:latin typeface="Noto Sans JP Black" panose="020B0200000000000000" pitchFamily="50" charset="-128"/>
                  <a:ea typeface="Noto Sans JP Black" panose="020B0200000000000000" pitchFamily="50" charset="-128"/>
                </a:rPr>
                <a:t>接続点</a:t>
              </a:r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730581C0-8B86-BF45-DB80-577E9908C1B3}"/>
                </a:ext>
              </a:extLst>
            </p:cNvPr>
            <p:cNvSpPr/>
            <p:nvPr/>
          </p:nvSpPr>
          <p:spPr>
            <a:xfrm>
              <a:off x="2964180" y="2533997"/>
              <a:ext cx="1511410" cy="666404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3" name="グラフィックス 44">
            <a:extLst>
              <a:ext uri="{FF2B5EF4-FFF2-40B4-BE49-F238E27FC236}">
                <a16:creationId xmlns:a16="http://schemas.microsoft.com/office/drawing/2014/main" id="{811621E5-B506-4837-7084-E0ACDE75DA8E}"/>
              </a:ext>
            </a:extLst>
          </p:cNvPr>
          <p:cNvGrpSpPr/>
          <p:nvPr/>
        </p:nvGrpSpPr>
        <p:grpSpPr>
          <a:xfrm>
            <a:off x="6084168" y="699542"/>
            <a:ext cx="504000" cy="144000"/>
            <a:chOff x="2205272" y="997089"/>
            <a:chExt cx="504000" cy="144000"/>
          </a:xfrm>
        </p:grpSpPr>
        <p:sp>
          <p:nvSpPr>
            <p:cNvPr id="47" name="フリーフォーム: 図形 46">
              <a:extLst>
                <a:ext uri="{FF2B5EF4-FFF2-40B4-BE49-F238E27FC236}">
                  <a16:creationId xmlns:a16="http://schemas.microsoft.com/office/drawing/2014/main" id="{729CA1A1-F169-3B70-C440-408E6D5A4443}"/>
                </a:ext>
              </a:extLst>
            </p:cNvPr>
            <p:cNvSpPr/>
            <p:nvPr/>
          </p:nvSpPr>
          <p:spPr>
            <a:xfrm>
              <a:off x="2205272" y="1069089"/>
              <a:ext cx="504000" cy="9525"/>
            </a:xfrm>
            <a:custGeom>
              <a:avLst/>
              <a:gdLst>
                <a:gd name="csX0" fmla="*/ -208 w 504000"/>
                <a:gd name="csY0" fmla="*/ -55 h 9525"/>
                <a:gd name="csX1" fmla="*/ 503793 w 504000"/>
                <a:gd name="csY1" fmla="*/ -55 h 952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504000" h="9525">
                  <a:moveTo>
                    <a:pt x="-208" y="-55"/>
                  </a:moveTo>
                  <a:lnTo>
                    <a:pt x="503793" y="-55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8" name="正方形/長方形 47">
              <a:extLst>
                <a:ext uri="{FF2B5EF4-FFF2-40B4-BE49-F238E27FC236}">
                  <a16:creationId xmlns:a16="http://schemas.microsoft.com/office/drawing/2014/main" id="{CF437965-81B6-827C-794C-8D6A48661EB5}"/>
                </a:ext>
              </a:extLst>
            </p:cNvPr>
            <p:cNvSpPr/>
            <p:nvPr/>
          </p:nvSpPr>
          <p:spPr>
            <a:xfrm>
              <a:off x="2326052" y="997089"/>
              <a:ext cx="262404" cy="144000"/>
            </a:xfrm>
            <a:prstGeom prst="rect">
              <a:avLst/>
            </a:prstGeom>
            <a:solidFill>
              <a:srgbClr val="FFFFFF"/>
            </a:solidFill>
            <a:ln w="19050" cap="rnd">
              <a:noFill/>
              <a:prstDash val="solid"/>
              <a:round/>
            </a:ln>
          </p:spPr>
        </p:sp>
        <p:sp>
          <p:nvSpPr>
            <p:cNvPr id="49" name="フリーフォーム: 図形 48">
              <a:extLst>
                <a:ext uri="{FF2B5EF4-FFF2-40B4-BE49-F238E27FC236}">
                  <a16:creationId xmlns:a16="http://schemas.microsoft.com/office/drawing/2014/main" id="{99D846CA-CBF0-2B3A-0A8E-D845C3F83C9E}"/>
                </a:ext>
              </a:extLst>
            </p:cNvPr>
            <p:cNvSpPr/>
            <p:nvPr/>
          </p:nvSpPr>
          <p:spPr>
            <a:xfrm>
              <a:off x="2326052" y="997089"/>
              <a:ext cx="262404" cy="144000"/>
            </a:xfrm>
            <a:custGeom>
              <a:avLst/>
              <a:gdLst>
                <a:gd name="csX0" fmla="*/ 262197 w 262404"/>
                <a:gd name="csY0" fmla="*/ 71952 h 144000"/>
                <a:gd name="csX1" fmla="*/ 240345 w 262404"/>
                <a:gd name="csY1" fmla="*/ 143945 h 144000"/>
                <a:gd name="csX2" fmla="*/ 196605 w 262404"/>
                <a:gd name="csY2" fmla="*/ -55 h 144000"/>
                <a:gd name="csX3" fmla="*/ 152864 w 262404"/>
                <a:gd name="csY3" fmla="*/ 143945 h 144000"/>
                <a:gd name="csX4" fmla="*/ 109125 w 262404"/>
                <a:gd name="csY4" fmla="*/ -55 h 144000"/>
                <a:gd name="csX5" fmla="*/ 65420 w 262404"/>
                <a:gd name="csY5" fmla="*/ 143945 h 144000"/>
                <a:gd name="csX6" fmla="*/ 21680 w 262404"/>
                <a:gd name="csY6" fmla="*/ -55 h 144000"/>
                <a:gd name="csX7" fmla="*/ -208 w 262404"/>
                <a:gd name="csY7" fmla="*/ 71952 h 14400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</a:cxnLst>
              <a:rect l="l" t="t" r="r" b="b"/>
              <a:pathLst>
                <a:path w="262404" h="144000">
                  <a:moveTo>
                    <a:pt x="262197" y="71952"/>
                  </a:moveTo>
                  <a:lnTo>
                    <a:pt x="240345" y="143945"/>
                  </a:lnTo>
                  <a:lnTo>
                    <a:pt x="196605" y="-55"/>
                  </a:lnTo>
                  <a:lnTo>
                    <a:pt x="152864" y="143945"/>
                  </a:lnTo>
                  <a:lnTo>
                    <a:pt x="109125" y="-55"/>
                  </a:lnTo>
                  <a:lnTo>
                    <a:pt x="65420" y="143945"/>
                  </a:lnTo>
                  <a:lnTo>
                    <a:pt x="21680" y="-55"/>
                  </a:lnTo>
                  <a:lnTo>
                    <a:pt x="-208" y="71952"/>
                  </a:lnTo>
                </a:path>
              </a:pathLst>
            </a:custGeom>
            <a:noFill/>
            <a:ln w="19045" cap="rnd">
              <a:solidFill>
                <a:srgbClr val="000000"/>
              </a:solidFill>
              <a:prstDash val="solid"/>
              <a:round/>
            </a:ln>
          </p:spPr>
        </p:sp>
      </p:grpSp>
      <p:grpSp>
        <p:nvGrpSpPr>
          <p:cNvPr id="70" name="グラフィックス 68">
            <a:extLst>
              <a:ext uri="{FF2B5EF4-FFF2-40B4-BE49-F238E27FC236}">
                <a16:creationId xmlns:a16="http://schemas.microsoft.com/office/drawing/2014/main" id="{CDB992AC-FB81-B333-3B4F-119D368E57E6}"/>
              </a:ext>
            </a:extLst>
          </p:cNvPr>
          <p:cNvGrpSpPr/>
          <p:nvPr/>
        </p:nvGrpSpPr>
        <p:grpSpPr>
          <a:xfrm>
            <a:off x="4355976" y="4371950"/>
            <a:ext cx="504000" cy="144000"/>
            <a:chOff x="2565288" y="2221234"/>
            <a:chExt cx="504000" cy="144000"/>
          </a:xfrm>
        </p:grpSpPr>
        <p:sp>
          <p:nvSpPr>
            <p:cNvPr id="71" name="フリーフォーム: 図形 70">
              <a:extLst>
                <a:ext uri="{FF2B5EF4-FFF2-40B4-BE49-F238E27FC236}">
                  <a16:creationId xmlns:a16="http://schemas.microsoft.com/office/drawing/2014/main" id="{CC041590-7F40-8E20-A4CC-95696A5F6EF7}"/>
                </a:ext>
              </a:extLst>
            </p:cNvPr>
            <p:cNvSpPr/>
            <p:nvPr/>
          </p:nvSpPr>
          <p:spPr>
            <a:xfrm>
              <a:off x="2565288" y="2293234"/>
              <a:ext cx="504000" cy="9525"/>
            </a:xfrm>
            <a:custGeom>
              <a:avLst/>
              <a:gdLst>
                <a:gd name="csX0" fmla="*/ -208 w 504000"/>
                <a:gd name="csY0" fmla="*/ -44 h 9525"/>
                <a:gd name="csX1" fmla="*/ 503792 w 504000"/>
                <a:gd name="csY1" fmla="*/ -44 h 952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504000" h="9525">
                  <a:moveTo>
                    <a:pt x="-208" y="-44"/>
                  </a:moveTo>
                  <a:lnTo>
                    <a:pt x="503792" y="-44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72" name="正方形/長方形 71">
              <a:extLst>
                <a:ext uri="{FF2B5EF4-FFF2-40B4-BE49-F238E27FC236}">
                  <a16:creationId xmlns:a16="http://schemas.microsoft.com/office/drawing/2014/main" id="{F23ABE83-C001-9583-0767-8D666E2A444C}"/>
                </a:ext>
              </a:extLst>
            </p:cNvPr>
            <p:cNvSpPr/>
            <p:nvPr/>
          </p:nvSpPr>
          <p:spPr>
            <a:xfrm>
              <a:off x="2678760" y="2221234"/>
              <a:ext cx="277107" cy="144000"/>
            </a:xfrm>
            <a:prstGeom prst="rect">
              <a:avLst/>
            </a:prstGeom>
            <a:solidFill>
              <a:srgbClr val="FFFFFF"/>
            </a:solidFill>
            <a:ln w="19049" cap="rnd">
              <a:noFill/>
              <a:prstDash val="solid"/>
              <a:round/>
            </a:ln>
          </p:spPr>
        </p:sp>
        <p:sp>
          <p:nvSpPr>
            <p:cNvPr id="73" name="フリーフォーム: 図形 72">
              <a:extLst>
                <a:ext uri="{FF2B5EF4-FFF2-40B4-BE49-F238E27FC236}">
                  <a16:creationId xmlns:a16="http://schemas.microsoft.com/office/drawing/2014/main" id="{77987DFB-04EC-CD3A-6A03-DB3C6A3528E1}"/>
                </a:ext>
              </a:extLst>
            </p:cNvPr>
            <p:cNvSpPr/>
            <p:nvPr/>
          </p:nvSpPr>
          <p:spPr>
            <a:xfrm>
              <a:off x="2678760" y="2221234"/>
              <a:ext cx="277092" cy="144000"/>
            </a:xfrm>
            <a:custGeom>
              <a:avLst/>
              <a:gdLst>
                <a:gd name="csX0" fmla="*/ 276884 w 277092"/>
                <a:gd name="csY0" fmla="*/ 71941 h 144000"/>
                <a:gd name="csX1" fmla="*/ 217124 w 277092"/>
                <a:gd name="csY1" fmla="*/ -44 h 144000"/>
                <a:gd name="csX2" fmla="*/ 156896 w 277092"/>
                <a:gd name="csY2" fmla="*/ 81942 h 144000"/>
                <a:gd name="csX3" fmla="*/ 177740 w 277092"/>
                <a:gd name="csY3" fmla="*/ 143956 h 144000"/>
                <a:gd name="csX4" fmla="*/ 198548 w 277092"/>
                <a:gd name="csY4" fmla="*/ 81942 h 144000"/>
                <a:gd name="csX5" fmla="*/ 138320 w 277092"/>
                <a:gd name="csY5" fmla="*/ -44 h 144000"/>
                <a:gd name="csX6" fmla="*/ 78128 w 277092"/>
                <a:gd name="csY6" fmla="*/ 81942 h 144000"/>
                <a:gd name="csX7" fmla="*/ 98936 w 277092"/>
                <a:gd name="csY7" fmla="*/ 143956 h 144000"/>
                <a:gd name="csX8" fmla="*/ 119780 w 277092"/>
                <a:gd name="csY8" fmla="*/ 81942 h 144000"/>
                <a:gd name="csX9" fmla="*/ 119780 w 277092"/>
                <a:gd name="csY9" fmla="*/ 81942 h 144000"/>
                <a:gd name="csX10" fmla="*/ 59552 w 277092"/>
                <a:gd name="csY10" fmla="*/ -44 h 144000"/>
                <a:gd name="csX11" fmla="*/ -208 w 277092"/>
                <a:gd name="csY11" fmla="*/ 71941 h 14400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277092" h="144000">
                  <a:moveTo>
                    <a:pt x="276884" y="71941"/>
                  </a:moveTo>
                  <a:cubicBezTo>
                    <a:pt x="273248" y="31373"/>
                    <a:pt x="247868" y="-44"/>
                    <a:pt x="217124" y="-44"/>
                  </a:cubicBezTo>
                  <a:cubicBezTo>
                    <a:pt x="183860" y="-44"/>
                    <a:pt x="156896" y="36661"/>
                    <a:pt x="156896" y="81942"/>
                  </a:cubicBezTo>
                  <a:cubicBezTo>
                    <a:pt x="156896" y="105846"/>
                    <a:pt x="164420" y="128382"/>
                    <a:pt x="177740" y="143956"/>
                  </a:cubicBezTo>
                  <a:cubicBezTo>
                    <a:pt x="190952" y="128386"/>
                    <a:pt x="198548" y="105753"/>
                    <a:pt x="198548" y="81942"/>
                  </a:cubicBezTo>
                  <a:cubicBezTo>
                    <a:pt x="198548" y="36661"/>
                    <a:pt x="171584" y="-44"/>
                    <a:pt x="138320" y="-44"/>
                  </a:cubicBezTo>
                  <a:cubicBezTo>
                    <a:pt x="105092" y="-44"/>
                    <a:pt x="78128" y="36661"/>
                    <a:pt x="78128" y="81942"/>
                  </a:cubicBezTo>
                  <a:cubicBezTo>
                    <a:pt x="78128" y="105846"/>
                    <a:pt x="85616" y="128382"/>
                    <a:pt x="98936" y="143956"/>
                  </a:cubicBezTo>
                  <a:cubicBezTo>
                    <a:pt x="112184" y="128386"/>
                    <a:pt x="119780" y="105753"/>
                    <a:pt x="119780" y="81942"/>
                  </a:cubicBezTo>
                  <a:lnTo>
                    <a:pt x="119780" y="81942"/>
                  </a:lnTo>
                  <a:cubicBezTo>
                    <a:pt x="119780" y="36661"/>
                    <a:pt x="92816" y="-44"/>
                    <a:pt x="59552" y="-44"/>
                  </a:cubicBezTo>
                  <a:cubicBezTo>
                    <a:pt x="28808" y="-44"/>
                    <a:pt x="3428" y="31373"/>
                    <a:pt x="-208" y="71941"/>
                  </a:cubicBez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</p:sp>
      </p:grpSp>
      <p:grpSp>
        <p:nvGrpSpPr>
          <p:cNvPr id="33" name="グラフィックス 31">
            <a:extLst>
              <a:ext uri="{FF2B5EF4-FFF2-40B4-BE49-F238E27FC236}">
                <a16:creationId xmlns:a16="http://schemas.microsoft.com/office/drawing/2014/main" id="{50B8A3AE-533A-5F36-A128-47770C1F1E66}"/>
              </a:ext>
            </a:extLst>
          </p:cNvPr>
          <p:cNvGrpSpPr/>
          <p:nvPr/>
        </p:nvGrpSpPr>
        <p:grpSpPr>
          <a:xfrm>
            <a:off x="5004048" y="4371950"/>
            <a:ext cx="504000" cy="144000"/>
            <a:chOff x="-1035080" y="195488"/>
            <a:chExt cx="504000" cy="144000"/>
          </a:xfrm>
        </p:grpSpPr>
        <p:sp>
          <p:nvSpPr>
            <p:cNvPr id="34" name="フリーフォーム: 図形 33">
              <a:extLst>
                <a:ext uri="{FF2B5EF4-FFF2-40B4-BE49-F238E27FC236}">
                  <a16:creationId xmlns:a16="http://schemas.microsoft.com/office/drawing/2014/main" id="{C9C040EC-E952-E22C-0F1A-E9BC3419DE20}"/>
                </a:ext>
              </a:extLst>
            </p:cNvPr>
            <p:cNvSpPr/>
            <p:nvPr/>
          </p:nvSpPr>
          <p:spPr>
            <a:xfrm>
              <a:off x="-1035080" y="267488"/>
              <a:ext cx="504000" cy="9525"/>
            </a:xfrm>
            <a:custGeom>
              <a:avLst/>
              <a:gdLst>
                <a:gd name="csX0" fmla="*/ -210 w 504000"/>
                <a:gd name="csY0" fmla="*/ -82 h 9525"/>
                <a:gd name="csX1" fmla="*/ 503791 w 504000"/>
                <a:gd name="csY1" fmla="*/ -82 h 952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</a:cxnLst>
              <a:rect l="l" t="t" r="r" b="b"/>
              <a:pathLst>
                <a:path w="504000" h="9525">
                  <a:moveTo>
                    <a:pt x="-210" y="-82"/>
                  </a:moveTo>
                  <a:lnTo>
                    <a:pt x="503791" y="-82"/>
                  </a:ln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35" name="正方形/長方形 34">
              <a:extLst>
                <a:ext uri="{FF2B5EF4-FFF2-40B4-BE49-F238E27FC236}">
                  <a16:creationId xmlns:a16="http://schemas.microsoft.com/office/drawing/2014/main" id="{E8906A6B-FDE4-B45A-E080-8C388925C4C6}"/>
                </a:ext>
              </a:extLst>
            </p:cNvPr>
            <p:cNvSpPr/>
            <p:nvPr/>
          </p:nvSpPr>
          <p:spPr>
            <a:xfrm>
              <a:off x="-935612" y="195488"/>
              <a:ext cx="305040" cy="144000"/>
            </a:xfrm>
            <a:prstGeom prst="rect">
              <a:avLst/>
            </a:prstGeom>
            <a:solidFill>
              <a:srgbClr val="FFFFFF"/>
            </a:solidFill>
            <a:ln w="19049" cap="rnd">
              <a:noFill/>
              <a:prstDash val="solid"/>
              <a:round/>
            </a:ln>
          </p:spPr>
        </p:sp>
        <p:sp>
          <p:nvSpPr>
            <p:cNvPr id="37" name="フリーフォーム: 図形 36">
              <a:extLst>
                <a:ext uri="{FF2B5EF4-FFF2-40B4-BE49-F238E27FC236}">
                  <a16:creationId xmlns:a16="http://schemas.microsoft.com/office/drawing/2014/main" id="{BE1028BB-F57B-A7CF-1712-C1B6A553F00E}"/>
                </a:ext>
              </a:extLst>
            </p:cNvPr>
            <p:cNvSpPr/>
            <p:nvPr/>
          </p:nvSpPr>
          <p:spPr>
            <a:xfrm>
              <a:off x="-935612" y="231488"/>
              <a:ext cx="305028" cy="36000"/>
            </a:xfrm>
            <a:custGeom>
              <a:avLst/>
              <a:gdLst>
                <a:gd name="csX0" fmla="*/ 304819 w 305028"/>
                <a:gd name="csY0" fmla="*/ 35916 h 36000"/>
                <a:gd name="csX1" fmla="*/ 266695 w 305028"/>
                <a:gd name="csY1" fmla="*/ -84 h 36000"/>
                <a:gd name="csX2" fmla="*/ 228571 w 305028"/>
                <a:gd name="csY2" fmla="*/ 35916 h 36000"/>
                <a:gd name="csX3" fmla="*/ 190447 w 305028"/>
                <a:gd name="csY3" fmla="*/ -84 h 36000"/>
                <a:gd name="csX4" fmla="*/ 152323 w 305028"/>
                <a:gd name="csY4" fmla="*/ 35916 h 36000"/>
                <a:gd name="csX5" fmla="*/ 114199 w 305028"/>
                <a:gd name="csY5" fmla="*/ -84 h 36000"/>
                <a:gd name="csX6" fmla="*/ 76039 w 305028"/>
                <a:gd name="csY6" fmla="*/ 35916 h 36000"/>
                <a:gd name="csX7" fmla="*/ 37915 w 305028"/>
                <a:gd name="csY7" fmla="*/ -84 h 36000"/>
                <a:gd name="csX8" fmla="*/ -210 w 305028"/>
                <a:gd name="csY8" fmla="*/ 35916 h 3600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305028" h="36000">
                  <a:moveTo>
                    <a:pt x="304819" y="35916"/>
                  </a:moveTo>
                  <a:cubicBezTo>
                    <a:pt x="304819" y="16034"/>
                    <a:pt x="287755" y="-87"/>
                    <a:pt x="266695" y="-84"/>
                  </a:cubicBezTo>
                  <a:cubicBezTo>
                    <a:pt x="245635" y="-80"/>
                    <a:pt x="228571" y="16037"/>
                    <a:pt x="228571" y="35916"/>
                  </a:cubicBezTo>
                  <a:cubicBezTo>
                    <a:pt x="228571" y="16037"/>
                    <a:pt x="211507" y="-80"/>
                    <a:pt x="190447" y="-84"/>
                  </a:cubicBezTo>
                  <a:cubicBezTo>
                    <a:pt x="169387" y="-87"/>
                    <a:pt x="152323" y="16034"/>
                    <a:pt x="152323" y="35916"/>
                  </a:cubicBezTo>
                  <a:cubicBezTo>
                    <a:pt x="152323" y="16037"/>
                    <a:pt x="135259" y="-80"/>
                    <a:pt x="114199" y="-84"/>
                  </a:cubicBezTo>
                  <a:cubicBezTo>
                    <a:pt x="93139" y="-87"/>
                    <a:pt x="76039" y="16034"/>
                    <a:pt x="76039" y="35916"/>
                  </a:cubicBezTo>
                  <a:cubicBezTo>
                    <a:pt x="76039" y="16037"/>
                    <a:pt x="58975" y="-80"/>
                    <a:pt x="37915" y="-84"/>
                  </a:cubicBezTo>
                  <a:cubicBezTo>
                    <a:pt x="16855" y="-87"/>
                    <a:pt x="-210" y="16034"/>
                    <a:pt x="-210" y="35916"/>
                  </a:cubicBezTo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C7B0E9B1-0BC7-89C2-53A9-41D944E34449}"/>
                </a:ext>
              </a:extLst>
            </p:cNvPr>
            <p:cNvSpPr/>
            <p:nvPr/>
          </p:nvSpPr>
          <p:spPr>
            <a:xfrm>
              <a:off x="-1035080" y="195488"/>
              <a:ext cx="504000" cy="144000"/>
            </a:xfrm>
            <a:prstGeom prst="rect">
              <a:avLst/>
            </a:prstGeom>
            <a:noFill/>
            <a:ln w="19045" cap="rnd">
              <a:noFill/>
              <a:prstDash val="solid"/>
              <a:round/>
            </a:ln>
          </p:spPr>
        </p:sp>
      </p:grpSp>
    </p:spTree>
    <p:extLst>
      <p:ext uri="{BB962C8B-B14F-4D97-AF65-F5344CB8AC3E}">
        <p14:creationId xmlns:p14="http://schemas.microsoft.com/office/powerpoint/2010/main" val="1020488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30</Words>
  <Application>Microsoft Office PowerPoint</Application>
  <PresentationFormat>画面に合わせる (16:9)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Noto Sans JP</vt:lpstr>
      <vt:lpstr>Noto Sans JP Black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2025-11-15T08:59:31Z</dcterms:created>
  <dcterms:modified xsi:type="dcterms:W3CDTF">2025-12-10T08:09:41Z</dcterms:modified>
</cp:coreProperties>
</file>