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60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FF"/>
    <a:srgbClr val="E1D0B9"/>
    <a:srgbClr val="E5EBED"/>
    <a:srgbClr val="F6E1C5"/>
    <a:srgbClr val="1E7D7E"/>
    <a:srgbClr val="222324"/>
    <a:srgbClr val="0B0B0B"/>
    <a:srgbClr val="1F2021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2" autoAdjust="0"/>
    <p:restoredTop sz="93103" autoAdjust="0"/>
  </p:normalViewPr>
  <p:slideViewPr>
    <p:cSldViewPr>
      <p:cViewPr>
        <p:scale>
          <a:sx n="100" d="100"/>
          <a:sy n="100" d="100"/>
        </p:scale>
        <p:origin x="1116" y="684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ラフィックス 7">
            <a:extLst>
              <a:ext uri="{FF2B5EF4-FFF2-40B4-BE49-F238E27FC236}">
                <a16:creationId xmlns:a16="http://schemas.microsoft.com/office/drawing/2014/main" id="{C35C407F-E9D9-2360-25A8-8C99995AB05C}"/>
              </a:ext>
            </a:extLst>
          </p:cNvPr>
          <p:cNvGrpSpPr/>
          <p:nvPr/>
        </p:nvGrpSpPr>
        <p:grpSpPr>
          <a:xfrm>
            <a:off x="2339752" y="4299942"/>
            <a:ext cx="936008" cy="432000"/>
            <a:chOff x="4165659" y="4252853"/>
            <a:chExt cx="936008" cy="432000"/>
          </a:xfrm>
        </p:grpSpPr>
        <p:grpSp>
          <p:nvGrpSpPr>
            <p:cNvPr id="12" name="グラフィックス 7">
              <a:extLst>
                <a:ext uri="{FF2B5EF4-FFF2-40B4-BE49-F238E27FC236}">
                  <a16:creationId xmlns:a16="http://schemas.microsoft.com/office/drawing/2014/main" id="{0469C5CA-7937-4009-3564-987AD1228C7E}"/>
                </a:ext>
              </a:extLst>
            </p:cNvPr>
            <p:cNvGrpSpPr/>
            <p:nvPr/>
          </p:nvGrpSpPr>
          <p:grpSpPr>
            <a:xfrm>
              <a:off x="4165659" y="4280242"/>
              <a:ext cx="936001" cy="377234"/>
              <a:chOff x="4165659" y="4280242"/>
              <a:chExt cx="936001" cy="377234"/>
            </a:xfrm>
          </p:grpSpPr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5893F5A1-E287-73F6-8F5F-2BD0B3612421}"/>
                  </a:ext>
                </a:extLst>
              </p:cNvPr>
              <p:cNvSpPr/>
              <p:nvPr/>
            </p:nvSpPr>
            <p:spPr>
              <a:xfrm>
                <a:off x="4462617" y="4280242"/>
                <a:ext cx="326662" cy="377234"/>
              </a:xfrm>
              <a:custGeom>
                <a:avLst/>
                <a:gdLst>
                  <a:gd name="csX0" fmla="*/ 326272 w 326662"/>
                  <a:gd name="csY0" fmla="*/ 189043 h 377234"/>
                  <a:gd name="csX1" fmla="*/ -390 w 326662"/>
                  <a:gd name="csY1" fmla="*/ 377660 h 377234"/>
                  <a:gd name="csX2" fmla="*/ -390 w 326662"/>
                  <a:gd name="csY2" fmla="*/ 426 h 37723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326662" h="377234">
                    <a:moveTo>
                      <a:pt x="326272" y="189043"/>
                    </a:moveTo>
                    <a:lnTo>
                      <a:pt x="-390" y="377660"/>
                    </a:lnTo>
                    <a:lnTo>
                      <a:pt x="-390" y="426"/>
                    </a:lnTo>
                    <a:close/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563882AC-D3BC-C857-3DDD-413A77694C14}"/>
                  </a:ext>
                </a:extLst>
              </p:cNvPr>
              <p:cNvSpPr/>
              <p:nvPr/>
            </p:nvSpPr>
            <p:spPr>
              <a:xfrm>
                <a:off x="4165659" y="4468852"/>
                <a:ext cx="296991" cy="9525"/>
              </a:xfrm>
              <a:custGeom>
                <a:avLst/>
                <a:gdLst>
                  <a:gd name="csX0" fmla="*/ -756 w 296991"/>
                  <a:gd name="csY0" fmla="*/ 277 h 9525"/>
                  <a:gd name="csX1" fmla="*/ 296235 w 296991"/>
                  <a:gd name="csY1" fmla="*/ 277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96991" h="9525">
                    <a:moveTo>
                      <a:pt x="-756" y="277"/>
                    </a:moveTo>
                    <a:lnTo>
                      <a:pt x="296235" y="277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F78B435F-CB80-A3C0-6D75-E3EAD018A94E}"/>
                  </a:ext>
                </a:extLst>
              </p:cNvPr>
              <p:cNvSpPr/>
              <p:nvPr/>
            </p:nvSpPr>
            <p:spPr>
              <a:xfrm>
                <a:off x="4789337" y="4468852"/>
                <a:ext cx="312323" cy="9525"/>
              </a:xfrm>
              <a:custGeom>
                <a:avLst/>
                <a:gdLst>
                  <a:gd name="csX0" fmla="*/ -713 w 312323"/>
                  <a:gd name="csY0" fmla="*/ 277 h 9525"/>
                  <a:gd name="csX1" fmla="*/ 311611 w 312323"/>
                  <a:gd name="csY1" fmla="*/ 277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312323" h="9525">
                    <a:moveTo>
                      <a:pt x="-713" y="277"/>
                    </a:moveTo>
                    <a:lnTo>
                      <a:pt x="311611" y="277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27" name="楕円 26">
                <a:extLst>
                  <a:ext uri="{FF2B5EF4-FFF2-40B4-BE49-F238E27FC236}">
                    <a16:creationId xmlns:a16="http://schemas.microsoft.com/office/drawing/2014/main" id="{C3EE454F-F77D-D3AD-495F-57EDA3FD9186}"/>
                  </a:ext>
                </a:extLst>
              </p:cNvPr>
              <p:cNvSpPr/>
              <p:nvPr/>
            </p:nvSpPr>
            <p:spPr>
              <a:xfrm>
                <a:off x="4789337" y="4425739"/>
                <a:ext cx="86225" cy="86225"/>
              </a:xfrm>
              <a:prstGeom prst="ellipse">
                <a:avLst/>
              </a:pr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</p:grp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BFE18FD-70AB-9583-4D40-469CA4F800D9}"/>
                </a:ext>
              </a:extLst>
            </p:cNvPr>
            <p:cNvSpPr/>
            <p:nvPr/>
          </p:nvSpPr>
          <p:spPr>
            <a:xfrm>
              <a:off x="4165667" y="4252853"/>
              <a:ext cx="936000" cy="432000"/>
            </a:xfrm>
            <a:prstGeom prst="rect">
              <a:avLst/>
            </a:prstGeom>
            <a:noFill/>
            <a:ln w="19050" cap="rnd">
              <a:noFill/>
              <a:prstDash val="solid"/>
              <a:round/>
            </a:ln>
          </p:spPr>
        </p:sp>
      </p:grpSp>
      <p:grpSp>
        <p:nvGrpSpPr>
          <p:cNvPr id="33" name="グラフィックス 7">
            <a:extLst>
              <a:ext uri="{FF2B5EF4-FFF2-40B4-BE49-F238E27FC236}">
                <a16:creationId xmlns:a16="http://schemas.microsoft.com/office/drawing/2014/main" id="{A39C8992-75F9-A146-E4CC-A6DF13AE712E}"/>
              </a:ext>
            </a:extLst>
          </p:cNvPr>
          <p:cNvGrpSpPr/>
          <p:nvPr/>
        </p:nvGrpSpPr>
        <p:grpSpPr>
          <a:xfrm>
            <a:off x="539552" y="627534"/>
            <a:ext cx="936004" cy="431989"/>
            <a:chOff x="4038598" y="1019961"/>
            <a:chExt cx="936004" cy="431989"/>
          </a:xfrm>
        </p:grpSpPr>
        <p:sp>
          <p:nvSpPr>
            <p:cNvPr id="38" name="フリーフォーム: 図形 37">
              <a:extLst>
                <a:ext uri="{FF2B5EF4-FFF2-40B4-BE49-F238E27FC236}">
                  <a16:creationId xmlns:a16="http://schemas.microsoft.com/office/drawing/2014/main" id="{A7FF71A2-2F00-7A27-BD4A-37A938B66AEF}"/>
                </a:ext>
              </a:extLst>
            </p:cNvPr>
            <p:cNvSpPr/>
            <p:nvPr/>
          </p:nvSpPr>
          <p:spPr>
            <a:xfrm>
              <a:off x="4038598" y="1091961"/>
              <a:ext cx="222748" cy="288007"/>
            </a:xfrm>
            <a:custGeom>
              <a:avLst/>
              <a:gdLst>
                <a:gd name="csX0" fmla="*/ -676 w 222748"/>
                <a:gd name="csY0" fmla="*/ 287993 h 288007"/>
                <a:gd name="csX1" fmla="*/ 221776 w 222748"/>
                <a:gd name="csY1" fmla="*/ 287993 h 288007"/>
                <a:gd name="csX2" fmla="*/ -676 w 222748"/>
                <a:gd name="csY2" fmla="*/ -14 h 288007"/>
                <a:gd name="csX3" fmla="*/ 222072 w 222748"/>
                <a:gd name="csY3" fmla="*/ -14 h 28800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22748" h="288007">
                  <a:moveTo>
                    <a:pt x="-676" y="287993"/>
                  </a:moveTo>
                  <a:lnTo>
                    <a:pt x="221776" y="287993"/>
                  </a:lnTo>
                  <a:moveTo>
                    <a:pt x="-676" y="-14"/>
                  </a:moveTo>
                  <a:lnTo>
                    <a:pt x="222072" y="-1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39" name="フリーフォーム: 図形 38">
              <a:extLst>
                <a:ext uri="{FF2B5EF4-FFF2-40B4-BE49-F238E27FC236}">
                  <a16:creationId xmlns:a16="http://schemas.microsoft.com/office/drawing/2014/main" id="{ED9EC259-4FA8-2D6A-076B-BC04FB25FD66}"/>
                </a:ext>
              </a:extLst>
            </p:cNvPr>
            <p:cNvSpPr/>
            <p:nvPr/>
          </p:nvSpPr>
          <p:spPr>
            <a:xfrm>
              <a:off x="4768134" y="1235962"/>
              <a:ext cx="206468" cy="9525"/>
            </a:xfrm>
            <a:custGeom>
              <a:avLst/>
              <a:gdLst>
                <a:gd name="csX0" fmla="*/ -627 w 206468"/>
                <a:gd name="csY0" fmla="*/ -14 h 9525"/>
                <a:gd name="csX1" fmla="*/ 205841 w 206468"/>
                <a:gd name="csY1" fmla="*/ -14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6468" h="9525">
                  <a:moveTo>
                    <a:pt x="-627" y="-14"/>
                  </a:moveTo>
                  <a:lnTo>
                    <a:pt x="205841" y="-1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0" name="フリーフォーム: 図形 39">
              <a:extLst>
                <a:ext uri="{FF2B5EF4-FFF2-40B4-BE49-F238E27FC236}">
                  <a16:creationId xmlns:a16="http://schemas.microsoft.com/office/drawing/2014/main" id="{7B75B687-E209-2427-86F3-400F4DB40807}"/>
                </a:ext>
              </a:extLst>
            </p:cNvPr>
            <p:cNvSpPr/>
            <p:nvPr/>
          </p:nvSpPr>
          <p:spPr>
            <a:xfrm>
              <a:off x="4228138" y="1019961"/>
              <a:ext cx="539996" cy="431989"/>
            </a:xfrm>
            <a:custGeom>
              <a:avLst/>
              <a:gdLst>
                <a:gd name="csX0" fmla="*/ 539344 w 539996"/>
                <a:gd name="csY0" fmla="*/ 215985 h 431989"/>
                <a:gd name="csX1" fmla="*/ 165207 w 539996"/>
                <a:gd name="csY1" fmla="*/ -14 h 431989"/>
                <a:gd name="csX2" fmla="*/ -653 w 539996"/>
                <a:gd name="csY2" fmla="*/ -11 h 431989"/>
                <a:gd name="csX3" fmla="*/ 57234 w 539996"/>
                <a:gd name="csY3" fmla="*/ 215987 h 431989"/>
                <a:gd name="csX4" fmla="*/ -653 w 539996"/>
                <a:gd name="csY4" fmla="*/ 431975 h 431989"/>
                <a:gd name="csX5" fmla="*/ 165207 w 539996"/>
                <a:gd name="csY5" fmla="*/ 431975 h 431989"/>
                <a:gd name="csX6" fmla="*/ 539344 w 539996"/>
                <a:gd name="csY6" fmla="*/ 215987 h 43198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39996" h="431989">
                  <a:moveTo>
                    <a:pt x="539344" y="215985"/>
                  </a:moveTo>
                  <a:cubicBezTo>
                    <a:pt x="462179" y="82325"/>
                    <a:pt x="319565" y="-14"/>
                    <a:pt x="165207" y="-14"/>
                  </a:cubicBezTo>
                  <a:lnTo>
                    <a:pt x="-653" y="-11"/>
                  </a:lnTo>
                  <a:cubicBezTo>
                    <a:pt x="37255" y="65660"/>
                    <a:pt x="57234" y="140156"/>
                    <a:pt x="57234" y="215987"/>
                  </a:cubicBezTo>
                  <a:cubicBezTo>
                    <a:pt x="57234" y="291819"/>
                    <a:pt x="37255" y="366312"/>
                    <a:pt x="-653" y="431975"/>
                  </a:cubicBezTo>
                  <a:lnTo>
                    <a:pt x="165207" y="431975"/>
                  </a:lnTo>
                  <a:cubicBezTo>
                    <a:pt x="319565" y="431975"/>
                    <a:pt x="462179" y="349653"/>
                    <a:pt x="539344" y="215987"/>
                  </a:cubicBezTo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47" name="グラフィックス 7">
            <a:extLst>
              <a:ext uri="{FF2B5EF4-FFF2-40B4-BE49-F238E27FC236}">
                <a16:creationId xmlns:a16="http://schemas.microsoft.com/office/drawing/2014/main" id="{426A4170-F5C7-0D7E-2495-436D5A82BEB3}"/>
              </a:ext>
            </a:extLst>
          </p:cNvPr>
          <p:cNvGrpSpPr/>
          <p:nvPr/>
        </p:nvGrpSpPr>
        <p:grpSpPr>
          <a:xfrm>
            <a:off x="539552" y="3075824"/>
            <a:ext cx="936003" cy="432013"/>
            <a:chOff x="4038617" y="466716"/>
            <a:chExt cx="936003" cy="432013"/>
          </a:xfrm>
        </p:grpSpPr>
        <p:sp>
          <p:nvSpPr>
            <p:cNvPr id="48" name="フリーフォーム: 図形 47">
              <a:extLst>
                <a:ext uri="{FF2B5EF4-FFF2-40B4-BE49-F238E27FC236}">
                  <a16:creationId xmlns:a16="http://schemas.microsoft.com/office/drawing/2014/main" id="{FF18BAA3-6CB1-00E2-44A5-AD6910363D5D}"/>
                </a:ext>
              </a:extLst>
            </p:cNvPr>
            <p:cNvSpPr/>
            <p:nvPr/>
          </p:nvSpPr>
          <p:spPr>
            <a:xfrm>
              <a:off x="4038617" y="538730"/>
              <a:ext cx="151765" cy="287999"/>
            </a:xfrm>
            <a:custGeom>
              <a:avLst/>
              <a:gdLst>
                <a:gd name="csX0" fmla="*/ -728 w 151765"/>
                <a:gd name="csY0" fmla="*/ 287952 h 287999"/>
                <a:gd name="csX1" fmla="*/ 151011 w 151765"/>
                <a:gd name="csY1" fmla="*/ 287952 h 287999"/>
                <a:gd name="csX2" fmla="*/ -728 w 151765"/>
                <a:gd name="csY2" fmla="*/ -47 h 287999"/>
                <a:gd name="csX3" fmla="*/ 151037 w 151765"/>
                <a:gd name="csY3" fmla="*/ -47 h 2879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51765" h="287999">
                  <a:moveTo>
                    <a:pt x="-728" y="287952"/>
                  </a:moveTo>
                  <a:lnTo>
                    <a:pt x="151011" y="287952"/>
                  </a:lnTo>
                  <a:moveTo>
                    <a:pt x="-728" y="-47"/>
                  </a:moveTo>
                  <a:lnTo>
                    <a:pt x="151037" y="-47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FDC8092D-CCBC-348E-CFC5-EF4F9166CD5E}"/>
                </a:ext>
              </a:extLst>
            </p:cNvPr>
            <p:cNvSpPr/>
            <p:nvPr/>
          </p:nvSpPr>
          <p:spPr>
            <a:xfrm>
              <a:off x="4768153" y="682728"/>
              <a:ext cx="206467" cy="9525"/>
            </a:xfrm>
            <a:custGeom>
              <a:avLst/>
              <a:gdLst>
                <a:gd name="csX0" fmla="*/ -676 w 206467"/>
                <a:gd name="csY0" fmla="*/ -47 h 9525"/>
                <a:gd name="csX1" fmla="*/ 205791 w 206467"/>
                <a:gd name="csY1" fmla="*/ -47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6467" h="9525">
                  <a:moveTo>
                    <a:pt x="-676" y="-47"/>
                  </a:moveTo>
                  <a:lnTo>
                    <a:pt x="205791" y="-47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50" name="フリーフォーム: 図形 49">
              <a:extLst>
                <a:ext uri="{FF2B5EF4-FFF2-40B4-BE49-F238E27FC236}">
                  <a16:creationId xmlns:a16="http://schemas.microsoft.com/office/drawing/2014/main" id="{8CF51055-9D35-C28C-9B71-9E7460D2D166}"/>
                </a:ext>
              </a:extLst>
            </p:cNvPr>
            <p:cNvSpPr/>
            <p:nvPr/>
          </p:nvSpPr>
          <p:spPr>
            <a:xfrm>
              <a:off x="4157173" y="466729"/>
              <a:ext cx="610980" cy="432000"/>
            </a:xfrm>
            <a:custGeom>
              <a:avLst/>
              <a:gdLst>
                <a:gd name="csX0" fmla="*/ 610276 w 610980"/>
                <a:gd name="csY0" fmla="*/ 215951 h 432000"/>
                <a:gd name="csX1" fmla="*/ 236166 w 610980"/>
                <a:gd name="csY1" fmla="*/ -47 h 432000"/>
                <a:gd name="csX2" fmla="*/ -650 w 610980"/>
                <a:gd name="csY2" fmla="*/ -47 h 432000"/>
                <a:gd name="csX3" fmla="*/ 57237 w 610980"/>
                <a:gd name="csY3" fmla="*/ 215954 h 432000"/>
                <a:gd name="csX4" fmla="*/ -704 w 610980"/>
                <a:gd name="csY4" fmla="*/ 431953 h 432000"/>
                <a:gd name="csX5" fmla="*/ 236166 w 610980"/>
                <a:gd name="csY5" fmla="*/ 431953 h 432000"/>
                <a:gd name="csX6" fmla="*/ 610276 w 610980"/>
                <a:gd name="csY6" fmla="*/ 215954 h 4320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610980" h="432000">
                  <a:moveTo>
                    <a:pt x="610276" y="215951"/>
                  </a:moveTo>
                  <a:cubicBezTo>
                    <a:pt x="533110" y="82291"/>
                    <a:pt x="390497" y="-47"/>
                    <a:pt x="236166" y="-47"/>
                  </a:cubicBezTo>
                  <a:lnTo>
                    <a:pt x="-650" y="-47"/>
                  </a:lnTo>
                  <a:cubicBezTo>
                    <a:pt x="37258" y="65627"/>
                    <a:pt x="57237" y="140122"/>
                    <a:pt x="57237" y="215954"/>
                  </a:cubicBezTo>
                  <a:cubicBezTo>
                    <a:pt x="57237" y="291783"/>
                    <a:pt x="37203" y="366281"/>
                    <a:pt x="-704" y="431953"/>
                  </a:cubicBezTo>
                  <a:lnTo>
                    <a:pt x="236166" y="431953"/>
                  </a:lnTo>
                  <a:cubicBezTo>
                    <a:pt x="390497" y="431953"/>
                    <a:pt x="533110" y="349614"/>
                    <a:pt x="610276" y="215954"/>
                  </a:cubicBezTo>
                </a:path>
              </a:pathLst>
            </a:custGeom>
            <a:solidFill>
              <a:srgbClr val="FFFFFF"/>
            </a:solidFill>
            <a:ln w="19050" cap="rnd">
              <a:noFill/>
              <a:prstDash val="solid"/>
              <a:round/>
            </a:ln>
          </p:spPr>
        </p:sp>
        <p:grpSp>
          <p:nvGrpSpPr>
            <p:cNvPr id="54" name="グラフィックス 7">
              <a:extLst>
                <a:ext uri="{FF2B5EF4-FFF2-40B4-BE49-F238E27FC236}">
                  <a16:creationId xmlns:a16="http://schemas.microsoft.com/office/drawing/2014/main" id="{9E23D3B8-768C-4845-7BC6-A093A3BAB35F}"/>
                </a:ext>
              </a:extLst>
            </p:cNvPr>
            <p:cNvGrpSpPr/>
            <p:nvPr/>
          </p:nvGrpSpPr>
          <p:grpSpPr>
            <a:xfrm>
              <a:off x="4157201" y="466716"/>
              <a:ext cx="610952" cy="431997"/>
              <a:chOff x="4157201" y="466716"/>
              <a:chExt cx="610952" cy="431997"/>
            </a:xfrm>
            <a:noFill/>
          </p:grpSpPr>
          <p:sp>
            <p:nvSpPr>
              <p:cNvPr id="55" name="フリーフォーム: 図形 54">
                <a:extLst>
                  <a:ext uri="{FF2B5EF4-FFF2-40B4-BE49-F238E27FC236}">
                    <a16:creationId xmlns:a16="http://schemas.microsoft.com/office/drawing/2014/main" id="{91135224-6015-1FE0-EDB8-543B90BE84DB}"/>
                  </a:ext>
                </a:extLst>
              </p:cNvPr>
              <p:cNvSpPr/>
              <p:nvPr/>
            </p:nvSpPr>
            <p:spPr>
              <a:xfrm>
                <a:off x="4228156" y="466716"/>
                <a:ext cx="539996" cy="431997"/>
              </a:xfrm>
              <a:custGeom>
                <a:avLst/>
                <a:gdLst>
                  <a:gd name="csX0" fmla="*/ 539684 w 539996"/>
                  <a:gd name="csY0" fmla="*/ 216302 h 431997"/>
                  <a:gd name="csX1" fmla="*/ 165548 w 539996"/>
                  <a:gd name="csY1" fmla="*/ 303 h 431997"/>
                  <a:gd name="csX2" fmla="*/ -313 w 539996"/>
                  <a:gd name="csY2" fmla="*/ 303 h 431997"/>
                  <a:gd name="csX3" fmla="*/ 57548 w 539996"/>
                  <a:gd name="csY3" fmla="*/ 216302 h 431997"/>
                  <a:gd name="csX4" fmla="*/ -313 w 539996"/>
                  <a:gd name="csY4" fmla="*/ 432301 h 431997"/>
                  <a:gd name="csX5" fmla="*/ 165548 w 539996"/>
                  <a:gd name="csY5" fmla="*/ 432301 h 431997"/>
                  <a:gd name="csX6" fmla="*/ 539684 w 539996"/>
                  <a:gd name="csY6" fmla="*/ 216302 h 43199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539996" h="431997">
                    <a:moveTo>
                      <a:pt x="539684" y="216302"/>
                    </a:moveTo>
                    <a:cubicBezTo>
                      <a:pt x="462519" y="82652"/>
                      <a:pt x="319905" y="303"/>
                      <a:pt x="165548" y="303"/>
                    </a:cubicBezTo>
                    <a:lnTo>
                      <a:pt x="-313" y="303"/>
                    </a:lnTo>
                    <a:cubicBezTo>
                      <a:pt x="37595" y="65967"/>
                      <a:pt x="57548" y="140486"/>
                      <a:pt x="57548" y="216302"/>
                    </a:cubicBezTo>
                    <a:cubicBezTo>
                      <a:pt x="57548" y="292144"/>
                      <a:pt x="37595" y="366637"/>
                      <a:pt x="-313" y="432301"/>
                    </a:cubicBezTo>
                    <a:lnTo>
                      <a:pt x="165548" y="432301"/>
                    </a:lnTo>
                    <a:cubicBezTo>
                      <a:pt x="319905" y="432301"/>
                      <a:pt x="462519" y="349978"/>
                      <a:pt x="539684" y="216302"/>
                    </a:cubicBez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6" name="フリーフォーム: 図形 55">
                <a:extLst>
                  <a:ext uri="{FF2B5EF4-FFF2-40B4-BE49-F238E27FC236}">
                    <a16:creationId xmlns:a16="http://schemas.microsoft.com/office/drawing/2014/main" id="{FA21091E-DC42-A08F-9BDB-AF1B49A10457}"/>
                  </a:ext>
                </a:extLst>
              </p:cNvPr>
              <p:cNvSpPr/>
              <p:nvPr/>
            </p:nvSpPr>
            <p:spPr>
              <a:xfrm>
                <a:off x="4157201" y="466716"/>
                <a:ext cx="57887" cy="431997"/>
              </a:xfrm>
              <a:custGeom>
                <a:avLst/>
                <a:gdLst>
                  <a:gd name="csX0" fmla="*/ -334 w 57887"/>
                  <a:gd name="csY0" fmla="*/ 303 h 431997"/>
                  <a:gd name="csX1" fmla="*/ 57553 w 57887"/>
                  <a:gd name="csY1" fmla="*/ 216302 h 431997"/>
                  <a:gd name="csX2" fmla="*/ -334 w 57887"/>
                  <a:gd name="csY2" fmla="*/ 432301 h 43199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57887" h="431997">
                    <a:moveTo>
                      <a:pt x="-334" y="303"/>
                    </a:moveTo>
                    <a:cubicBezTo>
                      <a:pt x="37601" y="65967"/>
                      <a:pt x="57553" y="140460"/>
                      <a:pt x="57553" y="216302"/>
                    </a:cubicBezTo>
                    <a:cubicBezTo>
                      <a:pt x="57553" y="292144"/>
                      <a:pt x="37601" y="366637"/>
                      <a:pt x="-334" y="432301"/>
                    </a:cubicBez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</p:grpSp>
      </p:grpSp>
      <p:grpSp>
        <p:nvGrpSpPr>
          <p:cNvPr id="57" name="グラフィックス 7">
            <a:extLst>
              <a:ext uri="{FF2B5EF4-FFF2-40B4-BE49-F238E27FC236}">
                <a16:creationId xmlns:a16="http://schemas.microsoft.com/office/drawing/2014/main" id="{4EECE2BB-18C3-FFAD-C191-E39AEA95B206}"/>
              </a:ext>
            </a:extLst>
          </p:cNvPr>
          <p:cNvGrpSpPr/>
          <p:nvPr/>
        </p:nvGrpSpPr>
        <p:grpSpPr>
          <a:xfrm>
            <a:off x="539552" y="1851695"/>
            <a:ext cx="936000" cy="431998"/>
            <a:chOff x="4038624" y="1650657"/>
            <a:chExt cx="936000" cy="431998"/>
          </a:xfrm>
        </p:grpSpPr>
        <p:sp>
          <p:nvSpPr>
            <p:cNvPr id="61" name="フリーフォーム: 図形 60">
              <a:extLst>
                <a:ext uri="{FF2B5EF4-FFF2-40B4-BE49-F238E27FC236}">
                  <a16:creationId xmlns:a16="http://schemas.microsoft.com/office/drawing/2014/main" id="{5042B400-A150-13BC-2C24-5CE36215C3F1}"/>
                </a:ext>
              </a:extLst>
            </p:cNvPr>
            <p:cNvSpPr/>
            <p:nvPr/>
          </p:nvSpPr>
          <p:spPr>
            <a:xfrm>
              <a:off x="4038624" y="1722649"/>
              <a:ext cx="189540" cy="288000"/>
            </a:xfrm>
            <a:custGeom>
              <a:avLst/>
              <a:gdLst>
                <a:gd name="csX0" fmla="*/ -753 w 189540"/>
                <a:gd name="csY0" fmla="*/ 288078 h 288000"/>
                <a:gd name="csX1" fmla="*/ 188788 w 189540"/>
                <a:gd name="csY1" fmla="*/ 288078 h 288000"/>
                <a:gd name="csX2" fmla="*/ -753 w 189540"/>
                <a:gd name="csY2" fmla="*/ 78 h 288000"/>
                <a:gd name="csX3" fmla="*/ 188788 w 189540"/>
                <a:gd name="csY3" fmla="*/ 78 h 2880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89540" h="288000">
                  <a:moveTo>
                    <a:pt x="-753" y="288078"/>
                  </a:moveTo>
                  <a:lnTo>
                    <a:pt x="188788" y="288078"/>
                  </a:lnTo>
                  <a:moveTo>
                    <a:pt x="-753" y="78"/>
                  </a:moveTo>
                  <a:lnTo>
                    <a:pt x="188788" y="78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62" name="フリーフォーム: 図形 61">
              <a:extLst>
                <a:ext uri="{FF2B5EF4-FFF2-40B4-BE49-F238E27FC236}">
                  <a16:creationId xmlns:a16="http://schemas.microsoft.com/office/drawing/2014/main" id="{AA1DA5AD-A7E5-AE59-400E-A3AF9BBD2696}"/>
                </a:ext>
              </a:extLst>
            </p:cNvPr>
            <p:cNvSpPr/>
            <p:nvPr/>
          </p:nvSpPr>
          <p:spPr>
            <a:xfrm>
              <a:off x="4768165" y="1866649"/>
              <a:ext cx="206459" cy="9525"/>
            </a:xfrm>
            <a:custGeom>
              <a:avLst/>
              <a:gdLst>
                <a:gd name="csX0" fmla="*/ -696 w 206459"/>
                <a:gd name="csY0" fmla="*/ 78 h 9525"/>
                <a:gd name="csX1" fmla="*/ 205763 w 206459"/>
                <a:gd name="csY1" fmla="*/ 78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6459" h="9525">
                  <a:moveTo>
                    <a:pt x="-696" y="78"/>
                  </a:moveTo>
                  <a:lnTo>
                    <a:pt x="205763" y="78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63" name="フリーフォーム: 図形 62">
              <a:extLst>
                <a:ext uri="{FF2B5EF4-FFF2-40B4-BE49-F238E27FC236}">
                  <a16:creationId xmlns:a16="http://schemas.microsoft.com/office/drawing/2014/main" id="{ABF5C517-A5D6-CDF5-4DC6-9078D4C3DB9D}"/>
                </a:ext>
              </a:extLst>
            </p:cNvPr>
            <p:cNvSpPr/>
            <p:nvPr/>
          </p:nvSpPr>
          <p:spPr>
            <a:xfrm>
              <a:off x="4228165" y="1650657"/>
              <a:ext cx="539998" cy="431998"/>
            </a:xfrm>
            <a:custGeom>
              <a:avLst/>
              <a:gdLst>
                <a:gd name="csX0" fmla="*/ -702 w 539998"/>
                <a:gd name="csY0" fmla="*/ 26 h 431998"/>
                <a:gd name="csX1" fmla="*/ -702 w 539998"/>
                <a:gd name="csY1" fmla="*/ 432025 h 431998"/>
                <a:gd name="csX2" fmla="*/ 323298 w 539998"/>
                <a:gd name="csY2" fmla="*/ 432025 h 431998"/>
                <a:gd name="csX3" fmla="*/ 539297 w 539998"/>
                <a:gd name="csY3" fmla="*/ 216026 h 431998"/>
                <a:gd name="csX4" fmla="*/ 323298 w 539998"/>
                <a:gd name="csY4" fmla="*/ 26 h 43199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539998" h="431998">
                  <a:moveTo>
                    <a:pt x="-702" y="26"/>
                  </a:moveTo>
                  <a:lnTo>
                    <a:pt x="-702" y="432025"/>
                  </a:lnTo>
                  <a:lnTo>
                    <a:pt x="323298" y="432025"/>
                  </a:lnTo>
                  <a:cubicBezTo>
                    <a:pt x="442609" y="432025"/>
                    <a:pt x="539297" y="335311"/>
                    <a:pt x="539297" y="216026"/>
                  </a:cubicBezTo>
                  <a:cubicBezTo>
                    <a:pt x="539297" y="96740"/>
                    <a:pt x="442609" y="26"/>
                    <a:pt x="323298" y="26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448" name="グラフィックス 7">
            <a:extLst>
              <a:ext uri="{FF2B5EF4-FFF2-40B4-BE49-F238E27FC236}">
                <a16:creationId xmlns:a16="http://schemas.microsoft.com/office/drawing/2014/main" id="{0DA50CD3-7BC3-8EBD-0CEE-504978072B53}"/>
              </a:ext>
            </a:extLst>
          </p:cNvPr>
          <p:cNvGrpSpPr/>
          <p:nvPr/>
        </p:nvGrpSpPr>
        <p:grpSpPr>
          <a:xfrm>
            <a:off x="2339752" y="3075806"/>
            <a:ext cx="936003" cy="432013"/>
            <a:chOff x="4118897" y="2366599"/>
            <a:chExt cx="936003" cy="432013"/>
          </a:xfrm>
        </p:grpSpPr>
        <p:grpSp>
          <p:nvGrpSpPr>
            <p:cNvPr id="449" name="グラフィックス 7">
              <a:extLst>
                <a:ext uri="{FF2B5EF4-FFF2-40B4-BE49-F238E27FC236}">
                  <a16:creationId xmlns:a16="http://schemas.microsoft.com/office/drawing/2014/main" id="{F7C114D5-426D-07B9-40E0-D0CB3607D911}"/>
                </a:ext>
              </a:extLst>
            </p:cNvPr>
            <p:cNvGrpSpPr/>
            <p:nvPr/>
          </p:nvGrpSpPr>
          <p:grpSpPr>
            <a:xfrm>
              <a:off x="4118897" y="2366599"/>
              <a:ext cx="936003" cy="432013"/>
              <a:chOff x="4118897" y="2366599"/>
              <a:chExt cx="936003" cy="432013"/>
            </a:xfrm>
          </p:grpSpPr>
          <p:sp>
            <p:nvSpPr>
              <p:cNvPr id="450" name="フリーフォーム: 図形 449">
                <a:extLst>
                  <a:ext uri="{FF2B5EF4-FFF2-40B4-BE49-F238E27FC236}">
                    <a16:creationId xmlns:a16="http://schemas.microsoft.com/office/drawing/2014/main" id="{37BD1A44-96A0-963D-4CCE-9A9913553B9C}"/>
                  </a:ext>
                </a:extLst>
              </p:cNvPr>
              <p:cNvSpPr/>
              <p:nvPr/>
            </p:nvSpPr>
            <p:spPr>
              <a:xfrm>
                <a:off x="4118897" y="2438613"/>
                <a:ext cx="151765" cy="287999"/>
              </a:xfrm>
              <a:custGeom>
                <a:avLst/>
                <a:gdLst>
                  <a:gd name="csX0" fmla="*/ -719 w 151765"/>
                  <a:gd name="csY0" fmla="*/ 288151 h 287999"/>
                  <a:gd name="csX1" fmla="*/ 151020 w 151765"/>
                  <a:gd name="csY1" fmla="*/ 288151 h 287999"/>
                  <a:gd name="csX2" fmla="*/ -719 w 151765"/>
                  <a:gd name="csY2" fmla="*/ 152 h 287999"/>
                  <a:gd name="csX3" fmla="*/ 151046 w 151765"/>
                  <a:gd name="csY3" fmla="*/ 152 h 28799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51765" h="287999">
                    <a:moveTo>
                      <a:pt x="-719" y="288151"/>
                    </a:moveTo>
                    <a:lnTo>
                      <a:pt x="151020" y="288151"/>
                    </a:lnTo>
                    <a:moveTo>
                      <a:pt x="-719" y="152"/>
                    </a:moveTo>
                    <a:lnTo>
                      <a:pt x="151046" y="152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51" name="フリーフォーム: 図形 450">
                <a:extLst>
                  <a:ext uri="{FF2B5EF4-FFF2-40B4-BE49-F238E27FC236}">
                    <a16:creationId xmlns:a16="http://schemas.microsoft.com/office/drawing/2014/main" id="{BC768140-8D36-8C42-53D3-DE30F28C4567}"/>
                  </a:ext>
                </a:extLst>
              </p:cNvPr>
              <p:cNvSpPr/>
              <p:nvPr/>
            </p:nvSpPr>
            <p:spPr>
              <a:xfrm>
                <a:off x="4848433" y="2582611"/>
                <a:ext cx="206467" cy="9525"/>
              </a:xfrm>
              <a:custGeom>
                <a:avLst/>
                <a:gdLst>
                  <a:gd name="csX0" fmla="*/ -668 w 206467"/>
                  <a:gd name="csY0" fmla="*/ 152 h 9525"/>
                  <a:gd name="csX1" fmla="*/ 205799 w 206467"/>
                  <a:gd name="csY1" fmla="*/ 152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6467" h="9525">
                    <a:moveTo>
                      <a:pt x="-668" y="152"/>
                    </a:moveTo>
                    <a:lnTo>
                      <a:pt x="205799" y="152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57" name="フリーフォーム: 図形 456">
                <a:extLst>
                  <a:ext uri="{FF2B5EF4-FFF2-40B4-BE49-F238E27FC236}">
                    <a16:creationId xmlns:a16="http://schemas.microsoft.com/office/drawing/2014/main" id="{243A5658-38A5-67ED-B6D8-6C7D2F2855B3}"/>
                  </a:ext>
                </a:extLst>
              </p:cNvPr>
              <p:cNvSpPr/>
              <p:nvPr/>
            </p:nvSpPr>
            <p:spPr>
              <a:xfrm>
                <a:off x="4237453" y="2366613"/>
                <a:ext cx="610980" cy="432000"/>
              </a:xfrm>
              <a:custGeom>
                <a:avLst/>
                <a:gdLst>
                  <a:gd name="csX0" fmla="*/ 610284 w 610980"/>
                  <a:gd name="csY0" fmla="*/ 216151 h 432000"/>
                  <a:gd name="csX1" fmla="*/ 236174 w 610980"/>
                  <a:gd name="csY1" fmla="*/ 152 h 432000"/>
                  <a:gd name="csX2" fmla="*/ -641 w 610980"/>
                  <a:gd name="csY2" fmla="*/ 152 h 432000"/>
                  <a:gd name="csX3" fmla="*/ 57246 w 610980"/>
                  <a:gd name="csY3" fmla="*/ 216154 h 432000"/>
                  <a:gd name="csX4" fmla="*/ -696 w 610980"/>
                  <a:gd name="csY4" fmla="*/ 432152 h 432000"/>
                  <a:gd name="csX5" fmla="*/ 236174 w 610980"/>
                  <a:gd name="csY5" fmla="*/ 432152 h 432000"/>
                  <a:gd name="csX6" fmla="*/ 610284 w 610980"/>
                  <a:gd name="csY6" fmla="*/ 216154 h 43200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610980" h="432000">
                    <a:moveTo>
                      <a:pt x="610284" y="216151"/>
                    </a:moveTo>
                    <a:cubicBezTo>
                      <a:pt x="533118" y="82491"/>
                      <a:pt x="390505" y="152"/>
                      <a:pt x="236174" y="152"/>
                    </a:cubicBezTo>
                    <a:lnTo>
                      <a:pt x="-641" y="152"/>
                    </a:lnTo>
                    <a:cubicBezTo>
                      <a:pt x="37266" y="65827"/>
                      <a:pt x="57246" y="140322"/>
                      <a:pt x="57246" y="216154"/>
                    </a:cubicBezTo>
                    <a:cubicBezTo>
                      <a:pt x="57246" y="291983"/>
                      <a:pt x="37212" y="366481"/>
                      <a:pt x="-696" y="432152"/>
                    </a:cubicBezTo>
                    <a:lnTo>
                      <a:pt x="236174" y="432152"/>
                    </a:lnTo>
                    <a:cubicBezTo>
                      <a:pt x="390505" y="432152"/>
                      <a:pt x="533118" y="349814"/>
                      <a:pt x="610284" y="216154"/>
                    </a:cubicBezTo>
                  </a:path>
                </a:pathLst>
              </a:custGeom>
              <a:solidFill>
                <a:srgbClr val="FFFFFF"/>
              </a:solidFill>
              <a:ln w="19050" cap="rnd">
                <a:noFill/>
                <a:prstDash val="solid"/>
                <a:round/>
              </a:ln>
            </p:spPr>
          </p:sp>
          <p:grpSp>
            <p:nvGrpSpPr>
              <p:cNvPr id="458" name="グラフィックス 7">
                <a:extLst>
                  <a:ext uri="{FF2B5EF4-FFF2-40B4-BE49-F238E27FC236}">
                    <a16:creationId xmlns:a16="http://schemas.microsoft.com/office/drawing/2014/main" id="{0C469750-78D0-FD3F-A2F9-198DC95F79AE}"/>
                  </a:ext>
                </a:extLst>
              </p:cNvPr>
              <p:cNvGrpSpPr/>
              <p:nvPr/>
            </p:nvGrpSpPr>
            <p:grpSpPr>
              <a:xfrm>
                <a:off x="4237481" y="2366599"/>
                <a:ext cx="610952" cy="431997"/>
                <a:chOff x="4237481" y="2366599"/>
                <a:chExt cx="610952" cy="431997"/>
              </a:xfrm>
              <a:noFill/>
            </p:grpSpPr>
            <p:sp>
              <p:nvSpPr>
                <p:cNvPr id="464" name="フリーフォーム: 図形 463">
                  <a:extLst>
                    <a:ext uri="{FF2B5EF4-FFF2-40B4-BE49-F238E27FC236}">
                      <a16:creationId xmlns:a16="http://schemas.microsoft.com/office/drawing/2014/main" id="{769BB8F3-B53C-250A-B2FC-7EF4AD5B64F0}"/>
                    </a:ext>
                  </a:extLst>
                </p:cNvPr>
                <p:cNvSpPr/>
                <p:nvPr/>
              </p:nvSpPr>
              <p:spPr>
                <a:xfrm>
                  <a:off x="4308436" y="2366599"/>
                  <a:ext cx="539996" cy="431997"/>
                </a:xfrm>
                <a:custGeom>
                  <a:avLst/>
                  <a:gdLst>
                    <a:gd name="csX0" fmla="*/ 539693 w 539996"/>
                    <a:gd name="csY0" fmla="*/ 216501 h 431997"/>
                    <a:gd name="csX1" fmla="*/ 165556 w 539996"/>
                    <a:gd name="csY1" fmla="*/ 503 h 431997"/>
                    <a:gd name="csX2" fmla="*/ -304 w 539996"/>
                    <a:gd name="csY2" fmla="*/ 503 h 431997"/>
                    <a:gd name="csX3" fmla="*/ 57557 w 539996"/>
                    <a:gd name="csY3" fmla="*/ 216501 h 431997"/>
                    <a:gd name="csX4" fmla="*/ -304 w 539996"/>
                    <a:gd name="csY4" fmla="*/ 432500 h 431997"/>
                    <a:gd name="csX5" fmla="*/ 165556 w 539996"/>
                    <a:gd name="csY5" fmla="*/ 432500 h 431997"/>
                    <a:gd name="csX6" fmla="*/ 539693 w 539996"/>
                    <a:gd name="csY6" fmla="*/ 216501 h 431997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539996" h="431997">
                      <a:moveTo>
                        <a:pt x="539693" y="216501"/>
                      </a:moveTo>
                      <a:cubicBezTo>
                        <a:pt x="462527" y="82852"/>
                        <a:pt x="319914" y="503"/>
                        <a:pt x="165556" y="503"/>
                      </a:cubicBezTo>
                      <a:lnTo>
                        <a:pt x="-304" y="503"/>
                      </a:lnTo>
                      <a:cubicBezTo>
                        <a:pt x="37603" y="66167"/>
                        <a:pt x="57557" y="140686"/>
                        <a:pt x="57557" y="216501"/>
                      </a:cubicBezTo>
                      <a:cubicBezTo>
                        <a:pt x="57557" y="292344"/>
                        <a:pt x="37603" y="366836"/>
                        <a:pt x="-304" y="432500"/>
                      </a:cubicBezTo>
                      <a:lnTo>
                        <a:pt x="165556" y="432500"/>
                      </a:lnTo>
                      <a:cubicBezTo>
                        <a:pt x="319914" y="432500"/>
                        <a:pt x="462527" y="350177"/>
                        <a:pt x="539693" y="216501"/>
                      </a:cubicBezTo>
                    </a:path>
                  </a:pathLst>
                </a:custGeom>
                <a:noFill/>
                <a:ln w="19050" cap="rnd">
                  <a:solidFill>
                    <a:srgbClr val="000000"/>
                  </a:solidFill>
                  <a:prstDash val="solid"/>
                  <a:round/>
                </a:ln>
              </p:spPr>
            </p:sp>
            <p:sp>
              <p:nvSpPr>
                <p:cNvPr id="465" name="フリーフォーム: 図形 464">
                  <a:extLst>
                    <a:ext uri="{FF2B5EF4-FFF2-40B4-BE49-F238E27FC236}">
                      <a16:creationId xmlns:a16="http://schemas.microsoft.com/office/drawing/2014/main" id="{B3CE7138-FA69-7589-0051-C7738708134E}"/>
                    </a:ext>
                  </a:extLst>
                </p:cNvPr>
                <p:cNvSpPr/>
                <p:nvPr/>
              </p:nvSpPr>
              <p:spPr>
                <a:xfrm>
                  <a:off x="4237481" y="2366599"/>
                  <a:ext cx="57887" cy="431997"/>
                </a:xfrm>
                <a:custGeom>
                  <a:avLst/>
                  <a:gdLst>
                    <a:gd name="csX0" fmla="*/ -325 w 57887"/>
                    <a:gd name="csY0" fmla="*/ 503 h 431997"/>
                    <a:gd name="csX1" fmla="*/ 57562 w 57887"/>
                    <a:gd name="csY1" fmla="*/ 216501 h 431997"/>
                    <a:gd name="csX2" fmla="*/ -325 w 57887"/>
                    <a:gd name="csY2" fmla="*/ 432500 h 431997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</a:cxnLst>
                  <a:rect l="l" t="t" r="r" b="b"/>
                  <a:pathLst>
                    <a:path w="57887" h="431997">
                      <a:moveTo>
                        <a:pt x="-325" y="503"/>
                      </a:moveTo>
                      <a:cubicBezTo>
                        <a:pt x="37609" y="66167"/>
                        <a:pt x="57562" y="140659"/>
                        <a:pt x="57562" y="216501"/>
                      </a:cubicBezTo>
                      <a:cubicBezTo>
                        <a:pt x="57562" y="292344"/>
                        <a:pt x="37609" y="366836"/>
                        <a:pt x="-325" y="432500"/>
                      </a:cubicBezTo>
                    </a:path>
                  </a:pathLst>
                </a:custGeom>
                <a:noFill/>
                <a:ln w="19050" cap="rnd">
                  <a:solidFill>
                    <a:srgbClr val="000000"/>
                  </a:solidFill>
                  <a:prstDash val="solid"/>
                  <a:round/>
                </a:ln>
              </p:spPr>
            </p:sp>
          </p:grpSp>
        </p:grpSp>
        <p:sp>
          <p:nvSpPr>
            <p:cNvPr id="466" name="楕円 465">
              <a:extLst>
                <a:ext uri="{FF2B5EF4-FFF2-40B4-BE49-F238E27FC236}">
                  <a16:creationId xmlns:a16="http://schemas.microsoft.com/office/drawing/2014/main" id="{94C04144-16D4-FFF3-BA1C-56D8804D2BC1}"/>
                </a:ext>
              </a:extLst>
            </p:cNvPr>
            <p:cNvSpPr/>
            <p:nvPr/>
          </p:nvSpPr>
          <p:spPr>
            <a:xfrm>
              <a:off x="4848423" y="2539513"/>
              <a:ext cx="86225" cy="86225"/>
            </a:xfrm>
            <a:prstGeom prst="ellipse">
              <a:avLst/>
            </a:pr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467" name="グラフィックス 7">
            <a:extLst>
              <a:ext uri="{FF2B5EF4-FFF2-40B4-BE49-F238E27FC236}">
                <a16:creationId xmlns:a16="http://schemas.microsoft.com/office/drawing/2014/main" id="{10E4BC93-922C-83BF-B471-CB4DA29B5953}"/>
              </a:ext>
            </a:extLst>
          </p:cNvPr>
          <p:cNvGrpSpPr/>
          <p:nvPr/>
        </p:nvGrpSpPr>
        <p:grpSpPr>
          <a:xfrm>
            <a:off x="2339752" y="627534"/>
            <a:ext cx="936004" cy="431989"/>
            <a:chOff x="4118878" y="2919844"/>
            <a:chExt cx="936004" cy="431989"/>
          </a:xfrm>
        </p:grpSpPr>
        <p:grpSp>
          <p:nvGrpSpPr>
            <p:cNvPr id="469" name="グラフィックス 7">
              <a:extLst>
                <a:ext uri="{FF2B5EF4-FFF2-40B4-BE49-F238E27FC236}">
                  <a16:creationId xmlns:a16="http://schemas.microsoft.com/office/drawing/2014/main" id="{DE9DAA13-21BF-585B-962A-BF07C8A715C0}"/>
                </a:ext>
              </a:extLst>
            </p:cNvPr>
            <p:cNvGrpSpPr/>
            <p:nvPr/>
          </p:nvGrpSpPr>
          <p:grpSpPr>
            <a:xfrm>
              <a:off x="4118878" y="2919844"/>
              <a:ext cx="936004" cy="431989"/>
              <a:chOff x="4118878" y="2919844"/>
              <a:chExt cx="936004" cy="431989"/>
            </a:xfrm>
          </p:grpSpPr>
          <p:sp>
            <p:nvSpPr>
              <p:cNvPr id="470" name="フリーフォーム: 図形 469">
                <a:extLst>
                  <a:ext uri="{FF2B5EF4-FFF2-40B4-BE49-F238E27FC236}">
                    <a16:creationId xmlns:a16="http://schemas.microsoft.com/office/drawing/2014/main" id="{32EF5C34-5613-92CA-79A2-C9FA53B041FF}"/>
                  </a:ext>
                </a:extLst>
              </p:cNvPr>
              <p:cNvSpPr/>
              <p:nvPr/>
            </p:nvSpPr>
            <p:spPr>
              <a:xfrm>
                <a:off x="4118878" y="2991844"/>
                <a:ext cx="222748" cy="288007"/>
              </a:xfrm>
              <a:custGeom>
                <a:avLst/>
                <a:gdLst>
                  <a:gd name="csX0" fmla="*/ -668 w 222748"/>
                  <a:gd name="csY0" fmla="*/ 288193 h 288007"/>
                  <a:gd name="csX1" fmla="*/ 221784 w 222748"/>
                  <a:gd name="csY1" fmla="*/ 288193 h 288007"/>
                  <a:gd name="csX2" fmla="*/ -668 w 222748"/>
                  <a:gd name="csY2" fmla="*/ 185 h 288007"/>
                  <a:gd name="csX3" fmla="*/ 222081 w 222748"/>
                  <a:gd name="csY3" fmla="*/ 185 h 28800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222748" h="288007">
                    <a:moveTo>
                      <a:pt x="-668" y="288193"/>
                    </a:moveTo>
                    <a:lnTo>
                      <a:pt x="221784" y="288193"/>
                    </a:lnTo>
                    <a:moveTo>
                      <a:pt x="-668" y="185"/>
                    </a:moveTo>
                    <a:lnTo>
                      <a:pt x="222081" y="185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71" name="フリーフォーム: 図形 470">
                <a:extLst>
                  <a:ext uri="{FF2B5EF4-FFF2-40B4-BE49-F238E27FC236}">
                    <a16:creationId xmlns:a16="http://schemas.microsoft.com/office/drawing/2014/main" id="{93296164-74A6-4186-180D-26ECCC0A9F3E}"/>
                  </a:ext>
                </a:extLst>
              </p:cNvPr>
              <p:cNvSpPr/>
              <p:nvPr/>
            </p:nvSpPr>
            <p:spPr>
              <a:xfrm>
                <a:off x="4848414" y="3135845"/>
                <a:ext cx="206468" cy="9525"/>
              </a:xfrm>
              <a:custGeom>
                <a:avLst/>
                <a:gdLst>
                  <a:gd name="csX0" fmla="*/ -619 w 206468"/>
                  <a:gd name="csY0" fmla="*/ 185 h 9525"/>
                  <a:gd name="csX1" fmla="*/ 205850 w 206468"/>
                  <a:gd name="csY1" fmla="*/ 185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6468" h="9525">
                    <a:moveTo>
                      <a:pt x="-619" y="185"/>
                    </a:moveTo>
                    <a:lnTo>
                      <a:pt x="205850" y="185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72" name="フリーフォーム: 図形 471">
                <a:extLst>
                  <a:ext uri="{FF2B5EF4-FFF2-40B4-BE49-F238E27FC236}">
                    <a16:creationId xmlns:a16="http://schemas.microsoft.com/office/drawing/2014/main" id="{8E5442B0-27B0-F3D1-4FE2-F871C94F37D8}"/>
                  </a:ext>
                </a:extLst>
              </p:cNvPr>
              <p:cNvSpPr/>
              <p:nvPr/>
            </p:nvSpPr>
            <p:spPr>
              <a:xfrm>
                <a:off x="4308418" y="2919844"/>
                <a:ext cx="539996" cy="431989"/>
              </a:xfrm>
              <a:custGeom>
                <a:avLst/>
                <a:gdLst>
                  <a:gd name="csX0" fmla="*/ 539352 w 539996"/>
                  <a:gd name="csY0" fmla="*/ 216184 h 431989"/>
                  <a:gd name="csX1" fmla="*/ 165216 w 539996"/>
                  <a:gd name="csY1" fmla="*/ 185 h 431989"/>
                  <a:gd name="csX2" fmla="*/ -644 w 539996"/>
                  <a:gd name="csY2" fmla="*/ 188 h 431989"/>
                  <a:gd name="csX3" fmla="*/ 57243 w 539996"/>
                  <a:gd name="csY3" fmla="*/ 216187 h 431989"/>
                  <a:gd name="csX4" fmla="*/ -644 w 539996"/>
                  <a:gd name="csY4" fmla="*/ 432175 h 431989"/>
                  <a:gd name="csX5" fmla="*/ 165216 w 539996"/>
                  <a:gd name="csY5" fmla="*/ 432175 h 431989"/>
                  <a:gd name="csX6" fmla="*/ 539352 w 539996"/>
                  <a:gd name="csY6" fmla="*/ 216187 h 43198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539996" h="431989">
                    <a:moveTo>
                      <a:pt x="539352" y="216184"/>
                    </a:moveTo>
                    <a:cubicBezTo>
                      <a:pt x="462188" y="82524"/>
                      <a:pt x="319573" y="185"/>
                      <a:pt x="165216" y="185"/>
                    </a:cubicBezTo>
                    <a:lnTo>
                      <a:pt x="-644" y="188"/>
                    </a:lnTo>
                    <a:cubicBezTo>
                      <a:pt x="37263" y="65860"/>
                      <a:pt x="57243" y="140355"/>
                      <a:pt x="57243" y="216187"/>
                    </a:cubicBezTo>
                    <a:cubicBezTo>
                      <a:pt x="57243" y="292018"/>
                      <a:pt x="37263" y="366511"/>
                      <a:pt x="-644" y="432175"/>
                    </a:cubicBezTo>
                    <a:lnTo>
                      <a:pt x="165216" y="432175"/>
                    </a:lnTo>
                    <a:cubicBezTo>
                      <a:pt x="319573" y="432175"/>
                      <a:pt x="462188" y="349852"/>
                      <a:pt x="539352" y="216187"/>
                    </a:cubicBezTo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</p:grpSp>
        <p:sp>
          <p:nvSpPr>
            <p:cNvPr id="473" name="楕円 472">
              <a:extLst>
                <a:ext uri="{FF2B5EF4-FFF2-40B4-BE49-F238E27FC236}">
                  <a16:creationId xmlns:a16="http://schemas.microsoft.com/office/drawing/2014/main" id="{236DF31C-31B5-2F47-72EC-F5F8C4635C89}"/>
                </a:ext>
              </a:extLst>
            </p:cNvPr>
            <p:cNvSpPr/>
            <p:nvPr/>
          </p:nvSpPr>
          <p:spPr>
            <a:xfrm>
              <a:off x="4848423" y="3092732"/>
              <a:ext cx="86225" cy="86225"/>
            </a:xfrm>
            <a:prstGeom prst="ellipse">
              <a:avLst/>
            </a:pr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480" name="グラフィックス 7">
            <a:extLst>
              <a:ext uri="{FF2B5EF4-FFF2-40B4-BE49-F238E27FC236}">
                <a16:creationId xmlns:a16="http://schemas.microsoft.com/office/drawing/2014/main" id="{9EF959E2-1BE6-1265-0FB8-94D9F9A9D1B7}"/>
              </a:ext>
            </a:extLst>
          </p:cNvPr>
          <p:cNvGrpSpPr/>
          <p:nvPr/>
        </p:nvGrpSpPr>
        <p:grpSpPr>
          <a:xfrm>
            <a:off x="2339752" y="1851670"/>
            <a:ext cx="936000" cy="431998"/>
            <a:chOff x="4118868" y="3550541"/>
            <a:chExt cx="936000" cy="431998"/>
          </a:xfrm>
        </p:grpSpPr>
        <p:sp>
          <p:nvSpPr>
            <p:cNvPr id="481" name="フリーフォーム: 図形 480">
              <a:extLst>
                <a:ext uri="{FF2B5EF4-FFF2-40B4-BE49-F238E27FC236}">
                  <a16:creationId xmlns:a16="http://schemas.microsoft.com/office/drawing/2014/main" id="{0D420C49-733A-7C58-1BFE-648C9FD0EC36}"/>
                </a:ext>
              </a:extLst>
            </p:cNvPr>
            <p:cNvSpPr/>
            <p:nvPr/>
          </p:nvSpPr>
          <p:spPr>
            <a:xfrm>
              <a:off x="4118868" y="3622529"/>
              <a:ext cx="189540" cy="288000"/>
            </a:xfrm>
            <a:custGeom>
              <a:avLst/>
              <a:gdLst>
                <a:gd name="csX0" fmla="*/ -747 w 189540"/>
                <a:gd name="csY0" fmla="*/ 288225 h 288000"/>
                <a:gd name="csX1" fmla="*/ 188794 w 189540"/>
                <a:gd name="csY1" fmla="*/ 288225 h 288000"/>
                <a:gd name="csX2" fmla="*/ -747 w 189540"/>
                <a:gd name="csY2" fmla="*/ 224 h 288000"/>
                <a:gd name="csX3" fmla="*/ 188794 w 189540"/>
                <a:gd name="csY3" fmla="*/ 224 h 2880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89540" h="288000">
                  <a:moveTo>
                    <a:pt x="-747" y="288225"/>
                  </a:moveTo>
                  <a:lnTo>
                    <a:pt x="188794" y="288225"/>
                  </a:lnTo>
                  <a:moveTo>
                    <a:pt x="-747" y="224"/>
                  </a:moveTo>
                  <a:lnTo>
                    <a:pt x="188794" y="22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84" name="フリーフォーム: 図形 483">
              <a:extLst>
                <a:ext uri="{FF2B5EF4-FFF2-40B4-BE49-F238E27FC236}">
                  <a16:creationId xmlns:a16="http://schemas.microsoft.com/office/drawing/2014/main" id="{BDDC23A9-D66D-9C5F-E18F-042F16E9F05D}"/>
                </a:ext>
              </a:extLst>
            </p:cNvPr>
            <p:cNvSpPr/>
            <p:nvPr/>
          </p:nvSpPr>
          <p:spPr>
            <a:xfrm>
              <a:off x="4848444" y="3766529"/>
              <a:ext cx="206424" cy="9525"/>
            </a:xfrm>
            <a:custGeom>
              <a:avLst/>
              <a:gdLst>
                <a:gd name="csX0" fmla="*/ -690 w 206424"/>
                <a:gd name="csY0" fmla="*/ 224 h 9525"/>
                <a:gd name="csX1" fmla="*/ 205734 w 206424"/>
                <a:gd name="csY1" fmla="*/ 224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6424" h="9525">
                  <a:moveTo>
                    <a:pt x="-690" y="224"/>
                  </a:moveTo>
                  <a:lnTo>
                    <a:pt x="205734" y="22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85" name="フリーフォーム: 図形 484">
              <a:extLst>
                <a:ext uri="{FF2B5EF4-FFF2-40B4-BE49-F238E27FC236}">
                  <a16:creationId xmlns:a16="http://schemas.microsoft.com/office/drawing/2014/main" id="{49B82A32-749B-62ED-B689-BB4CFC9E47B3}"/>
                </a:ext>
              </a:extLst>
            </p:cNvPr>
            <p:cNvSpPr/>
            <p:nvPr/>
          </p:nvSpPr>
          <p:spPr>
            <a:xfrm>
              <a:off x="4308445" y="3550541"/>
              <a:ext cx="539998" cy="431998"/>
            </a:xfrm>
            <a:custGeom>
              <a:avLst/>
              <a:gdLst>
                <a:gd name="csX0" fmla="*/ -693 w 539998"/>
                <a:gd name="csY0" fmla="*/ 225 h 431998"/>
                <a:gd name="csX1" fmla="*/ -693 w 539998"/>
                <a:gd name="csY1" fmla="*/ 432224 h 431998"/>
                <a:gd name="csX2" fmla="*/ 323306 w 539998"/>
                <a:gd name="csY2" fmla="*/ 432224 h 431998"/>
                <a:gd name="csX3" fmla="*/ 539306 w 539998"/>
                <a:gd name="csY3" fmla="*/ 216225 h 431998"/>
                <a:gd name="csX4" fmla="*/ 323306 w 539998"/>
                <a:gd name="csY4" fmla="*/ 225 h 43199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539998" h="431998">
                  <a:moveTo>
                    <a:pt x="-693" y="225"/>
                  </a:moveTo>
                  <a:lnTo>
                    <a:pt x="-693" y="432224"/>
                  </a:lnTo>
                  <a:lnTo>
                    <a:pt x="323306" y="432224"/>
                  </a:lnTo>
                  <a:cubicBezTo>
                    <a:pt x="442617" y="432224"/>
                    <a:pt x="539306" y="335511"/>
                    <a:pt x="539306" y="216225"/>
                  </a:cubicBezTo>
                  <a:cubicBezTo>
                    <a:pt x="539306" y="96939"/>
                    <a:pt x="442617" y="225"/>
                    <a:pt x="323306" y="225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86" name="楕円 485">
              <a:extLst>
                <a:ext uri="{FF2B5EF4-FFF2-40B4-BE49-F238E27FC236}">
                  <a16:creationId xmlns:a16="http://schemas.microsoft.com/office/drawing/2014/main" id="{28AD35FD-6E33-848A-1B74-F79DFDADD48D}"/>
                </a:ext>
              </a:extLst>
            </p:cNvPr>
            <p:cNvSpPr/>
            <p:nvPr/>
          </p:nvSpPr>
          <p:spPr>
            <a:xfrm>
              <a:off x="4848423" y="3723417"/>
              <a:ext cx="86225" cy="86225"/>
            </a:xfrm>
            <a:prstGeom prst="ellipse">
              <a:avLst/>
            </a:pr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DB4C024-73B0-B41A-981B-45951DFD6506}"/>
              </a:ext>
            </a:extLst>
          </p:cNvPr>
          <p:cNvSpPr/>
          <p:nvPr/>
        </p:nvSpPr>
        <p:spPr>
          <a:xfrm>
            <a:off x="179512" y="411510"/>
            <a:ext cx="1656184" cy="86409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DBE1B05-5D8C-4E6B-228D-654DEA13FFAF}"/>
              </a:ext>
            </a:extLst>
          </p:cNvPr>
          <p:cNvSpPr/>
          <p:nvPr/>
        </p:nvSpPr>
        <p:spPr>
          <a:xfrm>
            <a:off x="179512" y="1635646"/>
            <a:ext cx="1656184" cy="86409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AB67D3C-1A68-FE60-1B0C-77A94ED1B10F}"/>
              </a:ext>
            </a:extLst>
          </p:cNvPr>
          <p:cNvSpPr/>
          <p:nvPr/>
        </p:nvSpPr>
        <p:spPr>
          <a:xfrm>
            <a:off x="179512" y="2859782"/>
            <a:ext cx="1656184" cy="86409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D7D91C9-5AFC-0031-44A2-B82A77B7C44A}"/>
              </a:ext>
            </a:extLst>
          </p:cNvPr>
          <p:cNvSpPr/>
          <p:nvPr/>
        </p:nvSpPr>
        <p:spPr>
          <a:xfrm>
            <a:off x="1979712" y="411510"/>
            <a:ext cx="1656184" cy="86409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0A0ADD4-E4EE-8899-331D-B6C1B3F65C28}"/>
              </a:ext>
            </a:extLst>
          </p:cNvPr>
          <p:cNvSpPr/>
          <p:nvPr/>
        </p:nvSpPr>
        <p:spPr>
          <a:xfrm>
            <a:off x="1979712" y="1635646"/>
            <a:ext cx="1656184" cy="86409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DF06B90-7C54-8CE4-7568-3ED2514CC657}"/>
              </a:ext>
            </a:extLst>
          </p:cNvPr>
          <p:cNvSpPr/>
          <p:nvPr/>
        </p:nvSpPr>
        <p:spPr>
          <a:xfrm>
            <a:off x="1979712" y="2859782"/>
            <a:ext cx="1656184" cy="86409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75A317F-A122-2BE2-8D24-2702254E54E2}"/>
              </a:ext>
            </a:extLst>
          </p:cNvPr>
          <p:cNvSpPr/>
          <p:nvPr/>
        </p:nvSpPr>
        <p:spPr>
          <a:xfrm>
            <a:off x="1979712" y="4083918"/>
            <a:ext cx="1656184" cy="86409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671FA4E-AB5B-2B02-8513-3A979F1A0487}"/>
              </a:ext>
            </a:extLst>
          </p:cNvPr>
          <p:cNvSpPr/>
          <p:nvPr/>
        </p:nvSpPr>
        <p:spPr>
          <a:xfrm>
            <a:off x="3779912" y="411510"/>
            <a:ext cx="1656184" cy="20882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89C34D0-9157-2076-8BD3-7CC226DEA115}"/>
              </a:ext>
            </a:extLst>
          </p:cNvPr>
          <p:cNvSpPr/>
          <p:nvPr/>
        </p:nvSpPr>
        <p:spPr>
          <a:xfrm>
            <a:off x="5580112" y="411510"/>
            <a:ext cx="1656184" cy="20882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1B3A14E-2A47-BD43-D784-79339DDC13F3}"/>
              </a:ext>
            </a:extLst>
          </p:cNvPr>
          <p:cNvSpPr/>
          <p:nvPr/>
        </p:nvSpPr>
        <p:spPr>
          <a:xfrm>
            <a:off x="7380312" y="411510"/>
            <a:ext cx="1656184" cy="20882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54B9BEB-62C1-E658-F12A-74B4E1FE77D3}"/>
              </a:ext>
            </a:extLst>
          </p:cNvPr>
          <p:cNvSpPr/>
          <p:nvPr/>
        </p:nvSpPr>
        <p:spPr>
          <a:xfrm>
            <a:off x="3779912" y="2859782"/>
            <a:ext cx="5256584" cy="20882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53" name="グループ化 452">
            <a:extLst>
              <a:ext uri="{FF2B5EF4-FFF2-40B4-BE49-F238E27FC236}">
                <a16:creationId xmlns:a16="http://schemas.microsoft.com/office/drawing/2014/main" id="{98DE0FA8-2D55-624B-5956-E84C236DDD3F}"/>
              </a:ext>
            </a:extLst>
          </p:cNvPr>
          <p:cNvGrpSpPr/>
          <p:nvPr/>
        </p:nvGrpSpPr>
        <p:grpSpPr>
          <a:xfrm>
            <a:off x="7596336" y="555526"/>
            <a:ext cx="1295999" cy="1727985"/>
            <a:chOff x="4797516" y="637061"/>
            <a:chExt cx="1295999" cy="1727985"/>
          </a:xfrm>
        </p:grpSpPr>
        <p:sp>
          <p:nvSpPr>
            <p:cNvPr id="41" name="フリーフォーム: 図形 40">
              <a:extLst>
                <a:ext uri="{FF2B5EF4-FFF2-40B4-BE49-F238E27FC236}">
                  <a16:creationId xmlns:a16="http://schemas.microsoft.com/office/drawing/2014/main" id="{EBE73B3B-D7E1-D827-9F51-CCBAEDCB9A2D}"/>
                </a:ext>
              </a:extLst>
            </p:cNvPr>
            <p:cNvSpPr/>
            <p:nvPr/>
          </p:nvSpPr>
          <p:spPr>
            <a:xfrm>
              <a:off x="5445515" y="637061"/>
              <a:ext cx="9525" cy="1727985"/>
            </a:xfrm>
            <a:custGeom>
              <a:avLst/>
              <a:gdLst>
                <a:gd name="csX0" fmla="*/ -641 w 9525"/>
                <a:gd name="csY0" fmla="*/ -66 h 1727985"/>
                <a:gd name="csX1" fmla="*/ -641 w 9525"/>
                <a:gd name="csY1" fmla="*/ 1727920 h 17279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1727985">
                  <a:moveTo>
                    <a:pt x="-641" y="-66"/>
                  </a:moveTo>
                  <a:lnTo>
                    <a:pt x="-641" y="1727920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grpSp>
          <p:nvGrpSpPr>
            <p:cNvPr id="42" name="グラフィックス 5">
              <a:extLst>
                <a:ext uri="{FF2B5EF4-FFF2-40B4-BE49-F238E27FC236}">
                  <a16:creationId xmlns:a16="http://schemas.microsoft.com/office/drawing/2014/main" id="{7F5A3A4A-602E-E7D5-47E6-962FF6F3D757}"/>
                </a:ext>
              </a:extLst>
            </p:cNvPr>
            <p:cNvGrpSpPr/>
            <p:nvPr/>
          </p:nvGrpSpPr>
          <p:grpSpPr>
            <a:xfrm>
              <a:off x="4797516" y="853044"/>
              <a:ext cx="1295999" cy="1295999"/>
              <a:chOff x="4797516" y="853044"/>
              <a:chExt cx="1295999" cy="1295999"/>
            </a:xfrm>
          </p:grpSpPr>
          <p:sp>
            <p:nvSpPr>
              <p:cNvPr id="43" name="フリーフォーム: 図形 42">
                <a:extLst>
                  <a:ext uri="{FF2B5EF4-FFF2-40B4-BE49-F238E27FC236}">
                    <a16:creationId xmlns:a16="http://schemas.microsoft.com/office/drawing/2014/main" id="{47B8E3E8-8084-2508-1CC3-11AE17C20C04}"/>
                  </a:ext>
                </a:extLst>
              </p:cNvPr>
              <p:cNvSpPr/>
              <p:nvPr/>
            </p:nvSpPr>
            <p:spPr>
              <a:xfrm>
                <a:off x="4797516" y="1141060"/>
                <a:ext cx="184755" cy="720003"/>
              </a:xfrm>
              <a:custGeom>
                <a:avLst/>
                <a:gdLst>
                  <a:gd name="csX0" fmla="*/ -685 w 184755"/>
                  <a:gd name="csY0" fmla="*/ 719936 h 720003"/>
                  <a:gd name="csX1" fmla="*/ 184071 w 184755"/>
                  <a:gd name="csY1" fmla="*/ 719936 h 720003"/>
                  <a:gd name="csX2" fmla="*/ -685 w 184755"/>
                  <a:gd name="csY2" fmla="*/ -67 h 720003"/>
                  <a:gd name="csX3" fmla="*/ 184071 w 184755"/>
                  <a:gd name="csY3" fmla="*/ -67 h 7200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84755" h="720003">
                    <a:moveTo>
                      <a:pt x="-685" y="719936"/>
                    </a:moveTo>
                    <a:lnTo>
                      <a:pt x="184071" y="719936"/>
                    </a:lnTo>
                    <a:moveTo>
                      <a:pt x="-685" y="-67"/>
                    </a:moveTo>
                    <a:lnTo>
                      <a:pt x="184071" y="-67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4" name="フリーフォーム: 図形 43">
                <a:extLst>
                  <a:ext uri="{FF2B5EF4-FFF2-40B4-BE49-F238E27FC236}">
                    <a16:creationId xmlns:a16="http://schemas.microsoft.com/office/drawing/2014/main" id="{CF1AE395-DC4E-245C-4DF5-7CFC6D484E53}"/>
                  </a:ext>
                </a:extLst>
              </p:cNvPr>
              <p:cNvSpPr/>
              <p:nvPr/>
            </p:nvSpPr>
            <p:spPr>
              <a:xfrm>
                <a:off x="5908757" y="1141060"/>
                <a:ext cx="184757" cy="720003"/>
              </a:xfrm>
              <a:custGeom>
                <a:avLst/>
                <a:gdLst>
                  <a:gd name="csX0" fmla="*/ -597 w 184757"/>
                  <a:gd name="csY0" fmla="*/ 719936 h 720003"/>
                  <a:gd name="csX1" fmla="*/ 184160 w 184757"/>
                  <a:gd name="csY1" fmla="*/ 719936 h 720003"/>
                  <a:gd name="csX2" fmla="*/ -558 w 184757"/>
                  <a:gd name="csY2" fmla="*/ -67 h 720003"/>
                  <a:gd name="csX3" fmla="*/ 184160 w 184757"/>
                  <a:gd name="csY3" fmla="*/ -67 h 7200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84757" h="720003">
                    <a:moveTo>
                      <a:pt x="-597" y="719936"/>
                    </a:moveTo>
                    <a:lnTo>
                      <a:pt x="184160" y="719936"/>
                    </a:lnTo>
                    <a:moveTo>
                      <a:pt x="-558" y="-67"/>
                    </a:moveTo>
                    <a:lnTo>
                      <a:pt x="184160" y="-67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5" name="フリーフォーム: 図形 44">
                <a:extLst>
                  <a:ext uri="{FF2B5EF4-FFF2-40B4-BE49-F238E27FC236}">
                    <a16:creationId xmlns:a16="http://schemas.microsoft.com/office/drawing/2014/main" id="{97B19F13-AA6C-58FE-8731-23A39761EB69}"/>
                  </a:ext>
                </a:extLst>
              </p:cNvPr>
              <p:cNvSpPr/>
              <p:nvPr/>
            </p:nvSpPr>
            <p:spPr>
              <a:xfrm>
                <a:off x="4982271" y="853044"/>
                <a:ext cx="926485" cy="1295999"/>
              </a:xfrm>
              <a:custGeom>
                <a:avLst/>
                <a:gdLst>
                  <a:gd name="csX0" fmla="*/ -641 w 926485"/>
                  <a:gd name="csY0" fmla="*/ -67 h 1295999"/>
                  <a:gd name="csX1" fmla="*/ 925845 w 926485"/>
                  <a:gd name="csY1" fmla="*/ -67 h 1295999"/>
                  <a:gd name="csX2" fmla="*/ 925845 w 926485"/>
                  <a:gd name="csY2" fmla="*/ 1295932 h 1295999"/>
                  <a:gd name="csX3" fmla="*/ -641 w 926485"/>
                  <a:gd name="csY3" fmla="*/ 1295932 h 129599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926485" h="1295999">
                    <a:moveTo>
                      <a:pt x="-641" y="-67"/>
                    </a:moveTo>
                    <a:lnTo>
                      <a:pt x="925845" y="-67"/>
                    </a:lnTo>
                    <a:lnTo>
                      <a:pt x="925845" y="1295932"/>
                    </a:lnTo>
                    <a:lnTo>
                      <a:pt x="-641" y="1295932"/>
                    </a:lnTo>
                    <a:close/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6" name="フリーフォーム: 図形 45">
                <a:extLst>
                  <a:ext uri="{FF2B5EF4-FFF2-40B4-BE49-F238E27FC236}">
                    <a16:creationId xmlns:a16="http://schemas.microsoft.com/office/drawing/2014/main" id="{C784EC38-E144-FB7D-A208-79634335BADD}"/>
                  </a:ext>
                </a:extLst>
              </p:cNvPr>
              <p:cNvSpPr/>
              <p:nvPr/>
            </p:nvSpPr>
            <p:spPr>
              <a:xfrm>
                <a:off x="4982271" y="1758299"/>
                <a:ext cx="178694" cy="205492"/>
              </a:xfrm>
              <a:custGeom>
                <a:avLst/>
                <a:gdLst>
                  <a:gd name="csX0" fmla="*/ -671 w 178694"/>
                  <a:gd name="csY0" fmla="*/ 205453 h 205492"/>
                  <a:gd name="csX1" fmla="*/ 178024 w 178694"/>
                  <a:gd name="csY1" fmla="*/ 102726 h 205492"/>
                  <a:gd name="csX2" fmla="*/ -671 w 178694"/>
                  <a:gd name="csY2" fmla="*/ -39 h 2054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178694" h="205492">
                    <a:moveTo>
                      <a:pt x="-671" y="205453"/>
                    </a:moveTo>
                    <a:lnTo>
                      <a:pt x="178024" y="102726"/>
                    </a:lnTo>
                    <a:lnTo>
                      <a:pt x="-671" y="-39"/>
                    </a:lnTo>
                  </a:path>
                </a:pathLst>
              </a:custGeom>
              <a:noFill/>
              <a:ln w="19049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88E984E6-BCFE-0D1F-136A-E02CE39A0FB7}"/>
                  </a:ext>
                </a:extLst>
              </p:cNvPr>
              <p:cNvSpPr/>
              <p:nvPr/>
            </p:nvSpPr>
            <p:spPr>
              <a:xfrm>
                <a:off x="5039524" y="1048092"/>
                <a:ext cx="127006" cy="175988"/>
              </a:xfrm>
              <a:custGeom>
                <a:avLst/>
                <a:gdLst>
                  <a:gd name="csX0" fmla="*/ -668 w 127006"/>
                  <a:gd name="csY0" fmla="*/ 175893 h 175988"/>
                  <a:gd name="csX1" fmla="*/ -668 w 127006"/>
                  <a:gd name="csY1" fmla="*/ -96 h 175988"/>
                  <a:gd name="csX2" fmla="*/ 43356 w 127006"/>
                  <a:gd name="csY2" fmla="*/ -96 h 175988"/>
                  <a:gd name="csX3" fmla="*/ 89061 w 127006"/>
                  <a:gd name="csY3" fmla="*/ 10234 h 175988"/>
                  <a:gd name="csX4" fmla="*/ 116963 w 127006"/>
                  <a:gd name="csY4" fmla="*/ 39775 h 175988"/>
                  <a:gd name="csX5" fmla="*/ 126339 w 127006"/>
                  <a:gd name="csY5" fmla="*/ 87308 h 175988"/>
                  <a:gd name="csX6" fmla="*/ 116963 w 127006"/>
                  <a:gd name="csY6" fmla="*/ 135107 h 175988"/>
                  <a:gd name="csX7" fmla="*/ 89289 w 127006"/>
                  <a:gd name="csY7" fmla="*/ 165601 h 175988"/>
                  <a:gd name="csX8" fmla="*/ 44310 w 127006"/>
                  <a:gd name="csY8" fmla="*/ 175893 h 175988"/>
                  <a:gd name="csX9" fmla="*/ 21478 w 127006"/>
                  <a:gd name="csY9" fmla="*/ 157673 h 175988"/>
                  <a:gd name="csX10" fmla="*/ 41414 w 127006"/>
                  <a:gd name="csY10" fmla="*/ 157673 h 175988"/>
                  <a:gd name="csX11" fmla="*/ 75832 w 127006"/>
                  <a:gd name="csY11" fmla="*/ 149515 h 175988"/>
                  <a:gd name="csX12" fmla="*/ 96531 w 127006"/>
                  <a:gd name="csY12" fmla="*/ 125235 h 175988"/>
                  <a:gd name="csX13" fmla="*/ 103469 w 127006"/>
                  <a:gd name="csY13" fmla="*/ 87308 h 175988"/>
                  <a:gd name="csX14" fmla="*/ 96531 w 127006"/>
                  <a:gd name="csY14" fmla="*/ 49380 h 175988"/>
                  <a:gd name="csX15" fmla="*/ 75832 w 127006"/>
                  <a:gd name="csY15" fmla="*/ 26091 h 175988"/>
                  <a:gd name="csX16" fmla="*/ 41414 w 127006"/>
                  <a:gd name="csY16" fmla="*/ 17933 h 175988"/>
                  <a:gd name="csX17" fmla="*/ 21478 w 127006"/>
                  <a:gd name="csY17" fmla="*/ 17933 h 17598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</a:cxnLst>
                <a:rect l="l" t="t" r="r" b="b"/>
                <a:pathLst>
                  <a:path w="127006" h="175988">
                    <a:moveTo>
                      <a:pt x="-668" y="175893"/>
                    </a:moveTo>
                    <a:lnTo>
                      <a:pt x="-668" y="-96"/>
                    </a:lnTo>
                    <a:lnTo>
                      <a:pt x="43356" y="-96"/>
                    </a:lnTo>
                    <a:cubicBezTo>
                      <a:pt x="61464" y="-96"/>
                      <a:pt x="76709" y="3372"/>
                      <a:pt x="89061" y="10234"/>
                    </a:cubicBezTo>
                    <a:cubicBezTo>
                      <a:pt x="101410" y="16942"/>
                      <a:pt x="110711" y="26815"/>
                      <a:pt x="116963" y="39775"/>
                    </a:cubicBezTo>
                    <a:cubicBezTo>
                      <a:pt x="123214" y="52735"/>
                      <a:pt x="126339" y="68591"/>
                      <a:pt x="126339" y="87308"/>
                    </a:cubicBezTo>
                    <a:cubicBezTo>
                      <a:pt x="126339" y="105871"/>
                      <a:pt x="123214" y="121804"/>
                      <a:pt x="116963" y="135107"/>
                    </a:cubicBezTo>
                    <a:cubicBezTo>
                      <a:pt x="110711" y="148372"/>
                      <a:pt x="101487" y="158549"/>
                      <a:pt x="89289" y="165601"/>
                    </a:cubicBezTo>
                    <a:cubicBezTo>
                      <a:pt x="77091" y="172462"/>
                      <a:pt x="62111" y="175893"/>
                      <a:pt x="44310" y="175893"/>
                    </a:cubicBezTo>
                    <a:close/>
                    <a:moveTo>
                      <a:pt x="21478" y="157673"/>
                    </a:moveTo>
                    <a:lnTo>
                      <a:pt x="41414" y="157673"/>
                    </a:lnTo>
                    <a:cubicBezTo>
                      <a:pt x="55212" y="157673"/>
                      <a:pt x="66684" y="154928"/>
                      <a:pt x="75832" y="149515"/>
                    </a:cubicBezTo>
                    <a:cubicBezTo>
                      <a:pt x="85134" y="143912"/>
                      <a:pt x="92034" y="135831"/>
                      <a:pt x="96531" y="125235"/>
                    </a:cubicBezTo>
                    <a:cubicBezTo>
                      <a:pt x="101142" y="114676"/>
                      <a:pt x="103469" y="102021"/>
                      <a:pt x="103469" y="87308"/>
                    </a:cubicBezTo>
                    <a:cubicBezTo>
                      <a:pt x="103469" y="72251"/>
                      <a:pt x="101142" y="59634"/>
                      <a:pt x="96531" y="49380"/>
                    </a:cubicBezTo>
                    <a:cubicBezTo>
                      <a:pt x="92034" y="39127"/>
                      <a:pt x="85134" y="31351"/>
                      <a:pt x="75832" y="26091"/>
                    </a:cubicBezTo>
                    <a:cubicBezTo>
                      <a:pt x="66684" y="20640"/>
                      <a:pt x="55212" y="17933"/>
                      <a:pt x="41414" y="17933"/>
                    </a:cubicBezTo>
                    <a:lnTo>
                      <a:pt x="21478" y="17933"/>
                    </a:lnTo>
                    <a:close/>
                  </a:path>
                </a:pathLst>
              </a:custGeom>
              <a:solidFill>
                <a:srgbClr val="000000"/>
              </a:solidFill>
              <a:ln w="19049" cap="rnd">
                <a:noFill/>
                <a:prstDash val="solid"/>
                <a:round/>
              </a:ln>
            </p:spPr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DF2328B9-4AEA-F04C-6D54-2C10400E31CD}"/>
                  </a:ext>
                </a:extLst>
              </p:cNvPr>
              <p:cNvSpPr/>
              <p:nvPr/>
            </p:nvSpPr>
            <p:spPr>
              <a:xfrm>
                <a:off x="5721266" y="1045642"/>
                <a:ext cx="133469" cy="190824"/>
              </a:xfrm>
              <a:custGeom>
                <a:avLst/>
                <a:gdLst>
                  <a:gd name="csX0" fmla="*/ 64752 w 133469"/>
                  <a:gd name="csY0" fmla="*/ -188 h 190824"/>
                  <a:gd name="csX1" fmla="*/ 30828 w 133469"/>
                  <a:gd name="csY1" fmla="*/ 9197 h 190824"/>
                  <a:gd name="csX2" fmla="*/ 7840 w 133469"/>
                  <a:gd name="csY2" fmla="*/ 36214 h 190824"/>
                  <a:gd name="csX3" fmla="*/ -392 w 133469"/>
                  <a:gd name="csY3" fmla="*/ 77649 h 190824"/>
                  <a:gd name="csX4" fmla="*/ 7840 w 133469"/>
                  <a:gd name="csY4" fmla="*/ 119255 h 190824"/>
                  <a:gd name="csX5" fmla="*/ 30770 w 133469"/>
                  <a:gd name="csY5" fmla="*/ 146727 h 190824"/>
                  <a:gd name="csX6" fmla="*/ 30828 w 133469"/>
                  <a:gd name="csY6" fmla="*/ 146841 h 190824"/>
                  <a:gd name="csX7" fmla="*/ 30884 w 133469"/>
                  <a:gd name="csY7" fmla="*/ 146898 h 190824"/>
                  <a:gd name="csX8" fmla="*/ 52846 w 133469"/>
                  <a:gd name="csY8" fmla="*/ 153353 h 190824"/>
                  <a:gd name="csX9" fmla="*/ 53302 w 133469"/>
                  <a:gd name="csY9" fmla="*/ 153694 h 190824"/>
                  <a:gd name="csX10" fmla="*/ 64326 w 133469"/>
                  <a:gd name="csY10" fmla="*/ 171526 h 190824"/>
                  <a:gd name="csX11" fmla="*/ 64326 w 133469"/>
                  <a:gd name="csY11" fmla="*/ 171582 h 190824"/>
                  <a:gd name="csX12" fmla="*/ 64382 w 133469"/>
                  <a:gd name="csY12" fmla="*/ 171639 h 190824"/>
                  <a:gd name="csX13" fmla="*/ 83780 w 133469"/>
                  <a:gd name="csY13" fmla="*/ 185631 h 190824"/>
                  <a:gd name="csX14" fmla="*/ 109616 w 133469"/>
                  <a:gd name="csY14" fmla="*/ 190636 h 190824"/>
                  <a:gd name="csX15" fmla="*/ 122178 w 133469"/>
                  <a:gd name="csY15" fmla="*/ 189556 h 190824"/>
                  <a:gd name="csX16" fmla="*/ 131635 w 133469"/>
                  <a:gd name="csY16" fmla="*/ 187025 h 190824"/>
                  <a:gd name="csX17" fmla="*/ 133030 w 133469"/>
                  <a:gd name="csY17" fmla="*/ 184237 h 190824"/>
                  <a:gd name="csX18" fmla="*/ 133030 w 133469"/>
                  <a:gd name="csY18" fmla="*/ 184181 h 190824"/>
                  <a:gd name="csX19" fmla="*/ 129413 w 133469"/>
                  <a:gd name="csY19" fmla="*/ 170075 h 190824"/>
                  <a:gd name="csX20" fmla="*/ 129413 w 133469"/>
                  <a:gd name="csY20" fmla="*/ 170018 h 190824"/>
                  <a:gd name="csX21" fmla="*/ 126194 w 133469"/>
                  <a:gd name="csY21" fmla="*/ 168340 h 190824"/>
                  <a:gd name="csX22" fmla="*/ 126137 w 133469"/>
                  <a:gd name="csY22" fmla="*/ 168340 h 190824"/>
                  <a:gd name="csX23" fmla="*/ 126023 w 133469"/>
                  <a:gd name="csY23" fmla="*/ 168340 h 190824"/>
                  <a:gd name="csX24" fmla="*/ 120013 w 133469"/>
                  <a:gd name="csY24" fmla="*/ 169791 h 190824"/>
                  <a:gd name="csX25" fmla="*/ 111610 w 133469"/>
                  <a:gd name="csY25" fmla="*/ 170360 h 190824"/>
                  <a:gd name="csX26" fmla="*/ 96200 w 133469"/>
                  <a:gd name="csY26" fmla="*/ 167914 h 190824"/>
                  <a:gd name="csX27" fmla="*/ 84008 w 133469"/>
                  <a:gd name="csY27" fmla="*/ 160634 h 190824"/>
                  <a:gd name="csX28" fmla="*/ 84008 w 133469"/>
                  <a:gd name="csY28" fmla="*/ 160577 h 190824"/>
                  <a:gd name="csX29" fmla="*/ 79109 w 133469"/>
                  <a:gd name="csY29" fmla="*/ 153581 h 190824"/>
                  <a:gd name="csX30" fmla="*/ 79365 w 133469"/>
                  <a:gd name="csY30" fmla="*/ 152784 h 190824"/>
                  <a:gd name="csX31" fmla="*/ 79508 w 133469"/>
                  <a:gd name="csY31" fmla="*/ 152728 h 190824"/>
                  <a:gd name="csX32" fmla="*/ 98535 w 133469"/>
                  <a:gd name="csY32" fmla="*/ 146841 h 190824"/>
                  <a:gd name="csX33" fmla="*/ 121608 w 133469"/>
                  <a:gd name="csY33" fmla="*/ 119255 h 190824"/>
                  <a:gd name="csX34" fmla="*/ 129840 w 133469"/>
                  <a:gd name="csY34" fmla="*/ 77649 h 190824"/>
                  <a:gd name="csX35" fmla="*/ 121608 w 133469"/>
                  <a:gd name="csY35" fmla="*/ 36157 h 190824"/>
                  <a:gd name="csX36" fmla="*/ 98535 w 133469"/>
                  <a:gd name="csY36" fmla="*/ 9424 h 190824"/>
                  <a:gd name="csX37" fmla="*/ 98479 w 133469"/>
                  <a:gd name="csY37" fmla="*/ 9424 h 190824"/>
                  <a:gd name="csX38" fmla="*/ 64752 w 133469"/>
                  <a:gd name="csY38" fmla="*/ -188 h 190824"/>
                  <a:gd name="csX39" fmla="*/ 64752 w 133469"/>
                  <a:gd name="csY39" fmla="*/ 20942 h 190824"/>
                  <a:gd name="csX40" fmla="*/ 86230 w 133469"/>
                  <a:gd name="csY40" fmla="*/ 27597 h 190824"/>
                  <a:gd name="csX41" fmla="*/ 86287 w 133469"/>
                  <a:gd name="csY41" fmla="*/ 27654 h 190824"/>
                  <a:gd name="csX42" fmla="*/ 86344 w 133469"/>
                  <a:gd name="csY42" fmla="*/ 27654 h 190824"/>
                  <a:gd name="csX43" fmla="*/ 100757 w 133469"/>
                  <a:gd name="csY43" fmla="*/ 46935 h 190824"/>
                  <a:gd name="csX44" fmla="*/ 105942 w 133469"/>
                  <a:gd name="csY44" fmla="*/ 77649 h 190824"/>
                  <a:gd name="csX45" fmla="*/ 100757 w 133469"/>
                  <a:gd name="csY45" fmla="*/ 109131 h 190824"/>
                  <a:gd name="csX46" fmla="*/ 86230 w 133469"/>
                  <a:gd name="csY46" fmla="*/ 129237 h 190824"/>
                  <a:gd name="csX47" fmla="*/ 64752 w 133469"/>
                  <a:gd name="csY47" fmla="*/ 136176 h 190824"/>
                  <a:gd name="csX48" fmla="*/ 43246 w 133469"/>
                  <a:gd name="csY48" fmla="*/ 129237 h 190824"/>
                  <a:gd name="csX49" fmla="*/ 28720 w 133469"/>
                  <a:gd name="csY49" fmla="*/ 109131 h 190824"/>
                  <a:gd name="csX50" fmla="*/ 23535 w 133469"/>
                  <a:gd name="csY50" fmla="*/ 77649 h 190824"/>
                  <a:gd name="csX51" fmla="*/ 28720 w 133469"/>
                  <a:gd name="csY51" fmla="*/ 46935 h 190824"/>
                  <a:gd name="csX52" fmla="*/ 43132 w 133469"/>
                  <a:gd name="csY52" fmla="*/ 27654 h 190824"/>
                  <a:gd name="csX53" fmla="*/ 64752 w 133469"/>
                  <a:gd name="csY53" fmla="*/ 20942 h 19082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  <a:cxn ang="0">
                    <a:pos x="csX36" y="csY36"/>
                  </a:cxn>
                  <a:cxn ang="0">
                    <a:pos x="csX37" y="csY37"/>
                  </a:cxn>
                  <a:cxn ang="0">
                    <a:pos x="csX38" y="csY38"/>
                  </a:cxn>
                  <a:cxn ang="0">
                    <a:pos x="csX39" y="csY39"/>
                  </a:cxn>
                  <a:cxn ang="0">
                    <a:pos x="csX40" y="csY40"/>
                  </a:cxn>
                  <a:cxn ang="0">
                    <a:pos x="csX41" y="csY41"/>
                  </a:cxn>
                  <a:cxn ang="0">
                    <a:pos x="csX42" y="csY42"/>
                  </a:cxn>
                  <a:cxn ang="0">
                    <a:pos x="csX43" y="csY43"/>
                  </a:cxn>
                  <a:cxn ang="0">
                    <a:pos x="csX44" y="csY44"/>
                  </a:cxn>
                  <a:cxn ang="0">
                    <a:pos x="csX45" y="csY45"/>
                  </a:cxn>
                  <a:cxn ang="0">
                    <a:pos x="csX46" y="csY46"/>
                  </a:cxn>
                  <a:cxn ang="0">
                    <a:pos x="csX47" y="csY47"/>
                  </a:cxn>
                  <a:cxn ang="0">
                    <a:pos x="csX48" y="csY48"/>
                  </a:cxn>
                  <a:cxn ang="0">
                    <a:pos x="csX49" y="csY49"/>
                  </a:cxn>
                  <a:cxn ang="0">
                    <a:pos x="csX50" y="csY50"/>
                  </a:cxn>
                  <a:cxn ang="0">
                    <a:pos x="csX51" y="csY51"/>
                  </a:cxn>
                  <a:cxn ang="0">
                    <a:pos x="csX52" y="csY52"/>
                  </a:cxn>
                  <a:cxn ang="0">
                    <a:pos x="csX53" y="csY53"/>
                  </a:cxn>
                </a:cxnLst>
                <a:rect l="l" t="t" r="r" b="b"/>
                <a:pathLst>
                  <a:path w="133469" h="190824">
                    <a:moveTo>
                      <a:pt x="64752" y="-188"/>
                    </a:moveTo>
                    <a:cubicBezTo>
                      <a:pt x="52076" y="-188"/>
                      <a:pt x="40711" y="2969"/>
                      <a:pt x="30828" y="9197"/>
                    </a:cubicBezTo>
                    <a:cubicBezTo>
                      <a:pt x="21086" y="15453"/>
                      <a:pt x="13338" y="24525"/>
                      <a:pt x="7840" y="36214"/>
                    </a:cubicBezTo>
                    <a:cubicBezTo>
                      <a:pt x="2343" y="47788"/>
                      <a:pt x="-392" y="61666"/>
                      <a:pt x="-392" y="77649"/>
                    </a:cubicBezTo>
                    <a:cubicBezTo>
                      <a:pt x="-392" y="93518"/>
                      <a:pt x="2343" y="107396"/>
                      <a:pt x="7840" y="119255"/>
                    </a:cubicBezTo>
                    <a:cubicBezTo>
                      <a:pt x="13338" y="131057"/>
                      <a:pt x="21028" y="140214"/>
                      <a:pt x="30770" y="146727"/>
                    </a:cubicBezTo>
                    <a:cubicBezTo>
                      <a:pt x="30799" y="146784"/>
                      <a:pt x="30799" y="146812"/>
                      <a:pt x="30828" y="146841"/>
                    </a:cubicBezTo>
                    <a:lnTo>
                      <a:pt x="30884" y="146898"/>
                    </a:lnTo>
                    <a:cubicBezTo>
                      <a:pt x="37635" y="151249"/>
                      <a:pt x="45468" y="152187"/>
                      <a:pt x="52846" y="153353"/>
                    </a:cubicBezTo>
                    <a:cubicBezTo>
                      <a:pt x="53046" y="153382"/>
                      <a:pt x="53216" y="153495"/>
                      <a:pt x="53302" y="153694"/>
                    </a:cubicBezTo>
                    <a:cubicBezTo>
                      <a:pt x="56007" y="160235"/>
                      <a:pt x="59654" y="166208"/>
                      <a:pt x="64326" y="171526"/>
                    </a:cubicBezTo>
                    <a:lnTo>
                      <a:pt x="64326" y="171582"/>
                    </a:lnTo>
                    <a:cubicBezTo>
                      <a:pt x="64326" y="171582"/>
                      <a:pt x="64353" y="171611"/>
                      <a:pt x="64382" y="171639"/>
                    </a:cubicBezTo>
                    <a:cubicBezTo>
                      <a:pt x="69680" y="177640"/>
                      <a:pt x="76146" y="182304"/>
                      <a:pt x="83780" y="185631"/>
                    </a:cubicBezTo>
                    <a:cubicBezTo>
                      <a:pt x="91472" y="188987"/>
                      <a:pt x="100131" y="190636"/>
                      <a:pt x="109616" y="190636"/>
                    </a:cubicBezTo>
                    <a:cubicBezTo>
                      <a:pt x="114117" y="190636"/>
                      <a:pt x="118275" y="190267"/>
                      <a:pt x="122178" y="189556"/>
                    </a:cubicBezTo>
                    <a:cubicBezTo>
                      <a:pt x="126023" y="188873"/>
                      <a:pt x="129213" y="188077"/>
                      <a:pt x="131635" y="187025"/>
                    </a:cubicBezTo>
                    <a:cubicBezTo>
                      <a:pt x="132631" y="186598"/>
                      <a:pt x="133258" y="185290"/>
                      <a:pt x="133030" y="184237"/>
                    </a:cubicBezTo>
                    <a:lnTo>
                      <a:pt x="133030" y="184181"/>
                    </a:lnTo>
                    <a:lnTo>
                      <a:pt x="129413" y="170075"/>
                    </a:lnTo>
                    <a:cubicBezTo>
                      <a:pt x="129413" y="170047"/>
                      <a:pt x="129413" y="170047"/>
                      <a:pt x="129413" y="170018"/>
                    </a:cubicBezTo>
                    <a:cubicBezTo>
                      <a:pt x="129128" y="168738"/>
                      <a:pt x="127419" y="167914"/>
                      <a:pt x="126194" y="168340"/>
                    </a:cubicBezTo>
                    <a:cubicBezTo>
                      <a:pt x="126166" y="168340"/>
                      <a:pt x="126137" y="168340"/>
                      <a:pt x="126137" y="168340"/>
                    </a:cubicBezTo>
                    <a:lnTo>
                      <a:pt x="126023" y="168340"/>
                    </a:lnTo>
                    <a:cubicBezTo>
                      <a:pt x="124371" y="168909"/>
                      <a:pt x="122377" y="169421"/>
                      <a:pt x="120013" y="169791"/>
                    </a:cubicBezTo>
                    <a:cubicBezTo>
                      <a:pt x="117621" y="170160"/>
                      <a:pt x="114828" y="170360"/>
                      <a:pt x="111610" y="170360"/>
                    </a:cubicBezTo>
                    <a:cubicBezTo>
                      <a:pt x="106112" y="170360"/>
                      <a:pt x="101014" y="169535"/>
                      <a:pt x="96200" y="167914"/>
                    </a:cubicBezTo>
                    <a:cubicBezTo>
                      <a:pt x="91557" y="166264"/>
                      <a:pt x="87512" y="163876"/>
                      <a:pt x="84008" y="160634"/>
                    </a:cubicBezTo>
                    <a:cubicBezTo>
                      <a:pt x="84008" y="160605"/>
                      <a:pt x="84008" y="160577"/>
                      <a:pt x="84008" y="160577"/>
                    </a:cubicBezTo>
                    <a:cubicBezTo>
                      <a:pt x="82071" y="158700"/>
                      <a:pt x="80533" y="156254"/>
                      <a:pt x="79109" y="153581"/>
                    </a:cubicBezTo>
                    <a:cubicBezTo>
                      <a:pt x="78966" y="153296"/>
                      <a:pt x="79081" y="152955"/>
                      <a:pt x="79365" y="152784"/>
                    </a:cubicBezTo>
                    <a:cubicBezTo>
                      <a:pt x="79394" y="152756"/>
                      <a:pt x="79451" y="152756"/>
                      <a:pt x="79508" y="152728"/>
                    </a:cubicBezTo>
                    <a:cubicBezTo>
                      <a:pt x="85973" y="151732"/>
                      <a:pt x="92696" y="150680"/>
                      <a:pt x="98535" y="146841"/>
                    </a:cubicBezTo>
                    <a:cubicBezTo>
                      <a:pt x="108391" y="140328"/>
                      <a:pt x="116111" y="131057"/>
                      <a:pt x="121608" y="119255"/>
                    </a:cubicBezTo>
                    <a:cubicBezTo>
                      <a:pt x="127134" y="107396"/>
                      <a:pt x="129840" y="93518"/>
                      <a:pt x="129840" y="77649"/>
                    </a:cubicBezTo>
                    <a:cubicBezTo>
                      <a:pt x="129840" y="61638"/>
                      <a:pt x="127163" y="47732"/>
                      <a:pt x="121608" y="36157"/>
                    </a:cubicBezTo>
                    <a:cubicBezTo>
                      <a:pt x="116111" y="24611"/>
                      <a:pt x="108391" y="15681"/>
                      <a:pt x="98535" y="9424"/>
                    </a:cubicBezTo>
                    <a:cubicBezTo>
                      <a:pt x="98507" y="9424"/>
                      <a:pt x="98507" y="9424"/>
                      <a:pt x="98479" y="9424"/>
                    </a:cubicBezTo>
                    <a:cubicBezTo>
                      <a:pt x="88737" y="3054"/>
                      <a:pt x="77428" y="-188"/>
                      <a:pt x="64752" y="-188"/>
                    </a:cubicBezTo>
                    <a:close/>
                    <a:moveTo>
                      <a:pt x="64752" y="20942"/>
                    </a:moveTo>
                    <a:cubicBezTo>
                      <a:pt x="73098" y="20942"/>
                      <a:pt x="80134" y="23132"/>
                      <a:pt x="86230" y="27597"/>
                    </a:cubicBezTo>
                    <a:lnTo>
                      <a:pt x="86287" y="27654"/>
                    </a:lnTo>
                    <a:cubicBezTo>
                      <a:pt x="86316" y="27654"/>
                      <a:pt x="86344" y="27654"/>
                      <a:pt x="86344" y="27654"/>
                    </a:cubicBezTo>
                    <a:cubicBezTo>
                      <a:pt x="92469" y="32005"/>
                      <a:pt x="97282" y="38347"/>
                      <a:pt x="100757" y="46935"/>
                    </a:cubicBezTo>
                    <a:cubicBezTo>
                      <a:pt x="104204" y="55353"/>
                      <a:pt x="105942" y="65619"/>
                      <a:pt x="105942" y="77649"/>
                    </a:cubicBezTo>
                    <a:cubicBezTo>
                      <a:pt x="105942" y="89792"/>
                      <a:pt x="104233" y="100286"/>
                      <a:pt x="100757" y="109131"/>
                    </a:cubicBezTo>
                    <a:cubicBezTo>
                      <a:pt x="97282" y="118004"/>
                      <a:pt x="92383" y="124630"/>
                      <a:pt x="86230" y="129237"/>
                    </a:cubicBezTo>
                    <a:cubicBezTo>
                      <a:pt x="80106" y="133872"/>
                      <a:pt x="73127" y="136176"/>
                      <a:pt x="64752" y="136176"/>
                    </a:cubicBezTo>
                    <a:cubicBezTo>
                      <a:pt x="56549" y="136176"/>
                      <a:pt x="49513" y="133872"/>
                      <a:pt x="43246" y="129237"/>
                    </a:cubicBezTo>
                    <a:cubicBezTo>
                      <a:pt x="37094" y="124630"/>
                      <a:pt x="32194" y="118004"/>
                      <a:pt x="28720" y="109131"/>
                    </a:cubicBezTo>
                    <a:cubicBezTo>
                      <a:pt x="25244" y="100286"/>
                      <a:pt x="23535" y="89792"/>
                      <a:pt x="23535" y="77649"/>
                    </a:cubicBezTo>
                    <a:cubicBezTo>
                      <a:pt x="23535" y="65619"/>
                      <a:pt x="25273" y="55353"/>
                      <a:pt x="28720" y="46935"/>
                    </a:cubicBezTo>
                    <a:cubicBezTo>
                      <a:pt x="32166" y="38347"/>
                      <a:pt x="37008" y="32005"/>
                      <a:pt x="43132" y="27654"/>
                    </a:cubicBezTo>
                    <a:cubicBezTo>
                      <a:pt x="49399" y="23160"/>
                      <a:pt x="56520" y="20942"/>
                      <a:pt x="64752" y="20942"/>
                    </a:cubicBezTo>
                    <a:close/>
                  </a:path>
                </a:pathLst>
              </a:custGeom>
              <a:solidFill>
                <a:srgbClr val="000000"/>
              </a:solidFill>
              <a:ln w="19049" cap="rnd">
                <a:noFill/>
                <a:prstDash val="solid"/>
                <a:round/>
              </a:ln>
            </p:spPr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AC6D7FCE-726D-5F4B-74C0-6D0ECF7EE430}"/>
                  </a:ext>
                </a:extLst>
              </p:cNvPr>
              <p:cNvSpPr/>
              <p:nvPr/>
            </p:nvSpPr>
            <p:spPr>
              <a:xfrm>
                <a:off x="5721942" y="1760357"/>
                <a:ext cx="130019" cy="9525"/>
              </a:xfrm>
              <a:custGeom>
                <a:avLst/>
                <a:gdLst>
                  <a:gd name="csX0" fmla="*/ -614 w 130019"/>
                  <a:gd name="csY0" fmla="*/ -47 h 9525"/>
                  <a:gd name="csX1" fmla="*/ 129405 w 130019"/>
                  <a:gd name="csY1" fmla="*/ -47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30019" h="9525">
                    <a:moveTo>
                      <a:pt x="-614" y="-47"/>
                    </a:moveTo>
                    <a:lnTo>
                      <a:pt x="129405" y="-47"/>
                    </a:lnTo>
                  </a:path>
                </a:pathLst>
              </a:custGeom>
              <a:solidFill>
                <a:srgbClr val="000000"/>
              </a:solidFill>
              <a:ln w="19049" cap="sq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8" name="フリーフォーム: 図形 57">
                <a:extLst>
                  <a:ext uri="{FF2B5EF4-FFF2-40B4-BE49-F238E27FC236}">
                    <a16:creationId xmlns:a16="http://schemas.microsoft.com/office/drawing/2014/main" id="{ACB06BD2-634C-4862-F756-502084252DF7}"/>
                  </a:ext>
                </a:extLst>
              </p:cNvPr>
              <p:cNvSpPr/>
              <p:nvPr/>
            </p:nvSpPr>
            <p:spPr>
              <a:xfrm>
                <a:off x="5721838" y="1783218"/>
                <a:ext cx="133469" cy="190824"/>
              </a:xfrm>
              <a:custGeom>
                <a:avLst/>
                <a:gdLst>
                  <a:gd name="csX0" fmla="*/ 64752 w 133469"/>
                  <a:gd name="csY0" fmla="*/ -111 h 190824"/>
                  <a:gd name="csX1" fmla="*/ 30828 w 133469"/>
                  <a:gd name="csY1" fmla="*/ 9274 h 190824"/>
                  <a:gd name="csX2" fmla="*/ 7840 w 133469"/>
                  <a:gd name="csY2" fmla="*/ 36291 h 190824"/>
                  <a:gd name="csX3" fmla="*/ -392 w 133469"/>
                  <a:gd name="csY3" fmla="*/ 77727 h 190824"/>
                  <a:gd name="csX4" fmla="*/ 7840 w 133469"/>
                  <a:gd name="csY4" fmla="*/ 119333 h 190824"/>
                  <a:gd name="csX5" fmla="*/ 30770 w 133469"/>
                  <a:gd name="csY5" fmla="*/ 146804 h 190824"/>
                  <a:gd name="csX6" fmla="*/ 30828 w 133469"/>
                  <a:gd name="csY6" fmla="*/ 146918 h 190824"/>
                  <a:gd name="csX7" fmla="*/ 30884 w 133469"/>
                  <a:gd name="csY7" fmla="*/ 146975 h 190824"/>
                  <a:gd name="csX8" fmla="*/ 52846 w 133469"/>
                  <a:gd name="csY8" fmla="*/ 153430 h 190824"/>
                  <a:gd name="csX9" fmla="*/ 53302 w 133469"/>
                  <a:gd name="csY9" fmla="*/ 153772 h 190824"/>
                  <a:gd name="csX10" fmla="*/ 64326 w 133469"/>
                  <a:gd name="csY10" fmla="*/ 171603 h 190824"/>
                  <a:gd name="csX11" fmla="*/ 64326 w 133469"/>
                  <a:gd name="csY11" fmla="*/ 171660 h 190824"/>
                  <a:gd name="csX12" fmla="*/ 64382 w 133469"/>
                  <a:gd name="csY12" fmla="*/ 171717 h 190824"/>
                  <a:gd name="csX13" fmla="*/ 83780 w 133469"/>
                  <a:gd name="csY13" fmla="*/ 185709 h 190824"/>
                  <a:gd name="csX14" fmla="*/ 109616 w 133469"/>
                  <a:gd name="csY14" fmla="*/ 190714 h 190824"/>
                  <a:gd name="csX15" fmla="*/ 122178 w 133469"/>
                  <a:gd name="csY15" fmla="*/ 189633 h 190824"/>
                  <a:gd name="csX16" fmla="*/ 131635 w 133469"/>
                  <a:gd name="csY16" fmla="*/ 187102 h 190824"/>
                  <a:gd name="csX17" fmla="*/ 133031 w 133469"/>
                  <a:gd name="csY17" fmla="*/ 184315 h 190824"/>
                  <a:gd name="csX18" fmla="*/ 133031 w 133469"/>
                  <a:gd name="csY18" fmla="*/ 184258 h 190824"/>
                  <a:gd name="csX19" fmla="*/ 129413 w 133469"/>
                  <a:gd name="csY19" fmla="*/ 170153 h 190824"/>
                  <a:gd name="csX20" fmla="*/ 129413 w 133469"/>
                  <a:gd name="csY20" fmla="*/ 170095 h 190824"/>
                  <a:gd name="csX21" fmla="*/ 126194 w 133469"/>
                  <a:gd name="csY21" fmla="*/ 168418 h 190824"/>
                  <a:gd name="csX22" fmla="*/ 126137 w 133469"/>
                  <a:gd name="csY22" fmla="*/ 168418 h 190824"/>
                  <a:gd name="csX23" fmla="*/ 126023 w 133469"/>
                  <a:gd name="csY23" fmla="*/ 168418 h 190824"/>
                  <a:gd name="csX24" fmla="*/ 120013 w 133469"/>
                  <a:gd name="csY24" fmla="*/ 169868 h 190824"/>
                  <a:gd name="csX25" fmla="*/ 111610 w 133469"/>
                  <a:gd name="csY25" fmla="*/ 170437 h 190824"/>
                  <a:gd name="csX26" fmla="*/ 96200 w 133469"/>
                  <a:gd name="csY26" fmla="*/ 167991 h 190824"/>
                  <a:gd name="csX27" fmla="*/ 84008 w 133469"/>
                  <a:gd name="csY27" fmla="*/ 160711 h 190824"/>
                  <a:gd name="csX28" fmla="*/ 84008 w 133469"/>
                  <a:gd name="csY28" fmla="*/ 160654 h 190824"/>
                  <a:gd name="csX29" fmla="*/ 79109 w 133469"/>
                  <a:gd name="csY29" fmla="*/ 153658 h 190824"/>
                  <a:gd name="csX30" fmla="*/ 79365 w 133469"/>
                  <a:gd name="csY30" fmla="*/ 152862 h 190824"/>
                  <a:gd name="csX31" fmla="*/ 79508 w 133469"/>
                  <a:gd name="csY31" fmla="*/ 152805 h 190824"/>
                  <a:gd name="csX32" fmla="*/ 98535 w 133469"/>
                  <a:gd name="csY32" fmla="*/ 146918 h 190824"/>
                  <a:gd name="csX33" fmla="*/ 121608 w 133469"/>
                  <a:gd name="csY33" fmla="*/ 119333 h 190824"/>
                  <a:gd name="csX34" fmla="*/ 129840 w 133469"/>
                  <a:gd name="csY34" fmla="*/ 77727 h 190824"/>
                  <a:gd name="csX35" fmla="*/ 121608 w 133469"/>
                  <a:gd name="csY35" fmla="*/ 36234 h 190824"/>
                  <a:gd name="csX36" fmla="*/ 98535 w 133469"/>
                  <a:gd name="csY36" fmla="*/ 9502 h 190824"/>
                  <a:gd name="csX37" fmla="*/ 98479 w 133469"/>
                  <a:gd name="csY37" fmla="*/ 9502 h 190824"/>
                  <a:gd name="csX38" fmla="*/ 64752 w 133469"/>
                  <a:gd name="csY38" fmla="*/ -111 h 190824"/>
                  <a:gd name="csX39" fmla="*/ 64752 w 133469"/>
                  <a:gd name="csY39" fmla="*/ 21020 h 190824"/>
                  <a:gd name="csX40" fmla="*/ 86230 w 133469"/>
                  <a:gd name="csY40" fmla="*/ 27674 h 190824"/>
                  <a:gd name="csX41" fmla="*/ 86287 w 133469"/>
                  <a:gd name="csY41" fmla="*/ 27731 h 190824"/>
                  <a:gd name="csX42" fmla="*/ 86344 w 133469"/>
                  <a:gd name="csY42" fmla="*/ 27731 h 190824"/>
                  <a:gd name="csX43" fmla="*/ 100757 w 133469"/>
                  <a:gd name="csY43" fmla="*/ 47013 h 190824"/>
                  <a:gd name="csX44" fmla="*/ 105942 w 133469"/>
                  <a:gd name="csY44" fmla="*/ 77727 h 190824"/>
                  <a:gd name="csX45" fmla="*/ 100757 w 133469"/>
                  <a:gd name="csY45" fmla="*/ 109208 h 190824"/>
                  <a:gd name="csX46" fmla="*/ 86230 w 133469"/>
                  <a:gd name="csY46" fmla="*/ 129315 h 190824"/>
                  <a:gd name="csX47" fmla="*/ 64752 w 133469"/>
                  <a:gd name="csY47" fmla="*/ 136254 h 190824"/>
                  <a:gd name="csX48" fmla="*/ 43246 w 133469"/>
                  <a:gd name="csY48" fmla="*/ 129315 h 190824"/>
                  <a:gd name="csX49" fmla="*/ 28720 w 133469"/>
                  <a:gd name="csY49" fmla="*/ 109208 h 190824"/>
                  <a:gd name="csX50" fmla="*/ 23535 w 133469"/>
                  <a:gd name="csY50" fmla="*/ 77727 h 190824"/>
                  <a:gd name="csX51" fmla="*/ 28720 w 133469"/>
                  <a:gd name="csY51" fmla="*/ 47013 h 190824"/>
                  <a:gd name="csX52" fmla="*/ 43132 w 133469"/>
                  <a:gd name="csY52" fmla="*/ 27731 h 190824"/>
                  <a:gd name="csX53" fmla="*/ 64752 w 133469"/>
                  <a:gd name="csY53" fmla="*/ 21020 h 19082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  <a:cxn ang="0">
                    <a:pos x="csX36" y="csY36"/>
                  </a:cxn>
                  <a:cxn ang="0">
                    <a:pos x="csX37" y="csY37"/>
                  </a:cxn>
                  <a:cxn ang="0">
                    <a:pos x="csX38" y="csY38"/>
                  </a:cxn>
                  <a:cxn ang="0">
                    <a:pos x="csX39" y="csY39"/>
                  </a:cxn>
                  <a:cxn ang="0">
                    <a:pos x="csX40" y="csY40"/>
                  </a:cxn>
                  <a:cxn ang="0">
                    <a:pos x="csX41" y="csY41"/>
                  </a:cxn>
                  <a:cxn ang="0">
                    <a:pos x="csX42" y="csY42"/>
                  </a:cxn>
                  <a:cxn ang="0">
                    <a:pos x="csX43" y="csY43"/>
                  </a:cxn>
                  <a:cxn ang="0">
                    <a:pos x="csX44" y="csY44"/>
                  </a:cxn>
                  <a:cxn ang="0">
                    <a:pos x="csX45" y="csY45"/>
                  </a:cxn>
                  <a:cxn ang="0">
                    <a:pos x="csX46" y="csY46"/>
                  </a:cxn>
                  <a:cxn ang="0">
                    <a:pos x="csX47" y="csY47"/>
                  </a:cxn>
                  <a:cxn ang="0">
                    <a:pos x="csX48" y="csY48"/>
                  </a:cxn>
                  <a:cxn ang="0">
                    <a:pos x="csX49" y="csY49"/>
                  </a:cxn>
                  <a:cxn ang="0">
                    <a:pos x="csX50" y="csY50"/>
                  </a:cxn>
                  <a:cxn ang="0">
                    <a:pos x="csX51" y="csY51"/>
                  </a:cxn>
                  <a:cxn ang="0">
                    <a:pos x="csX52" y="csY52"/>
                  </a:cxn>
                  <a:cxn ang="0">
                    <a:pos x="csX53" y="csY53"/>
                  </a:cxn>
                </a:cxnLst>
                <a:rect l="l" t="t" r="r" b="b"/>
                <a:pathLst>
                  <a:path w="133469" h="190824">
                    <a:moveTo>
                      <a:pt x="64752" y="-111"/>
                    </a:moveTo>
                    <a:cubicBezTo>
                      <a:pt x="52076" y="-111"/>
                      <a:pt x="40711" y="3046"/>
                      <a:pt x="30828" y="9274"/>
                    </a:cubicBezTo>
                    <a:cubicBezTo>
                      <a:pt x="21086" y="15531"/>
                      <a:pt x="13338" y="24603"/>
                      <a:pt x="7840" y="36291"/>
                    </a:cubicBezTo>
                    <a:cubicBezTo>
                      <a:pt x="2343" y="47866"/>
                      <a:pt x="-392" y="61744"/>
                      <a:pt x="-392" y="77727"/>
                    </a:cubicBezTo>
                    <a:cubicBezTo>
                      <a:pt x="-392" y="93595"/>
                      <a:pt x="2343" y="107473"/>
                      <a:pt x="7840" y="119333"/>
                    </a:cubicBezTo>
                    <a:cubicBezTo>
                      <a:pt x="13338" y="131134"/>
                      <a:pt x="21028" y="140292"/>
                      <a:pt x="30770" y="146804"/>
                    </a:cubicBezTo>
                    <a:cubicBezTo>
                      <a:pt x="30799" y="146861"/>
                      <a:pt x="30799" y="146890"/>
                      <a:pt x="30828" y="146918"/>
                    </a:cubicBezTo>
                    <a:lnTo>
                      <a:pt x="30884" y="146975"/>
                    </a:lnTo>
                    <a:cubicBezTo>
                      <a:pt x="37635" y="151326"/>
                      <a:pt x="45468" y="152264"/>
                      <a:pt x="52846" y="153430"/>
                    </a:cubicBezTo>
                    <a:cubicBezTo>
                      <a:pt x="53046" y="153459"/>
                      <a:pt x="53216" y="153573"/>
                      <a:pt x="53302" y="153772"/>
                    </a:cubicBezTo>
                    <a:cubicBezTo>
                      <a:pt x="56007" y="160313"/>
                      <a:pt x="59654" y="166285"/>
                      <a:pt x="64326" y="171603"/>
                    </a:cubicBezTo>
                    <a:lnTo>
                      <a:pt x="64326" y="171660"/>
                    </a:lnTo>
                    <a:cubicBezTo>
                      <a:pt x="64326" y="171660"/>
                      <a:pt x="64353" y="171688"/>
                      <a:pt x="64382" y="171717"/>
                    </a:cubicBezTo>
                    <a:cubicBezTo>
                      <a:pt x="69680" y="177717"/>
                      <a:pt x="76146" y="182381"/>
                      <a:pt x="83780" y="185709"/>
                    </a:cubicBezTo>
                    <a:cubicBezTo>
                      <a:pt x="91472" y="189064"/>
                      <a:pt x="100131" y="190714"/>
                      <a:pt x="109616" y="190714"/>
                    </a:cubicBezTo>
                    <a:cubicBezTo>
                      <a:pt x="114117" y="190714"/>
                      <a:pt x="118275" y="190344"/>
                      <a:pt x="122178" y="189633"/>
                    </a:cubicBezTo>
                    <a:cubicBezTo>
                      <a:pt x="126023" y="188951"/>
                      <a:pt x="129213" y="188154"/>
                      <a:pt x="131635" y="187102"/>
                    </a:cubicBezTo>
                    <a:cubicBezTo>
                      <a:pt x="132631" y="186676"/>
                      <a:pt x="133258" y="185367"/>
                      <a:pt x="133031" y="184315"/>
                    </a:cubicBezTo>
                    <a:lnTo>
                      <a:pt x="133031" y="184258"/>
                    </a:lnTo>
                    <a:lnTo>
                      <a:pt x="129413" y="170153"/>
                    </a:lnTo>
                    <a:cubicBezTo>
                      <a:pt x="129413" y="170124"/>
                      <a:pt x="129413" y="170124"/>
                      <a:pt x="129413" y="170095"/>
                    </a:cubicBezTo>
                    <a:cubicBezTo>
                      <a:pt x="129128" y="168816"/>
                      <a:pt x="127419" y="167991"/>
                      <a:pt x="126194" y="168418"/>
                    </a:cubicBezTo>
                    <a:cubicBezTo>
                      <a:pt x="126166" y="168418"/>
                      <a:pt x="126137" y="168418"/>
                      <a:pt x="126137" y="168418"/>
                    </a:cubicBezTo>
                    <a:lnTo>
                      <a:pt x="126023" y="168418"/>
                    </a:lnTo>
                    <a:cubicBezTo>
                      <a:pt x="124372" y="168987"/>
                      <a:pt x="122377" y="169498"/>
                      <a:pt x="120013" y="169868"/>
                    </a:cubicBezTo>
                    <a:cubicBezTo>
                      <a:pt x="117621" y="170238"/>
                      <a:pt x="114829" y="170437"/>
                      <a:pt x="111610" y="170437"/>
                    </a:cubicBezTo>
                    <a:cubicBezTo>
                      <a:pt x="106112" y="170437"/>
                      <a:pt x="101014" y="169612"/>
                      <a:pt x="96200" y="167991"/>
                    </a:cubicBezTo>
                    <a:cubicBezTo>
                      <a:pt x="91557" y="166342"/>
                      <a:pt x="87512" y="163953"/>
                      <a:pt x="84008" y="160711"/>
                    </a:cubicBezTo>
                    <a:cubicBezTo>
                      <a:pt x="84008" y="160682"/>
                      <a:pt x="84008" y="160654"/>
                      <a:pt x="84008" y="160654"/>
                    </a:cubicBezTo>
                    <a:cubicBezTo>
                      <a:pt x="82071" y="158777"/>
                      <a:pt x="80533" y="156331"/>
                      <a:pt x="79109" y="153658"/>
                    </a:cubicBezTo>
                    <a:cubicBezTo>
                      <a:pt x="78966" y="153374"/>
                      <a:pt x="79081" y="153032"/>
                      <a:pt x="79365" y="152862"/>
                    </a:cubicBezTo>
                    <a:cubicBezTo>
                      <a:pt x="79394" y="152833"/>
                      <a:pt x="79451" y="152833"/>
                      <a:pt x="79508" y="152805"/>
                    </a:cubicBezTo>
                    <a:cubicBezTo>
                      <a:pt x="85973" y="151810"/>
                      <a:pt x="92696" y="150757"/>
                      <a:pt x="98535" y="146918"/>
                    </a:cubicBezTo>
                    <a:cubicBezTo>
                      <a:pt x="108391" y="140406"/>
                      <a:pt x="116111" y="131134"/>
                      <a:pt x="121608" y="119333"/>
                    </a:cubicBezTo>
                    <a:cubicBezTo>
                      <a:pt x="127134" y="107473"/>
                      <a:pt x="129840" y="93595"/>
                      <a:pt x="129840" y="77727"/>
                    </a:cubicBezTo>
                    <a:cubicBezTo>
                      <a:pt x="129840" y="61716"/>
                      <a:pt x="127163" y="47809"/>
                      <a:pt x="121608" y="36234"/>
                    </a:cubicBezTo>
                    <a:cubicBezTo>
                      <a:pt x="116111" y="24688"/>
                      <a:pt x="108391" y="15759"/>
                      <a:pt x="98535" y="9502"/>
                    </a:cubicBezTo>
                    <a:cubicBezTo>
                      <a:pt x="98507" y="9502"/>
                      <a:pt x="98507" y="9502"/>
                      <a:pt x="98479" y="9502"/>
                    </a:cubicBezTo>
                    <a:cubicBezTo>
                      <a:pt x="88737" y="3132"/>
                      <a:pt x="77428" y="-111"/>
                      <a:pt x="64752" y="-111"/>
                    </a:cubicBezTo>
                    <a:close/>
                    <a:moveTo>
                      <a:pt x="64752" y="21020"/>
                    </a:moveTo>
                    <a:cubicBezTo>
                      <a:pt x="73098" y="21020"/>
                      <a:pt x="80134" y="23209"/>
                      <a:pt x="86230" y="27674"/>
                    </a:cubicBezTo>
                    <a:lnTo>
                      <a:pt x="86287" y="27731"/>
                    </a:lnTo>
                    <a:cubicBezTo>
                      <a:pt x="86316" y="27731"/>
                      <a:pt x="86344" y="27731"/>
                      <a:pt x="86344" y="27731"/>
                    </a:cubicBezTo>
                    <a:cubicBezTo>
                      <a:pt x="92469" y="32082"/>
                      <a:pt x="97282" y="38424"/>
                      <a:pt x="100757" y="47013"/>
                    </a:cubicBezTo>
                    <a:cubicBezTo>
                      <a:pt x="104204" y="55430"/>
                      <a:pt x="105942" y="65697"/>
                      <a:pt x="105942" y="77727"/>
                    </a:cubicBezTo>
                    <a:cubicBezTo>
                      <a:pt x="105942" y="89870"/>
                      <a:pt x="104233" y="100364"/>
                      <a:pt x="100757" y="109208"/>
                    </a:cubicBezTo>
                    <a:cubicBezTo>
                      <a:pt x="97282" y="118081"/>
                      <a:pt x="92383" y="124707"/>
                      <a:pt x="86230" y="129315"/>
                    </a:cubicBezTo>
                    <a:cubicBezTo>
                      <a:pt x="80106" y="133950"/>
                      <a:pt x="73127" y="136254"/>
                      <a:pt x="64752" y="136254"/>
                    </a:cubicBezTo>
                    <a:cubicBezTo>
                      <a:pt x="56549" y="136254"/>
                      <a:pt x="49513" y="133950"/>
                      <a:pt x="43246" y="129315"/>
                    </a:cubicBezTo>
                    <a:cubicBezTo>
                      <a:pt x="37094" y="124707"/>
                      <a:pt x="32194" y="118081"/>
                      <a:pt x="28720" y="109208"/>
                    </a:cubicBezTo>
                    <a:cubicBezTo>
                      <a:pt x="25244" y="100364"/>
                      <a:pt x="23535" y="89870"/>
                      <a:pt x="23535" y="77727"/>
                    </a:cubicBezTo>
                    <a:cubicBezTo>
                      <a:pt x="23535" y="65697"/>
                      <a:pt x="25273" y="55430"/>
                      <a:pt x="28720" y="47013"/>
                    </a:cubicBezTo>
                    <a:cubicBezTo>
                      <a:pt x="32166" y="38424"/>
                      <a:pt x="37008" y="32082"/>
                      <a:pt x="43132" y="27731"/>
                    </a:cubicBezTo>
                    <a:cubicBezTo>
                      <a:pt x="49399" y="23238"/>
                      <a:pt x="56520" y="21020"/>
                      <a:pt x="64752" y="2102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9049" cap="rnd">
                <a:noFill/>
                <a:prstDash val="solid"/>
                <a:round/>
              </a:ln>
            </p:spPr>
          </p:sp>
        </p:grpSp>
        <p:grpSp>
          <p:nvGrpSpPr>
            <p:cNvPr id="59" name="グラフィックス 5">
              <a:extLst>
                <a:ext uri="{FF2B5EF4-FFF2-40B4-BE49-F238E27FC236}">
                  <a16:creationId xmlns:a16="http://schemas.microsoft.com/office/drawing/2014/main" id="{E4C5937F-07BA-464E-D027-FF992F5F9E80}"/>
                </a:ext>
              </a:extLst>
            </p:cNvPr>
            <p:cNvGrpSpPr/>
            <p:nvPr/>
          </p:nvGrpSpPr>
          <p:grpSpPr>
            <a:xfrm>
              <a:off x="5384730" y="910317"/>
              <a:ext cx="121717" cy="1181484"/>
              <a:chOff x="5384730" y="910317"/>
              <a:chExt cx="121717" cy="1181484"/>
            </a:xfrm>
            <a:solidFill>
              <a:srgbClr val="000000"/>
            </a:solidFill>
          </p:grpSpPr>
          <p:sp>
            <p:nvSpPr>
              <p:cNvPr id="60" name="フリーフォーム: 図形 59">
                <a:extLst>
                  <a:ext uri="{FF2B5EF4-FFF2-40B4-BE49-F238E27FC236}">
                    <a16:creationId xmlns:a16="http://schemas.microsoft.com/office/drawing/2014/main" id="{9C7F28D9-496F-5F72-525D-EB8BA528E963}"/>
                  </a:ext>
                </a:extLst>
              </p:cNvPr>
              <p:cNvSpPr/>
              <p:nvPr/>
            </p:nvSpPr>
            <p:spPr>
              <a:xfrm>
                <a:off x="5384875" y="910317"/>
                <a:ext cx="121464" cy="182231"/>
              </a:xfrm>
              <a:custGeom>
                <a:avLst/>
                <a:gdLst>
                  <a:gd name="csX0" fmla="*/ 60830 w 121464"/>
                  <a:gd name="csY0" fmla="*/ 182092 h 182231"/>
                  <a:gd name="csX1" fmla="*/ 26197 w 121464"/>
                  <a:gd name="csY1" fmla="*/ 175144 h 182231"/>
                  <a:gd name="csX2" fmla="*/ -731 w 121464"/>
                  <a:gd name="csY2" fmla="*/ 156172 h 182231"/>
                  <a:gd name="csX3" fmla="*/ 12481 w 121464"/>
                  <a:gd name="csY3" fmla="*/ 140800 h 182231"/>
                  <a:gd name="csX4" fmla="*/ 34621 w 121464"/>
                  <a:gd name="csY4" fmla="*/ 156640 h 182231"/>
                  <a:gd name="csX5" fmla="*/ 61080 w 121464"/>
                  <a:gd name="csY5" fmla="*/ 162652 h 182231"/>
                  <a:gd name="csX6" fmla="*/ 88261 w 121464"/>
                  <a:gd name="csY6" fmla="*/ 154732 h 182231"/>
                  <a:gd name="csX7" fmla="*/ 98124 w 121464"/>
                  <a:gd name="csY7" fmla="*/ 134068 h 182231"/>
                  <a:gd name="csX8" fmla="*/ 94022 w 121464"/>
                  <a:gd name="csY8" fmla="*/ 119200 h 182231"/>
                  <a:gd name="csX9" fmla="*/ 83438 w 121464"/>
                  <a:gd name="csY9" fmla="*/ 110056 h 182231"/>
                  <a:gd name="csX10" fmla="*/ 68534 w 121464"/>
                  <a:gd name="csY10" fmla="*/ 102604 h 182231"/>
                  <a:gd name="csX11" fmla="*/ 43261 w 121464"/>
                  <a:gd name="csY11" fmla="*/ 91588 h 182231"/>
                  <a:gd name="csX12" fmla="*/ 26665 w 121464"/>
                  <a:gd name="csY12" fmla="*/ 82444 h 182231"/>
                  <a:gd name="csX13" fmla="*/ 12949 w 121464"/>
                  <a:gd name="csY13" fmla="*/ 68044 h 182231"/>
                  <a:gd name="csX14" fmla="*/ 7441 w 121464"/>
                  <a:gd name="csY14" fmla="*/ 46444 h 182231"/>
                  <a:gd name="csX15" fmla="*/ 14641 w 121464"/>
                  <a:gd name="csY15" fmla="*/ 22432 h 182231"/>
                  <a:gd name="csX16" fmla="*/ 34368 w 121464"/>
                  <a:gd name="csY16" fmla="*/ 5872 h 182231"/>
                  <a:gd name="csX17" fmla="*/ 62990 w 121464"/>
                  <a:gd name="csY17" fmla="*/ -140 h 182231"/>
                  <a:gd name="csX18" fmla="*/ 92112 w 121464"/>
                  <a:gd name="csY18" fmla="*/ 5872 h 182231"/>
                  <a:gd name="csX19" fmla="*/ 114722 w 121464"/>
                  <a:gd name="csY19" fmla="*/ 21460 h 182231"/>
                  <a:gd name="csX20" fmla="*/ 103165 w 121464"/>
                  <a:gd name="csY20" fmla="*/ 35644 h 182231"/>
                  <a:gd name="csX21" fmla="*/ 85130 w 121464"/>
                  <a:gd name="csY21" fmla="*/ 23872 h 182231"/>
                  <a:gd name="csX22" fmla="*/ 62990 w 121464"/>
                  <a:gd name="csY22" fmla="*/ 19300 h 182231"/>
                  <a:gd name="csX23" fmla="*/ 38941 w 121464"/>
                  <a:gd name="csY23" fmla="*/ 26248 h 182231"/>
                  <a:gd name="csX24" fmla="*/ 30048 w 121464"/>
                  <a:gd name="csY24" fmla="*/ 44752 h 182231"/>
                  <a:gd name="csX25" fmla="*/ 34368 w 121464"/>
                  <a:gd name="csY25" fmla="*/ 58936 h 182231"/>
                  <a:gd name="csX26" fmla="*/ 45673 w 121464"/>
                  <a:gd name="csY26" fmla="*/ 67792 h 182231"/>
                  <a:gd name="csX27" fmla="*/ 59389 w 121464"/>
                  <a:gd name="csY27" fmla="*/ 74272 h 182231"/>
                  <a:gd name="csX28" fmla="*/ 84409 w 121464"/>
                  <a:gd name="csY28" fmla="*/ 85108 h 182231"/>
                  <a:gd name="csX29" fmla="*/ 102697 w 121464"/>
                  <a:gd name="csY29" fmla="*/ 95404 h 182231"/>
                  <a:gd name="csX30" fmla="*/ 115909 w 121464"/>
                  <a:gd name="csY30" fmla="*/ 110308 h 182231"/>
                  <a:gd name="csX31" fmla="*/ 120734 w 121464"/>
                  <a:gd name="csY31" fmla="*/ 132160 h 182231"/>
                  <a:gd name="csX32" fmla="*/ 113496 w 121464"/>
                  <a:gd name="csY32" fmla="*/ 157612 h 182231"/>
                  <a:gd name="csX33" fmla="*/ 92833 w 121464"/>
                  <a:gd name="csY33" fmla="*/ 175612 h 182231"/>
                  <a:gd name="csX34" fmla="*/ 60830 w 121464"/>
                  <a:gd name="csY34" fmla="*/ 182092 h 18223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</a:cxnLst>
                <a:rect l="l" t="t" r="r" b="b"/>
                <a:pathLst>
                  <a:path w="121464" h="182231">
                    <a:moveTo>
                      <a:pt x="60830" y="182092"/>
                    </a:moveTo>
                    <a:cubicBezTo>
                      <a:pt x="48336" y="182092"/>
                      <a:pt x="36781" y="179788"/>
                      <a:pt x="26197" y="175144"/>
                    </a:cubicBezTo>
                    <a:cubicBezTo>
                      <a:pt x="15757" y="170500"/>
                      <a:pt x="6793" y="164164"/>
                      <a:pt x="-731" y="156172"/>
                    </a:cubicBezTo>
                    <a:lnTo>
                      <a:pt x="12481" y="140800"/>
                    </a:lnTo>
                    <a:cubicBezTo>
                      <a:pt x="18746" y="147352"/>
                      <a:pt x="26124" y="152644"/>
                      <a:pt x="34621" y="156640"/>
                    </a:cubicBezTo>
                    <a:cubicBezTo>
                      <a:pt x="43118" y="160636"/>
                      <a:pt x="51938" y="162652"/>
                      <a:pt x="61080" y="162652"/>
                    </a:cubicBezTo>
                    <a:cubicBezTo>
                      <a:pt x="72781" y="162652"/>
                      <a:pt x="81853" y="159988"/>
                      <a:pt x="88261" y="154732"/>
                    </a:cubicBezTo>
                    <a:cubicBezTo>
                      <a:pt x="94813" y="149440"/>
                      <a:pt x="98124" y="142564"/>
                      <a:pt x="98124" y="134068"/>
                    </a:cubicBezTo>
                    <a:cubicBezTo>
                      <a:pt x="98124" y="127840"/>
                      <a:pt x="96757" y="122872"/>
                      <a:pt x="94022" y="119200"/>
                    </a:cubicBezTo>
                    <a:cubicBezTo>
                      <a:pt x="91464" y="115492"/>
                      <a:pt x="87938" y="112468"/>
                      <a:pt x="83438" y="110056"/>
                    </a:cubicBezTo>
                    <a:cubicBezTo>
                      <a:pt x="79118" y="107500"/>
                      <a:pt x="74150" y="105016"/>
                      <a:pt x="68534" y="102604"/>
                    </a:cubicBezTo>
                    <a:lnTo>
                      <a:pt x="43261" y="91588"/>
                    </a:lnTo>
                    <a:cubicBezTo>
                      <a:pt x="37825" y="89176"/>
                      <a:pt x="32281" y="86116"/>
                      <a:pt x="26665" y="82444"/>
                    </a:cubicBezTo>
                    <a:cubicBezTo>
                      <a:pt x="21229" y="78772"/>
                      <a:pt x="16656" y="73984"/>
                      <a:pt x="12949" y="68044"/>
                    </a:cubicBezTo>
                    <a:cubicBezTo>
                      <a:pt x="9278" y="62104"/>
                      <a:pt x="7441" y="54904"/>
                      <a:pt x="7441" y="46444"/>
                    </a:cubicBezTo>
                    <a:cubicBezTo>
                      <a:pt x="7441" y="37300"/>
                      <a:pt x="9818" y="29308"/>
                      <a:pt x="14641" y="22432"/>
                    </a:cubicBezTo>
                    <a:cubicBezTo>
                      <a:pt x="19464" y="15376"/>
                      <a:pt x="26016" y="9868"/>
                      <a:pt x="34368" y="5872"/>
                    </a:cubicBezTo>
                    <a:cubicBezTo>
                      <a:pt x="42722" y="1840"/>
                      <a:pt x="52261" y="-140"/>
                      <a:pt x="62990" y="-140"/>
                    </a:cubicBezTo>
                    <a:cubicBezTo>
                      <a:pt x="73574" y="-140"/>
                      <a:pt x="83293" y="1840"/>
                      <a:pt x="92112" y="5872"/>
                    </a:cubicBezTo>
                    <a:cubicBezTo>
                      <a:pt x="101077" y="9868"/>
                      <a:pt x="108601" y="15052"/>
                      <a:pt x="114722" y="21460"/>
                    </a:cubicBezTo>
                    <a:lnTo>
                      <a:pt x="103165" y="35644"/>
                    </a:lnTo>
                    <a:cubicBezTo>
                      <a:pt x="97694" y="30676"/>
                      <a:pt x="91682" y="26752"/>
                      <a:pt x="85130" y="23872"/>
                    </a:cubicBezTo>
                    <a:cubicBezTo>
                      <a:pt x="78722" y="20812"/>
                      <a:pt x="71342" y="19300"/>
                      <a:pt x="62990" y="19300"/>
                    </a:cubicBezTo>
                    <a:cubicBezTo>
                      <a:pt x="53054" y="19300"/>
                      <a:pt x="45025" y="21640"/>
                      <a:pt x="38941" y="26248"/>
                    </a:cubicBezTo>
                    <a:cubicBezTo>
                      <a:pt x="33002" y="30748"/>
                      <a:pt x="30048" y="36904"/>
                      <a:pt x="30048" y="44752"/>
                    </a:cubicBezTo>
                    <a:cubicBezTo>
                      <a:pt x="30048" y="50512"/>
                      <a:pt x="31490" y="55228"/>
                      <a:pt x="34368" y="58936"/>
                    </a:cubicBezTo>
                    <a:cubicBezTo>
                      <a:pt x="37429" y="62608"/>
                      <a:pt x="41173" y="65560"/>
                      <a:pt x="45673" y="67792"/>
                    </a:cubicBezTo>
                    <a:cubicBezTo>
                      <a:pt x="50173" y="70060"/>
                      <a:pt x="54746" y="72220"/>
                      <a:pt x="59389" y="74272"/>
                    </a:cubicBezTo>
                    <a:lnTo>
                      <a:pt x="84409" y="85108"/>
                    </a:lnTo>
                    <a:cubicBezTo>
                      <a:pt x="91141" y="87988"/>
                      <a:pt x="97225" y="91408"/>
                      <a:pt x="102697" y="95404"/>
                    </a:cubicBezTo>
                    <a:cubicBezTo>
                      <a:pt x="108313" y="99400"/>
                      <a:pt x="112705" y="104368"/>
                      <a:pt x="115909" y="110308"/>
                    </a:cubicBezTo>
                    <a:cubicBezTo>
                      <a:pt x="119112" y="116212"/>
                      <a:pt x="120734" y="123520"/>
                      <a:pt x="120734" y="132160"/>
                    </a:cubicBezTo>
                    <a:cubicBezTo>
                      <a:pt x="120734" y="141448"/>
                      <a:pt x="118321" y="149908"/>
                      <a:pt x="113496" y="157612"/>
                    </a:cubicBezTo>
                    <a:cubicBezTo>
                      <a:pt x="108708" y="165136"/>
                      <a:pt x="101798" y="171112"/>
                      <a:pt x="92833" y="175612"/>
                    </a:cubicBezTo>
                    <a:cubicBezTo>
                      <a:pt x="83833" y="179932"/>
                      <a:pt x="73176" y="182092"/>
                      <a:pt x="60830" y="182092"/>
                    </a:cubicBezTo>
                    <a:close/>
                  </a:path>
                </a:pathLst>
              </a:custGeom>
              <a:solidFill>
                <a:srgbClr val="000000"/>
              </a:solidFill>
              <a:ln w="19049" cap="rnd">
                <a:noFill/>
                <a:prstDash val="solid"/>
                <a:round/>
              </a:ln>
            </p:spPr>
          </p:sp>
          <p:sp>
            <p:nvSpPr>
              <p:cNvPr id="452" name="フリーフォーム: 図形 451">
                <a:extLst>
                  <a:ext uri="{FF2B5EF4-FFF2-40B4-BE49-F238E27FC236}">
                    <a16:creationId xmlns:a16="http://schemas.microsoft.com/office/drawing/2014/main" id="{4EFED39B-6A15-64D6-3D82-0B68AA2B02D9}"/>
                  </a:ext>
                </a:extLst>
              </p:cNvPr>
              <p:cNvSpPr/>
              <p:nvPr/>
            </p:nvSpPr>
            <p:spPr>
              <a:xfrm>
                <a:off x="5384730" y="1915834"/>
                <a:ext cx="121717" cy="175968"/>
              </a:xfrm>
              <a:custGeom>
                <a:avLst/>
                <a:gdLst>
                  <a:gd name="csX0" fmla="*/ -731 w 121717"/>
                  <a:gd name="csY0" fmla="*/ 175906 h 175968"/>
                  <a:gd name="csX1" fmla="*/ -731 w 121717"/>
                  <a:gd name="csY1" fmla="*/ -63 h 175968"/>
                  <a:gd name="csX2" fmla="*/ 54350 w 121717"/>
                  <a:gd name="csY2" fmla="*/ -63 h 175968"/>
                  <a:gd name="csX3" fmla="*/ 86103 w 121717"/>
                  <a:gd name="csY3" fmla="*/ 4725 h 175968"/>
                  <a:gd name="csX4" fmla="*/ 107990 w 121717"/>
                  <a:gd name="csY4" fmla="*/ 20097 h 175968"/>
                  <a:gd name="csX5" fmla="*/ 115946 w 121717"/>
                  <a:gd name="csY5" fmla="*/ 49149 h 175968"/>
                  <a:gd name="csX6" fmla="*/ 107990 w 121717"/>
                  <a:gd name="csY6" fmla="*/ 78453 h 175968"/>
                  <a:gd name="csX7" fmla="*/ 86103 w 121717"/>
                  <a:gd name="csY7" fmla="*/ 95733 h 175968"/>
                  <a:gd name="csX8" fmla="*/ 54350 w 121717"/>
                  <a:gd name="csY8" fmla="*/ 101241 h 175968"/>
                  <a:gd name="csX9" fmla="*/ 21411 w 121717"/>
                  <a:gd name="csY9" fmla="*/ 101241 h 175968"/>
                  <a:gd name="csX10" fmla="*/ 21411 w 121717"/>
                  <a:gd name="csY10" fmla="*/ 175906 h 175968"/>
                  <a:gd name="csX11" fmla="*/ 21411 w 121717"/>
                  <a:gd name="csY11" fmla="*/ 83493 h 175968"/>
                  <a:gd name="csX12" fmla="*/ 51002 w 121717"/>
                  <a:gd name="csY12" fmla="*/ 83493 h 175968"/>
                  <a:gd name="csX13" fmla="*/ 82754 w 121717"/>
                  <a:gd name="csY13" fmla="*/ 75069 h 175968"/>
                  <a:gd name="csX14" fmla="*/ 93807 w 121717"/>
                  <a:gd name="csY14" fmla="*/ 49149 h 175968"/>
                  <a:gd name="csX15" fmla="*/ 82754 w 121717"/>
                  <a:gd name="csY15" fmla="*/ 24885 h 175968"/>
                  <a:gd name="csX16" fmla="*/ 51002 w 121717"/>
                  <a:gd name="csY16" fmla="*/ 17937 h 175968"/>
                  <a:gd name="csX17" fmla="*/ 21411 w 121717"/>
                  <a:gd name="csY17" fmla="*/ 17937 h 175968"/>
                  <a:gd name="csX18" fmla="*/ 95966 w 121717"/>
                  <a:gd name="csY18" fmla="*/ 175906 h 175968"/>
                  <a:gd name="csX19" fmla="*/ 49778 w 121717"/>
                  <a:gd name="csY19" fmla="*/ 95481 h 175968"/>
                  <a:gd name="csX20" fmla="*/ 67347 w 121717"/>
                  <a:gd name="csY20" fmla="*/ 83709 h 175968"/>
                  <a:gd name="csX21" fmla="*/ 120987 w 121717"/>
                  <a:gd name="csY21" fmla="*/ 175906 h 1759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</a:cxnLst>
                <a:rect l="l" t="t" r="r" b="b"/>
                <a:pathLst>
                  <a:path w="121717" h="175968">
                    <a:moveTo>
                      <a:pt x="-731" y="175906"/>
                    </a:moveTo>
                    <a:lnTo>
                      <a:pt x="-731" y="-63"/>
                    </a:lnTo>
                    <a:lnTo>
                      <a:pt x="54350" y="-63"/>
                    </a:lnTo>
                    <a:cubicBezTo>
                      <a:pt x="66374" y="-63"/>
                      <a:pt x="76958" y="1521"/>
                      <a:pt x="86103" y="4725"/>
                    </a:cubicBezTo>
                    <a:cubicBezTo>
                      <a:pt x="95426" y="7749"/>
                      <a:pt x="102699" y="12897"/>
                      <a:pt x="107990" y="20097"/>
                    </a:cubicBezTo>
                    <a:cubicBezTo>
                      <a:pt x="113283" y="27297"/>
                      <a:pt x="115946" y="36981"/>
                      <a:pt x="115946" y="49149"/>
                    </a:cubicBezTo>
                    <a:cubicBezTo>
                      <a:pt x="115946" y="60813"/>
                      <a:pt x="113283" y="70605"/>
                      <a:pt x="107990" y="78453"/>
                    </a:cubicBezTo>
                    <a:cubicBezTo>
                      <a:pt x="102699" y="86121"/>
                      <a:pt x="95426" y="91881"/>
                      <a:pt x="86103" y="95733"/>
                    </a:cubicBezTo>
                    <a:cubicBezTo>
                      <a:pt x="76958" y="99405"/>
                      <a:pt x="66374" y="101241"/>
                      <a:pt x="54350" y="101241"/>
                    </a:cubicBezTo>
                    <a:lnTo>
                      <a:pt x="21411" y="101241"/>
                    </a:lnTo>
                    <a:lnTo>
                      <a:pt x="21411" y="175906"/>
                    </a:lnTo>
                    <a:close/>
                    <a:moveTo>
                      <a:pt x="21411" y="83493"/>
                    </a:moveTo>
                    <a:lnTo>
                      <a:pt x="51002" y="83493"/>
                    </a:lnTo>
                    <a:cubicBezTo>
                      <a:pt x="64789" y="83493"/>
                      <a:pt x="75374" y="80685"/>
                      <a:pt x="82754" y="75069"/>
                    </a:cubicBezTo>
                    <a:cubicBezTo>
                      <a:pt x="90135" y="69310"/>
                      <a:pt x="93807" y="60669"/>
                      <a:pt x="93807" y="49149"/>
                    </a:cubicBezTo>
                    <a:cubicBezTo>
                      <a:pt x="93807" y="37629"/>
                      <a:pt x="90135" y="29529"/>
                      <a:pt x="82754" y="24885"/>
                    </a:cubicBezTo>
                    <a:cubicBezTo>
                      <a:pt x="75374" y="20241"/>
                      <a:pt x="64789" y="17937"/>
                      <a:pt x="51002" y="17937"/>
                    </a:cubicBezTo>
                    <a:lnTo>
                      <a:pt x="21411" y="17937"/>
                    </a:lnTo>
                    <a:close/>
                    <a:moveTo>
                      <a:pt x="95966" y="175906"/>
                    </a:moveTo>
                    <a:lnTo>
                      <a:pt x="49778" y="95481"/>
                    </a:lnTo>
                    <a:lnTo>
                      <a:pt x="67347" y="83709"/>
                    </a:lnTo>
                    <a:lnTo>
                      <a:pt x="120987" y="175906"/>
                    </a:lnTo>
                    <a:close/>
                  </a:path>
                </a:pathLst>
              </a:custGeom>
              <a:solidFill>
                <a:srgbClr val="000000"/>
              </a:solidFill>
              <a:ln w="19049" cap="rnd">
                <a:noFill/>
                <a:prstDash val="solid"/>
                <a:round/>
              </a:ln>
            </p:spPr>
          </p:sp>
        </p:grpSp>
      </p:grpSp>
      <p:grpSp>
        <p:nvGrpSpPr>
          <p:cNvPr id="497" name="グラフィックス 495">
            <a:extLst>
              <a:ext uri="{FF2B5EF4-FFF2-40B4-BE49-F238E27FC236}">
                <a16:creationId xmlns:a16="http://schemas.microsoft.com/office/drawing/2014/main" id="{23E41B07-1EC9-A1BE-93C5-583CE3131831}"/>
              </a:ext>
            </a:extLst>
          </p:cNvPr>
          <p:cNvGrpSpPr/>
          <p:nvPr/>
        </p:nvGrpSpPr>
        <p:grpSpPr>
          <a:xfrm>
            <a:off x="3923928" y="843558"/>
            <a:ext cx="1295996" cy="1295996"/>
            <a:chOff x="332975" y="997077"/>
            <a:chExt cx="1295996" cy="1295996"/>
          </a:xfrm>
        </p:grpSpPr>
        <p:sp>
          <p:nvSpPr>
            <p:cNvPr id="498" name="フリーフォーム: 図形 497">
              <a:extLst>
                <a:ext uri="{FF2B5EF4-FFF2-40B4-BE49-F238E27FC236}">
                  <a16:creationId xmlns:a16="http://schemas.microsoft.com/office/drawing/2014/main" id="{AF47F45D-AF28-C549-BA8B-427FD9FC472B}"/>
                </a:ext>
              </a:extLst>
            </p:cNvPr>
            <p:cNvSpPr/>
            <p:nvPr/>
          </p:nvSpPr>
          <p:spPr>
            <a:xfrm>
              <a:off x="332975" y="1285093"/>
              <a:ext cx="184755" cy="720002"/>
            </a:xfrm>
            <a:custGeom>
              <a:avLst/>
              <a:gdLst>
                <a:gd name="csX0" fmla="*/ -685 w 184755"/>
                <a:gd name="csY0" fmla="*/ 719912 h 720002"/>
                <a:gd name="csX1" fmla="*/ 184070 w 184755"/>
                <a:gd name="csY1" fmla="*/ 719912 h 720002"/>
                <a:gd name="csX2" fmla="*/ -685 w 184755"/>
                <a:gd name="csY2" fmla="*/ -90 h 720002"/>
                <a:gd name="csX3" fmla="*/ 184070 w 184755"/>
                <a:gd name="csY3" fmla="*/ -90 h 7200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84755" h="720002">
                  <a:moveTo>
                    <a:pt x="-685" y="719912"/>
                  </a:moveTo>
                  <a:lnTo>
                    <a:pt x="184070" y="719912"/>
                  </a:lnTo>
                  <a:moveTo>
                    <a:pt x="-685" y="-90"/>
                  </a:moveTo>
                  <a:lnTo>
                    <a:pt x="184070" y="-90"/>
                  </a:lnTo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99" name="フリーフォーム: 図形 498">
              <a:extLst>
                <a:ext uri="{FF2B5EF4-FFF2-40B4-BE49-F238E27FC236}">
                  <a16:creationId xmlns:a16="http://schemas.microsoft.com/office/drawing/2014/main" id="{BEFA6C9A-E91D-FD8A-948A-CAFB53D1A7ED}"/>
                </a:ext>
              </a:extLst>
            </p:cNvPr>
            <p:cNvSpPr/>
            <p:nvPr/>
          </p:nvSpPr>
          <p:spPr>
            <a:xfrm>
              <a:off x="1444214" y="1285093"/>
              <a:ext cx="184757" cy="720002"/>
            </a:xfrm>
            <a:custGeom>
              <a:avLst/>
              <a:gdLst>
                <a:gd name="csX0" fmla="*/ -597 w 184757"/>
                <a:gd name="csY0" fmla="*/ 719912 h 720002"/>
                <a:gd name="csX1" fmla="*/ 184160 w 184757"/>
                <a:gd name="csY1" fmla="*/ 719912 h 720002"/>
                <a:gd name="csX2" fmla="*/ -558 w 184757"/>
                <a:gd name="csY2" fmla="*/ -90 h 720002"/>
                <a:gd name="csX3" fmla="*/ 184160 w 184757"/>
                <a:gd name="csY3" fmla="*/ -90 h 7200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84757" h="720002">
                  <a:moveTo>
                    <a:pt x="-597" y="719912"/>
                  </a:moveTo>
                  <a:lnTo>
                    <a:pt x="184160" y="719912"/>
                  </a:lnTo>
                  <a:moveTo>
                    <a:pt x="-558" y="-90"/>
                  </a:moveTo>
                  <a:lnTo>
                    <a:pt x="184160" y="-90"/>
                  </a:lnTo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500" name="フリーフォーム: 図形 499">
              <a:extLst>
                <a:ext uri="{FF2B5EF4-FFF2-40B4-BE49-F238E27FC236}">
                  <a16:creationId xmlns:a16="http://schemas.microsoft.com/office/drawing/2014/main" id="{9874776C-33F7-AC2D-C248-C998F026E89C}"/>
                </a:ext>
              </a:extLst>
            </p:cNvPr>
            <p:cNvSpPr/>
            <p:nvPr/>
          </p:nvSpPr>
          <p:spPr>
            <a:xfrm>
              <a:off x="517731" y="997077"/>
              <a:ext cx="926483" cy="1295996"/>
            </a:xfrm>
            <a:custGeom>
              <a:avLst/>
              <a:gdLst>
                <a:gd name="csX0" fmla="*/ -641 w 926483"/>
                <a:gd name="csY0" fmla="*/ -90 h 1295996"/>
                <a:gd name="csX1" fmla="*/ 925843 w 926483"/>
                <a:gd name="csY1" fmla="*/ -90 h 1295996"/>
                <a:gd name="csX2" fmla="*/ 925843 w 926483"/>
                <a:gd name="csY2" fmla="*/ 1295907 h 1295996"/>
                <a:gd name="csX3" fmla="*/ -641 w 926483"/>
                <a:gd name="csY3" fmla="*/ 1295907 h 129599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926483" h="1295996">
                  <a:moveTo>
                    <a:pt x="-641" y="-90"/>
                  </a:moveTo>
                  <a:lnTo>
                    <a:pt x="925843" y="-90"/>
                  </a:lnTo>
                  <a:lnTo>
                    <a:pt x="925843" y="1295907"/>
                  </a:lnTo>
                  <a:lnTo>
                    <a:pt x="-641" y="1295907"/>
                  </a:ln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501" name="フリーフォーム: 図形 500">
              <a:extLst>
                <a:ext uri="{FF2B5EF4-FFF2-40B4-BE49-F238E27FC236}">
                  <a16:creationId xmlns:a16="http://schemas.microsoft.com/office/drawing/2014/main" id="{4C33CCBA-3C76-00F9-63D4-980A73979AE2}"/>
                </a:ext>
              </a:extLst>
            </p:cNvPr>
            <p:cNvSpPr/>
            <p:nvPr/>
          </p:nvSpPr>
          <p:spPr>
            <a:xfrm>
              <a:off x="517731" y="1902330"/>
              <a:ext cx="178694" cy="205491"/>
            </a:xfrm>
            <a:custGeom>
              <a:avLst/>
              <a:gdLst>
                <a:gd name="csX0" fmla="*/ -671 w 178694"/>
                <a:gd name="csY0" fmla="*/ 205430 h 205491"/>
                <a:gd name="csX1" fmla="*/ 178024 w 178694"/>
                <a:gd name="csY1" fmla="*/ 102703 h 205491"/>
                <a:gd name="csX2" fmla="*/ -671 w 178694"/>
                <a:gd name="csY2" fmla="*/ -62 h 20549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178694" h="205491">
                  <a:moveTo>
                    <a:pt x="-671" y="205430"/>
                  </a:moveTo>
                  <a:lnTo>
                    <a:pt x="178024" y="102703"/>
                  </a:lnTo>
                  <a:lnTo>
                    <a:pt x="-671" y="-62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502" name="フリーフォーム: 図形 501">
              <a:extLst>
                <a:ext uri="{FF2B5EF4-FFF2-40B4-BE49-F238E27FC236}">
                  <a16:creationId xmlns:a16="http://schemas.microsoft.com/office/drawing/2014/main" id="{41C14913-CFA2-F8A0-5549-94EA1314C3D9}"/>
                </a:ext>
              </a:extLst>
            </p:cNvPr>
            <p:cNvSpPr/>
            <p:nvPr/>
          </p:nvSpPr>
          <p:spPr>
            <a:xfrm>
              <a:off x="574984" y="1192124"/>
              <a:ext cx="136421" cy="185899"/>
            </a:xfrm>
            <a:custGeom>
              <a:avLst/>
              <a:gdLst>
                <a:gd name="csX0" fmla="*/ 55745 w 136421"/>
                <a:gd name="csY0" fmla="*/ 185781 h 185899"/>
                <a:gd name="csX1" fmla="*/ 55745 w 136421"/>
                <a:gd name="csY1" fmla="*/ 19665 h 185899"/>
                <a:gd name="csX2" fmla="*/ -668 w 136421"/>
                <a:gd name="csY2" fmla="*/ 19665 h 185899"/>
                <a:gd name="csX3" fmla="*/ -668 w 136421"/>
                <a:gd name="csY3" fmla="*/ -118 h 185899"/>
                <a:gd name="csX4" fmla="*/ 135754 w 136421"/>
                <a:gd name="csY4" fmla="*/ -118 h 185899"/>
                <a:gd name="csX5" fmla="*/ 135754 w 136421"/>
                <a:gd name="csY5" fmla="*/ 19665 h 185899"/>
                <a:gd name="csX6" fmla="*/ 79341 w 136421"/>
                <a:gd name="csY6" fmla="*/ 19665 h 185899"/>
                <a:gd name="csX7" fmla="*/ 79341 w 136421"/>
                <a:gd name="csY7" fmla="*/ 185781 h 1858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136421" h="185899">
                  <a:moveTo>
                    <a:pt x="55745" y="185781"/>
                  </a:moveTo>
                  <a:lnTo>
                    <a:pt x="55745" y="19665"/>
                  </a:lnTo>
                  <a:lnTo>
                    <a:pt x="-668" y="19665"/>
                  </a:lnTo>
                  <a:lnTo>
                    <a:pt x="-668" y="-118"/>
                  </a:lnTo>
                  <a:lnTo>
                    <a:pt x="135754" y="-118"/>
                  </a:lnTo>
                  <a:lnTo>
                    <a:pt x="135754" y="19665"/>
                  </a:lnTo>
                  <a:lnTo>
                    <a:pt x="79341" y="19665"/>
                  </a:lnTo>
                  <a:lnTo>
                    <a:pt x="79341" y="185781"/>
                  </a:ln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</p:sp>
        <p:sp>
          <p:nvSpPr>
            <p:cNvPr id="503" name="フリーフォーム: 図形 502">
              <a:extLst>
                <a:ext uri="{FF2B5EF4-FFF2-40B4-BE49-F238E27FC236}">
                  <a16:creationId xmlns:a16="http://schemas.microsoft.com/office/drawing/2014/main" id="{F7D50199-DB91-330B-C6D1-839F53DED7D1}"/>
                </a:ext>
              </a:extLst>
            </p:cNvPr>
            <p:cNvSpPr/>
            <p:nvPr/>
          </p:nvSpPr>
          <p:spPr>
            <a:xfrm>
              <a:off x="1256724" y="1189675"/>
              <a:ext cx="133468" cy="190824"/>
            </a:xfrm>
            <a:custGeom>
              <a:avLst/>
              <a:gdLst>
                <a:gd name="csX0" fmla="*/ 64752 w 133468"/>
                <a:gd name="csY0" fmla="*/ -211 h 190824"/>
                <a:gd name="csX1" fmla="*/ 30828 w 133468"/>
                <a:gd name="csY1" fmla="*/ 9174 h 190824"/>
                <a:gd name="csX2" fmla="*/ 7840 w 133468"/>
                <a:gd name="csY2" fmla="*/ 36191 h 190824"/>
                <a:gd name="csX3" fmla="*/ -392 w 133468"/>
                <a:gd name="csY3" fmla="*/ 77626 h 190824"/>
                <a:gd name="csX4" fmla="*/ 7840 w 133468"/>
                <a:gd name="csY4" fmla="*/ 119232 h 190824"/>
                <a:gd name="csX5" fmla="*/ 30770 w 133468"/>
                <a:gd name="csY5" fmla="*/ 146704 h 190824"/>
                <a:gd name="csX6" fmla="*/ 30828 w 133468"/>
                <a:gd name="csY6" fmla="*/ 146818 h 190824"/>
                <a:gd name="csX7" fmla="*/ 30884 w 133468"/>
                <a:gd name="csY7" fmla="*/ 146875 h 190824"/>
                <a:gd name="csX8" fmla="*/ 52846 w 133468"/>
                <a:gd name="csY8" fmla="*/ 153330 h 190824"/>
                <a:gd name="csX9" fmla="*/ 53302 w 133468"/>
                <a:gd name="csY9" fmla="*/ 153671 h 190824"/>
                <a:gd name="csX10" fmla="*/ 64325 w 133468"/>
                <a:gd name="csY10" fmla="*/ 171503 h 190824"/>
                <a:gd name="csX11" fmla="*/ 64325 w 133468"/>
                <a:gd name="csY11" fmla="*/ 171559 h 190824"/>
                <a:gd name="csX12" fmla="*/ 64382 w 133468"/>
                <a:gd name="csY12" fmla="*/ 171616 h 190824"/>
                <a:gd name="csX13" fmla="*/ 83780 w 133468"/>
                <a:gd name="csY13" fmla="*/ 185608 h 190824"/>
                <a:gd name="csX14" fmla="*/ 109616 w 133468"/>
                <a:gd name="csY14" fmla="*/ 190613 h 190824"/>
                <a:gd name="csX15" fmla="*/ 122178 w 133468"/>
                <a:gd name="csY15" fmla="*/ 189533 h 190824"/>
                <a:gd name="csX16" fmla="*/ 131635 w 133468"/>
                <a:gd name="csY16" fmla="*/ 187002 h 190824"/>
                <a:gd name="csX17" fmla="*/ 133030 w 133468"/>
                <a:gd name="csY17" fmla="*/ 184214 h 190824"/>
                <a:gd name="csX18" fmla="*/ 133030 w 133468"/>
                <a:gd name="csY18" fmla="*/ 184158 h 190824"/>
                <a:gd name="csX19" fmla="*/ 129413 w 133468"/>
                <a:gd name="csY19" fmla="*/ 170052 h 190824"/>
                <a:gd name="csX20" fmla="*/ 129413 w 133468"/>
                <a:gd name="csY20" fmla="*/ 169995 h 190824"/>
                <a:gd name="csX21" fmla="*/ 126194 w 133468"/>
                <a:gd name="csY21" fmla="*/ 168317 h 190824"/>
                <a:gd name="csX22" fmla="*/ 126137 w 133468"/>
                <a:gd name="csY22" fmla="*/ 168317 h 190824"/>
                <a:gd name="csX23" fmla="*/ 126023 w 133468"/>
                <a:gd name="csY23" fmla="*/ 168317 h 190824"/>
                <a:gd name="csX24" fmla="*/ 120013 w 133468"/>
                <a:gd name="csY24" fmla="*/ 169768 h 190824"/>
                <a:gd name="csX25" fmla="*/ 111610 w 133468"/>
                <a:gd name="csY25" fmla="*/ 170337 h 190824"/>
                <a:gd name="csX26" fmla="*/ 96199 w 133468"/>
                <a:gd name="csY26" fmla="*/ 167891 h 190824"/>
                <a:gd name="csX27" fmla="*/ 84008 w 133468"/>
                <a:gd name="csY27" fmla="*/ 160611 h 190824"/>
                <a:gd name="csX28" fmla="*/ 84008 w 133468"/>
                <a:gd name="csY28" fmla="*/ 160554 h 190824"/>
                <a:gd name="csX29" fmla="*/ 79108 w 133468"/>
                <a:gd name="csY29" fmla="*/ 153558 h 190824"/>
                <a:gd name="csX30" fmla="*/ 79365 w 133468"/>
                <a:gd name="csY30" fmla="*/ 152761 h 190824"/>
                <a:gd name="csX31" fmla="*/ 79507 w 133468"/>
                <a:gd name="csY31" fmla="*/ 152705 h 190824"/>
                <a:gd name="csX32" fmla="*/ 98535 w 133468"/>
                <a:gd name="csY32" fmla="*/ 146818 h 190824"/>
                <a:gd name="csX33" fmla="*/ 121608 w 133468"/>
                <a:gd name="csY33" fmla="*/ 119232 h 190824"/>
                <a:gd name="csX34" fmla="*/ 129840 w 133468"/>
                <a:gd name="csY34" fmla="*/ 77626 h 190824"/>
                <a:gd name="csX35" fmla="*/ 121608 w 133468"/>
                <a:gd name="csY35" fmla="*/ 36134 h 190824"/>
                <a:gd name="csX36" fmla="*/ 98535 w 133468"/>
                <a:gd name="csY36" fmla="*/ 9402 h 190824"/>
                <a:gd name="csX37" fmla="*/ 98479 w 133468"/>
                <a:gd name="csY37" fmla="*/ 9402 h 190824"/>
                <a:gd name="csX38" fmla="*/ 64752 w 133468"/>
                <a:gd name="csY38" fmla="*/ -211 h 190824"/>
                <a:gd name="csX39" fmla="*/ 64752 w 133468"/>
                <a:gd name="csY39" fmla="*/ 20919 h 190824"/>
                <a:gd name="csX40" fmla="*/ 86230 w 133468"/>
                <a:gd name="csY40" fmla="*/ 27574 h 190824"/>
                <a:gd name="csX41" fmla="*/ 86287 w 133468"/>
                <a:gd name="csY41" fmla="*/ 27631 h 190824"/>
                <a:gd name="csX42" fmla="*/ 86344 w 133468"/>
                <a:gd name="csY42" fmla="*/ 27631 h 190824"/>
                <a:gd name="csX43" fmla="*/ 100757 w 133468"/>
                <a:gd name="csY43" fmla="*/ 46913 h 190824"/>
                <a:gd name="csX44" fmla="*/ 105942 w 133468"/>
                <a:gd name="csY44" fmla="*/ 77626 h 190824"/>
                <a:gd name="csX45" fmla="*/ 100757 w 133468"/>
                <a:gd name="csY45" fmla="*/ 109108 h 190824"/>
                <a:gd name="csX46" fmla="*/ 86230 w 133468"/>
                <a:gd name="csY46" fmla="*/ 129214 h 190824"/>
                <a:gd name="csX47" fmla="*/ 64752 w 133468"/>
                <a:gd name="csY47" fmla="*/ 136153 h 190824"/>
                <a:gd name="csX48" fmla="*/ 43246 w 133468"/>
                <a:gd name="csY48" fmla="*/ 129214 h 190824"/>
                <a:gd name="csX49" fmla="*/ 28720 w 133468"/>
                <a:gd name="csY49" fmla="*/ 109108 h 190824"/>
                <a:gd name="csX50" fmla="*/ 23535 w 133468"/>
                <a:gd name="csY50" fmla="*/ 77626 h 190824"/>
                <a:gd name="csX51" fmla="*/ 28720 w 133468"/>
                <a:gd name="csY51" fmla="*/ 46913 h 190824"/>
                <a:gd name="csX52" fmla="*/ 43132 w 133468"/>
                <a:gd name="csY52" fmla="*/ 27631 h 190824"/>
                <a:gd name="csX53" fmla="*/ 64752 w 133468"/>
                <a:gd name="csY53" fmla="*/ 20919 h 19082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</a:cxnLst>
              <a:rect l="l" t="t" r="r" b="b"/>
              <a:pathLst>
                <a:path w="133468" h="190824">
                  <a:moveTo>
                    <a:pt x="64752" y="-211"/>
                  </a:moveTo>
                  <a:cubicBezTo>
                    <a:pt x="52076" y="-211"/>
                    <a:pt x="40711" y="2946"/>
                    <a:pt x="30828" y="9174"/>
                  </a:cubicBezTo>
                  <a:cubicBezTo>
                    <a:pt x="21085" y="15431"/>
                    <a:pt x="13338" y="24503"/>
                    <a:pt x="7840" y="36191"/>
                  </a:cubicBezTo>
                  <a:cubicBezTo>
                    <a:pt x="2343" y="47766"/>
                    <a:pt x="-392" y="61643"/>
                    <a:pt x="-392" y="77626"/>
                  </a:cubicBezTo>
                  <a:cubicBezTo>
                    <a:pt x="-392" y="93495"/>
                    <a:pt x="2343" y="107373"/>
                    <a:pt x="7840" y="119232"/>
                  </a:cubicBezTo>
                  <a:cubicBezTo>
                    <a:pt x="13338" y="131034"/>
                    <a:pt x="21028" y="140192"/>
                    <a:pt x="30770" y="146704"/>
                  </a:cubicBezTo>
                  <a:cubicBezTo>
                    <a:pt x="30799" y="146761"/>
                    <a:pt x="30799" y="146789"/>
                    <a:pt x="30828" y="146818"/>
                  </a:cubicBezTo>
                  <a:lnTo>
                    <a:pt x="30884" y="146875"/>
                  </a:lnTo>
                  <a:cubicBezTo>
                    <a:pt x="37635" y="151226"/>
                    <a:pt x="45468" y="152164"/>
                    <a:pt x="52846" y="153330"/>
                  </a:cubicBezTo>
                  <a:cubicBezTo>
                    <a:pt x="53046" y="153359"/>
                    <a:pt x="53216" y="153472"/>
                    <a:pt x="53302" y="153671"/>
                  </a:cubicBezTo>
                  <a:cubicBezTo>
                    <a:pt x="56007" y="160212"/>
                    <a:pt x="59654" y="166185"/>
                    <a:pt x="64325" y="171503"/>
                  </a:cubicBezTo>
                  <a:lnTo>
                    <a:pt x="64325" y="171559"/>
                  </a:lnTo>
                  <a:cubicBezTo>
                    <a:pt x="64325" y="171559"/>
                    <a:pt x="64353" y="171588"/>
                    <a:pt x="64382" y="171616"/>
                  </a:cubicBezTo>
                  <a:cubicBezTo>
                    <a:pt x="69680" y="177617"/>
                    <a:pt x="76146" y="182281"/>
                    <a:pt x="83780" y="185608"/>
                  </a:cubicBezTo>
                  <a:cubicBezTo>
                    <a:pt x="91471" y="188964"/>
                    <a:pt x="100130" y="190613"/>
                    <a:pt x="109616" y="190613"/>
                  </a:cubicBezTo>
                  <a:cubicBezTo>
                    <a:pt x="114116" y="190613"/>
                    <a:pt x="118275" y="190244"/>
                    <a:pt x="122178" y="189533"/>
                  </a:cubicBezTo>
                  <a:cubicBezTo>
                    <a:pt x="126023" y="188850"/>
                    <a:pt x="129213" y="188054"/>
                    <a:pt x="131635" y="187002"/>
                  </a:cubicBezTo>
                  <a:cubicBezTo>
                    <a:pt x="132631" y="186575"/>
                    <a:pt x="133258" y="185267"/>
                    <a:pt x="133030" y="184214"/>
                  </a:cubicBezTo>
                  <a:lnTo>
                    <a:pt x="133030" y="184158"/>
                  </a:lnTo>
                  <a:lnTo>
                    <a:pt x="129413" y="170052"/>
                  </a:lnTo>
                  <a:cubicBezTo>
                    <a:pt x="129413" y="170024"/>
                    <a:pt x="129413" y="170024"/>
                    <a:pt x="129413" y="169995"/>
                  </a:cubicBezTo>
                  <a:cubicBezTo>
                    <a:pt x="129128" y="168715"/>
                    <a:pt x="127419" y="167891"/>
                    <a:pt x="126194" y="168317"/>
                  </a:cubicBezTo>
                  <a:cubicBezTo>
                    <a:pt x="126165" y="168317"/>
                    <a:pt x="126137" y="168317"/>
                    <a:pt x="126137" y="168317"/>
                  </a:cubicBezTo>
                  <a:lnTo>
                    <a:pt x="126023" y="168317"/>
                  </a:lnTo>
                  <a:cubicBezTo>
                    <a:pt x="124371" y="168886"/>
                    <a:pt x="122377" y="169398"/>
                    <a:pt x="120013" y="169768"/>
                  </a:cubicBezTo>
                  <a:cubicBezTo>
                    <a:pt x="117620" y="170137"/>
                    <a:pt x="114828" y="170337"/>
                    <a:pt x="111610" y="170337"/>
                  </a:cubicBezTo>
                  <a:cubicBezTo>
                    <a:pt x="106112" y="170337"/>
                    <a:pt x="101014" y="169512"/>
                    <a:pt x="96199" y="167891"/>
                  </a:cubicBezTo>
                  <a:cubicBezTo>
                    <a:pt x="91557" y="166241"/>
                    <a:pt x="87512" y="163853"/>
                    <a:pt x="84008" y="160611"/>
                  </a:cubicBezTo>
                  <a:cubicBezTo>
                    <a:pt x="84008" y="160582"/>
                    <a:pt x="84008" y="160554"/>
                    <a:pt x="84008" y="160554"/>
                  </a:cubicBezTo>
                  <a:cubicBezTo>
                    <a:pt x="82071" y="158677"/>
                    <a:pt x="80533" y="156231"/>
                    <a:pt x="79108" y="153558"/>
                  </a:cubicBezTo>
                  <a:cubicBezTo>
                    <a:pt x="78966" y="153273"/>
                    <a:pt x="79081" y="152932"/>
                    <a:pt x="79365" y="152761"/>
                  </a:cubicBezTo>
                  <a:cubicBezTo>
                    <a:pt x="79394" y="152733"/>
                    <a:pt x="79451" y="152733"/>
                    <a:pt x="79507" y="152705"/>
                  </a:cubicBezTo>
                  <a:cubicBezTo>
                    <a:pt x="85973" y="151709"/>
                    <a:pt x="92696" y="150657"/>
                    <a:pt x="98535" y="146818"/>
                  </a:cubicBezTo>
                  <a:cubicBezTo>
                    <a:pt x="108391" y="140305"/>
                    <a:pt x="116110" y="131034"/>
                    <a:pt x="121608" y="119232"/>
                  </a:cubicBezTo>
                  <a:cubicBezTo>
                    <a:pt x="127134" y="107373"/>
                    <a:pt x="129840" y="93495"/>
                    <a:pt x="129840" y="77626"/>
                  </a:cubicBezTo>
                  <a:cubicBezTo>
                    <a:pt x="129840" y="61615"/>
                    <a:pt x="127162" y="47709"/>
                    <a:pt x="121608" y="36134"/>
                  </a:cubicBezTo>
                  <a:cubicBezTo>
                    <a:pt x="116110" y="24588"/>
                    <a:pt x="108391" y="15658"/>
                    <a:pt x="98535" y="9402"/>
                  </a:cubicBezTo>
                  <a:cubicBezTo>
                    <a:pt x="98507" y="9402"/>
                    <a:pt x="98507" y="9402"/>
                    <a:pt x="98479" y="9402"/>
                  </a:cubicBezTo>
                  <a:cubicBezTo>
                    <a:pt x="88737" y="3032"/>
                    <a:pt x="77428" y="-211"/>
                    <a:pt x="64752" y="-211"/>
                  </a:cubicBezTo>
                  <a:close/>
                  <a:moveTo>
                    <a:pt x="64752" y="20919"/>
                  </a:moveTo>
                  <a:cubicBezTo>
                    <a:pt x="73098" y="20919"/>
                    <a:pt x="80134" y="23109"/>
                    <a:pt x="86230" y="27574"/>
                  </a:cubicBezTo>
                  <a:lnTo>
                    <a:pt x="86287" y="27631"/>
                  </a:lnTo>
                  <a:cubicBezTo>
                    <a:pt x="86316" y="27631"/>
                    <a:pt x="86344" y="27631"/>
                    <a:pt x="86344" y="27631"/>
                  </a:cubicBezTo>
                  <a:cubicBezTo>
                    <a:pt x="92468" y="31982"/>
                    <a:pt x="97282" y="38324"/>
                    <a:pt x="100757" y="46913"/>
                  </a:cubicBezTo>
                  <a:cubicBezTo>
                    <a:pt x="104204" y="55330"/>
                    <a:pt x="105942" y="65597"/>
                    <a:pt x="105942" y="77626"/>
                  </a:cubicBezTo>
                  <a:cubicBezTo>
                    <a:pt x="105942" y="89769"/>
                    <a:pt x="104233" y="100263"/>
                    <a:pt x="100757" y="109108"/>
                  </a:cubicBezTo>
                  <a:cubicBezTo>
                    <a:pt x="97282" y="117981"/>
                    <a:pt x="92382" y="124607"/>
                    <a:pt x="86230" y="129214"/>
                  </a:cubicBezTo>
                  <a:cubicBezTo>
                    <a:pt x="80106" y="133849"/>
                    <a:pt x="73127" y="136153"/>
                    <a:pt x="64752" y="136153"/>
                  </a:cubicBezTo>
                  <a:cubicBezTo>
                    <a:pt x="56549" y="136153"/>
                    <a:pt x="49513" y="133849"/>
                    <a:pt x="43246" y="129214"/>
                  </a:cubicBezTo>
                  <a:cubicBezTo>
                    <a:pt x="37094" y="124607"/>
                    <a:pt x="32194" y="117981"/>
                    <a:pt x="28720" y="109108"/>
                  </a:cubicBezTo>
                  <a:cubicBezTo>
                    <a:pt x="25244" y="100263"/>
                    <a:pt x="23535" y="89769"/>
                    <a:pt x="23535" y="77626"/>
                  </a:cubicBezTo>
                  <a:cubicBezTo>
                    <a:pt x="23535" y="65597"/>
                    <a:pt x="25273" y="55330"/>
                    <a:pt x="28720" y="46913"/>
                  </a:cubicBezTo>
                  <a:cubicBezTo>
                    <a:pt x="32166" y="38324"/>
                    <a:pt x="37008" y="31982"/>
                    <a:pt x="43132" y="27631"/>
                  </a:cubicBezTo>
                  <a:cubicBezTo>
                    <a:pt x="49399" y="23138"/>
                    <a:pt x="56520" y="20919"/>
                    <a:pt x="64752" y="20919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</p:sp>
        <p:sp>
          <p:nvSpPr>
            <p:cNvPr id="504" name="フリーフォーム: 図形 503">
              <a:extLst>
                <a:ext uri="{FF2B5EF4-FFF2-40B4-BE49-F238E27FC236}">
                  <a16:creationId xmlns:a16="http://schemas.microsoft.com/office/drawing/2014/main" id="{31DA7D2D-D90F-D652-093D-A42B5CAC1F31}"/>
                </a:ext>
              </a:extLst>
            </p:cNvPr>
            <p:cNvSpPr/>
            <p:nvPr/>
          </p:nvSpPr>
          <p:spPr>
            <a:xfrm>
              <a:off x="1257400" y="1904388"/>
              <a:ext cx="130019" cy="9525"/>
            </a:xfrm>
            <a:custGeom>
              <a:avLst/>
              <a:gdLst>
                <a:gd name="csX0" fmla="*/ -614 w 130019"/>
                <a:gd name="csY0" fmla="*/ -69 h 9525"/>
                <a:gd name="csX1" fmla="*/ 129405 w 130019"/>
                <a:gd name="csY1" fmla="*/ -69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30019" h="9525">
                  <a:moveTo>
                    <a:pt x="-614" y="-69"/>
                  </a:moveTo>
                  <a:lnTo>
                    <a:pt x="129405" y="-69"/>
                  </a:lnTo>
                </a:path>
              </a:pathLst>
            </a:custGeom>
            <a:solidFill>
              <a:srgbClr val="000000"/>
            </a:solidFill>
            <a:ln w="19049" cap="sq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505" name="フリーフォーム: 図形 504">
              <a:extLst>
                <a:ext uri="{FF2B5EF4-FFF2-40B4-BE49-F238E27FC236}">
                  <a16:creationId xmlns:a16="http://schemas.microsoft.com/office/drawing/2014/main" id="{0900D87D-AAF0-8730-D64B-3476367A71EC}"/>
                </a:ext>
              </a:extLst>
            </p:cNvPr>
            <p:cNvSpPr/>
            <p:nvPr/>
          </p:nvSpPr>
          <p:spPr>
            <a:xfrm>
              <a:off x="1257296" y="1927249"/>
              <a:ext cx="133468" cy="190824"/>
            </a:xfrm>
            <a:custGeom>
              <a:avLst/>
              <a:gdLst>
                <a:gd name="csX0" fmla="*/ 64752 w 133468"/>
                <a:gd name="csY0" fmla="*/ -133 h 190824"/>
                <a:gd name="csX1" fmla="*/ 30828 w 133468"/>
                <a:gd name="csY1" fmla="*/ 9251 h 190824"/>
                <a:gd name="csX2" fmla="*/ 7840 w 133468"/>
                <a:gd name="csY2" fmla="*/ 36269 h 190824"/>
                <a:gd name="csX3" fmla="*/ -392 w 133468"/>
                <a:gd name="csY3" fmla="*/ 77704 h 190824"/>
                <a:gd name="csX4" fmla="*/ 7840 w 133468"/>
                <a:gd name="csY4" fmla="*/ 119310 h 190824"/>
                <a:gd name="csX5" fmla="*/ 30770 w 133468"/>
                <a:gd name="csY5" fmla="*/ 146781 h 190824"/>
                <a:gd name="csX6" fmla="*/ 30828 w 133468"/>
                <a:gd name="csY6" fmla="*/ 146895 h 190824"/>
                <a:gd name="csX7" fmla="*/ 30884 w 133468"/>
                <a:gd name="csY7" fmla="*/ 146952 h 190824"/>
                <a:gd name="csX8" fmla="*/ 52846 w 133468"/>
                <a:gd name="csY8" fmla="*/ 153407 h 190824"/>
                <a:gd name="csX9" fmla="*/ 53302 w 133468"/>
                <a:gd name="csY9" fmla="*/ 153749 h 190824"/>
                <a:gd name="csX10" fmla="*/ 64325 w 133468"/>
                <a:gd name="csY10" fmla="*/ 171580 h 190824"/>
                <a:gd name="csX11" fmla="*/ 64325 w 133468"/>
                <a:gd name="csY11" fmla="*/ 171637 h 190824"/>
                <a:gd name="csX12" fmla="*/ 64382 w 133468"/>
                <a:gd name="csY12" fmla="*/ 171694 h 190824"/>
                <a:gd name="csX13" fmla="*/ 83780 w 133468"/>
                <a:gd name="csY13" fmla="*/ 185686 h 190824"/>
                <a:gd name="csX14" fmla="*/ 109616 w 133468"/>
                <a:gd name="csY14" fmla="*/ 190691 h 190824"/>
                <a:gd name="csX15" fmla="*/ 122178 w 133468"/>
                <a:gd name="csY15" fmla="*/ 189610 h 190824"/>
                <a:gd name="csX16" fmla="*/ 131635 w 133468"/>
                <a:gd name="csY16" fmla="*/ 187079 h 190824"/>
                <a:gd name="csX17" fmla="*/ 133030 w 133468"/>
                <a:gd name="csY17" fmla="*/ 184292 h 190824"/>
                <a:gd name="csX18" fmla="*/ 133030 w 133468"/>
                <a:gd name="csY18" fmla="*/ 184235 h 190824"/>
                <a:gd name="csX19" fmla="*/ 129413 w 133468"/>
                <a:gd name="csY19" fmla="*/ 170130 h 190824"/>
                <a:gd name="csX20" fmla="*/ 129413 w 133468"/>
                <a:gd name="csY20" fmla="*/ 170072 h 190824"/>
                <a:gd name="csX21" fmla="*/ 126194 w 133468"/>
                <a:gd name="csY21" fmla="*/ 168395 h 190824"/>
                <a:gd name="csX22" fmla="*/ 126137 w 133468"/>
                <a:gd name="csY22" fmla="*/ 168395 h 190824"/>
                <a:gd name="csX23" fmla="*/ 126023 w 133468"/>
                <a:gd name="csY23" fmla="*/ 168395 h 190824"/>
                <a:gd name="csX24" fmla="*/ 120013 w 133468"/>
                <a:gd name="csY24" fmla="*/ 169845 h 190824"/>
                <a:gd name="csX25" fmla="*/ 111610 w 133468"/>
                <a:gd name="csY25" fmla="*/ 170414 h 190824"/>
                <a:gd name="csX26" fmla="*/ 96200 w 133468"/>
                <a:gd name="csY26" fmla="*/ 167968 h 190824"/>
                <a:gd name="csX27" fmla="*/ 84008 w 133468"/>
                <a:gd name="csY27" fmla="*/ 160688 h 190824"/>
                <a:gd name="csX28" fmla="*/ 84008 w 133468"/>
                <a:gd name="csY28" fmla="*/ 160631 h 190824"/>
                <a:gd name="csX29" fmla="*/ 79109 w 133468"/>
                <a:gd name="csY29" fmla="*/ 153635 h 190824"/>
                <a:gd name="csX30" fmla="*/ 79365 w 133468"/>
                <a:gd name="csY30" fmla="*/ 152839 h 190824"/>
                <a:gd name="csX31" fmla="*/ 79508 w 133468"/>
                <a:gd name="csY31" fmla="*/ 152782 h 190824"/>
                <a:gd name="csX32" fmla="*/ 98535 w 133468"/>
                <a:gd name="csY32" fmla="*/ 146895 h 190824"/>
                <a:gd name="csX33" fmla="*/ 121608 w 133468"/>
                <a:gd name="csY33" fmla="*/ 119310 h 190824"/>
                <a:gd name="csX34" fmla="*/ 129840 w 133468"/>
                <a:gd name="csY34" fmla="*/ 77704 h 190824"/>
                <a:gd name="csX35" fmla="*/ 121608 w 133468"/>
                <a:gd name="csY35" fmla="*/ 36212 h 190824"/>
                <a:gd name="csX36" fmla="*/ 98535 w 133468"/>
                <a:gd name="csY36" fmla="*/ 9479 h 190824"/>
                <a:gd name="csX37" fmla="*/ 98479 w 133468"/>
                <a:gd name="csY37" fmla="*/ 9479 h 190824"/>
                <a:gd name="csX38" fmla="*/ 64752 w 133468"/>
                <a:gd name="csY38" fmla="*/ -133 h 190824"/>
                <a:gd name="csX39" fmla="*/ 64752 w 133468"/>
                <a:gd name="csY39" fmla="*/ 20997 h 190824"/>
                <a:gd name="csX40" fmla="*/ 86230 w 133468"/>
                <a:gd name="csY40" fmla="*/ 27651 h 190824"/>
                <a:gd name="csX41" fmla="*/ 86287 w 133468"/>
                <a:gd name="csY41" fmla="*/ 27708 h 190824"/>
                <a:gd name="csX42" fmla="*/ 86344 w 133468"/>
                <a:gd name="csY42" fmla="*/ 27708 h 190824"/>
                <a:gd name="csX43" fmla="*/ 100757 w 133468"/>
                <a:gd name="csY43" fmla="*/ 46990 h 190824"/>
                <a:gd name="csX44" fmla="*/ 105942 w 133468"/>
                <a:gd name="csY44" fmla="*/ 77704 h 190824"/>
                <a:gd name="csX45" fmla="*/ 100757 w 133468"/>
                <a:gd name="csY45" fmla="*/ 109185 h 190824"/>
                <a:gd name="csX46" fmla="*/ 86230 w 133468"/>
                <a:gd name="csY46" fmla="*/ 129292 h 190824"/>
                <a:gd name="csX47" fmla="*/ 64752 w 133468"/>
                <a:gd name="csY47" fmla="*/ 136231 h 190824"/>
                <a:gd name="csX48" fmla="*/ 43246 w 133468"/>
                <a:gd name="csY48" fmla="*/ 129292 h 190824"/>
                <a:gd name="csX49" fmla="*/ 28720 w 133468"/>
                <a:gd name="csY49" fmla="*/ 109185 h 190824"/>
                <a:gd name="csX50" fmla="*/ 23535 w 133468"/>
                <a:gd name="csY50" fmla="*/ 77704 h 190824"/>
                <a:gd name="csX51" fmla="*/ 28720 w 133468"/>
                <a:gd name="csY51" fmla="*/ 46990 h 190824"/>
                <a:gd name="csX52" fmla="*/ 43132 w 133468"/>
                <a:gd name="csY52" fmla="*/ 27708 h 190824"/>
                <a:gd name="csX53" fmla="*/ 64752 w 133468"/>
                <a:gd name="csY53" fmla="*/ 20997 h 19082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</a:cxnLst>
              <a:rect l="l" t="t" r="r" b="b"/>
              <a:pathLst>
                <a:path w="133468" h="190824">
                  <a:moveTo>
                    <a:pt x="64752" y="-133"/>
                  </a:moveTo>
                  <a:cubicBezTo>
                    <a:pt x="52076" y="-133"/>
                    <a:pt x="40711" y="3023"/>
                    <a:pt x="30828" y="9251"/>
                  </a:cubicBezTo>
                  <a:cubicBezTo>
                    <a:pt x="21086" y="15508"/>
                    <a:pt x="13338" y="24580"/>
                    <a:pt x="7840" y="36269"/>
                  </a:cubicBezTo>
                  <a:cubicBezTo>
                    <a:pt x="2343" y="47843"/>
                    <a:pt x="-392" y="61721"/>
                    <a:pt x="-392" y="77704"/>
                  </a:cubicBezTo>
                  <a:cubicBezTo>
                    <a:pt x="-392" y="93573"/>
                    <a:pt x="2343" y="107450"/>
                    <a:pt x="7840" y="119310"/>
                  </a:cubicBezTo>
                  <a:cubicBezTo>
                    <a:pt x="13338" y="131112"/>
                    <a:pt x="21028" y="140269"/>
                    <a:pt x="30770" y="146781"/>
                  </a:cubicBezTo>
                  <a:cubicBezTo>
                    <a:pt x="30799" y="146838"/>
                    <a:pt x="30799" y="146867"/>
                    <a:pt x="30828" y="146895"/>
                  </a:cubicBezTo>
                  <a:lnTo>
                    <a:pt x="30884" y="146952"/>
                  </a:lnTo>
                  <a:cubicBezTo>
                    <a:pt x="37635" y="151303"/>
                    <a:pt x="45468" y="152241"/>
                    <a:pt x="52846" y="153407"/>
                  </a:cubicBezTo>
                  <a:cubicBezTo>
                    <a:pt x="53046" y="153436"/>
                    <a:pt x="53216" y="153550"/>
                    <a:pt x="53302" y="153749"/>
                  </a:cubicBezTo>
                  <a:cubicBezTo>
                    <a:pt x="56007" y="160290"/>
                    <a:pt x="59654" y="166262"/>
                    <a:pt x="64325" y="171580"/>
                  </a:cubicBezTo>
                  <a:lnTo>
                    <a:pt x="64325" y="171637"/>
                  </a:lnTo>
                  <a:cubicBezTo>
                    <a:pt x="64325" y="171637"/>
                    <a:pt x="64353" y="171665"/>
                    <a:pt x="64382" y="171694"/>
                  </a:cubicBezTo>
                  <a:cubicBezTo>
                    <a:pt x="69680" y="177694"/>
                    <a:pt x="76146" y="182358"/>
                    <a:pt x="83780" y="185686"/>
                  </a:cubicBezTo>
                  <a:cubicBezTo>
                    <a:pt x="91471" y="189041"/>
                    <a:pt x="100130" y="190691"/>
                    <a:pt x="109616" y="190691"/>
                  </a:cubicBezTo>
                  <a:cubicBezTo>
                    <a:pt x="114116" y="190691"/>
                    <a:pt x="118275" y="190321"/>
                    <a:pt x="122178" y="189610"/>
                  </a:cubicBezTo>
                  <a:cubicBezTo>
                    <a:pt x="126023" y="188928"/>
                    <a:pt x="129213" y="188131"/>
                    <a:pt x="131635" y="187079"/>
                  </a:cubicBezTo>
                  <a:cubicBezTo>
                    <a:pt x="132631" y="186652"/>
                    <a:pt x="133258" y="185344"/>
                    <a:pt x="133030" y="184292"/>
                  </a:cubicBezTo>
                  <a:lnTo>
                    <a:pt x="133030" y="184235"/>
                  </a:lnTo>
                  <a:lnTo>
                    <a:pt x="129413" y="170130"/>
                  </a:lnTo>
                  <a:cubicBezTo>
                    <a:pt x="129413" y="170101"/>
                    <a:pt x="129413" y="170101"/>
                    <a:pt x="129413" y="170072"/>
                  </a:cubicBezTo>
                  <a:cubicBezTo>
                    <a:pt x="129128" y="168793"/>
                    <a:pt x="127419" y="167968"/>
                    <a:pt x="126194" y="168395"/>
                  </a:cubicBezTo>
                  <a:cubicBezTo>
                    <a:pt x="126165" y="168395"/>
                    <a:pt x="126137" y="168395"/>
                    <a:pt x="126137" y="168395"/>
                  </a:cubicBezTo>
                  <a:lnTo>
                    <a:pt x="126023" y="168395"/>
                  </a:lnTo>
                  <a:cubicBezTo>
                    <a:pt x="124371" y="168964"/>
                    <a:pt x="122377" y="169475"/>
                    <a:pt x="120013" y="169845"/>
                  </a:cubicBezTo>
                  <a:cubicBezTo>
                    <a:pt x="117620" y="170215"/>
                    <a:pt x="114828" y="170414"/>
                    <a:pt x="111610" y="170414"/>
                  </a:cubicBezTo>
                  <a:cubicBezTo>
                    <a:pt x="106112" y="170414"/>
                    <a:pt x="101014" y="169589"/>
                    <a:pt x="96200" y="167968"/>
                  </a:cubicBezTo>
                  <a:cubicBezTo>
                    <a:pt x="91557" y="166319"/>
                    <a:pt x="87512" y="163930"/>
                    <a:pt x="84008" y="160688"/>
                  </a:cubicBezTo>
                  <a:cubicBezTo>
                    <a:pt x="84008" y="160659"/>
                    <a:pt x="84008" y="160631"/>
                    <a:pt x="84008" y="160631"/>
                  </a:cubicBezTo>
                  <a:cubicBezTo>
                    <a:pt x="82071" y="158754"/>
                    <a:pt x="80533" y="156308"/>
                    <a:pt x="79109" y="153635"/>
                  </a:cubicBezTo>
                  <a:cubicBezTo>
                    <a:pt x="78966" y="153351"/>
                    <a:pt x="79081" y="153009"/>
                    <a:pt x="79365" y="152839"/>
                  </a:cubicBezTo>
                  <a:cubicBezTo>
                    <a:pt x="79394" y="152810"/>
                    <a:pt x="79451" y="152810"/>
                    <a:pt x="79508" y="152782"/>
                  </a:cubicBezTo>
                  <a:cubicBezTo>
                    <a:pt x="85973" y="151787"/>
                    <a:pt x="92696" y="150734"/>
                    <a:pt x="98535" y="146895"/>
                  </a:cubicBezTo>
                  <a:cubicBezTo>
                    <a:pt x="108391" y="140383"/>
                    <a:pt x="116110" y="131112"/>
                    <a:pt x="121608" y="119310"/>
                  </a:cubicBezTo>
                  <a:cubicBezTo>
                    <a:pt x="127134" y="107450"/>
                    <a:pt x="129840" y="93573"/>
                    <a:pt x="129840" y="77704"/>
                  </a:cubicBezTo>
                  <a:cubicBezTo>
                    <a:pt x="129840" y="61693"/>
                    <a:pt x="127163" y="47786"/>
                    <a:pt x="121608" y="36212"/>
                  </a:cubicBezTo>
                  <a:cubicBezTo>
                    <a:pt x="116110" y="24665"/>
                    <a:pt x="108391" y="15736"/>
                    <a:pt x="98535" y="9479"/>
                  </a:cubicBezTo>
                  <a:cubicBezTo>
                    <a:pt x="98507" y="9479"/>
                    <a:pt x="98507" y="9479"/>
                    <a:pt x="98479" y="9479"/>
                  </a:cubicBezTo>
                  <a:cubicBezTo>
                    <a:pt x="88737" y="3109"/>
                    <a:pt x="77428" y="-133"/>
                    <a:pt x="64752" y="-133"/>
                  </a:cubicBezTo>
                  <a:close/>
                  <a:moveTo>
                    <a:pt x="64752" y="20997"/>
                  </a:moveTo>
                  <a:cubicBezTo>
                    <a:pt x="73098" y="20997"/>
                    <a:pt x="80134" y="23187"/>
                    <a:pt x="86230" y="27651"/>
                  </a:cubicBezTo>
                  <a:lnTo>
                    <a:pt x="86287" y="27708"/>
                  </a:lnTo>
                  <a:cubicBezTo>
                    <a:pt x="86316" y="27708"/>
                    <a:pt x="86344" y="27708"/>
                    <a:pt x="86344" y="27708"/>
                  </a:cubicBezTo>
                  <a:cubicBezTo>
                    <a:pt x="92469" y="32059"/>
                    <a:pt x="97282" y="38401"/>
                    <a:pt x="100757" y="46990"/>
                  </a:cubicBezTo>
                  <a:cubicBezTo>
                    <a:pt x="104204" y="55408"/>
                    <a:pt x="105942" y="65674"/>
                    <a:pt x="105942" y="77704"/>
                  </a:cubicBezTo>
                  <a:cubicBezTo>
                    <a:pt x="105942" y="89847"/>
                    <a:pt x="104233" y="100341"/>
                    <a:pt x="100757" y="109185"/>
                  </a:cubicBezTo>
                  <a:cubicBezTo>
                    <a:pt x="97282" y="118058"/>
                    <a:pt x="92382" y="124684"/>
                    <a:pt x="86230" y="129292"/>
                  </a:cubicBezTo>
                  <a:cubicBezTo>
                    <a:pt x="80106" y="133927"/>
                    <a:pt x="73127" y="136231"/>
                    <a:pt x="64752" y="136231"/>
                  </a:cubicBezTo>
                  <a:cubicBezTo>
                    <a:pt x="56549" y="136231"/>
                    <a:pt x="49513" y="133927"/>
                    <a:pt x="43246" y="129292"/>
                  </a:cubicBezTo>
                  <a:cubicBezTo>
                    <a:pt x="37094" y="124684"/>
                    <a:pt x="32194" y="118058"/>
                    <a:pt x="28720" y="109185"/>
                  </a:cubicBezTo>
                  <a:cubicBezTo>
                    <a:pt x="25244" y="100341"/>
                    <a:pt x="23535" y="89847"/>
                    <a:pt x="23535" y="77704"/>
                  </a:cubicBezTo>
                  <a:cubicBezTo>
                    <a:pt x="23535" y="65674"/>
                    <a:pt x="25273" y="55408"/>
                    <a:pt x="28720" y="46990"/>
                  </a:cubicBezTo>
                  <a:cubicBezTo>
                    <a:pt x="32166" y="38401"/>
                    <a:pt x="37008" y="32059"/>
                    <a:pt x="43132" y="27708"/>
                  </a:cubicBezTo>
                  <a:cubicBezTo>
                    <a:pt x="49399" y="23215"/>
                    <a:pt x="56520" y="20997"/>
                    <a:pt x="64752" y="20997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</p:sp>
      </p:grpSp>
      <p:grpSp>
        <p:nvGrpSpPr>
          <p:cNvPr id="508" name="グラフィックス 506">
            <a:extLst>
              <a:ext uri="{FF2B5EF4-FFF2-40B4-BE49-F238E27FC236}">
                <a16:creationId xmlns:a16="http://schemas.microsoft.com/office/drawing/2014/main" id="{D7B31299-D01D-D873-B4B7-FE25A09D9BCD}"/>
              </a:ext>
            </a:extLst>
          </p:cNvPr>
          <p:cNvGrpSpPr/>
          <p:nvPr/>
        </p:nvGrpSpPr>
        <p:grpSpPr>
          <a:xfrm>
            <a:off x="5805610" y="853060"/>
            <a:ext cx="1295996" cy="1295996"/>
            <a:chOff x="5805610" y="853060"/>
            <a:chExt cx="1295996" cy="1295996"/>
          </a:xfrm>
        </p:grpSpPr>
        <p:grpSp>
          <p:nvGrpSpPr>
            <p:cNvPr id="509" name="グラフィックス 506">
              <a:extLst>
                <a:ext uri="{FF2B5EF4-FFF2-40B4-BE49-F238E27FC236}">
                  <a16:creationId xmlns:a16="http://schemas.microsoft.com/office/drawing/2014/main" id="{9D1177B7-2C49-5BFE-1B68-311692EF0657}"/>
                </a:ext>
              </a:extLst>
            </p:cNvPr>
            <p:cNvGrpSpPr/>
            <p:nvPr/>
          </p:nvGrpSpPr>
          <p:grpSpPr>
            <a:xfrm>
              <a:off x="5805610" y="853060"/>
              <a:ext cx="1295996" cy="1295996"/>
              <a:chOff x="5805610" y="853060"/>
              <a:chExt cx="1295996" cy="1295996"/>
            </a:xfrm>
          </p:grpSpPr>
          <p:sp>
            <p:nvSpPr>
              <p:cNvPr id="510" name="フリーフォーム: 図形 509">
                <a:extLst>
                  <a:ext uri="{FF2B5EF4-FFF2-40B4-BE49-F238E27FC236}">
                    <a16:creationId xmlns:a16="http://schemas.microsoft.com/office/drawing/2014/main" id="{73EC8535-75E4-38C3-0348-7C1A3811ADA3}"/>
                  </a:ext>
                </a:extLst>
              </p:cNvPr>
              <p:cNvSpPr/>
              <p:nvPr/>
            </p:nvSpPr>
            <p:spPr>
              <a:xfrm>
                <a:off x="5805610" y="1141076"/>
                <a:ext cx="184755" cy="720002"/>
              </a:xfrm>
              <a:custGeom>
                <a:avLst/>
                <a:gdLst>
                  <a:gd name="csX0" fmla="*/ -685 w 184755"/>
                  <a:gd name="csY0" fmla="*/ 719912 h 720002"/>
                  <a:gd name="csX1" fmla="*/ 184070 w 184755"/>
                  <a:gd name="csY1" fmla="*/ 719912 h 720002"/>
                  <a:gd name="csX2" fmla="*/ -685 w 184755"/>
                  <a:gd name="csY2" fmla="*/ -90 h 720002"/>
                  <a:gd name="csX3" fmla="*/ 184070 w 184755"/>
                  <a:gd name="csY3" fmla="*/ -90 h 72000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84755" h="720002">
                    <a:moveTo>
                      <a:pt x="-685" y="719912"/>
                    </a:moveTo>
                    <a:lnTo>
                      <a:pt x="184070" y="719912"/>
                    </a:lnTo>
                    <a:moveTo>
                      <a:pt x="-685" y="-90"/>
                    </a:moveTo>
                    <a:lnTo>
                      <a:pt x="184070" y="-90"/>
                    </a:lnTo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11" name="フリーフォーム: 図形 510">
                <a:extLst>
                  <a:ext uri="{FF2B5EF4-FFF2-40B4-BE49-F238E27FC236}">
                    <a16:creationId xmlns:a16="http://schemas.microsoft.com/office/drawing/2014/main" id="{7E647ABF-8F27-B00B-CB66-569D4E46AB8C}"/>
                  </a:ext>
                </a:extLst>
              </p:cNvPr>
              <p:cNvSpPr/>
              <p:nvPr/>
            </p:nvSpPr>
            <p:spPr>
              <a:xfrm>
                <a:off x="6916849" y="1141076"/>
                <a:ext cx="184757" cy="720002"/>
              </a:xfrm>
              <a:custGeom>
                <a:avLst/>
                <a:gdLst>
                  <a:gd name="csX0" fmla="*/ -597 w 184757"/>
                  <a:gd name="csY0" fmla="*/ 719912 h 720002"/>
                  <a:gd name="csX1" fmla="*/ 184160 w 184757"/>
                  <a:gd name="csY1" fmla="*/ 719912 h 720002"/>
                  <a:gd name="csX2" fmla="*/ -558 w 184757"/>
                  <a:gd name="csY2" fmla="*/ -90 h 720002"/>
                  <a:gd name="csX3" fmla="*/ 184160 w 184757"/>
                  <a:gd name="csY3" fmla="*/ -90 h 72000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84757" h="720002">
                    <a:moveTo>
                      <a:pt x="-597" y="719912"/>
                    </a:moveTo>
                    <a:lnTo>
                      <a:pt x="184160" y="719912"/>
                    </a:lnTo>
                    <a:moveTo>
                      <a:pt x="-558" y="-90"/>
                    </a:moveTo>
                    <a:lnTo>
                      <a:pt x="184160" y="-90"/>
                    </a:lnTo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12" name="フリーフォーム: 図形 511">
                <a:extLst>
                  <a:ext uri="{FF2B5EF4-FFF2-40B4-BE49-F238E27FC236}">
                    <a16:creationId xmlns:a16="http://schemas.microsoft.com/office/drawing/2014/main" id="{701B3B36-20A2-063B-99DE-D7E8BDE2D500}"/>
                  </a:ext>
                </a:extLst>
              </p:cNvPr>
              <p:cNvSpPr/>
              <p:nvPr/>
            </p:nvSpPr>
            <p:spPr>
              <a:xfrm>
                <a:off x="5990365" y="853060"/>
                <a:ext cx="926483" cy="1295996"/>
              </a:xfrm>
              <a:custGeom>
                <a:avLst/>
                <a:gdLst>
                  <a:gd name="csX0" fmla="*/ -641 w 926483"/>
                  <a:gd name="csY0" fmla="*/ -90 h 1295996"/>
                  <a:gd name="csX1" fmla="*/ 925843 w 926483"/>
                  <a:gd name="csY1" fmla="*/ -90 h 1295996"/>
                  <a:gd name="csX2" fmla="*/ 925843 w 926483"/>
                  <a:gd name="csY2" fmla="*/ 1295907 h 1295996"/>
                  <a:gd name="csX3" fmla="*/ -641 w 926483"/>
                  <a:gd name="csY3" fmla="*/ 1295907 h 129599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926483" h="1295996">
                    <a:moveTo>
                      <a:pt x="-641" y="-90"/>
                    </a:moveTo>
                    <a:lnTo>
                      <a:pt x="925843" y="-90"/>
                    </a:lnTo>
                    <a:lnTo>
                      <a:pt x="925843" y="1295907"/>
                    </a:lnTo>
                    <a:lnTo>
                      <a:pt x="-641" y="1295907"/>
                    </a:lnTo>
                    <a:close/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13" name="フリーフォーム: 図形 512">
                <a:extLst>
                  <a:ext uri="{FF2B5EF4-FFF2-40B4-BE49-F238E27FC236}">
                    <a16:creationId xmlns:a16="http://schemas.microsoft.com/office/drawing/2014/main" id="{0CFFA1B4-A1F3-1035-F76E-E4F48334DC78}"/>
                  </a:ext>
                </a:extLst>
              </p:cNvPr>
              <p:cNvSpPr/>
              <p:nvPr/>
            </p:nvSpPr>
            <p:spPr>
              <a:xfrm>
                <a:off x="5990365" y="1398293"/>
                <a:ext cx="178694" cy="205529"/>
              </a:xfrm>
              <a:custGeom>
                <a:avLst/>
                <a:gdLst>
                  <a:gd name="csX0" fmla="*/ -671 w 178694"/>
                  <a:gd name="csY0" fmla="*/ 205440 h 205529"/>
                  <a:gd name="csX1" fmla="*/ 178024 w 178694"/>
                  <a:gd name="csY1" fmla="*/ 102675 h 205529"/>
                  <a:gd name="csX2" fmla="*/ -671 w 178694"/>
                  <a:gd name="csY2" fmla="*/ -90 h 2055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178694" h="205529">
                    <a:moveTo>
                      <a:pt x="-671" y="205440"/>
                    </a:moveTo>
                    <a:lnTo>
                      <a:pt x="178024" y="102675"/>
                    </a:lnTo>
                    <a:lnTo>
                      <a:pt x="-671" y="-90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14" name="フリーフォーム: 図形 513">
                <a:extLst>
                  <a:ext uri="{FF2B5EF4-FFF2-40B4-BE49-F238E27FC236}">
                    <a16:creationId xmlns:a16="http://schemas.microsoft.com/office/drawing/2014/main" id="{DE4D4DC7-4F76-DED0-2480-C2474542AFEA}"/>
                  </a:ext>
                </a:extLst>
              </p:cNvPr>
              <p:cNvSpPr/>
              <p:nvPr/>
            </p:nvSpPr>
            <p:spPr>
              <a:xfrm>
                <a:off x="6729358" y="1045658"/>
                <a:ext cx="133468" cy="190824"/>
              </a:xfrm>
              <a:custGeom>
                <a:avLst/>
                <a:gdLst>
                  <a:gd name="csX0" fmla="*/ 64752 w 133468"/>
                  <a:gd name="csY0" fmla="*/ -211 h 190824"/>
                  <a:gd name="csX1" fmla="*/ 30828 w 133468"/>
                  <a:gd name="csY1" fmla="*/ 9174 h 190824"/>
                  <a:gd name="csX2" fmla="*/ 7840 w 133468"/>
                  <a:gd name="csY2" fmla="*/ 36191 h 190824"/>
                  <a:gd name="csX3" fmla="*/ -392 w 133468"/>
                  <a:gd name="csY3" fmla="*/ 77626 h 190824"/>
                  <a:gd name="csX4" fmla="*/ 7840 w 133468"/>
                  <a:gd name="csY4" fmla="*/ 119232 h 190824"/>
                  <a:gd name="csX5" fmla="*/ 30770 w 133468"/>
                  <a:gd name="csY5" fmla="*/ 146704 h 190824"/>
                  <a:gd name="csX6" fmla="*/ 30828 w 133468"/>
                  <a:gd name="csY6" fmla="*/ 146818 h 190824"/>
                  <a:gd name="csX7" fmla="*/ 30884 w 133468"/>
                  <a:gd name="csY7" fmla="*/ 146875 h 190824"/>
                  <a:gd name="csX8" fmla="*/ 52846 w 133468"/>
                  <a:gd name="csY8" fmla="*/ 153330 h 190824"/>
                  <a:gd name="csX9" fmla="*/ 53302 w 133468"/>
                  <a:gd name="csY9" fmla="*/ 153671 h 190824"/>
                  <a:gd name="csX10" fmla="*/ 64325 w 133468"/>
                  <a:gd name="csY10" fmla="*/ 171503 h 190824"/>
                  <a:gd name="csX11" fmla="*/ 64325 w 133468"/>
                  <a:gd name="csY11" fmla="*/ 171559 h 190824"/>
                  <a:gd name="csX12" fmla="*/ 64382 w 133468"/>
                  <a:gd name="csY12" fmla="*/ 171616 h 190824"/>
                  <a:gd name="csX13" fmla="*/ 83780 w 133468"/>
                  <a:gd name="csY13" fmla="*/ 185608 h 190824"/>
                  <a:gd name="csX14" fmla="*/ 109616 w 133468"/>
                  <a:gd name="csY14" fmla="*/ 190613 h 190824"/>
                  <a:gd name="csX15" fmla="*/ 122178 w 133468"/>
                  <a:gd name="csY15" fmla="*/ 189533 h 190824"/>
                  <a:gd name="csX16" fmla="*/ 131635 w 133468"/>
                  <a:gd name="csY16" fmla="*/ 187002 h 190824"/>
                  <a:gd name="csX17" fmla="*/ 133030 w 133468"/>
                  <a:gd name="csY17" fmla="*/ 184214 h 190824"/>
                  <a:gd name="csX18" fmla="*/ 133030 w 133468"/>
                  <a:gd name="csY18" fmla="*/ 184158 h 190824"/>
                  <a:gd name="csX19" fmla="*/ 129413 w 133468"/>
                  <a:gd name="csY19" fmla="*/ 170052 h 190824"/>
                  <a:gd name="csX20" fmla="*/ 129413 w 133468"/>
                  <a:gd name="csY20" fmla="*/ 169995 h 190824"/>
                  <a:gd name="csX21" fmla="*/ 126194 w 133468"/>
                  <a:gd name="csY21" fmla="*/ 168317 h 190824"/>
                  <a:gd name="csX22" fmla="*/ 126137 w 133468"/>
                  <a:gd name="csY22" fmla="*/ 168317 h 190824"/>
                  <a:gd name="csX23" fmla="*/ 126023 w 133468"/>
                  <a:gd name="csY23" fmla="*/ 168317 h 190824"/>
                  <a:gd name="csX24" fmla="*/ 120013 w 133468"/>
                  <a:gd name="csY24" fmla="*/ 169768 h 190824"/>
                  <a:gd name="csX25" fmla="*/ 111610 w 133468"/>
                  <a:gd name="csY25" fmla="*/ 170337 h 190824"/>
                  <a:gd name="csX26" fmla="*/ 96199 w 133468"/>
                  <a:gd name="csY26" fmla="*/ 167891 h 190824"/>
                  <a:gd name="csX27" fmla="*/ 84008 w 133468"/>
                  <a:gd name="csY27" fmla="*/ 160611 h 190824"/>
                  <a:gd name="csX28" fmla="*/ 84008 w 133468"/>
                  <a:gd name="csY28" fmla="*/ 160554 h 190824"/>
                  <a:gd name="csX29" fmla="*/ 79108 w 133468"/>
                  <a:gd name="csY29" fmla="*/ 153558 h 190824"/>
                  <a:gd name="csX30" fmla="*/ 79365 w 133468"/>
                  <a:gd name="csY30" fmla="*/ 152761 h 190824"/>
                  <a:gd name="csX31" fmla="*/ 79507 w 133468"/>
                  <a:gd name="csY31" fmla="*/ 152705 h 190824"/>
                  <a:gd name="csX32" fmla="*/ 98535 w 133468"/>
                  <a:gd name="csY32" fmla="*/ 146818 h 190824"/>
                  <a:gd name="csX33" fmla="*/ 121608 w 133468"/>
                  <a:gd name="csY33" fmla="*/ 119232 h 190824"/>
                  <a:gd name="csX34" fmla="*/ 129840 w 133468"/>
                  <a:gd name="csY34" fmla="*/ 77626 h 190824"/>
                  <a:gd name="csX35" fmla="*/ 121608 w 133468"/>
                  <a:gd name="csY35" fmla="*/ 36134 h 190824"/>
                  <a:gd name="csX36" fmla="*/ 98535 w 133468"/>
                  <a:gd name="csY36" fmla="*/ 9402 h 190824"/>
                  <a:gd name="csX37" fmla="*/ 98479 w 133468"/>
                  <a:gd name="csY37" fmla="*/ 9402 h 190824"/>
                  <a:gd name="csX38" fmla="*/ 64752 w 133468"/>
                  <a:gd name="csY38" fmla="*/ -211 h 190824"/>
                  <a:gd name="csX39" fmla="*/ 64752 w 133468"/>
                  <a:gd name="csY39" fmla="*/ 20919 h 190824"/>
                  <a:gd name="csX40" fmla="*/ 86230 w 133468"/>
                  <a:gd name="csY40" fmla="*/ 27574 h 190824"/>
                  <a:gd name="csX41" fmla="*/ 86287 w 133468"/>
                  <a:gd name="csY41" fmla="*/ 27631 h 190824"/>
                  <a:gd name="csX42" fmla="*/ 86344 w 133468"/>
                  <a:gd name="csY42" fmla="*/ 27631 h 190824"/>
                  <a:gd name="csX43" fmla="*/ 100757 w 133468"/>
                  <a:gd name="csY43" fmla="*/ 46913 h 190824"/>
                  <a:gd name="csX44" fmla="*/ 105942 w 133468"/>
                  <a:gd name="csY44" fmla="*/ 77626 h 190824"/>
                  <a:gd name="csX45" fmla="*/ 100757 w 133468"/>
                  <a:gd name="csY45" fmla="*/ 109108 h 190824"/>
                  <a:gd name="csX46" fmla="*/ 86230 w 133468"/>
                  <a:gd name="csY46" fmla="*/ 129214 h 190824"/>
                  <a:gd name="csX47" fmla="*/ 64752 w 133468"/>
                  <a:gd name="csY47" fmla="*/ 136153 h 190824"/>
                  <a:gd name="csX48" fmla="*/ 43246 w 133468"/>
                  <a:gd name="csY48" fmla="*/ 129214 h 190824"/>
                  <a:gd name="csX49" fmla="*/ 28720 w 133468"/>
                  <a:gd name="csY49" fmla="*/ 109108 h 190824"/>
                  <a:gd name="csX50" fmla="*/ 23535 w 133468"/>
                  <a:gd name="csY50" fmla="*/ 77626 h 190824"/>
                  <a:gd name="csX51" fmla="*/ 28720 w 133468"/>
                  <a:gd name="csY51" fmla="*/ 46913 h 190824"/>
                  <a:gd name="csX52" fmla="*/ 43132 w 133468"/>
                  <a:gd name="csY52" fmla="*/ 27631 h 190824"/>
                  <a:gd name="csX53" fmla="*/ 64752 w 133468"/>
                  <a:gd name="csY53" fmla="*/ 20919 h 19082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  <a:cxn ang="0">
                    <a:pos x="csX36" y="csY36"/>
                  </a:cxn>
                  <a:cxn ang="0">
                    <a:pos x="csX37" y="csY37"/>
                  </a:cxn>
                  <a:cxn ang="0">
                    <a:pos x="csX38" y="csY38"/>
                  </a:cxn>
                  <a:cxn ang="0">
                    <a:pos x="csX39" y="csY39"/>
                  </a:cxn>
                  <a:cxn ang="0">
                    <a:pos x="csX40" y="csY40"/>
                  </a:cxn>
                  <a:cxn ang="0">
                    <a:pos x="csX41" y="csY41"/>
                  </a:cxn>
                  <a:cxn ang="0">
                    <a:pos x="csX42" y="csY42"/>
                  </a:cxn>
                  <a:cxn ang="0">
                    <a:pos x="csX43" y="csY43"/>
                  </a:cxn>
                  <a:cxn ang="0">
                    <a:pos x="csX44" y="csY44"/>
                  </a:cxn>
                  <a:cxn ang="0">
                    <a:pos x="csX45" y="csY45"/>
                  </a:cxn>
                  <a:cxn ang="0">
                    <a:pos x="csX46" y="csY46"/>
                  </a:cxn>
                  <a:cxn ang="0">
                    <a:pos x="csX47" y="csY47"/>
                  </a:cxn>
                  <a:cxn ang="0">
                    <a:pos x="csX48" y="csY48"/>
                  </a:cxn>
                  <a:cxn ang="0">
                    <a:pos x="csX49" y="csY49"/>
                  </a:cxn>
                  <a:cxn ang="0">
                    <a:pos x="csX50" y="csY50"/>
                  </a:cxn>
                  <a:cxn ang="0">
                    <a:pos x="csX51" y="csY51"/>
                  </a:cxn>
                  <a:cxn ang="0">
                    <a:pos x="csX52" y="csY52"/>
                  </a:cxn>
                  <a:cxn ang="0">
                    <a:pos x="csX53" y="csY53"/>
                  </a:cxn>
                </a:cxnLst>
                <a:rect l="l" t="t" r="r" b="b"/>
                <a:pathLst>
                  <a:path w="133468" h="190824">
                    <a:moveTo>
                      <a:pt x="64752" y="-211"/>
                    </a:moveTo>
                    <a:cubicBezTo>
                      <a:pt x="52076" y="-211"/>
                      <a:pt x="40711" y="2946"/>
                      <a:pt x="30828" y="9174"/>
                    </a:cubicBezTo>
                    <a:cubicBezTo>
                      <a:pt x="21085" y="15431"/>
                      <a:pt x="13338" y="24503"/>
                      <a:pt x="7840" y="36191"/>
                    </a:cubicBezTo>
                    <a:cubicBezTo>
                      <a:pt x="2343" y="47766"/>
                      <a:pt x="-392" y="61643"/>
                      <a:pt x="-392" y="77626"/>
                    </a:cubicBezTo>
                    <a:cubicBezTo>
                      <a:pt x="-392" y="93495"/>
                      <a:pt x="2343" y="107373"/>
                      <a:pt x="7840" y="119232"/>
                    </a:cubicBezTo>
                    <a:cubicBezTo>
                      <a:pt x="13338" y="131034"/>
                      <a:pt x="21028" y="140192"/>
                      <a:pt x="30770" y="146704"/>
                    </a:cubicBezTo>
                    <a:cubicBezTo>
                      <a:pt x="30799" y="146761"/>
                      <a:pt x="30799" y="146789"/>
                      <a:pt x="30828" y="146818"/>
                    </a:cubicBezTo>
                    <a:lnTo>
                      <a:pt x="30884" y="146875"/>
                    </a:lnTo>
                    <a:cubicBezTo>
                      <a:pt x="37635" y="151226"/>
                      <a:pt x="45468" y="152164"/>
                      <a:pt x="52846" y="153330"/>
                    </a:cubicBezTo>
                    <a:cubicBezTo>
                      <a:pt x="53046" y="153359"/>
                      <a:pt x="53216" y="153472"/>
                      <a:pt x="53302" y="153671"/>
                    </a:cubicBezTo>
                    <a:cubicBezTo>
                      <a:pt x="56007" y="160212"/>
                      <a:pt x="59654" y="166185"/>
                      <a:pt x="64325" y="171503"/>
                    </a:cubicBezTo>
                    <a:lnTo>
                      <a:pt x="64325" y="171559"/>
                    </a:lnTo>
                    <a:cubicBezTo>
                      <a:pt x="64325" y="171559"/>
                      <a:pt x="64353" y="171588"/>
                      <a:pt x="64382" y="171616"/>
                    </a:cubicBezTo>
                    <a:cubicBezTo>
                      <a:pt x="69680" y="177617"/>
                      <a:pt x="76146" y="182281"/>
                      <a:pt x="83780" y="185608"/>
                    </a:cubicBezTo>
                    <a:cubicBezTo>
                      <a:pt x="91471" y="188964"/>
                      <a:pt x="100130" y="190613"/>
                      <a:pt x="109616" y="190613"/>
                    </a:cubicBezTo>
                    <a:cubicBezTo>
                      <a:pt x="114116" y="190613"/>
                      <a:pt x="118275" y="190244"/>
                      <a:pt x="122178" y="189533"/>
                    </a:cubicBezTo>
                    <a:cubicBezTo>
                      <a:pt x="126023" y="188850"/>
                      <a:pt x="129213" y="188054"/>
                      <a:pt x="131635" y="187002"/>
                    </a:cubicBezTo>
                    <a:cubicBezTo>
                      <a:pt x="132631" y="186575"/>
                      <a:pt x="133258" y="185267"/>
                      <a:pt x="133030" y="184214"/>
                    </a:cubicBezTo>
                    <a:lnTo>
                      <a:pt x="133030" y="184158"/>
                    </a:lnTo>
                    <a:lnTo>
                      <a:pt x="129413" y="170052"/>
                    </a:lnTo>
                    <a:cubicBezTo>
                      <a:pt x="129413" y="170024"/>
                      <a:pt x="129413" y="170024"/>
                      <a:pt x="129413" y="169995"/>
                    </a:cubicBezTo>
                    <a:cubicBezTo>
                      <a:pt x="129128" y="168715"/>
                      <a:pt x="127419" y="167891"/>
                      <a:pt x="126194" y="168317"/>
                    </a:cubicBezTo>
                    <a:cubicBezTo>
                      <a:pt x="126165" y="168317"/>
                      <a:pt x="126137" y="168317"/>
                      <a:pt x="126137" y="168317"/>
                    </a:cubicBezTo>
                    <a:lnTo>
                      <a:pt x="126023" y="168317"/>
                    </a:lnTo>
                    <a:cubicBezTo>
                      <a:pt x="124371" y="168886"/>
                      <a:pt x="122377" y="169398"/>
                      <a:pt x="120013" y="169768"/>
                    </a:cubicBezTo>
                    <a:cubicBezTo>
                      <a:pt x="117620" y="170137"/>
                      <a:pt x="114828" y="170337"/>
                      <a:pt x="111610" y="170337"/>
                    </a:cubicBezTo>
                    <a:cubicBezTo>
                      <a:pt x="106112" y="170337"/>
                      <a:pt x="101014" y="169512"/>
                      <a:pt x="96199" y="167891"/>
                    </a:cubicBezTo>
                    <a:cubicBezTo>
                      <a:pt x="91557" y="166241"/>
                      <a:pt x="87512" y="163853"/>
                      <a:pt x="84008" y="160611"/>
                    </a:cubicBezTo>
                    <a:cubicBezTo>
                      <a:pt x="84008" y="160582"/>
                      <a:pt x="84008" y="160554"/>
                      <a:pt x="84008" y="160554"/>
                    </a:cubicBezTo>
                    <a:cubicBezTo>
                      <a:pt x="82071" y="158677"/>
                      <a:pt x="80533" y="156231"/>
                      <a:pt x="79108" y="153558"/>
                    </a:cubicBezTo>
                    <a:cubicBezTo>
                      <a:pt x="78966" y="153273"/>
                      <a:pt x="79081" y="152932"/>
                      <a:pt x="79365" y="152761"/>
                    </a:cubicBezTo>
                    <a:cubicBezTo>
                      <a:pt x="79394" y="152733"/>
                      <a:pt x="79451" y="152733"/>
                      <a:pt x="79507" y="152705"/>
                    </a:cubicBezTo>
                    <a:cubicBezTo>
                      <a:pt x="85973" y="151709"/>
                      <a:pt x="92696" y="150657"/>
                      <a:pt x="98535" y="146818"/>
                    </a:cubicBezTo>
                    <a:cubicBezTo>
                      <a:pt x="108391" y="140305"/>
                      <a:pt x="116110" y="131034"/>
                      <a:pt x="121608" y="119232"/>
                    </a:cubicBezTo>
                    <a:cubicBezTo>
                      <a:pt x="127134" y="107373"/>
                      <a:pt x="129840" y="93495"/>
                      <a:pt x="129840" y="77626"/>
                    </a:cubicBezTo>
                    <a:cubicBezTo>
                      <a:pt x="129840" y="61615"/>
                      <a:pt x="127162" y="47709"/>
                      <a:pt x="121608" y="36134"/>
                    </a:cubicBezTo>
                    <a:cubicBezTo>
                      <a:pt x="116110" y="24588"/>
                      <a:pt x="108391" y="15658"/>
                      <a:pt x="98535" y="9402"/>
                    </a:cubicBezTo>
                    <a:cubicBezTo>
                      <a:pt x="98507" y="9402"/>
                      <a:pt x="98507" y="9402"/>
                      <a:pt x="98479" y="9402"/>
                    </a:cubicBezTo>
                    <a:cubicBezTo>
                      <a:pt x="88737" y="3032"/>
                      <a:pt x="77428" y="-211"/>
                      <a:pt x="64752" y="-211"/>
                    </a:cubicBezTo>
                    <a:close/>
                    <a:moveTo>
                      <a:pt x="64752" y="20919"/>
                    </a:moveTo>
                    <a:cubicBezTo>
                      <a:pt x="73098" y="20919"/>
                      <a:pt x="80134" y="23109"/>
                      <a:pt x="86230" y="27574"/>
                    </a:cubicBezTo>
                    <a:lnTo>
                      <a:pt x="86287" y="27631"/>
                    </a:lnTo>
                    <a:cubicBezTo>
                      <a:pt x="86316" y="27631"/>
                      <a:pt x="86344" y="27631"/>
                      <a:pt x="86344" y="27631"/>
                    </a:cubicBezTo>
                    <a:cubicBezTo>
                      <a:pt x="92468" y="31982"/>
                      <a:pt x="97282" y="38324"/>
                      <a:pt x="100757" y="46913"/>
                    </a:cubicBezTo>
                    <a:cubicBezTo>
                      <a:pt x="104204" y="55330"/>
                      <a:pt x="105942" y="65597"/>
                      <a:pt x="105942" y="77626"/>
                    </a:cubicBezTo>
                    <a:cubicBezTo>
                      <a:pt x="105942" y="89769"/>
                      <a:pt x="104233" y="100263"/>
                      <a:pt x="100757" y="109108"/>
                    </a:cubicBezTo>
                    <a:cubicBezTo>
                      <a:pt x="97282" y="117981"/>
                      <a:pt x="92382" y="124607"/>
                      <a:pt x="86230" y="129214"/>
                    </a:cubicBezTo>
                    <a:cubicBezTo>
                      <a:pt x="80106" y="133849"/>
                      <a:pt x="73127" y="136153"/>
                      <a:pt x="64752" y="136153"/>
                    </a:cubicBezTo>
                    <a:cubicBezTo>
                      <a:pt x="56549" y="136153"/>
                      <a:pt x="49513" y="133849"/>
                      <a:pt x="43246" y="129214"/>
                    </a:cubicBezTo>
                    <a:cubicBezTo>
                      <a:pt x="37094" y="124607"/>
                      <a:pt x="32194" y="117981"/>
                      <a:pt x="28720" y="109108"/>
                    </a:cubicBezTo>
                    <a:cubicBezTo>
                      <a:pt x="25244" y="100263"/>
                      <a:pt x="23535" y="89769"/>
                      <a:pt x="23535" y="77626"/>
                    </a:cubicBezTo>
                    <a:cubicBezTo>
                      <a:pt x="23535" y="65597"/>
                      <a:pt x="25273" y="55330"/>
                      <a:pt x="28720" y="46913"/>
                    </a:cubicBezTo>
                    <a:cubicBezTo>
                      <a:pt x="32166" y="38324"/>
                      <a:pt x="37008" y="31982"/>
                      <a:pt x="43132" y="27631"/>
                    </a:cubicBezTo>
                    <a:cubicBezTo>
                      <a:pt x="49399" y="23138"/>
                      <a:pt x="56520" y="20919"/>
                      <a:pt x="64752" y="20919"/>
                    </a:cubicBezTo>
                    <a:close/>
                  </a:path>
                </a:pathLst>
              </a:custGeom>
              <a:solidFill>
                <a:srgbClr val="000000"/>
              </a:solidFill>
              <a:ln w="19049" cap="rnd">
                <a:noFill/>
                <a:prstDash val="solid"/>
                <a:round/>
              </a:ln>
            </p:spPr>
          </p:sp>
          <p:sp>
            <p:nvSpPr>
              <p:cNvPr id="515" name="フリーフォーム: 図形 514">
                <a:extLst>
                  <a:ext uri="{FF2B5EF4-FFF2-40B4-BE49-F238E27FC236}">
                    <a16:creationId xmlns:a16="http://schemas.microsoft.com/office/drawing/2014/main" id="{B194F987-B7A8-CEF4-FE63-4E308FD93241}"/>
                  </a:ext>
                </a:extLst>
              </p:cNvPr>
              <p:cNvSpPr/>
              <p:nvPr/>
            </p:nvSpPr>
            <p:spPr>
              <a:xfrm>
                <a:off x="6730035" y="1760371"/>
                <a:ext cx="130019" cy="9525"/>
              </a:xfrm>
              <a:custGeom>
                <a:avLst/>
                <a:gdLst>
                  <a:gd name="csX0" fmla="*/ -614 w 130019"/>
                  <a:gd name="csY0" fmla="*/ -69 h 9525"/>
                  <a:gd name="csX1" fmla="*/ 129405 w 130019"/>
                  <a:gd name="csY1" fmla="*/ -69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30019" h="9525">
                    <a:moveTo>
                      <a:pt x="-614" y="-69"/>
                    </a:moveTo>
                    <a:lnTo>
                      <a:pt x="129405" y="-69"/>
                    </a:lnTo>
                  </a:path>
                </a:pathLst>
              </a:custGeom>
              <a:solidFill>
                <a:srgbClr val="000000"/>
              </a:solidFill>
              <a:ln w="19049" cap="sq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16" name="フリーフォーム: 図形 515">
                <a:extLst>
                  <a:ext uri="{FF2B5EF4-FFF2-40B4-BE49-F238E27FC236}">
                    <a16:creationId xmlns:a16="http://schemas.microsoft.com/office/drawing/2014/main" id="{543DF8B9-1DA3-12F4-C9C6-D7C0BF484B1F}"/>
                  </a:ext>
                </a:extLst>
              </p:cNvPr>
              <p:cNvSpPr/>
              <p:nvPr/>
            </p:nvSpPr>
            <p:spPr>
              <a:xfrm>
                <a:off x="6729930" y="1783233"/>
                <a:ext cx="133468" cy="190824"/>
              </a:xfrm>
              <a:custGeom>
                <a:avLst/>
                <a:gdLst>
                  <a:gd name="csX0" fmla="*/ 64752 w 133468"/>
                  <a:gd name="csY0" fmla="*/ -133 h 190824"/>
                  <a:gd name="csX1" fmla="*/ 30828 w 133468"/>
                  <a:gd name="csY1" fmla="*/ 9251 h 190824"/>
                  <a:gd name="csX2" fmla="*/ 7840 w 133468"/>
                  <a:gd name="csY2" fmla="*/ 36269 h 190824"/>
                  <a:gd name="csX3" fmla="*/ -392 w 133468"/>
                  <a:gd name="csY3" fmla="*/ 77704 h 190824"/>
                  <a:gd name="csX4" fmla="*/ 7840 w 133468"/>
                  <a:gd name="csY4" fmla="*/ 119310 h 190824"/>
                  <a:gd name="csX5" fmla="*/ 30770 w 133468"/>
                  <a:gd name="csY5" fmla="*/ 146781 h 190824"/>
                  <a:gd name="csX6" fmla="*/ 30828 w 133468"/>
                  <a:gd name="csY6" fmla="*/ 146895 h 190824"/>
                  <a:gd name="csX7" fmla="*/ 30884 w 133468"/>
                  <a:gd name="csY7" fmla="*/ 146952 h 190824"/>
                  <a:gd name="csX8" fmla="*/ 52846 w 133468"/>
                  <a:gd name="csY8" fmla="*/ 153407 h 190824"/>
                  <a:gd name="csX9" fmla="*/ 53302 w 133468"/>
                  <a:gd name="csY9" fmla="*/ 153749 h 190824"/>
                  <a:gd name="csX10" fmla="*/ 64325 w 133468"/>
                  <a:gd name="csY10" fmla="*/ 171580 h 190824"/>
                  <a:gd name="csX11" fmla="*/ 64325 w 133468"/>
                  <a:gd name="csY11" fmla="*/ 171637 h 190824"/>
                  <a:gd name="csX12" fmla="*/ 64382 w 133468"/>
                  <a:gd name="csY12" fmla="*/ 171694 h 190824"/>
                  <a:gd name="csX13" fmla="*/ 83780 w 133468"/>
                  <a:gd name="csY13" fmla="*/ 185686 h 190824"/>
                  <a:gd name="csX14" fmla="*/ 109616 w 133468"/>
                  <a:gd name="csY14" fmla="*/ 190691 h 190824"/>
                  <a:gd name="csX15" fmla="*/ 122178 w 133468"/>
                  <a:gd name="csY15" fmla="*/ 189610 h 190824"/>
                  <a:gd name="csX16" fmla="*/ 131635 w 133468"/>
                  <a:gd name="csY16" fmla="*/ 187079 h 190824"/>
                  <a:gd name="csX17" fmla="*/ 133030 w 133468"/>
                  <a:gd name="csY17" fmla="*/ 184292 h 190824"/>
                  <a:gd name="csX18" fmla="*/ 133030 w 133468"/>
                  <a:gd name="csY18" fmla="*/ 184235 h 190824"/>
                  <a:gd name="csX19" fmla="*/ 129413 w 133468"/>
                  <a:gd name="csY19" fmla="*/ 170130 h 190824"/>
                  <a:gd name="csX20" fmla="*/ 129413 w 133468"/>
                  <a:gd name="csY20" fmla="*/ 170072 h 190824"/>
                  <a:gd name="csX21" fmla="*/ 126194 w 133468"/>
                  <a:gd name="csY21" fmla="*/ 168395 h 190824"/>
                  <a:gd name="csX22" fmla="*/ 126137 w 133468"/>
                  <a:gd name="csY22" fmla="*/ 168395 h 190824"/>
                  <a:gd name="csX23" fmla="*/ 126023 w 133468"/>
                  <a:gd name="csY23" fmla="*/ 168395 h 190824"/>
                  <a:gd name="csX24" fmla="*/ 120013 w 133468"/>
                  <a:gd name="csY24" fmla="*/ 169845 h 190824"/>
                  <a:gd name="csX25" fmla="*/ 111610 w 133468"/>
                  <a:gd name="csY25" fmla="*/ 170414 h 190824"/>
                  <a:gd name="csX26" fmla="*/ 96200 w 133468"/>
                  <a:gd name="csY26" fmla="*/ 167968 h 190824"/>
                  <a:gd name="csX27" fmla="*/ 84008 w 133468"/>
                  <a:gd name="csY27" fmla="*/ 160688 h 190824"/>
                  <a:gd name="csX28" fmla="*/ 84008 w 133468"/>
                  <a:gd name="csY28" fmla="*/ 160631 h 190824"/>
                  <a:gd name="csX29" fmla="*/ 79109 w 133468"/>
                  <a:gd name="csY29" fmla="*/ 153635 h 190824"/>
                  <a:gd name="csX30" fmla="*/ 79365 w 133468"/>
                  <a:gd name="csY30" fmla="*/ 152839 h 190824"/>
                  <a:gd name="csX31" fmla="*/ 79508 w 133468"/>
                  <a:gd name="csY31" fmla="*/ 152782 h 190824"/>
                  <a:gd name="csX32" fmla="*/ 98535 w 133468"/>
                  <a:gd name="csY32" fmla="*/ 146895 h 190824"/>
                  <a:gd name="csX33" fmla="*/ 121608 w 133468"/>
                  <a:gd name="csY33" fmla="*/ 119310 h 190824"/>
                  <a:gd name="csX34" fmla="*/ 129840 w 133468"/>
                  <a:gd name="csY34" fmla="*/ 77704 h 190824"/>
                  <a:gd name="csX35" fmla="*/ 121608 w 133468"/>
                  <a:gd name="csY35" fmla="*/ 36212 h 190824"/>
                  <a:gd name="csX36" fmla="*/ 98535 w 133468"/>
                  <a:gd name="csY36" fmla="*/ 9479 h 190824"/>
                  <a:gd name="csX37" fmla="*/ 98479 w 133468"/>
                  <a:gd name="csY37" fmla="*/ 9479 h 190824"/>
                  <a:gd name="csX38" fmla="*/ 64752 w 133468"/>
                  <a:gd name="csY38" fmla="*/ -133 h 190824"/>
                  <a:gd name="csX39" fmla="*/ 64752 w 133468"/>
                  <a:gd name="csY39" fmla="*/ 20997 h 190824"/>
                  <a:gd name="csX40" fmla="*/ 86230 w 133468"/>
                  <a:gd name="csY40" fmla="*/ 27651 h 190824"/>
                  <a:gd name="csX41" fmla="*/ 86287 w 133468"/>
                  <a:gd name="csY41" fmla="*/ 27708 h 190824"/>
                  <a:gd name="csX42" fmla="*/ 86344 w 133468"/>
                  <a:gd name="csY42" fmla="*/ 27708 h 190824"/>
                  <a:gd name="csX43" fmla="*/ 100757 w 133468"/>
                  <a:gd name="csY43" fmla="*/ 46990 h 190824"/>
                  <a:gd name="csX44" fmla="*/ 105942 w 133468"/>
                  <a:gd name="csY44" fmla="*/ 77704 h 190824"/>
                  <a:gd name="csX45" fmla="*/ 100757 w 133468"/>
                  <a:gd name="csY45" fmla="*/ 109185 h 190824"/>
                  <a:gd name="csX46" fmla="*/ 86230 w 133468"/>
                  <a:gd name="csY46" fmla="*/ 129292 h 190824"/>
                  <a:gd name="csX47" fmla="*/ 64752 w 133468"/>
                  <a:gd name="csY47" fmla="*/ 136231 h 190824"/>
                  <a:gd name="csX48" fmla="*/ 43246 w 133468"/>
                  <a:gd name="csY48" fmla="*/ 129292 h 190824"/>
                  <a:gd name="csX49" fmla="*/ 28720 w 133468"/>
                  <a:gd name="csY49" fmla="*/ 109185 h 190824"/>
                  <a:gd name="csX50" fmla="*/ 23535 w 133468"/>
                  <a:gd name="csY50" fmla="*/ 77704 h 190824"/>
                  <a:gd name="csX51" fmla="*/ 28720 w 133468"/>
                  <a:gd name="csY51" fmla="*/ 46990 h 190824"/>
                  <a:gd name="csX52" fmla="*/ 43132 w 133468"/>
                  <a:gd name="csY52" fmla="*/ 27708 h 190824"/>
                  <a:gd name="csX53" fmla="*/ 64752 w 133468"/>
                  <a:gd name="csY53" fmla="*/ 20997 h 19082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  <a:cxn ang="0">
                    <a:pos x="csX36" y="csY36"/>
                  </a:cxn>
                  <a:cxn ang="0">
                    <a:pos x="csX37" y="csY37"/>
                  </a:cxn>
                  <a:cxn ang="0">
                    <a:pos x="csX38" y="csY38"/>
                  </a:cxn>
                  <a:cxn ang="0">
                    <a:pos x="csX39" y="csY39"/>
                  </a:cxn>
                  <a:cxn ang="0">
                    <a:pos x="csX40" y="csY40"/>
                  </a:cxn>
                  <a:cxn ang="0">
                    <a:pos x="csX41" y="csY41"/>
                  </a:cxn>
                  <a:cxn ang="0">
                    <a:pos x="csX42" y="csY42"/>
                  </a:cxn>
                  <a:cxn ang="0">
                    <a:pos x="csX43" y="csY43"/>
                  </a:cxn>
                  <a:cxn ang="0">
                    <a:pos x="csX44" y="csY44"/>
                  </a:cxn>
                  <a:cxn ang="0">
                    <a:pos x="csX45" y="csY45"/>
                  </a:cxn>
                  <a:cxn ang="0">
                    <a:pos x="csX46" y="csY46"/>
                  </a:cxn>
                  <a:cxn ang="0">
                    <a:pos x="csX47" y="csY47"/>
                  </a:cxn>
                  <a:cxn ang="0">
                    <a:pos x="csX48" y="csY48"/>
                  </a:cxn>
                  <a:cxn ang="0">
                    <a:pos x="csX49" y="csY49"/>
                  </a:cxn>
                  <a:cxn ang="0">
                    <a:pos x="csX50" y="csY50"/>
                  </a:cxn>
                  <a:cxn ang="0">
                    <a:pos x="csX51" y="csY51"/>
                  </a:cxn>
                  <a:cxn ang="0">
                    <a:pos x="csX52" y="csY52"/>
                  </a:cxn>
                  <a:cxn ang="0">
                    <a:pos x="csX53" y="csY53"/>
                  </a:cxn>
                </a:cxnLst>
                <a:rect l="l" t="t" r="r" b="b"/>
                <a:pathLst>
                  <a:path w="133468" h="190824">
                    <a:moveTo>
                      <a:pt x="64752" y="-133"/>
                    </a:moveTo>
                    <a:cubicBezTo>
                      <a:pt x="52076" y="-133"/>
                      <a:pt x="40711" y="3023"/>
                      <a:pt x="30828" y="9251"/>
                    </a:cubicBezTo>
                    <a:cubicBezTo>
                      <a:pt x="21086" y="15508"/>
                      <a:pt x="13338" y="24580"/>
                      <a:pt x="7840" y="36269"/>
                    </a:cubicBezTo>
                    <a:cubicBezTo>
                      <a:pt x="2343" y="47843"/>
                      <a:pt x="-392" y="61721"/>
                      <a:pt x="-392" y="77704"/>
                    </a:cubicBezTo>
                    <a:cubicBezTo>
                      <a:pt x="-392" y="93573"/>
                      <a:pt x="2343" y="107450"/>
                      <a:pt x="7840" y="119310"/>
                    </a:cubicBezTo>
                    <a:cubicBezTo>
                      <a:pt x="13338" y="131112"/>
                      <a:pt x="21028" y="140269"/>
                      <a:pt x="30770" y="146781"/>
                    </a:cubicBezTo>
                    <a:cubicBezTo>
                      <a:pt x="30799" y="146838"/>
                      <a:pt x="30799" y="146867"/>
                      <a:pt x="30828" y="146895"/>
                    </a:cubicBezTo>
                    <a:lnTo>
                      <a:pt x="30884" y="146952"/>
                    </a:lnTo>
                    <a:cubicBezTo>
                      <a:pt x="37635" y="151303"/>
                      <a:pt x="45468" y="152241"/>
                      <a:pt x="52846" y="153407"/>
                    </a:cubicBezTo>
                    <a:cubicBezTo>
                      <a:pt x="53046" y="153436"/>
                      <a:pt x="53216" y="153550"/>
                      <a:pt x="53302" y="153749"/>
                    </a:cubicBezTo>
                    <a:cubicBezTo>
                      <a:pt x="56007" y="160290"/>
                      <a:pt x="59654" y="166262"/>
                      <a:pt x="64325" y="171580"/>
                    </a:cubicBezTo>
                    <a:lnTo>
                      <a:pt x="64325" y="171637"/>
                    </a:lnTo>
                    <a:cubicBezTo>
                      <a:pt x="64325" y="171637"/>
                      <a:pt x="64353" y="171665"/>
                      <a:pt x="64382" y="171694"/>
                    </a:cubicBezTo>
                    <a:cubicBezTo>
                      <a:pt x="69680" y="177694"/>
                      <a:pt x="76146" y="182358"/>
                      <a:pt x="83780" y="185686"/>
                    </a:cubicBezTo>
                    <a:cubicBezTo>
                      <a:pt x="91471" y="189041"/>
                      <a:pt x="100130" y="190691"/>
                      <a:pt x="109616" y="190691"/>
                    </a:cubicBezTo>
                    <a:cubicBezTo>
                      <a:pt x="114116" y="190691"/>
                      <a:pt x="118275" y="190321"/>
                      <a:pt x="122178" y="189610"/>
                    </a:cubicBezTo>
                    <a:cubicBezTo>
                      <a:pt x="126023" y="188928"/>
                      <a:pt x="129213" y="188131"/>
                      <a:pt x="131635" y="187079"/>
                    </a:cubicBezTo>
                    <a:cubicBezTo>
                      <a:pt x="132631" y="186652"/>
                      <a:pt x="133258" y="185344"/>
                      <a:pt x="133030" y="184292"/>
                    </a:cubicBezTo>
                    <a:lnTo>
                      <a:pt x="133030" y="184235"/>
                    </a:lnTo>
                    <a:lnTo>
                      <a:pt x="129413" y="170130"/>
                    </a:lnTo>
                    <a:cubicBezTo>
                      <a:pt x="129413" y="170101"/>
                      <a:pt x="129413" y="170101"/>
                      <a:pt x="129413" y="170072"/>
                    </a:cubicBezTo>
                    <a:cubicBezTo>
                      <a:pt x="129128" y="168793"/>
                      <a:pt x="127419" y="167968"/>
                      <a:pt x="126194" y="168395"/>
                    </a:cubicBezTo>
                    <a:cubicBezTo>
                      <a:pt x="126165" y="168395"/>
                      <a:pt x="126137" y="168395"/>
                      <a:pt x="126137" y="168395"/>
                    </a:cubicBezTo>
                    <a:lnTo>
                      <a:pt x="126023" y="168395"/>
                    </a:lnTo>
                    <a:cubicBezTo>
                      <a:pt x="124371" y="168964"/>
                      <a:pt x="122377" y="169475"/>
                      <a:pt x="120013" y="169845"/>
                    </a:cubicBezTo>
                    <a:cubicBezTo>
                      <a:pt x="117620" y="170215"/>
                      <a:pt x="114828" y="170414"/>
                      <a:pt x="111610" y="170414"/>
                    </a:cubicBezTo>
                    <a:cubicBezTo>
                      <a:pt x="106112" y="170414"/>
                      <a:pt x="101014" y="169589"/>
                      <a:pt x="96200" y="167968"/>
                    </a:cubicBezTo>
                    <a:cubicBezTo>
                      <a:pt x="91557" y="166319"/>
                      <a:pt x="87512" y="163930"/>
                      <a:pt x="84008" y="160688"/>
                    </a:cubicBezTo>
                    <a:cubicBezTo>
                      <a:pt x="84008" y="160659"/>
                      <a:pt x="84008" y="160631"/>
                      <a:pt x="84008" y="160631"/>
                    </a:cubicBezTo>
                    <a:cubicBezTo>
                      <a:pt x="82071" y="158754"/>
                      <a:pt x="80533" y="156308"/>
                      <a:pt x="79109" y="153635"/>
                    </a:cubicBezTo>
                    <a:cubicBezTo>
                      <a:pt x="78966" y="153351"/>
                      <a:pt x="79081" y="153009"/>
                      <a:pt x="79365" y="152839"/>
                    </a:cubicBezTo>
                    <a:cubicBezTo>
                      <a:pt x="79394" y="152810"/>
                      <a:pt x="79451" y="152810"/>
                      <a:pt x="79508" y="152782"/>
                    </a:cubicBezTo>
                    <a:cubicBezTo>
                      <a:pt x="85973" y="151787"/>
                      <a:pt x="92696" y="150734"/>
                      <a:pt x="98535" y="146895"/>
                    </a:cubicBezTo>
                    <a:cubicBezTo>
                      <a:pt x="108391" y="140383"/>
                      <a:pt x="116110" y="131112"/>
                      <a:pt x="121608" y="119310"/>
                    </a:cubicBezTo>
                    <a:cubicBezTo>
                      <a:pt x="127134" y="107450"/>
                      <a:pt x="129840" y="93573"/>
                      <a:pt x="129840" y="77704"/>
                    </a:cubicBezTo>
                    <a:cubicBezTo>
                      <a:pt x="129840" y="61693"/>
                      <a:pt x="127163" y="47786"/>
                      <a:pt x="121608" y="36212"/>
                    </a:cubicBezTo>
                    <a:cubicBezTo>
                      <a:pt x="116110" y="24665"/>
                      <a:pt x="108391" y="15736"/>
                      <a:pt x="98535" y="9479"/>
                    </a:cubicBezTo>
                    <a:cubicBezTo>
                      <a:pt x="98507" y="9479"/>
                      <a:pt x="98507" y="9479"/>
                      <a:pt x="98479" y="9479"/>
                    </a:cubicBezTo>
                    <a:cubicBezTo>
                      <a:pt x="88737" y="3109"/>
                      <a:pt x="77428" y="-133"/>
                      <a:pt x="64752" y="-133"/>
                    </a:cubicBezTo>
                    <a:close/>
                    <a:moveTo>
                      <a:pt x="64752" y="20997"/>
                    </a:moveTo>
                    <a:cubicBezTo>
                      <a:pt x="73098" y="20997"/>
                      <a:pt x="80134" y="23187"/>
                      <a:pt x="86230" y="27651"/>
                    </a:cubicBezTo>
                    <a:lnTo>
                      <a:pt x="86287" y="27708"/>
                    </a:lnTo>
                    <a:cubicBezTo>
                      <a:pt x="86316" y="27708"/>
                      <a:pt x="86344" y="27708"/>
                      <a:pt x="86344" y="27708"/>
                    </a:cubicBezTo>
                    <a:cubicBezTo>
                      <a:pt x="92469" y="32059"/>
                      <a:pt x="97282" y="38401"/>
                      <a:pt x="100757" y="46990"/>
                    </a:cubicBezTo>
                    <a:cubicBezTo>
                      <a:pt x="104204" y="55408"/>
                      <a:pt x="105942" y="65674"/>
                      <a:pt x="105942" y="77704"/>
                    </a:cubicBezTo>
                    <a:cubicBezTo>
                      <a:pt x="105942" y="89847"/>
                      <a:pt x="104233" y="100341"/>
                      <a:pt x="100757" y="109185"/>
                    </a:cubicBezTo>
                    <a:cubicBezTo>
                      <a:pt x="97282" y="118058"/>
                      <a:pt x="92382" y="124684"/>
                      <a:pt x="86230" y="129292"/>
                    </a:cubicBezTo>
                    <a:cubicBezTo>
                      <a:pt x="80106" y="133927"/>
                      <a:pt x="73127" y="136231"/>
                      <a:pt x="64752" y="136231"/>
                    </a:cubicBezTo>
                    <a:cubicBezTo>
                      <a:pt x="56549" y="136231"/>
                      <a:pt x="49513" y="133927"/>
                      <a:pt x="43246" y="129292"/>
                    </a:cubicBezTo>
                    <a:cubicBezTo>
                      <a:pt x="37094" y="124684"/>
                      <a:pt x="32194" y="118058"/>
                      <a:pt x="28720" y="109185"/>
                    </a:cubicBezTo>
                    <a:cubicBezTo>
                      <a:pt x="25244" y="100341"/>
                      <a:pt x="23535" y="89847"/>
                      <a:pt x="23535" y="77704"/>
                    </a:cubicBezTo>
                    <a:cubicBezTo>
                      <a:pt x="23535" y="65674"/>
                      <a:pt x="25273" y="55408"/>
                      <a:pt x="28720" y="46990"/>
                    </a:cubicBezTo>
                    <a:cubicBezTo>
                      <a:pt x="32166" y="38401"/>
                      <a:pt x="37008" y="32059"/>
                      <a:pt x="43132" y="27708"/>
                    </a:cubicBezTo>
                    <a:cubicBezTo>
                      <a:pt x="49399" y="23215"/>
                      <a:pt x="56520" y="20997"/>
                      <a:pt x="64752" y="20997"/>
                    </a:cubicBezTo>
                    <a:close/>
                  </a:path>
                </a:pathLst>
              </a:custGeom>
              <a:solidFill>
                <a:srgbClr val="000000"/>
              </a:solidFill>
              <a:ln w="19049" cap="rnd">
                <a:noFill/>
                <a:prstDash val="solid"/>
                <a:round/>
              </a:ln>
            </p:spPr>
          </p:sp>
          <p:sp>
            <p:nvSpPr>
              <p:cNvPr id="517" name="フリーフォーム: 図形 516">
                <a:extLst>
                  <a:ext uri="{FF2B5EF4-FFF2-40B4-BE49-F238E27FC236}">
                    <a16:creationId xmlns:a16="http://schemas.microsoft.com/office/drawing/2014/main" id="{30403DAF-A51C-73A9-D0BD-7BDA9C2DF7F4}"/>
                  </a:ext>
                </a:extLst>
              </p:cNvPr>
              <p:cNvSpPr/>
              <p:nvPr/>
            </p:nvSpPr>
            <p:spPr>
              <a:xfrm>
                <a:off x="5805610" y="1501058"/>
                <a:ext cx="184755" cy="9525"/>
              </a:xfrm>
              <a:custGeom>
                <a:avLst/>
                <a:gdLst>
                  <a:gd name="csX0" fmla="*/ -685 w 184755"/>
                  <a:gd name="csY0" fmla="*/ -90 h 9525"/>
                  <a:gd name="csX1" fmla="*/ 184070 w 184755"/>
                  <a:gd name="csY1" fmla="*/ -9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84755" h="9525">
                    <a:moveTo>
                      <a:pt x="-685" y="-90"/>
                    </a:moveTo>
                    <a:lnTo>
                      <a:pt x="184070" y="-90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</p:grpSp>
        <p:sp>
          <p:nvSpPr>
            <p:cNvPr id="518" name="フリーフォーム: 図形 517">
              <a:extLst>
                <a:ext uri="{FF2B5EF4-FFF2-40B4-BE49-F238E27FC236}">
                  <a16:creationId xmlns:a16="http://schemas.microsoft.com/office/drawing/2014/main" id="{1ECA92F2-7C37-CFA7-1F14-D84B31872F9A}"/>
                </a:ext>
              </a:extLst>
            </p:cNvPr>
            <p:cNvSpPr/>
            <p:nvPr/>
          </p:nvSpPr>
          <p:spPr>
            <a:xfrm>
              <a:off x="6047704" y="1053086"/>
              <a:ext cx="95471" cy="176004"/>
            </a:xfrm>
            <a:custGeom>
              <a:avLst/>
              <a:gdLst>
                <a:gd name="csX0" fmla="*/ 47024 w 95471"/>
                <a:gd name="csY0" fmla="*/ 175850 h 176004"/>
                <a:gd name="csX1" fmla="*/ 18658 w 95471"/>
                <a:gd name="csY1" fmla="*/ 169010 h 176004"/>
                <a:gd name="csX2" fmla="*/ -711 w 95471"/>
                <a:gd name="csY2" fmla="*/ 148490 h 176004"/>
                <a:gd name="csX3" fmla="*/ 14876 w 95471"/>
                <a:gd name="csY3" fmla="*/ 137150 h 176004"/>
                <a:gd name="csX4" fmla="*/ 28126 w 95471"/>
                <a:gd name="csY4" fmla="*/ 152270 h 176004"/>
                <a:gd name="csX5" fmla="*/ 44902 w 95471"/>
                <a:gd name="csY5" fmla="*/ 156734 h 176004"/>
                <a:gd name="csX6" fmla="*/ 65925 w 95471"/>
                <a:gd name="csY6" fmla="*/ 148238 h 176004"/>
                <a:gd name="csX7" fmla="*/ 72801 w 95471"/>
                <a:gd name="csY7" fmla="*/ 119942 h 176004"/>
                <a:gd name="csX8" fmla="*/ 72801 w 95471"/>
                <a:gd name="csY8" fmla="*/ -154 h 176004"/>
                <a:gd name="csX9" fmla="*/ 94760 w 95471"/>
                <a:gd name="csY9" fmla="*/ -154 h 176004"/>
                <a:gd name="csX10" fmla="*/ 94760 w 95471"/>
                <a:gd name="csY10" fmla="*/ 122066 h 176004"/>
                <a:gd name="csX11" fmla="*/ 89829 w 95471"/>
                <a:gd name="csY11" fmla="*/ 149174 h 176004"/>
                <a:gd name="csX12" fmla="*/ 74205 w 95471"/>
                <a:gd name="csY12" fmla="*/ 168758 h 176004"/>
                <a:gd name="csX13" fmla="*/ 47024 w 95471"/>
                <a:gd name="csY13" fmla="*/ 175850 h 17600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95471" h="176004">
                  <a:moveTo>
                    <a:pt x="47024" y="175850"/>
                  </a:moveTo>
                  <a:cubicBezTo>
                    <a:pt x="36009" y="175850"/>
                    <a:pt x="26541" y="173582"/>
                    <a:pt x="18658" y="169010"/>
                  </a:cubicBezTo>
                  <a:cubicBezTo>
                    <a:pt x="10954" y="164294"/>
                    <a:pt x="4509" y="157454"/>
                    <a:pt x="-711" y="148490"/>
                  </a:cubicBezTo>
                  <a:lnTo>
                    <a:pt x="14876" y="137150"/>
                  </a:lnTo>
                  <a:cubicBezTo>
                    <a:pt x="18838" y="144242"/>
                    <a:pt x="23228" y="149246"/>
                    <a:pt x="28126" y="152270"/>
                  </a:cubicBezTo>
                  <a:cubicBezTo>
                    <a:pt x="33164" y="155258"/>
                    <a:pt x="38745" y="156734"/>
                    <a:pt x="44902" y="156734"/>
                  </a:cubicBezTo>
                  <a:cubicBezTo>
                    <a:pt x="54370" y="156734"/>
                    <a:pt x="61388" y="153890"/>
                    <a:pt x="65925" y="148238"/>
                  </a:cubicBezTo>
                  <a:cubicBezTo>
                    <a:pt x="70498" y="142406"/>
                    <a:pt x="72801" y="132974"/>
                    <a:pt x="72801" y="119942"/>
                  </a:cubicBezTo>
                  <a:lnTo>
                    <a:pt x="72801" y="-154"/>
                  </a:lnTo>
                  <a:lnTo>
                    <a:pt x="94760" y="-154"/>
                  </a:lnTo>
                  <a:lnTo>
                    <a:pt x="94760" y="122066"/>
                  </a:lnTo>
                  <a:cubicBezTo>
                    <a:pt x="94760" y="131966"/>
                    <a:pt x="93141" y="141002"/>
                    <a:pt x="89829" y="149174"/>
                  </a:cubicBezTo>
                  <a:cubicBezTo>
                    <a:pt x="86518" y="157382"/>
                    <a:pt x="81297" y="163898"/>
                    <a:pt x="74205" y="168758"/>
                  </a:cubicBezTo>
                  <a:cubicBezTo>
                    <a:pt x="67292" y="173474"/>
                    <a:pt x="58222" y="175850"/>
                    <a:pt x="47024" y="175850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</p:sp>
        <p:sp>
          <p:nvSpPr>
            <p:cNvPr id="519" name="フリーフォーム: 図形 518">
              <a:extLst>
                <a:ext uri="{FF2B5EF4-FFF2-40B4-BE49-F238E27FC236}">
                  <a16:creationId xmlns:a16="http://schemas.microsoft.com/office/drawing/2014/main" id="{C471C112-F5FE-F68B-A016-965576CF0C50}"/>
                </a:ext>
              </a:extLst>
            </p:cNvPr>
            <p:cNvSpPr/>
            <p:nvPr/>
          </p:nvSpPr>
          <p:spPr>
            <a:xfrm>
              <a:off x="6047704" y="1773087"/>
              <a:ext cx="130139" cy="176004"/>
            </a:xfrm>
            <a:custGeom>
              <a:avLst/>
              <a:gdLst>
                <a:gd name="csX0" fmla="*/ -710 w 130139"/>
                <a:gd name="csY0" fmla="*/ 175906 h 176004"/>
                <a:gd name="csX1" fmla="*/ -710 w 130139"/>
                <a:gd name="csY1" fmla="*/ -98 h 176004"/>
                <a:gd name="csX2" fmla="*/ 21430 w 130139"/>
                <a:gd name="csY2" fmla="*/ -98 h 176004"/>
                <a:gd name="csX3" fmla="*/ 21430 w 130139"/>
                <a:gd name="csY3" fmla="*/ 88245 h 176004"/>
                <a:gd name="csX4" fmla="*/ 21898 w 130139"/>
                <a:gd name="csY4" fmla="*/ 88245 h 176004"/>
                <a:gd name="csX5" fmla="*/ 95735 w 130139"/>
                <a:gd name="csY5" fmla="*/ -98 h 176004"/>
                <a:gd name="csX6" fmla="*/ 121006 w 130139"/>
                <a:gd name="csY6" fmla="*/ -98 h 176004"/>
                <a:gd name="csX7" fmla="*/ 65674 w 130139"/>
                <a:gd name="csY7" fmla="*/ 66646 h 176004"/>
                <a:gd name="csX8" fmla="*/ 129430 w 130139"/>
                <a:gd name="csY8" fmla="*/ 175906 h 176004"/>
                <a:gd name="csX9" fmla="*/ 104662 w 130139"/>
                <a:gd name="csY9" fmla="*/ 175906 h 176004"/>
                <a:gd name="csX10" fmla="*/ 51743 w 130139"/>
                <a:gd name="csY10" fmla="*/ 84178 h 176004"/>
                <a:gd name="csX11" fmla="*/ 21430 w 130139"/>
                <a:gd name="csY11" fmla="*/ 120178 h 176004"/>
                <a:gd name="csX12" fmla="*/ 21430 w 130139"/>
                <a:gd name="csY12" fmla="*/ 175906 h 17600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130139" h="176004">
                  <a:moveTo>
                    <a:pt x="-710" y="175906"/>
                  </a:moveTo>
                  <a:lnTo>
                    <a:pt x="-710" y="-98"/>
                  </a:lnTo>
                  <a:lnTo>
                    <a:pt x="21430" y="-98"/>
                  </a:lnTo>
                  <a:lnTo>
                    <a:pt x="21430" y="88245"/>
                  </a:lnTo>
                  <a:lnTo>
                    <a:pt x="21898" y="88245"/>
                  </a:lnTo>
                  <a:lnTo>
                    <a:pt x="95735" y="-98"/>
                  </a:lnTo>
                  <a:lnTo>
                    <a:pt x="121006" y="-98"/>
                  </a:lnTo>
                  <a:lnTo>
                    <a:pt x="65674" y="66646"/>
                  </a:lnTo>
                  <a:lnTo>
                    <a:pt x="129430" y="175906"/>
                  </a:lnTo>
                  <a:lnTo>
                    <a:pt x="104662" y="175906"/>
                  </a:lnTo>
                  <a:lnTo>
                    <a:pt x="51743" y="84178"/>
                  </a:lnTo>
                  <a:lnTo>
                    <a:pt x="21430" y="120178"/>
                  </a:lnTo>
                  <a:lnTo>
                    <a:pt x="21430" y="175906"/>
                  </a:ln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</p:sp>
      </p:grpSp>
      <p:grpSp>
        <p:nvGrpSpPr>
          <p:cNvPr id="520" name="グループ化 519">
            <a:extLst>
              <a:ext uri="{FF2B5EF4-FFF2-40B4-BE49-F238E27FC236}">
                <a16:creationId xmlns:a16="http://schemas.microsoft.com/office/drawing/2014/main" id="{66C6CEFC-3254-D241-3FA5-C3AF559CCF3A}"/>
              </a:ext>
            </a:extLst>
          </p:cNvPr>
          <p:cNvGrpSpPr/>
          <p:nvPr/>
        </p:nvGrpSpPr>
        <p:grpSpPr>
          <a:xfrm>
            <a:off x="7596336" y="3003798"/>
            <a:ext cx="1295998" cy="1727985"/>
            <a:chOff x="4797516" y="637061"/>
            <a:chExt cx="1295998" cy="1727985"/>
          </a:xfrm>
        </p:grpSpPr>
        <p:sp>
          <p:nvSpPr>
            <p:cNvPr id="521" name="フリーフォーム: 図形 520">
              <a:extLst>
                <a:ext uri="{FF2B5EF4-FFF2-40B4-BE49-F238E27FC236}">
                  <a16:creationId xmlns:a16="http://schemas.microsoft.com/office/drawing/2014/main" id="{71E05346-1B01-EB60-A921-4F894F4661AE}"/>
                </a:ext>
              </a:extLst>
            </p:cNvPr>
            <p:cNvSpPr/>
            <p:nvPr/>
          </p:nvSpPr>
          <p:spPr>
            <a:xfrm>
              <a:off x="5445515" y="637061"/>
              <a:ext cx="9525" cy="1727985"/>
            </a:xfrm>
            <a:custGeom>
              <a:avLst/>
              <a:gdLst>
                <a:gd name="csX0" fmla="*/ -641 w 9525"/>
                <a:gd name="csY0" fmla="*/ -66 h 1727985"/>
                <a:gd name="csX1" fmla="*/ -641 w 9525"/>
                <a:gd name="csY1" fmla="*/ 1727920 h 17279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1727985">
                  <a:moveTo>
                    <a:pt x="-641" y="-66"/>
                  </a:moveTo>
                  <a:lnTo>
                    <a:pt x="-641" y="1727920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grpSp>
          <p:nvGrpSpPr>
            <p:cNvPr id="561" name="グラフィックス 5">
              <a:extLst>
                <a:ext uri="{FF2B5EF4-FFF2-40B4-BE49-F238E27FC236}">
                  <a16:creationId xmlns:a16="http://schemas.microsoft.com/office/drawing/2014/main" id="{59A06253-6EBC-BAD5-ECF7-5A2DA5D168CA}"/>
                </a:ext>
              </a:extLst>
            </p:cNvPr>
            <p:cNvGrpSpPr/>
            <p:nvPr/>
          </p:nvGrpSpPr>
          <p:grpSpPr>
            <a:xfrm>
              <a:off x="4797516" y="853044"/>
              <a:ext cx="1295998" cy="1295999"/>
              <a:chOff x="4797516" y="853044"/>
              <a:chExt cx="1295998" cy="1295999"/>
            </a:xfrm>
          </p:grpSpPr>
          <p:sp>
            <p:nvSpPr>
              <p:cNvPr id="565" name="フリーフォーム: 図形 564">
                <a:extLst>
                  <a:ext uri="{FF2B5EF4-FFF2-40B4-BE49-F238E27FC236}">
                    <a16:creationId xmlns:a16="http://schemas.microsoft.com/office/drawing/2014/main" id="{81558607-8178-AE86-EA3E-4A9B5EF24A1E}"/>
                  </a:ext>
                </a:extLst>
              </p:cNvPr>
              <p:cNvSpPr/>
              <p:nvPr/>
            </p:nvSpPr>
            <p:spPr>
              <a:xfrm>
                <a:off x="4797516" y="1141060"/>
                <a:ext cx="184755" cy="720003"/>
              </a:xfrm>
              <a:custGeom>
                <a:avLst/>
                <a:gdLst>
                  <a:gd name="csX0" fmla="*/ -685 w 184755"/>
                  <a:gd name="csY0" fmla="*/ 719936 h 720003"/>
                  <a:gd name="csX1" fmla="*/ 184071 w 184755"/>
                  <a:gd name="csY1" fmla="*/ 719936 h 720003"/>
                  <a:gd name="csX2" fmla="*/ -685 w 184755"/>
                  <a:gd name="csY2" fmla="*/ -67 h 720003"/>
                  <a:gd name="csX3" fmla="*/ 184071 w 184755"/>
                  <a:gd name="csY3" fmla="*/ -67 h 7200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84755" h="720003">
                    <a:moveTo>
                      <a:pt x="-685" y="719936"/>
                    </a:moveTo>
                    <a:lnTo>
                      <a:pt x="184071" y="719936"/>
                    </a:lnTo>
                    <a:moveTo>
                      <a:pt x="-685" y="-67"/>
                    </a:moveTo>
                    <a:lnTo>
                      <a:pt x="184071" y="-67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67" name="フリーフォーム: 図形 566">
                <a:extLst>
                  <a:ext uri="{FF2B5EF4-FFF2-40B4-BE49-F238E27FC236}">
                    <a16:creationId xmlns:a16="http://schemas.microsoft.com/office/drawing/2014/main" id="{5769E882-F562-9CA5-24F2-9D6BACE63882}"/>
                  </a:ext>
                </a:extLst>
              </p:cNvPr>
              <p:cNvSpPr/>
              <p:nvPr/>
            </p:nvSpPr>
            <p:spPr>
              <a:xfrm>
                <a:off x="5908757" y="1141060"/>
                <a:ext cx="184757" cy="720003"/>
              </a:xfrm>
              <a:custGeom>
                <a:avLst/>
                <a:gdLst>
                  <a:gd name="csX0" fmla="*/ -597 w 184757"/>
                  <a:gd name="csY0" fmla="*/ 719936 h 720003"/>
                  <a:gd name="csX1" fmla="*/ 184160 w 184757"/>
                  <a:gd name="csY1" fmla="*/ 719936 h 720003"/>
                  <a:gd name="csX2" fmla="*/ -558 w 184757"/>
                  <a:gd name="csY2" fmla="*/ -67 h 720003"/>
                  <a:gd name="csX3" fmla="*/ 184160 w 184757"/>
                  <a:gd name="csY3" fmla="*/ -67 h 7200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84757" h="720003">
                    <a:moveTo>
                      <a:pt x="-597" y="719936"/>
                    </a:moveTo>
                    <a:lnTo>
                      <a:pt x="184160" y="719936"/>
                    </a:lnTo>
                    <a:moveTo>
                      <a:pt x="-558" y="-67"/>
                    </a:moveTo>
                    <a:lnTo>
                      <a:pt x="184160" y="-67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568" name="フリーフォーム: 図形 567">
                <a:extLst>
                  <a:ext uri="{FF2B5EF4-FFF2-40B4-BE49-F238E27FC236}">
                    <a16:creationId xmlns:a16="http://schemas.microsoft.com/office/drawing/2014/main" id="{C1DA0DA6-6188-8EC0-7793-C8511E85F770}"/>
                  </a:ext>
                </a:extLst>
              </p:cNvPr>
              <p:cNvSpPr/>
              <p:nvPr/>
            </p:nvSpPr>
            <p:spPr>
              <a:xfrm>
                <a:off x="4982271" y="853044"/>
                <a:ext cx="926485" cy="1295999"/>
              </a:xfrm>
              <a:custGeom>
                <a:avLst/>
                <a:gdLst>
                  <a:gd name="csX0" fmla="*/ -641 w 926485"/>
                  <a:gd name="csY0" fmla="*/ -67 h 1295999"/>
                  <a:gd name="csX1" fmla="*/ 925845 w 926485"/>
                  <a:gd name="csY1" fmla="*/ -67 h 1295999"/>
                  <a:gd name="csX2" fmla="*/ 925845 w 926485"/>
                  <a:gd name="csY2" fmla="*/ 1295932 h 1295999"/>
                  <a:gd name="csX3" fmla="*/ -641 w 926485"/>
                  <a:gd name="csY3" fmla="*/ 1295932 h 129599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926485" h="1295999">
                    <a:moveTo>
                      <a:pt x="-641" y="-67"/>
                    </a:moveTo>
                    <a:lnTo>
                      <a:pt x="925845" y="-67"/>
                    </a:lnTo>
                    <a:lnTo>
                      <a:pt x="925845" y="1295932"/>
                    </a:lnTo>
                    <a:lnTo>
                      <a:pt x="-641" y="1295932"/>
                    </a:lnTo>
                    <a:close/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573" name="フリーフォーム: 図形 572">
                <a:extLst>
                  <a:ext uri="{FF2B5EF4-FFF2-40B4-BE49-F238E27FC236}">
                    <a16:creationId xmlns:a16="http://schemas.microsoft.com/office/drawing/2014/main" id="{013B3377-57CD-528F-B0A3-9AAA99F5A939}"/>
                  </a:ext>
                </a:extLst>
              </p:cNvPr>
              <p:cNvSpPr/>
              <p:nvPr/>
            </p:nvSpPr>
            <p:spPr>
              <a:xfrm>
                <a:off x="4982271" y="1758299"/>
                <a:ext cx="178694" cy="205492"/>
              </a:xfrm>
              <a:custGeom>
                <a:avLst/>
                <a:gdLst>
                  <a:gd name="csX0" fmla="*/ -671 w 178694"/>
                  <a:gd name="csY0" fmla="*/ 205453 h 205492"/>
                  <a:gd name="csX1" fmla="*/ 178024 w 178694"/>
                  <a:gd name="csY1" fmla="*/ 102726 h 205492"/>
                  <a:gd name="csX2" fmla="*/ -671 w 178694"/>
                  <a:gd name="csY2" fmla="*/ -39 h 2054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178694" h="205492">
                    <a:moveTo>
                      <a:pt x="-671" y="205453"/>
                    </a:moveTo>
                    <a:lnTo>
                      <a:pt x="178024" y="102726"/>
                    </a:lnTo>
                    <a:lnTo>
                      <a:pt x="-671" y="-39"/>
                    </a:lnTo>
                  </a:path>
                </a:pathLst>
              </a:custGeom>
              <a:noFill/>
              <a:ln w="19049" cap="rnd">
                <a:solidFill>
                  <a:srgbClr val="000000"/>
                </a:solidFill>
                <a:prstDash val="solid"/>
                <a:round/>
              </a:ln>
            </p:spPr>
          </p:sp>
        </p:grpSp>
      </p:grpSp>
      <p:grpSp>
        <p:nvGrpSpPr>
          <p:cNvPr id="580" name="グラフィックス 495">
            <a:extLst>
              <a:ext uri="{FF2B5EF4-FFF2-40B4-BE49-F238E27FC236}">
                <a16:creationId xmlns:a16="http://schemas.microsoft.com/office/drawing/2014/main" id="{E38F08CF-58CF-2875-E6F4-57BFA8F2669D}"/>
              </a:ext>
            </a:extLst>
          </p:cNvPr>
          <p:cNvGrpSpPr/>
          <p:nvPr/>
        </p:nvGrpSpPr>
        <p:grpSpPr>
          <a:xfrm>
            <a:off x="3923928" y="3291830"/>
            <a:ext cx="1295996" cy="1295996"/>
            <a:chOff x="332975" y="997077"/>
            <a:chExt cx="1295996" cy="1295996"/>
          </a:xfrm>
        </p:grpSpPr>
        <p:sp>
          <p:nvSpPr>
            <p:cNvPr id="587" name="フリーフォーム: 図形 586">
              <a:extLst>
                <a:ext uri="{FF2B5EF4-FFF2-40B4-BE49-F238E27FC236}">
                  <a16:creationId xmlns:a16="http://schemas.microsoft.com/office/drawing/2014/main" id="{1C06FD64-90B0-0D3B-F0DC-F21D5F8041C0}"/>
                </a:ext>
              </a:extLst>
            </p:cNvPr>
            <p:cNvSpPr/>
            <p:nvPr/>
          </p:nvSpPr>
          <p:spPr>
            <a:xfrm>
              <a:off x="332975" y="1285093"/>
              <a:ext cx="184755" cy="720002"/>
            </a:xfrm>
            <a:custGeom>
              <a:avLst/>
              <a:gdLst>
                <a:gd name="csX0" fmla="*/ -685 w 184755"/>
                <a:gd name="csY0" fmla="*/ 719912 h 720002"/>
                <a:gd name="csX1" fmla="*/ 184070 w 184755"/>
                <a:gd name="csY1" fmla="*/ 719912 h 720002"/>
                <a:gd name="csX2" fmla="*/ -685 w 184755"/>
                <a:gd name="csY2" fmla="*/ -90 h 720002"/>
                <a:gd name="csX3" fmla="*/ 184070 w 184755"/>
                <a:gd name="csY3" fmla="*/ -90 h 7200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84755" h="720002">
                  <a:moveTo>
                    <a:pt x="-685" y="719912"/>
                  </a:moveTo>
                  <a:lnTo>
                    <a:pt x="184070" y="719912"/>
                  </a:lnTo>
                  <a:moveTo>
                    <a:pt x="-685" y="-90"/>
                  </a:moveTo>
                  <a:lnTo>
                    <a:pt x="184070" y="-90"/>
                  </a:lnTo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588" name="フリーフォーム: 図形 587">
              <a:extLst>
                <a:ext uri="{FF2B5EF4-FFF2-40B4-BE49-F238E27FC236}">
                  <a16:creationId xmlns:a16="http://schemas.microsoft.com/office/drawing/2014/main" id="{61EF9192-279E-3C55-D420-05F2009AEB31}"/>
                </a:ext>
              </a:extLst>
            </p:cNvPr>
            <p:cNvSpPr/>
            <p:nvPr/>
          </p:nvSpPr>
          <p:spPr>
            <a:xfrm>
              <a:off x="1444214" y="1285093"/>
              <a:ext cx="184757" cy="720002"/>
            </a:xfrm>
            <a:custGeom>
              <a:avLst/>
              <a:gdLst>
                <a:gd name="csX0" fmla="*/ -597 w 184757"/>
                <a:gd name="csY0" fmla="*/ 719912 h 720002"/>
                <a:gd name="csX1" fmla="*/ 184160 w 184757"/>
                <a:gd name="csY1" fmla="*/ 719912 h 720002"/>
                <a:gd name="csX2" fmla="*/ -558 w 184757"/>
                <a:gd name="csY2" fmla="*/ -90 h 720002"/>
                <a:gd name="csX3" fmla="*/ 184160 w 184757"/>
                <a:gd name="csY3" fmla="*/ -90 h 7200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84757" h="720002">
                  <a:moveTo>
                    <a:pt x="-597" y="719912"/>
                  </a:moveTo>
                  <a:lnTo>
                    <a:pt x="184160" y="719912"/>
                  </a:lnTo>
                  <a:moveTo>
                    <a:pt x="-558" y="-90"/>
                  </a:moveTo>
                  <a:lnTo>
                    <a:pt x="184160" y="-90"/>
                  </a:lnTo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589" name="フリーフォーム: 図形 588">
              <a:extLst>
                <a:ext uri="{FF2B5EF4-FFF2-40B4-BE49-F238E27FC236}">
                  <a16:creationId xmlns:a16="http://schemas.microsoft.com/office/drawing/2014/main" id="{0080366B-A4CC-BBCD-C5A2-B9B34A15C7F8}"/>
                </a:ext>
              </a:extLst>
            </p:cNvPr>
            <p:cNvSpPr/>
            <p:nvPr/>
          </p:nvSpPr>
          <p:spPr>
            <a:xfrm>
              <a:off x="517731" y="997077"/>
              <a:ext cx="926483" cy="1295996"/>
            </a:xfrm>
            <a:custGeom>
              <a:avLst/>
              <a:gdLst>
                <a:gd name="csX0" fmla="*/ -641 w 926483"/>
                <a:gd name="csY0" fmla="*/ -90 h 1295996"/>
                <a:gd name="csX1" fmla="*/ 925843 w 926483"/>
                <a:gd name="csY1" fmla="*/ -90 h 1295996"/>
                <a:gd name="csX2" fmla="*/ 925843 w 926483"/>
                <a:gd name="csY2" fmla="*/ 1295907 h 1295996"/>
                <a:gd name="csX3" fmla="*/ -641 w 926483"/>
                <a:gd name="csY3" fmla="*/ 1295907 h 129599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926483" h="1295996">
                  <a:moveTo>
                    <a:pt x="-641" y="-90"/>
                  </a:moveTo>
                  <a:lnTo>
                    <a:pt x="925843" y="-90"/>
                  </a:lnTo>
                  <a:lnTo>
                    <a:pt x="925843" y="1295907"/>
                  </a:lnTo>
                  <a:lnTo>
                    <a:pt x="-641" y="1295907"/>
                  </a:ln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590" name="フリーフォーム: 図形 589">
              <a:extLst>
                <a:ext uri="{FF2B5EF4-FFF2-40B4-BE49-F238E27FC236}">
                  <a16:creationId xmlns:a16="http://schemas.microsoft.com/office/drawing/2014/main" id="{BA46FE4A-4685-B18E-B3CF-81DDB62F0424}"/>
                </a:ext>
              </a:extLst>
            </p:cNvPr>
            <p:cNvSpPr/>
            <p:nvPr/>
          </p:nvSpPr>
          <p:spPr>
            <a:xfrm>
              <a:off x="517731" y="1902330"/>
              <a:ext cx="178694" cy="205491"/>
            </a:xfrm>
            <a:custGeom>
              <a:avLst/>
              <a:gdLst>
                <a:gd name="csX0" fmla="*/ -671 w 178694"/>
                <a:gd name="csY0" fmla="*/ 205430 h 205491"/>
                <a:gd name="csX1" fmla="*/ 178024 w 178694"/>
                <a:gd name="csY1" fmla="*/ 102703 h 205491"/>
                <a:gd name="csX2" fmla="*/ -671 w 178694"/>
                <a:gd name="csY2" fmla="*/ -62 h 20549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178694" h="205491">
                  <a:moveTo>
                    <a:pt x="-671" y="205430"/>
                  </a:moveTo>
                  <a:lnTo>
                    <a:pt x="178024" y="102703"/>
                  </a:lnTo>
                  <a:lnTo>
                    <a:pt x="-671" y="-62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596" name="グラフィックス 506">
            <a:extLst>
              <a:ext uri="{FF2B5EF4-FFF2-40B4-BE49-F238E27FC236}">
                <a16:creationId xmlns:a16="http://schemas.microsoft.com/office/drawing/2014/main" id="{F336E8D9-9B23-B601-7CF6-C94002DF4D13}"/>
              </a:ext>
            </a:extLst>
          </p:cNvPr>
          <p:cNvGrpSpPr/>
          <p:nvPr/>
        </p:nvGrpSpPr>
        <p:grpSpPr>
          <a:xfrm>
            <a:off x="5805610" y="3301332"/>
            <a:ext cx="1295996" cy="1295996"/>
            <a:chOff x="5805610" y="853060"/>
            <a:chExt cx="1295996" cy="1295996"/>
          </a:xfrm>
        </p:grpSpPr>
        <p:sp>
          <p:nvSpPr>
            <p:cNvPr id="599" name="フリーフォーム: 図形 598">
              <a:extLst>
                <a:ext uri="{FF2B5EF4-FFF2-40B4-BE49-F238E27FC236}">
                  <a16:creationId xmlns:a16="http://schemas.microsoft.com/office/drawing/2014/main" id="{2AF9D24E-6128-4D69-B582-A66A12868263}"/>
                </a:ext>
              </a:extLst>
            </p:cNvPr>
            <p:cNvSpPr/>
            <p:nvPr/>
          </p:nvSpPr>
          <p:spPr>
            <a:xfrm>
              <a:off x="5805610" y="1141076"/>
              <a:ext cx="184755" cy="720002"/>
            </a:xfrm>
            <a:custGeom>
              <a:avLst/>
              <a:gdLst>
                <a:gd name="csX0" fmla="*/ -685 w 184755"/>
                <a:gd name="csY0" fmla="*/ 719912 h 720002"/>
                <a:gd name="csX1" fmla="*/ 184070 w 184755"/>
                <a:gd name="csY1" fmla="*/ 719912 h 720002"/>
                <a:gd name="csX2" fmla="*/ -685 w 184755"/>
                <a:gd name="csY2" fmla="*/ -90 h 720002"/>
                <a:gd name="csX3" fmla="*/ 184070 w 184755"/>
                <a:gd name="csY3" fmla="*/ -90 h 7200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84755" h="720002">
                  <a:moveTo>
                    <a:pt x="-685" y="719912"/>
                  </a:moveTo>
                  <a:lnTo>
                    <a:pt x="184070" y="719912"/>
                  </a:lnTo>
                  <a:moveTo>
                    <a:pt x="-685" y="-90"/>
                  </a:moveTo>
                  <a:lnTo>
                    <a:pt x="184070" y="-90"/>
                  </a:lnTo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600" name="フリーフォーム: 図形 599">
              <a:extLst>
                <a:ext uri="{FF2B5EF4-FFF2-40B4-BE49-F238E27FC236}">
                  <a16:creationId xmlns:a16="http://schemas.microsoft.com/office/drawing/2014/main" id="{D7620212-C058-C52C-E8D1-9872BC3F87DC}"/>
                </a:ext>
              </a:extLst>
            </p:cNvPr>
            <p:cNvSpPr/>
            <p:nvPr/>
          </p:nvSpPr>
          <p:spPr>
            <a:xfrm>
              <a:off x="6916849" y="1141076"/>
              <a:ext cx="184757" cy="720002"/>
            </a:xfrm>
            <a:custGeom>
              <a:avLst/>
              <a:gdLst>
                <a:gd name="csX0" fmla="*/ -597 w 184757"/>
                <a:gd name="csY0" fmla="*/ 719912 h 720002"/>
                <a:gd name="csX1" fmla="*/ 184160 w 184757"/>
                <a:gd name="csY1" fmla="*/ 719912 h 720002"/>
                <a:gd name="csX2" fmla="*/ -558 w 184757"/>
                <a:gd name="csY2" fmla="*/ -90 h 720002"/>
                <a:gd name="csX3" fmla="*/ 184160 w 184757"/>
                <a:gd name="csY3" fmla="*/ -90 h 7200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84757" h="720002">
                  <a:moveTo>
                    <a:pt x="-597" y="719912"/>
                  </a:moveTo>
                  <a:lnTo>
                    <a:pt x="184160" y="719912"/>
                  </a:lnTo>
                  <a:moveTo>
                    <a:pt x="-558" y="-90"/>
                  </a:moveTo>
                  <a:lnTo>
                    <a:pt x="184160" y="-90"/>
                  </a:lnTo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601" name="フリーフォーム: 図形 600">
              <a:extLst>
                <a:ext uri="{FF2B5EF4-FFF2-40B4-BE49-F238E27FC236}">
                  <a16:creationId xmlns:a16="http://schemas.microsoft.com/office/drawing/2014/main" id="{4509D124-2886-FBC5-A2DE-3A2D1D20B5F0}"/>
                </a:ext>
              </a:extLst>
            </p:cNvPr>
            <p:cNvSpPr/>
            <p:nvPr/>
          </p:nvSpPr>
          <p:spPr>
            <a:xfrm>
              <a:off x="5990365" y="853060"/>
              <a:ext cx="926483" cy="1295996"/>
            </a:xfrm>
            <a:custGeom>
              <a:avLst/>
              <a:gdLst>
                <a:gd name="csX0" fmla="*/ -641 w 926483"/>
                <a:gd name="csY0" fmla="*/ -90 h 1295996"/>
                <a:gd name="csX1" fmla="*/ 925843 w 926483"/>
                <a:gd name="csY1" fmla="*/ -90 h 1295996"/>
                <a:gd name="csX2" fmla="*/ 925843 w 926483"/>
                <a:gd name="csY2" fmla="*/ 1295907 h 1295996"/>
                <a:gd name="csX3" fmla="*/ -641 w 926483"/>
                <a:gd name="csY3" fmla="*/ 1295907 h 129599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926483" h="1295996">
                  <a:moveTo>
                    <a:pt x="-641" y="-90"/>
                  </a:moveTo>
                  <a:lnTo>
                    <a:pt x="925843" y="-90"/>
                  </a:lnTo>
                  <a:lnTo>
                    <a:pt x="925843" y="1295907"/>
                  </a:lnTo>
                  <a:lnTo>
                    <a:pt x="-641" y="1295907"/>
                  </a:ln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ja-JP" altLang="en-US" dirty="0"/>
            </a:p>
          </p:txBody>
        </p:sp>
        <p:sp>
          <p:nvSpPr>
            <p:cNvPr id="602" name="フリーフォーム: 図形 601">
              <a:extLst>
                <a:ext uri="{FF2B5EF4-FFF2-40B4-BE49-F238E27FC236}">
                  <a16:creationId xmlns:a16="http://schemas.microsoft.com/office/drawing/2014/main" id="{B2B1E0CC-960D-B130-2E6C-2380D3C18DB3}"/>
                </a:ext>
              </a:extLst>
            </p:cNvPr>
            <p:cNvSpPr/>
            <p:nvPr/>
          </p:nvSpPr>
          <p:spPr>
            <a:xfrm>
              <a:off x="5990365" y="1398293"/>
              <a:ext cx="178694" cy="205529"/>
            </a:xfrm>
            <a:custGeom>
              <a:avLst/>
              <a:gdLst>
                <a:gd name="csX0" fmla="*/ -671 w 178694"/>
                <a:gd name="csY0" fmla="*/ 205440 h 205529"/>
                <a:gd name="csX1" fmla="*/ 178024 w 178694"/>
                <a:gd name="csY1" fmla="*/ 102675 h 205529"/>
                <a:gd name="csX2" fmla="*/ -671 w 178694"/>
                <a:gd name="csY2" fmla="*/ -90 h 2055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178694" h="205529">
                  <a:moveTo>
                    <a:pt x="-671" y="205440"/>
                  </a:moveTo>
                  <a:lnTo>
                    <a:pt x="178024" y="102675"/>
                  </a:lnTo>
                  <a:lnTo>
                    <a:pt x="-671" y="-90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606" name="フリーフォーム: 図形 605">
              <a:extLst>
                <a:ext uri="{FF2B5EF4-FFF2-40B4-BE49-F238E27FC236}">
                  <a16:creationId xmlns:a16="http://schemas.microsoft.com/office/drawing/2014/main" id="{0BA03CAB-3EF5-F570-B0E4-0464D46A92D9}"/>
                </a:ext>
              </a:extLst>
            </p:cNvPr>
            <p:cNvSpPr/>
            <p:nvPr/>
          </p:nvSpPr>
          <p:spPr>
            <a:xfrm>
              <a:off x="5805610" y="1501058"/>
              <a:ext cx="184755" cy="9525"/>
            </a:xfrm>
            <a:custGeom>
              <a:avLst/>
              <a:gdLst>
                <a:gd name="csX0" fmla="*/ -685 w 184755"/>
                <a:gd name="csY0" fmla="*/ -90 h 9525"/>
                <a:gd name="csX1" fmla="*/ 184070 w 184755"/>
                <a:gd name="csY1" fmla="*/ -9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84755" h="9525">
                  <a:moveTo>
                    <a:pt x="-685" y="-90"/>
                  </a:moveTo>
                  <a:lnTo>
                    <a:pt x="184070" y="-90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</p:grpSp>
      <p:sp>
        <p:nvSpPr>
          <p:cNvPr id="607" name="テキスト ボックス 606">
            <a:extLst>
              <a:ext uri="{FF2B5EF4-FFF2-40B4-BE49-F238E27FC236}">
                <a16:creationId xmlns:a16="http://schemas.microsoft.com/office/drawing/2014/main" id="{65DDD547-2122-955A-5BAD-66D200EED5F3}"/>
              </a:ext>
            </a:extLst>
          </p:cNvPr>
          <p:cNvSpPr txBox="1"/>
          <p:nvPr/>
        </p:nvSpPr>
        <p:spPr>
          <a:xfrm>
            <a:off x="611560" y="51470"/>
            <a:ext cx="93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Noto Sans JP" panose="020B0200000000000000" pitchFamily="50" charset="-128"/>
                <a:ea typeface="Noto Sans JP" panose="020B0200000000000000" pitchFamily="50" charset="-128"/>
              </a:rPr>
              <a:t>OR</a:t>
            </a:r>
            <a:endParaRPr kumimoji="1" lang="ja-JP" altLang="en-US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608" name="テキスト ボックス 607">
            <a:extLst>
              <a:ext uri="{FF2B5EF4-FFF2-40B4-BE49-F238E27FC236}">
                <a16:creationId xmlns:a16="http://schemas.microsoft.com/office/drawing/2014/main" id="{BD6E77CB-04A1-784D-C3A4-E85514693D45}"/>
              </a:ext>
            </a:extLst>
          </p:cNvPr>
          <p:cNvSpPr txBox="1"/>
          <p:nvPr/>
        </p:nvSpPr>
        <p:spPr>
          <a:xfrm>
            <a:off x="611560" y="1275606"/>
            <a:ext cx="93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Noto Sans JP" panose="020B0200000000000000" pitchFamily="50" charset="-128"/>
                <a:ea typeface="Noto Sans JP" panose="020B0200000000000000" pitchFamily="50" charset="-128"/>
              </a:rPr>
              <a:t>AND</a:t>
            </a:r>
            <a:endParaRPr kumimoji="1" lang="ja-JP" altLang="en-US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609" name="テキスト ボックス 608">
            <a:extLst>
              <a:ext uri="{FF2B5EF4-FFF2-40B4-BE49-F238E27FC236}">
                <a16:creationId xmlns:a16="http://schemas.microsoft.com/office/drawing/2014/main" id="{F5781C4B-4C0F-4077-2891-5EA9AEBABA18}"/>
              </a:ext>
            </a:extLst>
          </p:cNvPr>
          <p:cNvSpPr txBox="1"/>
          <p:nvPr/>
        </p:nvSpPr>
        <p:spPr>
          <a:xfrm>
            <a:off x="539552" y="2499742"/>
            <a:ext cx="93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Noto Sans JP" panose="020B0200000000000000" pitchFamily="50" charset="-128"/>
                <a:ea typeface="Noto Sans JP" panose="020B0200000000000000" pitchFamily="50" charset="-128"/>
              </a:rPr>
              <a:t>EXOR</a:t>
            </a:r>
            <a:endParaRPr kumimoji="1" lang="ja-JP" altLang="en-US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610" name="テキスト ボックス 609">
            <a:extLst>
              <a:ext uri="{FF2B5EF4-FFF2-40B4-BE49-F238E27FC236}">
                <a16:creationId xmlns:a16="http://schemas.microsoft.com/office/drawing/2014/main" id="{9005B06C-4602-05E0-10CB-2BDA3C8FE739}"/>
              </a:ext>
            </a:extLst>
          </p:cNvPr>
          <p:cNvSpPr txBox="1"/>
          <p:nvPr/>
        </p:nvSpPr>
        <p:spPr>
          <a:xfrm>
            <a:off x="2339752" y="5147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Noto Sans JP" panose="020B0200000000000000" pitchFamily="50" charset="-128"/>
                <a:ea typeface="Noto Sans JP" panose="020B0200000000000000" pitchFamily="50" charset="-128"/>
              </a:rPr>
              <a:t>NOR</a:t>
            </a:r>
            <a:endParaRPr kumimoji="1" lang="ja-JP" altLang="en-US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611" name="テキスト ボックス 610">
            <a:extLst>
              <a:ext uri="{FF2B5EF4-FFF2-40B4-BE49-F238E27FC236}">
                <a16:creationId xmlns:a16="http://schemas.microsoft.com/office/drawing/2014/main" id="{09578198-E6BC-5ADC-4A11-E8AA7FB08F36}"/>
              </a:ext>
            </a:extLst>
          </p:cNvPr>
          <p:cNvSpPr txBox="1"/>
          <p:nvPr/>
        </p:nvSpPr>
        <p:spPr>
          <a:xfrm>
            <a:off x="2339752" y="1275606"/>
            <a:ext cx="93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Noto Sans JP" panose="020B0200000000000000" pitchFamily="50" charset="-128"/>
                <a:ea typeface="Noto Sans JP" panose="020B0200000000000000" pitchFamily="50" charset="-128"/>
              </a:rPr>
              <a:t>NAND</a:t>
            </a:r>
            <a:endParaRPr kumimoji="1" lang="ja-JP" altLang="en-US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612" name="テキスト ボックス 611">
            <a:extLst>
              <a:ext uri="{FF2B5EF4-FFF2-40B4-BE49-F238E27FC236}">
                <a16:creationId xmlns:a16="http://schemas.microsoft.com/office/drawing/2014/main" id="{DF43F7C9-810B-2684-9579-25929C894CBA}"/>
              </a:ext>
            </a:extLst>
          </p:cNvPr>
          <p:cNvSpPr txBox="1"/>
          <p:nvPr/>
        </p:nvSpPr>
        <p:spPr>
          <a:xfrm>
            <a:off x="2339752" y="2499742"/>
            <a:ext cx="93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Noto Sans JP" panose="020B0200000000000000" pitchFamily="50" charset="-128"/>
                <a:ea typeface="Noto Sans JP" panose="020B0200000000000000" pitchFamily="50" charset="-128"/>
              </a:rPr>
              <a:t>EXNOR</a:t>
            </a:r>
            <a:endParaRPr kumimoji="1" lang="ja-JP" altLang="en-US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613" name="テキスト ボックス 612">
            <a:extLst>
              <a:ext uri="{FF2B5EF4-FFF2-40B4-BE49-F238E27FC236}">
                <a16:creationId xmlns:a16="http://schemas.microsoft.com/office/drawing/2014/main" id="{5EA4089F-ADBC-12BC-23BE-6986107D4AE6}"/>
              </a:ext>
            </a:extLst>
          </p:cNvPr>
          <p:cNvSpPr txBox="1"/>
          <p:nvPr/>
        </p:nvSpPr>
        <p:spPr>
          <a:xfrm>
            <a:off x="2339752" y="3723878"/>
            <a:ext cx="93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Noto Sans JP" panose="020B0200000000000000" pitchFamily="50" charset="-128"/>
                <a:ea typeface="Noto Sans JP" panose="020B0200000000000000" pitchFamily="50" charset="-128"/>
              </a:rPr>
              <a:t>NOT</a:t>
            </a:r>
            <a:endParaRPr kumimoji="1" lang="ja-JP" altLang="en-US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614" name="テキスト ボックス 613">
            <a:extLst>
              <a:ext uri="{FF2B5EF4-FFF2-40B4-BE49-F238E27FC236}">
                <a16:creationId xmlns:a16="http://schemas.microsoft.com/office/drawing/2014/main" id="{470F4DAB-F828-61E9-F459-8E9066567862}"/>
              </a:ext>
            </a:extLst>
          </p:cNvPr>
          <p:cNvSpPr txBox="1"/>
          <p:nvPr/>
        </p:nvSpPr>
        <p:spPr>
          <a:xfrm>
            <a:off x="3779912" y="123478"/>
            <a:ext cx="1656184" cy="276999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kumimoji="1" lang="en-US" altLang="ja-JP" sz="12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T</a:t>
            </a:r>
            <a:r>
              <a:rPr kumimoji="1" lang="ja-JP" altLang="en-US" sz="12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フリップフロップ</a:t>
            </a:r>
          </a:p>
        </p:txBody>
      </p:sp>
      <p:sp>
        <p:nvSpPr>
          <p:cNvPr id="615" name="テキスト ボックス 614">
            <a:extLst>
              <a:ext uri="{FF2B5EF4-FFF2-40B4-BE49-F238E27FC236}">
                <a16:creationId xmlns:a16="http://schemas.microsoft.com/office/drawing/2014/main" id="{39DA2F0E-3DA2-1247-DBFD-6605624257A7}"/>
              </a:ext>
            </a:extLst>
          </p:cNvPr>
          <p:cNvSpPr txBox="1"/>
          <p:nvPr/>
        </p:nvSpPr>
        <p:spPr>
          <a:xfrm>
            <a:off x="5580112" y="123478"/>
            <a:ext cx="1656184" cy="276999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kumimoji="1" lang="en-US" altLang="ja-JP" sz="12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JK</a:t>
            </a:r>
            <a:r>
              <a:rPr kumimoji="1" lang="ja-JP" altLang="en-US" sz="12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フリップフロップ</a:t>
            </a:r>
          </a:p>
        </p:txBody>
      </p:sp>
      <p:sp>
        <p:nvSpPr>
          <p:cNvPr id="616" name="テキスト ボックス 615">
            <a:extLst>
              <a:ext uri="{FF2B5EF4-FFF2-40B4-BE49-F238E27FC236}">
                <a16:creationId xmlns:a16="http://schemas.microsoft.com/office/drawing/2014/main" id="{A4962CC4-F5A8-94F8-BB78-AEECD7812A30}"/>
              </a:ext>
            </a:extLst>
          </p:cNvPr>
          <p:cNvSpPr txBox="1"/>
          <p:nvPr/>
        </p:nvSpPr>
        <p:spPr>
          <a:xfrm>
            <a:off x="7380312" y="123478"/>
            <a:ext cx="1656184" cy="276999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kumimoji="1" lang="en-US" altLang="ja-JP" sz="12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SR</a:t>
            </a:r>
            <a:r>
              <a:rPr kumimoji="1" lang="ja-JP" altLang="en-US" sz="12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フリップフロップ</a:t>
            </a:r>
          </a:p>
        </p:txBody>
      </p:sp>
      <p:sp>
        <p:nvSpPr>
          <p:cNvPr id="617" name="テキスト ボックス 616">
            <a:extLst>
              <a:ext uri="{FF2B5EF4-FFF2-40B4-BE49-F238E27FC236}">
                <a16:creationId xmlns:a16="http://schemas.microsoft.com/office/drawing/2014/main" id="{8FC12858-95EB-1A40-EB29-3E40B14A58B9}"/>
              </a:ext>
            </a:extLst>
          </p:cNvPr>
          <p:cNvSpPr txBox="1"/>
          <p:nvPr/>
        </p:nvSpPr>
        <p:spPr>
          <a:xfrm>
            <a:off x="3779912" y="2499742"/>
            <a:ext cx="1656184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kumimoji="1" lang="en-US" altLang="ja-JP" dirty="0">
                <a:latin typeface="Noto Sans JP" panose="020B0200000000000000" pitchFamily="50" charset="-128"/>
                <a:ea typeface="Noto Sans JP" panose="020B0200000000000000" pitchFamily="50" charset="-128"/>
              </a:rPr>
              <a:t>Brank</a:t>
            </a:r>
            <a:endParaRPr kumimoji="1" lang="ja-JP" altLang="en-US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36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14</Words>
  <Application>Microsoft Office PowerPoint</Application>
  <PresentationFormat>画面に合わせる (16:9)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Noto Sans JP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2025-11-15T08:59:31Z</dcterms:created>
  <dcterms:modified xsi:type="dcterms:W3CDTF">2025-12-10T05:43:41Z</dcterms:modified>
</cp:coreProperties>
</file>