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notesMasterIdLst>
    <p:notesMasterId r:id="rId3"/>
  </p:notesMasterIdLst>
  <p:sldIdLst>
    <p:sldId id="257" r:id="rId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8080"/>
    <a:srgbClr val="5F5F5F"/>
    <a:srgbClr val="333333"/>
    <a:srgbClr val="D9D9FF"/>
    <a:srgbClr val="C5C5C5"/>
    <a:srgbClr val="C4C4C4"/>
    <a:srgbClr val="616161"/>
    <a:srgbClr val="767676"/>
    <a:srgbClr val="595959"/>
    <a:srgbClr val="C7C3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757" autoAdjust="0"/>
    <p:restoredTop sz="93103" autoAdjust="0"/>
  </p:normalViewPr>
  <p:slideViewPr>
    <p:cSldViewPr snapToGrid="0">
      <p:cViewPr>
        <p:scale>
          <a:sx n="150" d="100"/>
          <a:sy n="150" d="100"/>
        </p:scale>
        <p:origin x="294" y="108"/>
      </p:cViewPr>
      <p:guideLst/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9F3A67-A608-46E0-839B-844ACFB75285}" type="datetimeFigureOut">
              <a:rPr kumimoji="1" lang="ja-JP" altLang="en-US" smtClean="0"/>
              <a:t>2025/3/23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4B17C1-3272-48C4-A569-410BE570BD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0222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1pPr>
    <a:lvl2pPr marL="340157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2pPr>
    <a:lvl3pPr marL="680314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3pPr>
    <a:lvl4pPr marL="1020470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4pPr>
    <a:lvl5pPr marL="1360627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5pPr>
    <a:lvl6pPr marL="1700784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6pPr>
    <a:lvl7pPr marL="2040941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7pPr>
    <a:lvl8pPr marL="2381098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8pPr>
    <a:lvl9pPr marL="2721254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4B17C1-3272-48C4-A569-410BE570BD7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599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4818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2021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9790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5727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9512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2025/3/23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707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2025/3/23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3211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2025/3/23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7840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2025/3/23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56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2025/3/23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3040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2025/3/23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0554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EC8A7-8E3F-4D23-B37B-8C624ADE2F40}" type="datetimeFigureOut">
              <a:rPr kumimoji="1" lang="ja-JP" altLang="en-US" smtClean="0"/>
              <a:t>2025/3/23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8015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6" name="グループ化 155">
            <a:extLst>
              <a:ext uri="{FF2B5EF4-FFF2-40B4-BE49-F238E27FC236}">
                <a16:creationId xmlns:a16="http://schemas.microsoft.com/office/drawing/2014/main" id="{95C2476C-DF13-65AC-4E75-1A5105753364}"/>
              </a:ext>
            </a:extLst>
          </p:cNvPr>
          <p:cNvGrpSpPr/>
          <p:nvPr/>
        </p:nvGrpSpPr>
        <p:grpSpPr>
          <a:xfrm>
            <a:off x="2158599" y="1707732"/>
            <a:ext cx="1133460" cy="1728037"/>
            <a:chOff x="391712" y="1838088"/>
            <a:chExt cx="1133460" cy="1728037"/>
          </a:xfrm>
        </p:grpSpPr>
        <p:sp>
          <p:nvSpPr>
            <p:cNvPr id="143" name="フリーフォーム: 図形 142">
              <a:extLst>
                <a:ext uri="{FF2B5EF4-FFF2-40B4-BE49-F238E27FC236}">
                  <a16:creationId xmlns:a16="http://schemas.microsoft.com/office/drawing/2014/main" id="{60EFF165-0AFA-7507-B239-0F9808DB6569}"/>
                </a:ext>
              </a:extLst>
            </p:cNvPr>
            <p:cNvSpPr/>
            <p:nvPr/>
          </p:nvSpPr>
          <p:spPr>
            <a:xfrm>
              <a:off x="395636" y="1838088"/>
              <a:ext cx="1125576" cy="1728001"/>
            </a:xfrm>
            <a:custGeom>
              <a:avLst/>
              <a:gdLst>
                <a:gd name="connsiteX0" fmla="*/ 1125396 w 1125576"/>
                <a:gd name="connsiteY0" fmla="*/ 1185085 h 1728001"/>
                <a:gd name="connsiteX1" fmla="*/ 1106712 w 1125576"/>
                <a:gd name="connsiteY1" fmla="*/ 476245 h 1728001"/>
                <a:gd name="connsiteX2" fmla="*/ 562608 w 1125576"/>
                <a:gd name="connsiteY2" fmla="*/ -72 h 1728001"/>
                <a:gd name="connsiteX3" fmla="*/ 18540 w 1125576"/>
                <a:gd name="connsiteY3" fmla="*/ 476245 h 1728001"/>
                <a:gd name="connsiteX4" fmla="*/ -181 w 1125576"/>
                <a:gd name="connsiteY4" fmla="*/ 1185085 h 1728001"/>
                <a:gd name="connsiteX5" fmla="*/ 562608 w 1125576"/>
                <a:gd name="connsiteY5" fmla="*/ 1727929 h 1728001"/>
                <a:gd name="connsiteX6" fmla="*/ 1125396 w 1125576"/>
                <a:gd name="connsiteY6" fmla="*/ 1185085 h 172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25576" h="1728001">
                  <a:moveTo>
                    <a:pt x="1125396" y="1185085"/>
                  </a:moveTo>
                  <a:lnTo>
                    <a:pt x="1106712" y="476245"/>
                  </a:lnTo>
                  <a:cubicBezTo>
                    <a:pt x="1043136" y="149796"/>
                    <a:pt x="819504" y="-72"/>
                    <a:pt x="562608" y="-72"/>
                  </a:cubicBezTo>
                  <a:cubicBezTo>
                    <a:pt x="305748" y="-72"/>
                    <a:pt x="82116" y="149796"/>
                    <a:pt x="18540" y="476245"/>
                  </a:cubicBezTo>
                  <a:lnTo>
                    <a:pt x="-181" y="1185085"/>
                  </a:lnTo>
                  <a:cubicBezTo>
                    <a:pt x="21311" y="1516285"/>
                    <a:pt x="289152" y="1727929"/>
                    <a:pt x="562608" y="1727929"/>
                  </a:cubicBezTo>
                  <a:cubicBezTo>
                    <a:pt x="836100" y="1727929"/>
                    <a:pt x="1103940" y="1516285"/>
                    <a:pt x="1125396" y="1185085"/>
                  </a:cubicBezTo>
                  <a:close/>
                </a:path>
              </a:pathLst>
            </a:custGeom>
            <a:solidFill>
              <a:srgbClr val="D2D2D2"/>
            </a:solidFill>
            <a:ln w="2539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44" name="フリーフォーム: 図形 143">
              <a:extLst>
                <a:ext uri="{FF2B5EF4-FFF2-40B4-BE49-F238E27FC236}">
                  <a16:creationId xmlns:a16="http://schemas.microsoft.com/office/drawing/2014/main" id="{EF5DB0A9-037B-5168-0DE7-B322B3B79837}"/>
                </a:ext>
              </a:extLst>
            </p:cNvPr>
            <p:cNvSpPr/>
            <p:nvPr/>
          </p:nvSpPr>
          <p:spPr>
            <a:xfrm>
              <a:off x="395636" y="1838088"/>
              <a:ext cx="1125576" cy="1728001"/>
            </a:xfrm>
            <a:custGeom>
              <a:avLst/>
              <a:gdLst>
                <a:gd name="connsiteX0" fmla="*/ 1125396 w 1125576"/>
                <a:gd name="connsiteY0" fmla="*/ 1185085 h 1728001"/>
                <a:gd name="connsiteX1" fmla="*/ 1106712 w 1125576"/>
                <a:gd name="connsiteY1" fmla="*/ 476245 h 1728001"/>
                <a:gd name="connsiteX2" fmla="*/ 562608 w 1125576"/>
                <a:gd name="connsiteY2" fmla="*/ -72 h 1728001"/>
                <a:gd name="connsiteX3" fmla="*/ 18540 w 1125576"/>
                <a:gd name="connsiteY3" fmla="*/ 476245 h 1728001"/>
                <a:gd name="connsiteX4" fmla="*/ -181 w 1125576"/>
                <a:gd name="connsiteY4" fmla="*/ 1185085 h 1728001"/>
                <a:gd name="connsiteX5" fmla="*/ 562608 w 1125576"/>
                <a:gd name="connsiteY5" fmla="*/ 1727929 h 1728001"/>
                <a:gd name="connsiteX6" fmla="*/ 1125396 w 1125576"/>
                <a:gd name="connsiteY6" fmla="*/ 1185085 h 172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25576" h="1728001">
                  <a:moveTo>
                    <a:pt x="1125396" y="1185085"/>
                  </a:moveTo>
                  <a:lnTo>
                    <a:pt x="1106712" y="476245"/>
                  </a:lnTo>
                  <a:cubicBezTo>
                    <a:pt x="1043136" y="149796"/>
                    <a:pt x="819504" y="-72"/>
                    <a:pt x="562608" y="-72"/>
                  </a:cubicBezTo>
                  <a:cubicBezTo>
                    <a:pt x="305748" y="-72"/>
                    <a:pt x="82116" y="149796"/>
                    <a:pt x="18540" y="476245"/>
                  </a:cubicBezTo>
                  <a:lnTo>
                    <a:pt x="-181" y="1185085"/>
                  </a:lnTo>
                  <a:cubicBezTo>
                    <a:pt x="21311" y="1516285"/>
                    <a:pt x="289152" y="1727929"/>
                    <a:pt x="562608" y="1727929"/>
                  </a:cubicBezTo>
                  <a:cubicBezTo>
                    <a:pt x="836100" y="1727929"/>
                    <a:pt x="1103940" y="1516285"/>
                    <a:pt x="1125396" y="1185085"/>
                  </a:cubicBezTo>
                  <a:close/>
                </a:path>
              </a:pathLst>
            </a:custGeom>
            <a:noFill/>
            <a:ln w="2539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45" name="フリーフォーム: 図形 144">
              <a:extLst>
                <a:ext uri="{FF2B5EF4-FFF2-40B4-BE49-F238E27FC236}">
                  <a16:creationId xmlns:a16="http://schemas.microsoft.com/office/drawing/2014/main" id="{4D69F364-2E3E-1CB6-0A33-316A5F833A48}"/>
                </a:ext>
              </a:extLst>
            </p:cNvPr>
            <p:cNvSpPr/>
            <p:nvPr/>
          </p:nvSpPr>
          <p:spPr>
            <a:xfrm>
              <a:off x="406040" y="2466360"/>
              <a:ext cx="1104912" cy="228609"/>
            </a:xfrm>
            <a:custGeom>
              <a:avLst/>
              <a:gdLst>
                <a:gd name="connsiteX0" fmla="*/ 1104732 w 1104912"/>
                <a:gd name="connsiteY0" fmla="*/ -81 h 228609"/>
                <a:gd name="connsiteX1" fmla="*/ -181 w 1104912"/>
                <a:gd name="connsiteY1" fmla="*/ -81 h 228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04912" h="228609">
                  <a:moveTo>
                    <a:pt x="1104732" y="-81"/>
                  </a:moveTo>
                  <a:cubicBezTo>
                    <a:pt x="753804" y="305559"/>
                    <a:pt x="341208" y="303903"/>
                    <a:pt x="-181" y="-81"/>
                  </a:cubicBezTo>
                </a:path>
              </a:pathLst>
            </a:custGeom>
            <a:noFill/>
            <a:ln w="25398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46" name="フリーフォーム: 図形 145">
              <a:extLst>
                <a:ext uri="{FF2B5EF4-FFF2-40B4-BE49-F238E27FC236}">
                  <a16:creationId xmlns:a16="http://schemas.microsoft.com/office/drawing/2014/main" id="{0A72F72E-F3BC-82DB-A13D-71D531155798}"/>
                </a:ext>
              </a:extLst>
            </p:cNvPr>
            <p:cNvSpPr/>
            <p:nvPr/>
          </p:nvSpPr>
          <p:spPr>
            <a:xfrm>
              <a:off x="395636" y="1838088"/>
              <a:ext cx="1125576" cy="1728037"/>
            </a:xfrm>
            <a:custGeom>
              <a:avLst/>
              <a:gdLst>
                <a:gd name="connsiteX0" fmla="*/ 562608 w 1125576"/>
                <a:gd name="connsiteY0" fmla="*/ -72 h 1728037"/>
                <a:gd name="connsiteX1" fmla="*/ 18540 w 1125576"/>
                <a:gd name="connsiteY1" fmla="*/ 476245 h 1728037"/>
                <a:gd name="connsiteX2" fmla="*/ -181 w 1125576"/>
                <a:gd name="connsiteY2" fmla="*/ 1185085 h 1728037"/>
                <a:gd name="connsiteX3" fmla="*/ 562608 w 1125576"/>
                <a:gd name="connsiteY3" fmla="*/ 1727966 h 1728037"/>
                <a:gd name="connsiteX4" fmla="*/ 1125396 w 1125576"/>
                <a:gd name="connsiteY4" fmla="*/ 1185085 h 1728037"/>
                <a:gd name="connsiteX5" fmla="*/ 1106712 w 1125576"/>
                <a:gd name="connsiteY5" fmla="*/ 476245 h 1728037"/>
                <a:gd name="connsiteX6" fmla="*/ 562608 w 1125576"/>
                <a:gd name="connsiteY6" fmla="*/ -72 h 1728037"/>
                <a:gd name="connsiteX7" fmla="*/ 562608 w 1125576"/>
                <a:gd name="connsiteY7" fmla="*/ 41436 h 1728037"/>
                <a:gd name="connsiteX8" fmla="*/ 1065312 w 1125576"/>
                <a:gd name="connsiteY8" fmla="*/ 482364 h 1728037"/>
                <a:gd name="connsiteX9" fmla="*/ 1068768 w 1125576"/>
                <a:gd name="connsiteY9" fmla="*/ 612900 h 1728037"/>
                <a:gd name="connsiteX10" fmla="*/ 559152 w 1125576"/>
                <a:gd name="connsiteY10" fmla="*/ 815293 h 1728037"/>
                <a:gd name="connsiteX11" fmla="*/ 56412 w 1125576"/>
                <a:gd name="connsiteY11" fmla="*/ 613117 h 1728037"/>
                <a:gd name="connsiteX12" fmla="*/ 59867 w 1125576"/>
                <a:gd name="connsiteY12" fmla="*/ 482580 h 1728037"/>
                <a:gd name="connsiteX13" fmla="*/ 562608 w 1125576"/>
                <a:gd name="connsiteY13" fmla="*/ 41436 h 1728037"/>
                <a:gd name="connsiteX14" fmla="*/ 1071504 w 1125576"/>
                <a:gd name="connsiteY14" fmla="*/ 716545 h 1728037"/>
                <a:gd name="connsiteX15" fmla="*/ 1083816 w 1125576"/>
                <a:gd name="connsiteY15" fmla="*/ 1183321 h 1728037"/>
                <a:gd name="connsiteX16" fmla="*/ 562608 w 1125576"/>
                <a:gd name="connsiteY16" fmla="*/ 1686457 h 1728037"/>
                <a:gd name="connsiteX17" fmla="*/ 41364 w 1125576"/>
                <a:gd name="connsiteY17" fmla="*/ 1183321 h 1728037"/>
                <a:gd name="connsiteX18" fmla="*/ 53676 w 1125576"/>
                <a:gd name="connsiteY18" fmla="*/ 717409 h 1728037"/>
                <a:gd name="connsiteX19" fmla="*/ 559080 w 1125576"/>
                <a:gd name="connsiteY19" fmla="*/ 898344 h 1728037"/>
                <a:gd name="connsiteX20" fmla="*/ 1071504 w 1125576"/>
                <a:gd name="connsiteY20" fmla="*/ 716545 h 17280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125576" h="1728037">
                  <a:moveTo>
                    <a:pt x="562608" y="-72"/>
                  </a:moveTo>
                  <a:cubicBezTo>
                    <a:pt x="305748" y="-72"/>
                    <a:pt x="82116" y="149796"/>
                    <a:pt x="18540" y="476245"/>
                  </a:cubicBezTo>
                  <a:lnTo>
                    <a:pt x="-181" y="1185085"/>
                  </a:lnTo>
                  <a:cubicBezTo>
                    <a:pt x="21311" y="1516285"/>
                    <a:pt x="289152" y="1727966"/>
                    <a:pt x="562608" y="1727966"/>
                  </a:cubicBezTo>
                  <a:cubicBezTo>
                    <a:pt x="836100" y="1727966"/>
                    <a:pt x="1103940" y="1516285"/>
                    <a:pt x="1125396" y="1185085"/>
                  </a:cubicBezTo>
                  <a:lnTo>
                    <a:pt x="1106712" y="476245"/>
                  </a:lnTo>
                  <a:cubicBezTo>
                    <a:pt x="1043136" y="149796"/>
                    <a:pt x="819504" y="-72"/>
                    <a:pt x="562608" y="-72"/>
                  </a:cubicBezTo>
                  <a:close/>
                  <a:moveTo>
                    <a:pt x="562608" y="41436"/>
                  </a:moveTo>
                  <a:cubicBezTo>
                    <a:pt x="802800" y="41436"/>
                    <a:pt x="1004292" y="173052"/>
                    <a:pt x="1065312" y="482364"/>
                  </a:cubicBezTo>
                  <a:lnTo>
                    <a:pt x="1068768" y="612900"/>
                  </a:lnTo>
                  <a:cubicBezTo>
                    <a:pt x="904932" y="749413"/>
                    <a:pt x="731052" y="815473"/>
                    <a:pt x="559152" y="815293"/>
                  </a:cubicBezTo>
                  <a:cubicBezTo>
                    <a:pt x="387252" y="815113"/>
                    <a:pt x="215748" y="748692"/>
                    <a:pt x="56412" y="613117"/>
                  </a:cubicBezTo>
                  <a:lnTo>
                    <a:pt x="59867" y="482580"/>
                  </a:lnTo>
                  <a:cubicBezTo>
                    <a:pt x="120851" y="173052"/>
                    <a:pt x="322344" y="41436"/>
                    <a:pt x="562608" y="41436"/>
                  </a:cubicBezTo>
                  <a:close/>
                  <a:moveTo>
                    <a:pt x="1071504" y="716545"/>
                  </a:moveTo>
                  <a:lnTo>
                    <a:pt x="1083816" y="1183321"/>
                  </a:lnTo>
                  <a:cubicBezTo>
                    <a:pt x="1063260" y="1492885"/>
                    <a:pt x="814392" y="1686457"/>
                    <a:pt x="562608" y="1686457"/>
                  </a:cubicBezTo>
                  <a:cubicBezTo>
                    <a:pt x="310824" y="1686457"/>
                    <a:pt x="61920" y="1492885"/>
                    <a:pt x="41364" y="1183321"/>
                  </a:cubicBezTo>
                  <a:lnTo>
                    <a:pt x="53676" y="717409"/>
                  </a:lnTo>
                  <a:cubicBezTo>
                    <a:pt x="211931" y="836641"/>
                    <a:pt x="384768" y="898165"/>
                    <a:pt x="559080" y="898344"/>
                  </a:cubicBezTo>
                  <a:cubicBezTo>
                    <a:pt x="734112" y="898525"/>
                    <a:pt x="909216" y="837001"/>
                    <a:pt x="1071504" y="716545"/>
                  </a:cubicBezTo>
                  <a:close/>
                </a:path>
              </a:pathLst>
            </a:custGeom>
            <a:solidFill>
              <a:srgbClr val="C4C4C4"/>
            </a:solidFill>
            <a:ln w="360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49" name="フリーフォーム: 図形 148">
              <a:extLst>
                <a:ext uri="{FF2B5EF4-FFF2-40B4-BE49-F238E27FC236}">
                  <a16:creationId xmlns:a16="http://schemas.microsoft.com/office/drawing/2014/main" id="{0CDC213C-DCB9-D0EF-023D-410E91A8DAC2}"/>
                </a:ext>
              </a:extLst>
            </p:cNvPr>
            <p:cNvSpPr/>
            <p:nvPr/>
          </p:nvSpPr>
          <p:spPr>
            <a:xfrm>
              <a:off x="391712" y="3023245"/>
              <a:ext cx="1133460" cy="451116"/>
            </a:xfrm>
            <a:custGeom>
              <a:avLst/>
              <a:gdLst>
                <a:gd name="connsiteX0" fmla="*/ -181 w 1133460"/>
                <a:gd name="connsiteY0" fmla="*/ -30 h 451116"/>
                <a:gd name="connsiteX1" fmla="*/ 1133280 w 1133460"/>
                <a:gd name="connsiteY1" fmla="*/ -30 h 451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33460" h="451116">
                  <a:moveTo>
                    <a:pt x="-181" y="-30"/>
                  </a:moveTo>
                  <a:cubicBezTo>
                    <a:pt x="217799" y="601458"/>
                    <a:pt x="915372" y="601458"/>
                    <a:pt x="1133280" y="-30"/>
                  </a:cubicBezTo>
                </a:path>
              </a:pathLst>
            </a:custGeom>
            <a:noFill/>
            <a:ln w="14763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grpSp>
          <p:nvGrpSpPr>
            <p:cNvPr id="155" name="グループ化 154">
              <a:extLst>
                <a:ext uri="{FF2B5EF4-FFF2-40B4-BE49-F238E27FC236}">
                  <a16:creationId xmlns:a16="http://schemas.microsoft.com/office/drawing/2014/main" id="{AC3F7909-FC42-E7EE-9346-D6DB42ADC744}"/>
                </a:ext>
              </a:extLst>
            </p:cNvPr>
            <p:cNvGrpSpPr/>
            <p:nvPr/>
          </p:nvGrpSpPr>
          <p:grpSpPr>
            <a:xfrm>
              <a:off x="852242" y="1838088"/>
              <a:ext cx="212400" cy="871537"/>
              <a:chOff x="-539619" y="1971449"/>
              <a:chExt cx="212400" cy="871537"/>
            </a:xfrm>
          </p:grpSpPr>
          <p:sp>
            <p:nvSpPr>
              <p:cNvPr id="182" name="フリーフォーム: 図形 181">
                <a:extLst>
                  <a:ext uri="{FF2B5EF4-FFF2-40B4-BE49-F238E27FC236}">
                    <a16:creationId xmlns:a16="http://schemas.microsoft.com/office/drawing/2014/main" id="{E8F98C4A-3AA7-B540-C586-CCB370C6AFD7}"/>
                  </a:ext>
                </a:extLst>
              </p:cNvPr>
              <p:cNvSpPr/>
              <p:nvPr/>
            </p:nvSpPr>
            <p:spPr>
              <a:xfrm>
                <a:off x="-526236" y="2251362"/>
                <a:ext cx="185635" cy="410532"/>
              </a:xfrm>
              <a:custGeom>
                <a:avLst/>
                <a:gdLst>
                  <a:gd name="connsiteX0" fmla="*/ 97855 w 185635"/>
                  <a:gd name="connsiteY0" fmla="*/ -258 h 410532"/>
                  <a:gd name="connsiteX1" fmla="*/ 185585 w 185635"/>
                  <a:gd name="connsiteY1" fmla="*/ 87473 h 410532"/>
                  <a:gd name="connsiteX2" fmla="*/ 185585 w 185635"/>
                  <a:gd name="connsiteY2" fmla="*/ 322544 h 410532"/>
                  <a:gd name="connsiteX3" fmla="*/ 97855 w 185635"/>
                  <a:gd name="connsiteY3" fmla="*/ 410275 h 410532"/>
                  <a:gd name="connsiteX4" fmla="*/ 87680 w 185635"/>
                  <a:gd name="connsiteY4" fmla="*/ 410275 h 410532"/>
                  <a:gd name="connsiteX5" fmla="*/ -50 w 185635"/>
                  <a:gd name="connsiteY5" fmla="*/ 322544 h 410532"/>
                  <a:gd name="connsiteX6" fmla="*/ -50 w 185635"/>
                  <a:gd name="connsiteY6" fmla="*/ 87473 h 410532"/>
                  <a:gd name="connsiteX7" fmla="*/ 87680 w 185635"/>
                  <a:gd name="connsiteY7" fmla="*/ -258 h 4105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85635" h="410532">
                    <a:moveTo>
                      <a:pt x="97855" y="-258"/>
                    </a:moveTo>
                    <a:cubicBezTo>
                      <a:pt x="146307" y="-258"/>
                      <a:pt x="185585" y="39021"/>
                      <a:pt x="185585" y="87473"/>
                    </a:cubicBezTo>
                    <a:lnTo>
                      <a:pt x="185585" y="322544"/>
                    </a:lnTo>
                    <a:cubicBezTo>
                      <a:pt x="185585" y="370996"/>
                      <a:pt x="146307" y="410275"/>
                      <a:pt x="97855" y="410275"/>
                    </a:cubicBezTo>
                    <a:lnTo>
                      <a:pt x="87680" y="410275"/>
                    </a:lnTo>
                    <a:cubicBezTo>
                      <a:pt x="39228" y="410275"/>
                      <a:pt x="-50" y="370996"/>
                      <a:pt x="-50" y="322544"/>
                    </a:cubicBezTo>
                    <a:lnTo>
                      <a:pt x="-50" y="87473"/>
                    </a:lnTo>
                    <a:cubicBezTo>
                      <a:pt x="-50" y="39021"/>
                      <a:pt x="39228" y="-258"/>
                      <a:pt x="87680" y="-258"/>
                    </a:cubicBezTo>
                    <a:close/>
                  </a:path>
                </a:pathLst>
              </a:custGeom>
              <a:noFill/>
              <a:ln w="106020" cap="rnd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8" name="四角形: 角を丸くする 7">
                <a:extLst>
                  <a:ext uri="{FF2B5EF4-FFF2-40B4-BE49-F238E27FC236}">
                    <a16:creationId xmlns:a16="http://schemas.microsoft.com/office/drawing/2014/main" id="{D41077C0-7053-D36B-AF18-469137A8096F}"/>
                  </a:ext>
                </a:extLst>
              </p:cNvPr>
              <p:cNvSpPr/>
              <p:nvPr/>
            </p:nvSpPr>
            <p:spPr>
              <a:xfrm>
                <a:off x="-539619" y="2242428"/>
                <a:ext cx="212400" cy="428400"/>
              </a:xfrm>
              <a:prstGeom prst="roundRect">
                <a:avLst>
                  <a:gd name="adj" fmla="val 50000"/>
                </a:avLst>
              </a:prstGeom>
              <a:solidFill>
                <a:srgbClr val="C4C4C4"/>
              </a:solidFill>
              <a:ln w="57150">
                <a:solidFill>
                  <a:srgbClr val="C4C4C4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5" name="直線コネクタ 4">
                <a:extLst>
                  <a:ext uri="{FF2B5EF4-FFF2-40B4-BE49-F238E27FC236}">
                    <a16:creationId xmlns:a16="http://schemas.microsoft.com/office/drawing/2014/main" id="{459A60B8-5E67-D54B-2658-727247DB7A6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-433419" y="1971449"/>
                <a:ext cx="0" cy="871537"/>
              </a:xfrm>
              <a:prstGeom prst="line">
                <a:avLst/>
              </a:prstGeom>
              <a:ln w="76200">
                <a:solidFill>
                  <a:srgbClr val="C5C5C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直線コネクタ 150">
                <a:extLst>
                  <a:ext uri="{FF2B5EF4-FFF2-40B4-BE49-F238E27FC236}">
                    <a16:creationId xmlns:a16="http://schemas.microsoft.com/office/drawing/2014/main" id="{DFA3AF3E-177F-601D-1ABC-4FCA90E6BDF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-433419" y="1971449"/>
                <a:ext cx="0" cy="87153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5" name="四角形: 角を丸くする 184">
                <a:extLst>
                  <a:ext uri="{FF2B5EF4-FFF2-40B4-BE49-F238E27FC236}">
                    <a16:creationId xmlns:a16="http://schemas.microsoft.com/office/drawing/2014/main" id="{58AC2AB4-250F-3724-BE4E-0F0DCBDA38D2}"/>
                  </a:ext>
                </a:extLst>
              </p:cNvPr>
              <p:cNvSpPr/>
              <p:nvPr/>
            </p:nvSpPr>
            <p:spPr>
              <a:xfrm>
                <a:off x="-519819" y="2264423"/>
                <a:ext cx="172800" cy="381600"/>
              </a:xfrm>
              <a:prstGeom prst="roundRect">
                <a:avLst>
                  <a:gd name="adj" fmla="val 50000"/>
                </a:avLst>
              </a:prstGeom>
              <a:solidFill>
                <a:srgbClr val="595959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186" name="グループ化 185">
                <a:extLst>
                  <a:ext uri="{FF2B5EF4-FFF2-40B4-BE49-F238E27FC236}">
                    <a16:creationId xmlns:a16="http://schemas.microsoft.com/office/drawing/2014/main" id="{CFFBE9CE-1556-B341-E254-DC8853CAE5DD}"/>
                  </a:ext>
                </a:extLst>
              </p:cNvPr>
              <p:cNvGrpSpPr/>
              <p:nvPr/>
            </p:nvGrpSpPr>
            <p:grpSpPr>
              <a:xfrm>
                <a:off x="-519819" y="2323278"/>
                <a:ext cx="172800" cy="266700"/>
                <a:chOff x="1566863" y="2312193"/>
                <a:chExt cx="172800" cy="266700"/>
              </a:xfrm>
            </p:grpSpPr>
            <p:cxnSp>
              <p:nvCxnSpPr>
                <p:cNvPr id="187" name="直線コネクタ 186">
                  <a:extLst>
                    <a:ext uri="{FF2B5EF4-FFF2-40B4-BE49-F238E27FC236}">
                      <a16:creationId xmlns:a16="http://schemas.microsoft.com/office/drawing/2014/main" id="{EC9CE460-407C-82FD-4490-2ABE4F5127A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566863" y="2312193"/>
                  <a:ext cx="17280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8" name="直線コネクタ 187">
                  <a:extLst>
                    <a:ext uri="{FF2B5EF4-FFF2-40B4-BE49-F238E27FC236}">
                      <a16:creationId xmlns:a16="http://schemas.microsoft.com/office/drawing/2014/main" id="{0013C1F6-2372-5616-EE08-C42AF21BDDD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566863" y="2578893"/>
                  <a:ext cx="17280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9" name="直線コネクタ 188">
                  <a:extLst>
                    <a:ext uri="{FF2B5EF4-FFF2-40B4-BE49-F238E27FC236}">
                      <a16:creationId xmlns:a16="http://schemas.microsoft.com/office/drawing/2014/main" id="{5EA099D6-7AB8-1756-B9B7-51438529CAA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566863" y="2540793"/>
                  <a:ext cx="17280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0" name="直線コネクタ 189">
                  <a:extLst>
                    <a:ext uri="{FF2B5EF4-FFF2-40B4-BE49-F238E27FC236}">
                      <a16:creationId xmlns:a16="http://schemas.microsoft.com/office/drawing/2014/main" id="{D1FBD520-95B5-D40A-BFC5-C54978479ED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566863" y="2502693"/>
                  <a:ext cx="17280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1" name="直線コネクタ 190">
                  <a:extLst>
                    <a:ext uri="{FF2B5EF4-FFF2-40B4-BE49-F238E27FC236}">
                      <a16:creationId xmlns:a16="http://schemas.microsoft.com/office/drawing/2014/main" id="{D9F663F4-48A3-8B2E-E31E-5949C627335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566863" y="2464593"/>
                  <a:ext cx="17280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直線コネクタ 191">
                  <a:extLst>
                    <a:ext uri="{FF2B5EF4-FFF2-40B4-BE49-F238E27FC236}">
                      <a16:creationId xmlns:a16="http://schemas.microsoft.com/office/drawing/2014/main" id="{2DDCE98D-1078-9061-0D71-1EB9E9CAD51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566863" y="2426493"/>
                  <a:ext cx="17280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直線コネクタ 192">
                  <a:extLst>
                    <a:ext uri="{FF2B5EF4-FFF2-40B4-BE49-F238E27FC236}">
                      <a16:creationId xmlns:a16="http://schemas.microsoft.com/office/drawing/2014/main" id="{D550B00E-1C88-2BA6-723E-50FEDD11D0A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566863" y="2388393"/>
                  <a:ext cx="17280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直線コネクタ 193">
                  <a:extLst>
                    <a:ext uri="{FF2B5EF4-FFF2-40B4-BE49-F238E27FC236}">
                      <a16:creationId xmlns:a16="http://schemas.microsoft.com/office/drawing/2014/main" id="{1B28B201-CD34-720D-984C-772ACCB0615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566863" y="2350293"/>
                  <a:ext cx="17280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47" name="フリーフォーム: 図形 146">
              <a:extLst>
                <a:ext uri="{FF2B5EF4-FFF2-40B4-BE49-F238E27FC236}">
                  <a16:creationId xmlns:a16="http://schemas.microsoft.com/office/drawing/2014/main" id="{F35D1AA2-EFB7-8A33-3DCF-C4315EC4661D}"/>
                </a:ext>
              </a:extLst>
            </p:cNvPr>
            <p:cNvSpPr/>
            <p:nvPr/>
          </p:nvSpPr>
          <p:spPr>
            <a:xfrm>
              <a:off x="406040" y="2466360"/>
              <a:ext cx="1104912" cy="228609"/>
            </a:xfrm>
            <a:custGeom>
              <a:avLst/>
              <a:gdLst>
                <a:gd name="connsiteX0" fmla="*/ 1104732 w 1104912"/>
                <a:gd name="connsiteY0" fmla="*/ -81 h 228609"/>
                <a:gd name="connsiteX1" fmla="*/ -181 w 1104912"/>
                <a:gd name="connsiteY1" fmla="*/ -81 h 228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04912" h="228609">
                  <a:moveTo>
                    <a:pt x="1104732" y="-81"/>
                  </a:moveTo>
                  <a:cubicBezTo>
                    <a:pt x="753804" y="305559"/>
                    <a:pt x="341208" y="303903"/>
                    <a:pt x="-181" y="-81"/>
                  </a:cubicBezTo>
                </a:path>
              </a:pathLst>
            </a:custGeom>
            <a:noFill/>
            <a:ln w="28575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48" name="フリーフォーム: 図形 147">
              <a:extLst>
                <a:ext uri="{FF2B5EF4-FFF2-40B4-BE49-F238E27FC236}">
                  <a16:creationId xmlns:a16="http://schemas.microsoft.com/office/drawing/2014/main" id="{F24AAB00-529B-16DC-9583-39697089336F}"/>
                </a:ext>
              </a:extLst>
            </p:cNvPr>
            <p:cNvSpPr/>
            <p:nvPr/>
          </p:nvSpPr>
          <p:spPr>
            <a:xfrm>
              <a:off x="395636" y="1838088"/>
              <a:ext cx="1125576" cy="1728001"/>
            </a:xfrm>
            <a:custGeom>
              <a:avLst/>
              <a:gdLst>
                <a:gd name="connsiteX0" fmla="*/ 1125396 w 1125576"/>
                <a:gd name="connsiteY0" fmla="*/ 1185085 h 1728001"/>
                <a:gd name="connsiteX1" fmla="*/ 1106712 w 1125576"/>
                <a:gd name="connsiteY1" fmla="*/ 476245 h 1728001"/>
                <a:gd name="connsiteX2" fmla="*/ 562608 w 1125576"/>
                <a:gd name="connsiteY2" fmla="*/ -72 h 1728001"/>
                <a:gd name="connsiteX3" fmla="*/ 18540 w 1125576"/>
                <a:gd name="connsiteY3" fmla="*/ 476245 h 1728001"/>
                <a:gd name="connsiteX4" fmla="*/ -181 w 1125576"/>
                <a:gd name="connsiteY4" fmla="*/ 1185085 h 1728001"/>
                <a:gd name="connsiteX5" fmla="*/ 562608 w 1125576"/>
                <a:gd name="connsiteY5" fmla="*/ 1727929 h 1728001"/>
                <a:gd name="connsiteX6" fmla="*/ 1125396 w 1125576"/>
                <a:gd name="connsiteY6" fmla="*/ 1185085 h 172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25576" h="1728001">
                  <a:moveTo>
                    <a:pt x="1125396" y="1185085"/>
                  </a:moveTo>
                  <a:lnTo>
                    <a:pt x="1106712" y="476245"/>
                  </a:lnTo>
                  <a:cubicBezTo>
                    <a:pt x="1043136" y="149796"/>
                    <a:pt x="819504" y="-72"/>
                    <a:pt x="562608" y="-72"/>
                  </a:cubicBezTo>
                  <a:cubicBezTo>
                    <a:pt x="305748" y="-72"/>
                    <a:pt x="82116" y="149796"/>
                    <a:pt x="18540" y="476245"/>
                  </a:cubicBezTo>
                  <a:lnTo>
                    <a:pt x="-181" y="1185085"/>
                  </a:lnTo>
                  <a:cubicBezTo>
                    <a:pt x="21311" y="1516285"/>
                    <a:pt x="289152" y="1727929"/>
                    <a:pt x="562608" y="1727929"/>
                  </a:cubicBezTo>
                  <a:cubicBezTo>
                    <a:pt x="836100" y="1727929"/>
                    <a:pt x="1103940" y="1516285"/>
                    <a:pt x="1125396" y="1185085"/>
                  </a:cubicBezTo>
                  <a:close/>
                </a:path>
              </a:pathLst>
            </a:custGeom>
            <a:noFill/>
            <a:ln w="28575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 dirty="0"/>
            </a:p>
          </p:txBody>
        </p:sp>
      </p:grpSp>
      <p:grpSp>
        <p:nvGrpSpPr>
          <p:cNvPr id="157" name="グループ化 156">
            <a:extLst>
              <a:ext uri="{FF2B5EF4-FFF2-40B4-BE49-F238E27FC236}">
                <a16:creationId xmlns:a16="http://schemas.microsoft.com/office/drawing/2014/main" id="{3D9ABF6A-2DBC-6B19-7B48-494E4E0794A7}"/>
              </a:ext>
            </a:extLst>
          </p:cNvPr>
          <p:cNvGrpSpPr/>
          <p:nvPr/>
        </p:nvGrpSpPr>
        <p:grpSpPr>
          <a:xfrm>
            <a:off x="3916279" y="1707732"/>
            <a:ext cx="1133460" cy="1728037"/>
            <a:chOff x="391712" y="1838088"/>
            <a:chExt cx="1133460" cy="1728037"/>
          </a:xfrm>
        </p:grpSpPr>
        <p:sp>
          <p:nvSpPr>
            <p:cNvPr id="158" name="フリーフォーム: 図形 157">
              <a:extLst>
                <a:ext uri="{FF2B5EF4-FFF2-40B4-BE49-F238E27FC236}">
                  <a16:creationId xmlns:a16="http://schemas.microsoft.com/office/drawing/2014/main" id="{FF52E118-315A-2804-8457-6DE75F0F8966}"/>
                </a:ext>
              </a:extLst>
            </p:cNvPr>
            <p:cNvSpPr/>
            <p:nvPr/>
          </p:nvSpPr>
          <p:spPr>
            <a:xfrm>
              <a:off x="395636" y="1838088"/>
              <a:ext cx="1125576" cy="1728001"/>
            </a:xfrm>
            <a:custGeom>
              <a:avLst/>
              <a:gdLst>
                <a:gd name="connsiteX0" fmla="*/ 1125396 w 1125576"/>
                <a:gd name="connsiteY0" fmla="*/ 1185085 h 1728001"/>
                <a:gd name="connsiteX1" fmla="*/ 1106712 w 1125576"/>
                <a:gd name="connsiteY1" fmla="*/ 476245 h 1728001"/>
                <a:gd name="connsiteX2" fmla="*/ 562608 w 1125576"/>
                <a:gd name="connsiteY2" fmla="*/ -72 h 1728001"/>
                <a:gd name="connsiteX3" fmla="*/ 18540 w 1125576"/>
                <a:gd name="connsiteY3" fmla="*/ 476245 h 1728001"/>
                <a:gd name="connsiteX4" fmla="*/ -181 w 1125576"/>
                <a:gd name="connsiteY4" fmla="*/ 1185085 h 1728001"/>
                <a:gd name="connsiteX5" fmla="*/ 562608 w 1125576"/>
                <a:gd name="connsiteY5" fmla="*/ 1727929 h 1728001"/>
                <a:gd name="connsiteX6" fmla="*/ 1125396 w 1125576"/>
                <a:gd name="connsiteY6" fmla="*/ 1185085 h 172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25576" h="1728001">
                  <a:moveTo>
                    <a:pt x="1125396" y="1185085"/>
                  </a:moveTo>
                  <a:lnTo>
                    <a:pt x="1106712" y="476245"/>
                  </a:lnTo>
                  <a:cubicBezTo>
                    <a:pt x="1043136" y="149796"/>
                    <a:pt x="819504" y="-72"/>
                    <a:pt x="562608" y="-72"/>
                  </a:cubicBezTo>
                  <a:cubicBezTo>
                    <a:pt x="305748" y="-72"/>
                    <a:pt x="82116" y="149796"/>
                    <a:pt x="18540" y="476245"/>
                  </a:cubicBezTo>
                  <a:lnTo>
                    <a:pt x="-181" y="1185085"/>
                  </a:lnTo>
                  <a:cubicBezTo>
                    <a:pt x="21311" y="1516285"/>
                    <a:pt x="289152" y="1727929"/>
                    <a:pt x="562608" y="1727929"/>
                  </a:cubicBezTo>
                  <a:cubicBezTo>
                    <a:pt x="836100" y="1727929"/>
                    <a:pt x="1103940" y="1516285"/>
                    <a:pt x="1125396" y="1185085"/>
                  </a:cubicBezTo>
                  <a:close/>
                </a:path>
              </a:pathLst>
            </a:custGeom>
            <a:solidFill>
              <a:schemeClr val="bg1"/>
            </a:solidFill>
            <a:ln w="2539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dirty="0"/>
            </a:p>
          </p:txBody>
        </p:sp>
        <p:sp>
          <p:nvSpPr>
            <p:cNvPr id="159" name="フリーフォーム: 図形 158">
              <a:extLst>
                <a:ext uri="{FF2B5EF4-FFF2-40B4-BE49-F238E27FC236}">
                  <a16:creationId xmlns:a16="http://schemas.microsoft.com/office/drawing/2014/main" id="{7B77F9B8-D390-C6FE-EB52-FE31261244DD}"/>
                </a:ext>
              </a:extLst>
            </p:cNvPr>
            <p:cNvSpPr/>
            <p:nvPr/>
          </p:nvSpPr>
          <p:spPr>
            <a:xfrm>
              <a:off x="395636" y="1838088"/>
              <a:ext cx="1125576" cy="1728001"/>
            </a:xfrm>
            <a:custGeom>
              <a:avLst/>
              <a:gdLst>
                <a:gd name="connsiteX0" fmla="*/ 1125396 w 1125576"/>
                <a:gd name="connsiteY0" fmla="*/ 1185085 h 1728001"/>
                <a:gd name="connsiteX1" fmla="*/ 1106712 w 1125576"/>
                <a:gd name="connsiteY1" fmla="*/ 476245 h 1728001"/>
                <a:gd name="connsiteX2" fmla="*/ 562608 w 1125576"/>
                <a:gd name="connsiteY2" fmla="*/ -72 h 1728001"/>
                <a:gd name="connsiteX3" fmla="*/ 18540 w 1125576"/>
                <a:gd name="connsiteY3" fmla="*/ 476245 h 1728001"/>
                <a:gd name="connsiteX4" fmla="*/ -181 w 1125576"/>
                <a:gd name="connsiteY4" fmla="*/ 1185085 h 1728001"/>
                <a:gd name="connsiteX5" fmla="*/ 562608 w 1125576"/>
                <a:gd name="connsiteY5" fmla="*/ 1727929 h 1728001"/>
                <a:gd name="connsiteX6" fmla="*/ 1125396 w 1125576"/>
                <a:gd name="connsiteY6" fmla="*/ 1185085 h 172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25576" h="1728001">
                  <a:moveTo>
                    <a:pt x="1125396" y="1185085"/>
                  </a:moveTo>
                  <a:lnTo>
                    <a:pt x="1106712" y="476245"/>
                  </a:lnTo>
                  <a:cubicBezTo>
                    <a:pt x="1043136" y="149796"/>
                    <a:pt x="819504" y="-72"/>
                    <a:pt x="562608" y="-72"/>
                  </a:cubicBezTo>
                  <a:cubicBezTo>
                    <a:pt x="305748" y="-72"/>
                    <a:pt x="82116" y="149796"/>
                    <a:pt x="18540" y="476245"/>
                  </a:cubicBezTo>
                  <a:lnTo>
                    <a:pt x="-181" y="1185085"/>
                  </a:lnTo>
                  <a:cubicBezTo>
                    <a:pt x="21311" y="1516285"/>
                    <a:pt x="289152" y="1727929"/>
                    <a:pt x="562608" y="1727929"/>
                  </a:cubicBezTo>
                  <a:cubicBezTo>
                    <a:pt x="836100" y="1727929"/>
                    <a:pt x="1103940" y="1516285"/>
                    <a:pt x="1125396" y="1185085"/>
                  </a:cubicBezTo>
                  <a:close/>
                </a:path>
              </a:pathLst>
            </a:custGeom>
            <a:noFill/>
            <a:ln w="2539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60" name="フリーフォーム: 図形 159">
              <a:extLst>
                <a:ext uri="{FF2B5EF4-FFF2-40B4-BE49-F238E27FC236}">
                  <a16:creationId xmlns:a16="http://schemas.microsoft.com/office/drawing/2014/main" id="{A1FAFE55-7E6E-D2FD-1854-1883456E2141}"/>
                </a:ext>
              </a:extLst>
            </p:cNvPr>
            <p:cNvSpPr/>
            <p:nvPr/>
          </p:nvSpPr>
          <p:spPr>
            <a:xfrm>
              <a:off x="406040" y="2466360"/>
              <a:ext cx="1104912" cy="228609"/>
            </a:xfrm>
            <a:custGeom>
              <a:avLst/>
              <a:gdLst>
                <a:gd name="connsiteX0" fmla="*/ 1104732 w 1104912"/>
                <a:gd name="connsiteY0" fmla="*/ -81 h 228609"/>
                <a:gd name="connsiteX1" fmla="*/ -181 w 1104912"/>
                <a:gd name="connsiteY1" fmla="*/ -81 h 228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04912" h="228609">
                  <a:moveTo>
                    <a:pt x="1104732" y="-81"/>
                  </a:moveTo>
                  <a:cubicBezTo>
                    <a:pt x="753804" y="305559"/>
                    <a:pt x="341208" y="303903"/>
                    <a:pt x="-181" y="-81"/>
                  </a:cubicBezTo>
                </a:path>
              </a:pathLst>
            </a:custGeom>
            <a:noFill/>
            <a:ln w="25398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61" name="フリーフォーム: 図形 160">
              <a:extLst>
                <a:ext uri="{FF2B5EF4-FFF2-40B4-BE49-F238E27FC236}">
                  <a16:creationId xmlns:a16="http://schemas.microsoft.com/office/drawing/2014/main" id="{547D472D-7A54-51B4-7757-41FA2A8BAC3E}"/>
                </a:ext>
              </a:extLst>
            </p:cNvPr>
            <p:cNvSpPr/>
            <p:nvPr/>
          </p:nvSpPr>
          <p:spPr>
            <a:xfrm>
              <a:off x="395636" y="1838088"/>
              <a:ext cx="1125576" cy="1728037"/>
            </a:xfrm>
            <a:custGeom>
              <a:avLst/>
              <a:gdLst>
                <a:gd name="connsiteX0" fmla="*/ 562608 w 1125576"/>
                <a:gd name="connsiteY0" fmla="*/ -72 h 1728037"/>
                <a:gd name="connsiteX1" fmla="*/ 18540 w 1125576"/>
                <a:gd name="connsiteY1" fmla="*/ 476245 h 1728037"/>
                <a:gd name="connsiteX2" fmla="*/ -181 w 1125576"/>
                <a:gd name="connsiteY2" fmla="*/ 1185085 h 1728037"/>
                <a:gd name="connsiteX3" fmla="*/ 562608 w 1125576"/>
                <a:gd name="connsiteY3" fmla="*/ 1727966 h 1728037"/>
                <a:gd name="connsiteX4" fmla="*/ 1125396 w 1125576"/>
                <a:gd name="connsiteY4" fmla="*/ 1185085 h 1728037"/>
                <a:gd name="connsiteX5" fmla="*/ 1106712 w 1125576"/>
                <a:gd name="connsiteY5" fmla="*/ 476245 h 1728037"/>
                <a:gd name="connsiteX6" fmla="*/ 562608 w 1125576"/>
                <a:gd name="connsiteY6" fmla="*/ -72 h 1728037"/>
                <a:gd name="connsiteX7" fmla="*/ 562608 w 1125576"/>
                <a:gd name="connsiteY7" fmla="*/ 41436 h 1728037"/>
                <a:gd name="connsiteX8" fmla="*/ 1065312 w 1125576"/>
                <a:gd name="connsiteY8" fmla="*/ 482364 h 1728037"/>
                <a:gd name="connsiteX9" fmla="*/ 1068768 w 1125576"/>
                <a:gd name="connsiteY9" fmla="*/ 612900 h 1728037"/>
                <a:gd name="connsiteX10" fmla="*/ 559152 w 1125576"/>
                <a:gd name="connsiteY10" fmla="*/ 815293 h 1728037"/>
                <a:gd name="connsiteX11" fmla="*/ 56412 w 1125576"/>
                <a:gd name="connsiteY11" fmla="*/ 613117 h 1728037"/>
                <a:gd name="connsiteX12" fmla="*/ 59867 w 1125576"/>
                <a:gd name="connsiteY12" fmla="*/ 482580 h 1728037"/>
                <a:gd name="connsiteX13" fmla="*/ 562608 w 1125576"/>
                <a:gd name="connsiteY13" fmla="*/ 41436 h 1728037"/>
                <a:gd name="connsiteX14" fmla="*/ 1071504 w 1125576"/>
                <a:gd name="connsiteY14" fmla="*/ 716545 h 1728037"/>
                <a:gd name="connsiteX15" fmla="*/ 1083816 w 1125576"/>
                <a:gd name="connsiteY15" fmla="*/ 1183321 h 1728037"/>
                <a:gd name="connsiteX16" fmla="*/ 562608 w 1125576"/>
                <a:gd name="connsiteY16" fmla="*/ 1686457 h 1728037"/>
                <a:gd name="connsiteX17" fmla="*/ 41364 w 1125576"/>
                <a:gd name="connsiteY17" fmla="*/ 1183321 h 1728037"/>
                <a:gd name="connsiteX18" fmla="*/ 53676 w 1125576"/>
                <a:gd name="connsiteY18" fmla="*/ 717409 h 1728037"/>
                <a:gd name="connsiteX19" fmla="*/ 559080 w 1125576"/>
                <a:gd name="connsiteY19" fmla="*/ 898344 h 1728037"/>
                <a:gd name="connsiteX20" fmla="*/ 1071504 w 1125576"/>
                <a:gd name="connsiteY20" fmla="*/ 716545 h 17280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125576" h="1728037">
                  <a:moveTo>
                    <a:pt x="562608" y="-72"/>
                  </a:moveTo>
                  <a:cubicBezTo>
                    <a:pt x="305748" y="-72"/>
                    <a:pt x="82116" y="149796"/>
                    <a:pt x="18540" y="476245"/>
                  </a:cubicBezTo>
                  <a:lnTo>
                    <a:pt x="-181" y="1185085"/>
                  </a:lnTo>
                  <a:cubicBezTo>
                    <a:pt x="21311" y="1516285"/>
                    <a:pt x="289152" y="1727966"/>
                    <a:pt x="562608" y="1727966"/>
                  </a:cubicBezTo>
                  <a:cubicBezTo>
                    <a:pt x="836100" y="1727966"/>
                    <a:pt x="1103940" y="1516285"/>
                    <a:pt x="1125396" y="1185085"/>
                  </a:cubicBezTo>
                  <a:lnTo>
                    <a:pt x="1106712" y="476245"/>
                  </a:lnTo>
                  <a:cubicBezTo>
                    <a:pt x="1043136" y="149796"/>
                    <a:pt x="819504" y="-72"/>
                    <a:pt x="562608" y="-72"/>
                  </a:cubicBezTo>
                  <a:close/>
                  <a:moveTo>
                    <a:pt x="562608" y="41436"/>
                  </a:moveTo>
                  <a:cubicBezTo>
                    <a:pt x="802800" y="41436"/>
                    <a:pt x="1004292" y="173052"/>
                    <a:pt x="1065312" y="482364"/>
                  </a:cubicBezTo>
                  <a:lnTo>
                    <a:pt x="1068768" y="612900"/>
                  </a:lnTo>
                  <a:cubicBezTo>
                    <a:pt x="904932" y="749413"/>
                    <a:pt x="731052" y="815473"/>
                    <a:pt x="559152" y="815293"/>
                  </a:cubicBezTo>
                  <a:cubicBezTo>
                    <a:pt x="387252" y="815113"/>
                    <a:pt x="215748" y="748692"/>
                    <a:pt x="56412" y="613117"/>
                  </a:cubicBezTo>
                  <a:lnTo>
                    <a:pt x="59867" y="482580"/>
                  </a:lnTo>
                  <a:cubicBezTo>
                    <a:pt x="120851" y="173052"/>
                    <a:pt x="322344" y="41436"/>
                    <a:pt x="562608" y="41436"/>
                  </a:cubicBezTo>
                  <a:close/>
                  <a:moveTo>
                    <a:pt x="1071504" y="716545"/>
                  </a:moveTo>
                  <a:lnTo>
                    <a:pt x="1083816" y="1183321"/>
                  </a:lnTo>
                  <a:cubicBezTo>
                    <a:pt x="1063260" y="1492885"/>
                    <a:pt x="814392" y="1686457"/>
                    <a:pt x="562608" y="1686457"/>
                  </a:cubicBezTo>
                  <a:cubicBezTo>
                    <a:pt x="310824" y="1686457"/>
                    <a:pt x="61920" y="1492885"/>
                    <a:pt x="41364" y="1183321"/>
                  </a:cubicBezTo>
                  <a:lnTo>
                    <a:pt x="53676" y="717409"/>
                  </a:lnTo>
                  <a:cubicBezTo>
                    <a:pt x="211931" y="836641"/>
                    <a:pt x="384768" y="898165"/>
                    <a:pt x="559080" y="898344"/>
                  </a:cubicBezTo>
                  <a:cubicBezTo>
                    <a:pt x="734112" y="898525"/>
                    <a:pt x="909216" y="837001"/>
                    <a:pt x="1071504" y="716545"/>
                  </a:cubicBezTo>
                  <a:close/>
                </a:path>
              </a:pathLst>
            </a:custGeom>
            <a:solidFill>
              <a:srgbClr val="D9D9FF"/>
            </a:solidFill>
            <a:ln w="360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62" name="フリーフォーム: 図形 161">
              <a:extLst>
                <a:ext uri="{FF2B5EF4-FFF2-40B4-BE49-F238E27FC236}">
                  <a16:creationId xmlns:a16="http://schemas.microsoft.com/office/drawing/2014/main" id="{8A9AD4AB-DECD-53C1-7BD6-4490BC980F64}"/>
                </a:ext>
              </a:extLst>
            </p:cNvPr>
            <p:cNvSpPr/>
            <p:nvPr/>
          </p:nvSpPr>
          <p:spPr>
            <a:xfrm>
              <a:off x="391712" y="3023245"/>
              <a:ext cx="1133460" cy="451116"/>
            </a:xfrm>
            <a:custGeom>
              <a:avLst/>
              <a:gdLst>
                <a:gd name="connsiteX0" fmla="*/ -181 w 1133460"/>
                <a:gd name="connsiteY0" fmla="*/ -30 h 451116"/>
                <a:gd name="connsiteX1" fmla="*/ 1133280 w 1133460"/>
                <a:gd name="connsiteY1" fmla="*/ -30 h 451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33460" h="451116">
                  <a:moveTo>
                    <a:pt x="-181" y="-30"/>
                  </a:moveTo>
                  <a:cubicBezTo>
                    <a:pt x="217799" y="601458"/>
                    <a:pt x="915372" y="601458"/>
                    <a:pt x="1133280" y="-30"/>
                  </a:cubicBezTo>
                </a:path>
              </a:pathLst>
            </a:custGeom>
            <a:noFill/>
            <a:ln w="14763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grpSp>
          <p:nvGrpSpPr>
            <p:cNvPr id="163" name="グループ化 162">
              <a:extLst>
                <a:ext uri="{FF2B5EF4-FFF2-40B4-BE49-F238E27FC236}">
                  <a16:creationId xmlns:a16="http://schemas.microsoft.com/office/drawing/2014/main" id="{4DA43F58-418B-3C4D-729C-7F2397E902FF}"/>
                </a:ext>
              </a:extLst>
            </p:cNvPr>
            <p:cNvGrpSpPr/>
            <p:nvPr/>
          </p:nvGrpSpPr>
          <p:grpSpPr>
            <a:xfrm>
              <a:off x="852242" y="1838088"/>
              <a:ext cx="212400" cy="871537"/>
              <a:chOff x="-539619" y="1971449"/>
              <a:chExt cx="212400" cy="871537"/>
            </a:xfrm>
          </p:grpSpPr>
          <p:sp>
            <p:nvSpPr>
              <p:cNvPr id="166" name="フリーフォーム: 図形 165">
                <a:extLst>
                  <a:ext uri="{FF2B5EF4-FFF2-40B4-BE49-F238E27FC236}">
                    <a16:creationId xmlns:a16="http://schemas.microsoft.com/office/drawing/2014/main" id="{D28302F9-3078-E65A-281C-BDF7E2A67BAF}"/>
                  </a:ext>
                </a:extLst>
              </p:cNvPr>
              <p:cNvSpPr/>
              <p:nvPr/>
            </p:nvSpPr>
            <p:spPr>
              <a:xfrm>
                <a:off x="-526236" y="2251362"/>
                <a:ext cx="185635" cy="410532"/>
              </a:xfrm>
              <a:custGeom>
                <a:avLst/>
                <a:gdLst>
                  <a:gd name="connsiteX0" fmla="*/ 97855 w 185635"/>
                  <a:gd name="connsiteY0" fmla="*/ -258 h 410532"/>
                  <a:gd name="connsiteX1" fmla="*/ 185585 w 185635"/>
                  <a:gd name="connsiteY1" fmla="*/ 87473 h 410532"/>
                  <a:gd name="connsiteX2" fmla="*/ 185585 w 185635"/>
                  <a:gd name="connsiteY2" fmla="*/ 322544 h 410532"/>
                  <a:gd name="connsiteX3" fmla="*/ 97855 w 185635"/>
                  <a:gd name="connsiteY3" fmla="*/ 410275 h 410532"/>
                  <a:gd name="connsiteX4" fmla="*/ 87680 w 185635"/>
                  <a:gd name="connsiteY4" fmla="*/ 410275 h 410532"/>
                  <a:gd name="connsiteX5" fmla="*/ -50 w 185635"/>
                  <a:gd name="connsiteY5" fmla="*/ 322544 h 410532"/>
                  <a:gd name="connsiteX6" fmla="*/ -50 w 185635"/>
                  <a:gd name="connsiteY6" fmla="*/ 87473 h 410532"/>
                  <a:gd name="connsiteX7" fmla="*/ 87680 w 185635"/>
                  <a:gd name="connsiteY7" fmla="*/ -258 h 4105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85635" h="410532">
                    <a:moveTo>
                      <a:pt x="97855" y="-258"/>
                    </a:moveTo>
                    <a:cubicBezTo>
                      <a:pt x="146307" y="-258"/>
                      <a:pt x="185585" y="39021"/>
                      <a:pt x="185585" y="87473"/>
                    </a:cubicBezTo>
                    <a:lnTo>
                      <a:pt x="185585" y="322544"/>
                    </a:lnTo>
                    <a:cubicBezTo>
                      <a:pt x="185585" y="370996"/>
                      <a:pt x="146307" y="410275"/>
                      <a:pt x="97855" y="410275"/>
                    </a:cubicBezTo>
                    <a:lnTo>
                      <a:pt x="87680" y="410275"/>
                    </a:lnTo>
                    <a:cubicBezTo>
                      <a:pt x="39228" y="410275"/>
                      <a:pt x="-50" y="370996"/>
                      <a:pt x="-50" y="322544"/>
                    </a:cubicBezTo>
                    <a:lnTo>
                      <a:pt x="-50" y="87473"/>
                    </a:lnTo>
                    <a:cubicBezTo>
                      <a:pt x="-50" y="39021"/>
                      <a:pt x="39228" y="-258"/>
                      <a:pt x="87680" y="-258"/>
                    </a:cubicBezTo>
                    <a:close/>
                  </a:path>
                </a:pathLst>
              </a:custGeom>
              <a:noFill/>
              <a:ln w="106020" cap="rnd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67" name="四角形: 角を丸くする 166">
                <a:extLst>
                  <a:ext uri="{FF2B5EF4-FFF2-40B4-BE49-F238E27FC236}">
                    <a16:creationId xmlns:a16="http://schemas.microsoft.com/office/drawing/2014/main" id="{D07C4993-9E1F-E9DB-F06A-CC392BAC7BE0}"/>
                  </a:ext>
                </a:extLst>
              </p:cNvPr>
              <p:cNvSpPr/>
              <p:nvPr/>
            </p:nvSpPr>
            <p:spPr>
              <a:xfrm>
                <a:off x="-539619" y="2242428"/>
                <a:ext cx="212400" cy="428400"/>
              </a:xfrm>
              <a:prstGeom prst="roundRect">
                <a:avLst>
                  <a:gd name="adj" fmla="val 50000"/>
                </a:avLst>
              </a:prstGeom>
              <a:solidFill>
                <a:srgbClr val="C4C4C4"/>
              </a:solidFill>
              <a:ln w="57150">
                <a:solidFill>
                  <a:srgbClr val="D9D9FF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68" name="直線コネクタ 167">
                <a:extLst>
                  <a:ext uri="{FF2B5EF4-FFF2-40B4-BE49-F238E27FC236}">
                    <a16:creationId xmlns:a16="http://schemas.microsoft.com/office/drawing/2014/main" id="{81FF5601-37C2-D5D2-D4A3-D9DCC9E6DCE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-433419" y="1971449"/>
                <a:ext cx="0" cy="871537"/>
              </a:xfrm>
              <a:prstGeom prst="line">
                <a:avLst/>
              </a:prstGeom>
              <a:ln w="76200">
                <a:solidFill>
                  <a:srgbClr val="D9D9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直線コネクタ 168">
                <a:extLst>
                  <a:ext uri="{FF2B5EF4-FFF2-40B4-BE49-F238E27FC236}">
                    <a16:creationId xmlns:a16="http://schemas.microsoft.com/office/drawing/2014/main" id="{1FC255F2-A3DD-4D8D-8104-6D84159EC67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-433419" y="1971449"/>
                <a:ext cx="0" cy="87153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0" name="四角形: 角を丸くする 169">
                <a:extLst>
                  <a:ext uri="{FF2B5EF4-FFF2-40B4-BE49-F238E27FC236}">
                    <a16:creationId xmlns:a16="http://schemas.microsoft.com/office/drawing/2014/main" id="{7764E00E-B109-381F-4026-1C93DCE77BE3}"/>
                  </a:ext>
                </a:extLst>
              </p:cNvPr>
              <p:cNvSpPr/>
              <p:nvPr/>
            </p:nvSpPr>
            <p:spPr>
              <a:xfrm>
                <a:off x="-519819" y="2264423"/>
                <a:ext cx="172800" cy="381600"/>
              </a:xfrm>
              <a:prstGeom prst="roundRect">
                <a:avLst>
                  <a:gd name="adj" fmla="val 50000"/>
                </a:avLst>
              </a:prstGeom>
              <a:solidFill>
                <a:srgbClr val="595959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171" name="グループ化 170">
                <a:extLst>
                  <a:ext uri="{FF2B5EF4-FFF2-40B4-BE49-F238E27FC236}">
                    <a16:creationId xmlns:a16="http://schemas.microsoft.com/office/drawing/2014/main" id="{E925A00E-7E53-695A-5494-A43D9F5E711F}"/>
                  </a:ext>
                </a:extLst>
              </p:cNvPr>
              <p:cNvGrpSpPr/>
              <p:nvPr/>
            </p:nvGrpSpPr>
            <p:grpSpPr>
              <a:xfrm>
                <a:off x="-519819" y="2323278"/>
                <a:ext cx="172800" cy="266700"/>
                <a:chOff x="1566863" y="2312193"/>
                <a:chExt cx="172800" cy="266700"/>
              </a:xfrm>
            </p:grpSpPr>
            <p:cxnSp>
              <p:nvCxnSpPr>
                <p:cNvPr id="172" name="直線コネクタ 171">
                  <a:extLst>
                    <a:ext uri="{FF2B5EF4-FFF2-40B4-BE49-F238E27FC236}">
                      <a16:creationId xmlns:a16="http://schemas.microsoft.com/office/drawing/2014/main" id="{0B1F62AD-AE9C-B5A6-DCD7-E47D7809DF5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566863" y="2312193"/>
                  <a:ext cx="17280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3" name="直線コネクタ 172">
                  <a:extLst>
                    <a:ext uri="{FF2B5EF4-FFF2-40B4-BE49-F238E27FC236}">
                      <a16:creationId xmlns:a16="http://schemas.microsoft.com/office/drawing/2014/main" id="{9AC43A26-FDCF-2303-985D-5F435C5328A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566863" y="2578893"/>
                  <a:ext cx="17280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4" name="直線コネクタ 173">
                  <a:extLst>
                    <a:ext uri="{FF2B5EF4-FFF2-40B4-BE49-F238E27FC236}">
                      <a16:creationId xmlns:a16="http://schemas.microsoft.com/office/drawing/2014/main" id="{3FAB2645-8ECB-BBFC-7586-FF14CDC369D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566863" y="2540793"/>
                  <a:ext cx="17280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5" name="直線コネクタ 174">
                  <a:extLst>
                    <a:ext uri="{FF2B5EF4-FFF2-40B4-BE49-F238E27FC236}">
                      <a16:creationId xmlns:a16="http://schemas.microsoft.com/office/drawing/2014/main" id="{2F02894B-2462-AAD2-5CB4-BA0574D91BB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566863" y="2502693"/>
                  <a:ext cx="17280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直線コネクタ 194">
                  <a:extLst>
                    <a:ext uri="{FF2B5EF4-FFF2-40B4-BE49-F238E27FC236}">
                      <a16:creationId xmlns:a16="http://schemas.microsoft.com/office/drawing/2014/main" id="{96CBF536-6D13-4FE3-D04D-287B098ED35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566863" y="2464593"/>
                  <a:ext cx="17280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6" name="直線コネクタ 195">
                  <a:extLst>
                    <a:ext uri="{FF2B5EF4-FFF2-40B4-BE49-F238E27FC236}">
                      <a16:creationId xmlns:a16="http://schemas.microsoft.com/office/drawing/2014/main" id="{541726AB-7616-EFAE-0C65-407946DE84A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566863" y="2426493"/>
                  <a:ext cx="17280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7" name="直線コネクタ 196">
                  <a:extLst>
                    <a:ext uri="{FF2B5EF4-FFF2-40B4-BE49-F238E27FC236}">
                      <a16:creationId xmlns:a16="http://schemas.microsoft.com/office/drawing/2014/main" id="{A0E88B0F-741D-DBE8-96CE-660E46BDAF1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566863" y="2388393"/>
                  <a:ext cx="17280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8" name="直線コネクタ 197">
                  <a:extLst>
                    <a:ext uri="{FF2B5EF4-FFF2-40B4-BE49-F238E27FC236}">
                      <a16:creationId xmlns:a16="http://schemas.microsoft.com/office/drawing/2014/main" id="{5BDC8651-EF72-23F0-DA7A-667D89030A8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566863" y="2350293"/>
                  <a:ext cx="17280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64" name="フリーフォーム: 図形 163">
              <a:extLst>
                <a:ext uri="{FF2B5EF4-FFF2-40B4-BE49-F238E27FC236}">
                  <a16:creationId xmlns:a16="http://schemas.microsoft.com/office/drawing/2014/main" id="{13E9FC0E-F8CA-EC16-B4C3-62CC87D58312}"/>
                </a:ext>
              </a:extLst>
            </p:cNvPr>
            <p:cNvSpPr/>
            <p:nvPr/>
          </p:nvSpPr>
          <p:spPr>
            <a:xfrm>
              <a:off x="406040" y="2466360"/>
              <a:ext cx="1104912" cy="228609"/>
            </a:xfrm>
            <a:custGeom>
              <a:avLst/>
              <a:gdLst>
                <a:gd name="connsiteX0" fmla="*/ 1104732 w 1104912"/>
                <a:gd name="connsiteY0" fmla="*/ -81 h 228609"/>
                <a:gd name="connsiteX1" fmla="*/ -181 w 1104912"/>
                <a:gd name="connsiteY1" fmla="*/ -81 h 228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04912" h="228609">
                  <a:moveTo>
                    <a:pt x="1104732" y="-81"/>
                  </a:moveTo>
                  <a:cubicBezTo>
                    <a:pt x="753804" y="305559"/>
                    <a:pt x="341208" y="303903"/>
                    <a:pt x="-181" y="-81"/>
                  </a:cubicBezTo>
                </a:path>
              </a:pathLst>
            </a:custGeom>
            <a:noFill/>
            <a:ln w="28575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65" name="フリーフォーム: 図形 164">
              <a:extLst>
                <a:ext uri="{FF2B5EF4-FFF2-40B4-BE49-F238E27FC236}">
                  <a16:creationId xmlns:a16="http://schemas.microsoft.com/office/drawing/2014/main" id="{CED4E164-1F54-9EC9-8199-1957AF9E6C33}"/>
                </a:ext>
              </a:extLst>
            </p:cNvPr>
            <p:cNvSpPr/>
            <p:nvPr/>
          </p:nvSpPr>
          <p:spPr>
            <a:xfrm>
              <a:off x="395636" y="1838088"/>
              <a:ext cx="1125576" cy="1728001"/>
            </a:xfrm>
            <a:custGeom>
              <a:avLst/>
              <a:gdLst>
                <a:gd name="connsiteX0" fmla="*/ 1125396 w 1125576"/>
                <a:gd name="connsiteY0" fmla="*/ 1185085 h 1728001"/>
                <a:gd name="connsiteX1" fmla="*/ 1106712 w 1125576"/>
                <a:gd name="connsiteY1" fmla="*/ 476245 h 1728001"/>
                <a:gd name="connsiteX2" fmla="*/ 562608 w 1125576"/>
                <a:gd name="connsiteY2" fmla="*/ -72 h 1728001"/>
                <a:gd name="connsiteX3" fmla="*/ 18540 w 1125576"/>
                <a:gd name="connsiteY3" fmla="*/ 476245 h 1728001"/>
                <a:gd name="connsiteX4" fmla="*/ -181 w 1125576"/>
                <a:gd name="connsiteY4" fmla="*/ 1185085 h 1728001"/>
                <a:gd name="connsiteX5" fmla="*/ 562608 w 1125576"/>
                <a:gd name="connsiteY5" fmla="*/ 1727929 h 1728001"/>
                <a:gd name="connsiteX6" fmla="*/ 1125396 w 1125576"/>
                <a:gd name="connsiteY6" fmla="*/ 1185085 h 172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25576" h="1728001">
                  <a:moveTo>
                    <a:pt x="1125396" y="1185085"/>
                  </a:moveTo>
                  <a:lnTo>
                    <a:pt x="1106712" y="476245"/>
                  </a:lnTo>
                  <a:cubicBezTo>
                    <a:pt x="1043136" y="149796"/>
                    <a:pt x="819504" y="-72"/>
                    <a:pt x="562608" y="-72"/>
                  </a:cubicBezTo>
                  <a:cubicBezTo>
                    <a:pt x="305748" y="-72"/>
                    <a:pt x="82116" y="149796"/>
                    <a:pt x="18540" y="476245"/>
                  </a:cubicBezTo>
                  <a:lnTo>
                    <a:pt x="-181" y="1185085"/>
                  </a:lnTo>
                  <a:cubicBezTo>
                    <a:pt x="21311" y="1516285"/>
                    <a:pt x="289152" y="1727929"/>
                    <a:pt x="562608" y="1727929"/>
                  </a:cubicBezTo>
                  <a:cubicBezTo>
                    <a:pt x="836100" y="1727929"/>
                    <a:pt x="1103940" y="1516285"/>
                    <a:pt x="1125396" y="1185085"/>
                  </a:cubicBezTo>
                  <a:close/>
                </a:path>
              </a:pathLst>
            </a:custGeom>
            <a:noFill/>
            <a:ln w="28575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 dirty="0"/>
            </a:p>
          </p:txBody>
        </p:sp>
      </p:grpSp>
      <p:grpSp>
        <p:nvGrpSpPr>
          <p:cNvPr id="283" name="グループ化 282">
            <a:extLst>
              <a:ext uri="{FF2B5EF4-FFF2-40B4-BE49-F238E27FC236}">
                <a16:creationId xmlns:a16="http://schemas.microsoft.com/office/drawing/2014/main" id="{7E137274-8E55-7946-F345-731BA51E10FB}"/>
              </a:ext>
            </a:extLst>
          </p:cNvPr>
          <p:cNvGrpSpPr/>
          <p:nvPr/>
        </p:nvGrpSpPr>
        <p:grpSpPr>
          <a:xfrm>
            <a:off x="5673959" y="1707732"/>
            <a:ext cx="1133460" cy="1728037"/>
            <a:chOff x="391712" y="1838088"/>
            <a:chExt cx="1133460" cy="1728037"/>
          </a:xfrm>
        </p:grpSpPr>
        <p:sp>
          <p:nvSpPr>
            <p:cNvPr id="284" name="フリーフォーム: 図形 283">
              <a:extLst>
                <a:ext uri="{FF2B5EF4-FFF2-40B4-BE49-F238E27FC236}">
                  <a16:creationId xmlns:a16="http://schemas.microsoft.com/office/drawing/2014/main" id="{A9BE66EC-7B5C-F2B8-2D3E-76B3BB5BD0D3}"/>
                </a:ext>
              </a:extLst>
            </p:cNvPr>
            <p:cNvSpPr/>
            <p:nvPr/>
          </p:nvSpPr>
          <p:spPr>
            <a:xfrm>
              <a:off x="395636" y="1838088"/>
              <a:ext cx="1125576" cy="1728001"/>
            </a:xfrm>
            <a:custGeom>
              <a:avLst/>
              <a:gdLst>
                <a:gd name="connsiteX0" fmla="*/ 1125396 w 1125576"/>
                <a:gd name="connsiteY0" fmla="*/ 1185085 h 1728001"/>
                <a:gd name="connsiteX1" fmla="*/ 1106712 w 1125576"/>
                <a:gd name="connsiteY1" fmla="*/ 476245 h 1728001"/>
                <a:gd name="connsiteX2" fmla="*/ 562608 w 1125576"/>
                <a:gd name="connsiteY2" fmla="*/ -72 h 1728001"/>
                <a:gd name="connsiteX3" fmla="*/ 18540 w 1125576"/>
                <a:gd name="connsiteY3" fmla="*/ 476245 h 1728001"/>
                <a:gd name="connsiteX4" fmla="*/ -181 w 1125576"/>
                <a:gd name="connsiteY4" fmla="*/ 1185085 h 1728001"/>
                <a:gd name="connsiteX5" fmla="*/ 562608 w 1125576"/>
                <a:gd name="connsiteY5" fmla="*/ 1727929 h 1728001"/>
                <a:gd name="connsiteX6" fmla="*/ 1125396 w 1125576"/>
                <a:gd name="connsiteY6" fmla="*/ 1185085 h 172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25576" h="1728001">
                  <a:moveTo>
                    <a:pt x="1125396" y="1185085"/>
                  </a:moveTo>
                  <a:lnTo>
                    <a:pt x="1106712" y="476245"/>
                  </a:lnTo>
                  <a:cubicBezTo>
                    <a:pt x="1043136" y="149796"/>
                    <a:pt x="819504" y="-72"/>
                    <a:pt x="562608" y="-72"/>
                  </a:cubicBezTo>
                  <a:cubicBezTo>
                    <a:pt x="305748" y="-72"/>
                    <a:pt x="82116" y="149796"/>
                    <a:pt x="18540" y="476245"/>
                  </a:cubicBezTo>
                  <a:lnTo>
                    <a:pt x="-181" y="1185085"/>
                  </a:lnTo>
                  <a:cubicBezTo>
                    <a:pt x="21311" y="1516285"/>
                    <a:pt x="289152" y="1727929"/>
                    <a:pt x="562608" y="1727929"/>
                  </a:cubicBezTo>
                  <a:cubicBezTo>
                    <a:pt x="836100" y="1727929"/>
                    <a:pt x="1103940" y="1516285"/>
                    <a:pt x="1125396" y="1185085"/>
                  </a:cubicBezTo>
                  <a:close/>
                </a:path>
              </a:pathLst>
            </a:custGeom>
            <a:solidFill>
              <a:srgbClr val="333333"/>
            </a:solidFill>
            <a:ln w="2539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dirty="0"/>
            </a:p>
          </p:txBody>
        </p:sp>
        <p:sp>
          <p:nvSpPr>
            <p:cNvPr id="285" name="フリーフォーム: 図形 284">
              <a:extLst>
                <a:ext uri="{FF2B5EF4-FFF2-40B4-BE49-F238E27FC236}">
                  <a16:creationId xmlns:a16="http://schemas.microsoft.com/office/drawing/2014/main" id="{D15E2840-E774-5280-3FE1-978ABD24A74D}"/>
                </a:ext>
              </a:extLst>
            </p:cNvPr>
            <p:cNvSpPr/>
            <p:nvPr/>
          </p:nvSpPr>
          <p:spPr>
            <a:xfrm>
              <a:off x="395636" y="1838088"/>
              <a:ext cx="1125576" cy="1728001"/>
            </a:xfrm>
            <a:custGeom>
              <a:avLst/>
              <a:gdLst>
                <a:gd name="connsiteX0" fmla="*/ 1125396 w 1125576"/>
                <a:gd name="connsiteY0" fmla="*/ 1185085 h 1728001"/>
                <a:gd name="connsiteX1" fmla="*/ 1106712 w 1125576"/>
                <a:gd name="connsiteY1" fmla="*/ 476245 h 1728001"/>
                <a:gd name="connsiteX2" fmla="*/ 562608 w 1125576"/>
                <a:gd name="connsiteY2" fmla="*/ -72 h 1728001"/>
                <a:gd name="connsiteX3" fmla="*/ 18540 w 1125576"/>
                <a:gd name="connsiteY3" fmla="*/ 476245 h 1728001"/>
                <a:gd name="connsiteX4" fmla="*/ -181 w 1125576"/>
                <a:gd name="connsiteY4" fmla="*/ 1185085 h 1728001"/>
                <a:gd name="connsiteX5" fmla="*/ 562608 w 1125576"/>
                <a:gd name="connsiteY5" fmla="*/ 1727929 h 1728001"/>
                <a:gd name="connsiteX6" fmla="*/ 1125396 w 1125576"/>
                <a:gd name="connsiteY6" fmla="*/ 1185085 h 172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25576" h="1728001">
                  <a:moveTo>
                    <a:pt x="1125396" y="1185085"/>
                  </a:moveTo>
                  <a:lnTo>
                    <a:pt x="1106712" y="476245"/>
                  </a:lnTo>
                  <a:cubicBezTo>
                    <a:pt x="1043136" y="149796"/>
                    <a:pt x="819504" y="-72"/>
                    <a:pt x="562608" y="-72"/>
                  </a:cubicBezTo>
                  <a:cubicBezTo>
                    <a:pt x="305748" y="-72"/>
                    <a:pt x="82116" y="149796"/>
                    <a:pt x="18540" y="476245"/>
                  </a:cubicBezTo>
                  <a:lnTo>
                    <a:pt x="-181" y="1185085"/>
                  </a:lnTo>
                  <a:cubicBezTo>
                    <a:pt x="21311" y="1516285"/>
                    <a:pt x="289152" y="1727929"/>
                    <a:pt x="562608" y="1727929"/>
                  </a:cubicBezTo>
                  <a:cubicBezTo>
                    <a:pt x="836100" y="1727929"/>
                    <a:pt x="1103940" y="1516285"/>
                    <a:pt x="1125396" y="1185085"/>
                  </a:cubicBezTo>
                  <a:close/>
                </a:path>
              </a:pathLst>
            </a:custGeom>
            <a:noFill/>
            <a:ln w="2539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286" name="フリーフォーム: 図形 285">
              <a:extLst>
                <a:ext uri="{FF2B5EF4-FFF2-40B4-BE49-F238E27FC236}">
                  <a16:creationId xmlns:a16="http://schemas.microsoft.com/office/drawing/2014/main" id="{09C09744-3B10-B1EF-B1E1-5170F289A560}"/>
                </a:ext>
              </a:extLst>
            </p:cNvPr>
            <p:cNvSpPr/>
            <p:nvPr/>
          </p:nvSpPr>
          <p:spPr>
            <a:xfrm>
              <a:off x="406040" y="2466360"/>
              <a:ext cx="1104912" cy="228609"/>
            </a:xfrm>
            <a:custGeom>
              <a:avLst/>
              <a:gdLst>
                <a:gd name="connsiteX0" fmla="*/ 1104732 w 1104912"/>
                <a:gd name="connsiteY0" fmla="*/ -81 h 228609"/>
                <a:gd name="connsiteX1" fmla="*/ -181 w 1104912"/>
                <a:gd name="connsiteY1" fmla="*/ -81 h 228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04912" h="228609">
                  <a:moveTo>
                    <a:pt x="1104732" y="-81"/>
                  </a:moveTo>
                  <a:cubicBezTo>
                    <a:pt x="753804" y="305559"/>
                    <a:pt x="341208" y="303903"/>
                    <a:pt x="-181" y="-81"/>
                  </a:cubicBezTo>
                </a:path>
              </a:pathLst>
            </a:custGeom>
            <a:noFill/>
            <a:ln w="25398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287" name="フリーフォーム: 図形 286">
              <a:extLst>
                <a:ext uri="{FF2B5EF4-FFF2-40B4-BE49-F238E27FC236}">
                  <a16:creationId xmlns:a16="http://schemas.microsoft.com/office/drawing/2014/main" id="{4ED7F30E-39E5-EED0-1EF8-806B1A49793C}"/>
                </a:ext>
              </a:extLst>
            </p:cNvPr>
            <p:cNvSpPr/>
            <p:nvPr/>
          </p:nvSpPr>
          <p:spPr>
            <a:xfrm>
              <a:off x="395636" y="1838088"/>
              <a:ext cx="1125576" cy="1728037"/>
            </a:xfrm>
            <a:custGeom>
              <a:avLst/>
              <a:gdLst>
                <a:gd name="connsiteX0" fmla="*/ 562608 w 1125576"/>
                <a:gd name="connsiteY0" fmla="*/ -72 h 1728037"/>
                <a:gd name="connsiteX1" fmla="*/ 18540 w 1125576"/>
                <a:gd name="connsiteY1" fmla="*/ 476245 h 1728037"/>
                <a:gd name="connsiteX2" fmla="*/ -181 w 1125576"/>
                <a:gd name="connsiteY2" fmla="*/ 1185085 h 1728037"/>
                <a:gd name="connsiteX3" fmla="*/ 562608 w 1125576"/>
                <a:gd name="connsiteY3" fmla="*/ 1727966 h 1728037"/>
                <a:gd name="connsiteX4" fmla="*/ 1125396 w 1125576"/>
                <a:gd name="connsiteY4" fmla="*/ 1185085 h 1728037"/>
                <a:gd name="connsiteX5" fmla="*/ 1106712 w 1125576"/>
                <a:gd name="connsiteY5" fmla="*/ 476245 h 1728037"/>
                <a:gd name="connsiteX6" fmla="*/ 562608 w 1125576"/>
                <a:gd name="connsiteY6" fmla="*/ -72 h 1728037"/>
                <a:gd name="connsiteX7" fmla="*/ 562608 w 1125576"/>
                <a:gd name="connsiteY7" fmla="*/ 41436 h 1728037"/>
                <a:gd name="connsiteX8" fmla="*/ 1065312 w 1125576"/>
                <a:gd name="connsiteY8" fmla="*/ 482364 h 1728037"/>
                <a:gd name="connsiteX9" fmla="*/ 1068768 w 1125576"/>
                <a:gd name="connsiteY9" fmla="*/ 612900 h 1728037"/>
                <a:gd name="connsiteX10" fmla="*/ 559152 w 1125576"/>
                <a:gd name="connsiteY10" fmla="*/ 815293 h 1728037"/>
                <a:gd name="connsiteX11" fmla="*/ 56412 w 1125576"/>
                <a:gd name="connsiteY11" fmla="*/ 613117 h 1728037"/>
                <a:gd name="connsiteX12" fmla="*/ 59867 w 1125576"/>
                <a:gd name="connsiteY12" fmla="*/ 482580 h 1728037"/>
                <a:gd name="connsiteX13" fmla="*/ 562608 w 1125576"/>
                <a:gd name="connsiteY13" fmla="*/ 41436 h 1728037"/>
                <a:gd name="connsiteX14" fmla="*/ 1071504 w 1125576"/>
                <a:gd name="connsiteY14" fmla="*/ 716545 h 1728037"/>
                <a:gd name="connsiteX15" fmla="*/ 1083816 w 1125576"/>
                <a:gd name="connsiteY15" fmla="*/ 1183321 h 1728037"/>
                <a:gd name="connsiteX16" fmla="*/ 562608 w 1125576"/>
                <a:gd name="connsiteY16" fmla="*/ 1686457 h 1728037"/>
                <a:gd name="connsiteX17" fmla="*/ 41364 w 1125576"/>
                <a:gd name="connsiteY17" fmla="*/ 1183321 h 1728037"/>
                <a:gd name="connsiteX18" fmla="*/ 53676 w 1125576"/>
                <a:gd name="connsiteY18" fmla="*/ 717409 h 1728037"/>
                <a:gd name="connsiteX19" fmla="*/ 559080 w 1125576"/>
                <a:gd name="connsiteY19" fmla="*/ 898344 h 1728037"/>
                <a:gd name="connsiteX20" fmla="*/ 1071504 w 1125576"/>
                <a:gd name="connsiteY20" fmla="*/ 716545 h 17280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125576" h="1728037">
                  <a:moveTo>
                    <a:pt x="562608" y="-72"/>
                  </a:moveTo>
                  <a:cubicBezTo>
                    <a:pt x="305748" y="-72"/>
                    <a:pt x="82116" y="149796"/>
                    <a:pt x="18540" y="476245"/>
                  </a:cubicBezTo>
                  <a:lnTo>
                    <a:pt x="-181" y="1185085"/>
                  </a:lnTo>
                  <a:cubicBezTo>
                    <a:pt x="21311" y="1516285"/>
                    <a:pt x="289152" y="1727966"/>
                    <a:pt x="562608" y="1727966"/>
                  </a:cubicBezTo>
                  <a:cubicBezTo>
                    <a:pt x="836100" y="1727966"/>
                    <a:pt x="1103940" y="1516285"/>
                    <a:pt x="1125396" y="1185085"/>
                  </a:cubicBezTo>
                  <a:lnTo>
                    <a:pt x="1106712" y="476245"/>
                  </a:lnTo>
                  <a:cubicBezTo>
                    <a:pt x="1043136" y="149796"/>
                    <a:pt x="819504" y="-72"/>
                    <a:pt x="562608" y="-72"/>
                  </a:cubicBezTo>
                  <a:close/>
                  <a:moveTo>
                    <a:pt x="562608" y="41436"/>
                  </a:moveTo>
                  <a:cubicBezTo>
                    <a:pt x="802800" y="41436"/>
                    <a:pt x="1004292" y="173052"/>
                    <a:pt x="1065312" y="482364"/>
                  </a:cubicBezTo>
                  <a:lnTo>
                    <a:pt x="1068768" y="612900"/>
                  </a:lnTo>
                  <a:cubicBezTo>
                    <a:pt x="904932" y="749413"/>
                    <a:pt x="731052" y="815473"/>
                    <a:pt x="559152" y="815293"/>
                  </a:cubicBezTo>
                  <a:cubicBezTo>
                    <a:pt x="387252" y="815113"/>
                    <a:pt x="215748" y="748692"/>
                    <a:pt x="56412" y="613117"/>
                  </a:cubicBezTo>
                  <a:lnTo>
                    <a:pt x="59867" y="482580"/>
                  </a:lnTo>
                  <a:cubicBezTo>
                    <a:pt x="120851" y="173052"/>
                    <a:pt x="322344" y="41436"/>
                    <a:pt x="562608" y="41436"/>
                  </a:cubicBezTo>
                  <a:close/>
                  <a:moveTo>
                    <a:pt x="1071504" y="716545"/>
                  </a:moveTo>
                  <a:lnTo>
                    <a:pt x="1083816" y="1183321"/>
                  </a:lnTo>
                  <a:cubicBezTo>
                    <a:pt x="1063260" y="1492885"/>
                    <a:pt x="814392" y="1686457"/>
                    <a:pt x="562608" y="1686457"/>
                  </a:cubicBezTo>
                  <a:cubicBezTo>
                    <a:pt x="310824" y="1686457"/>
                    <a:pt x="61920" y="1492885"/>
                    <a:pt x="41364" y="1183321"/>
                  </a:cubicBezTo>
                  <a:lnTo>
                    <a:pt x="53676" y="717409"/>
                  </a:lnTo>
                  <a:cubicBezTo>
                    <a:pt x="211931" y="836641"/>
                    <a:pt x="384768" y="898165"/>
                    <a:pt x="559080" y="898344"/>
                  </a:cubicBezTo>
                  <a:cubicBezTo>
                    <a:pt x="734112" y="898525"/>
                    <a:pt x="909216" y="837001"/>
                    <a:pt x="1071504" y="716545"/>
                  </a:cubicBezTo>
                  <a:close/>
                </a:path>
              </a:pathLst>
            </a:custGeom>
            <a:solidFill>
              <a:srgbClr val="808080"/>
            </a:solidFill>
            <a:ln w="360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288" name="フリーフォーム: 図形 287">
              <a:extLst>
                <a:ext uri="{FF2B5EF4-FFF2-40B4-BE49-F238E27FC236}">
                  <a16:creationId xmlns:a16="http://schemas.microsoft.com/office/drawing/2014/main" id="{882A1F00-9EC3-59E1-B4B8-A340B01F397B}"/>
                </a:ext>
              </a:extLst>
            </p:cNvPr>
            <p:cNvSpPr/>
            <p:nvPr/>
          </p:nvSpPr>
          <p:spPr>
            <a:xfrm>
              <a:off x="391712" y="3023245"/>
              <a:ext cx="1133460" cy="451116"/>
            </a:xfrm>
            <a:custGeom>
              <a:avLst/>
              <a:gdLst>
                <a:gd name="connsiteX0" fmla="*/ -181 w 1133460"/>
                <a:gd name="connsiteY0" fmla="*/ -30 h 451116"/>
                <a:gd name="connsiteX1" fmla="*/ 1133280 w 1133460"/>
                <a:gd name="connsiteY1" fmla="*/ -30 h 451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33460" h="451116">
                  <a:moveTo>
                    <a:pt x="-181" y="-30"/>
                  </a:moveTo>
                  <a:cubicBezTo>
                    <a:pt x="217799" y="601458"/>
                    <a:pt x="915372" y="601458"/>
                    <a:pt x="1133280" y="-30"/>
                  </a:cubicBezTo>
                </a:path>
              </a:pathLst>
            </a:custGeom>
            <a:noFill/>
            <a:ln w="14763" cap="flat">
              <a:solidFill>
                <a:srgbClr val="80808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grpSp>
          <p:nvGrpSpPr>
            <p:cNvPr id="289" name="グループ化 288">
              <a:extLst>
                <a:ext uri="{FF2B5EF4-FFF2-40B4-BE49-F238E27FC236}">
                  <a16:creationId xmlns:a16="http://schemas.microsoft.com/office/drawing/2014/main" id="{2D9C0B4B-B86F-8489-3CD9-A102719E2490}"/>
                </a:ext>
              </a:extLst>
            </p:cNvPr>
            <p:cNvGrpSpPr/>
            <p:nvPr/>
          </p:nvGrpSpPr>
          <p:grpSpPr>
            <a:xfrm>
              <a:off x="852242" y="1838088"/>
              <a:ext cx="212400" cy="871537"/>
              <a:chOff x="-539619" y="1971449"/>
              <a:chExt cx="212400" cy="871537"/>
            </a:xfrm>
          </p:grpSpPr>
          <p:sp>
            <p:nvSpPr>
              <p:cNvPr id="292" name="フリーフォーム: 図形 291">
                <a:extLst>
                  <a:ext uri="{FF2B5EF4-FFF2-40B4-BE49-F238E27FC236}">
                    <a16:creationId xmlns:a16="http://schemas.microsoft.com/office/drawing/2014/main" id="{7B2825DD-D30A-582F-0BE0-EAE4D265C4E3}"/>
                  </a:ext>
                </a:extLst>
              </p:cNvPr>
              <p:cNvSpPr/>
              <p:nvPr/>
            </p:nvSpPr>
            <p:spPr>
              <a:xfrm>
                <a:off x="-526236" y="2251362"/>
                <a:ext cx="185635" cy="410532"/>
              </a:xfrm>
              <a:custGeom>
                <a:avLst/>
                <a:gdLst>
                  <a:gd name="connsiteX0" fmla="*/ 97855 w 185635"/>
                  <a:gd name="connsiteY0" fmla="*/ -258 h 410532"/>
                  <a:gd name="connsiteX1" fmla="*/ 185585 w 185635"/>
                  <a:gd name="connsiteY1" fmla="*/ 87473 h 410532"/>
                  <a:gd name="connsiteX2" fmla="*/ 185585 w 185635"/>
                  <a:gd name="connsiteY2" fmla="*/ 322544 h 410532"/>
                  <a:gd name="connsiteX3" fmla="*/ 97855 w 185635"/>
                  <a:gd name="connsiteY3" fmla="*/ 410275 h 410532"/>
                  <a:gd name="connsiteX4" fmla="*/ 87680 w 185635"/>
                  <a:gd name="connsiteY4" fmla="*/ 410275 h 410532"/>
                  <a:gd name="connsiteX5" fmla="*/ -50 w 185635"/>
                  <a:gd name="connsiteY5" fmla="*/ 322544 h 410532"/>
                  <a:gd name="connsiteX6" fmla="*/ -50 w 185635"/>
                  <a:gd name="connsiteY6" fmla="*/ 87473 h 410532"/>
                  <a:gd name="connsiteX7" fmla="*/ 87680 w 185635"/>
                  <a:gd name="connsiteY7" fmla="*/ -258 h 4105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85635" h="410532">
                    <a:moveTo>
                      <a:pt x="97855" y="-258"/>
                    </a:moveTo>
                    <a:cubicBezTo>
                      <a:pt x="146307" y="-258"/>
                      <a:pt x="185585" y="39021"/>
                      <a:pt x="185585" y="87473"/>
                    </a:cubicBezTo>
                    <a:lnTo>
                      <a:pt x="185585" y="322544"/>
                    </a:lnTo>
                    <a:cubicBezTo>
                      <a:pt x="185585" y="370996"/>
                      <a:pt x="146307" y="410275"/>
                      <a:pt x="97855" y="410275"/>
                    </a:cubicBezTo>
                    <a:lnTo>
                      <a:pt x="87680" y="410275"/>
                    </a:lnTo>
                    <a:cubicBezTo>
                      <a:pt x="39228" y="410275"/>
                      <a:pt x="-50" y="370996"/>
                      <a:pt x="-50" y="322544"/>
                    </a:cubicBezTo>
                    <a:lnTo>
                      <a:pt x="-50" y="87473"/>
                    </a:lnTo>
                    <a:cubicBezTo>
                      <a:pt x="-50" y="39021"/>
                      <a:pt x="39228" y="-258"/>
                      <a:pt x="87680" y="-258"/>
                    </a:cubicBezTo>
                    <a:close/>
                  </a:path>
                </a:pathLst>
              </a:custGeom>
              <a:noFill/>
              <a:ln w="106020" cap="rnd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293" name="四角形: 角を丸くする 292">
                <a:extLst>
                  <a:ext uri="{FF2B5EF4-FFF2-40B4-BE49-F238E27FC236}">
                    <a16:creationId xmlns:a16="http://schemas.microsoft.com/office/drawing/2014/main" id="{AD096077-FA50-4E5A-C7B3-A4C6B956F153}"/>
                  </a:ext>
                </a:extLst>
              </p:cNvPr>
              <p:cNvSpPr/>
              <p:nvPr/>
            </p:nvSpPr>
            <p:spPr>
              <a:xfrm>
                <a:off x="-539619" y="2242428"/>
                <a:ext cx="212400" cy="428400"/>
              </a:xfrm>
              <a:prstGeom prst="roundRect">
                <a:avLst>
                  <a:gd name="adj" fmla="val 50000"/>
                </a:avLst>
              </a:prstGeom>
              <a:solidFill>
                <a:srgbClr val="C4C4C4"/>
              </a:solidFill>
              <a:ln w="57150">
                <a:solidFill>
                  <a:srgbClr val="80808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cxnSp>
            <p:nvCxnSpPr>
              <p:cNvPr id="294" name="直線コネクタ 293">
                <a:extLst>
                  <a:ext uri="{FF2B5EF4-FFF2-40B4-BE49-F238E27FC236}">
                    <a16:creationId xmlns:a16="http://schemas.microsoft.com/office/drawing/2014/main" id="{2ADC1225-2366-201A-E0A0-E705E356BD0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-433419" y="1971449"/>
                <a:ext cx="0" cy="871537"/>
              </a:xfrm>
              <a:prstGeom prst="line">
                <a:avLst/>
              </a:prstGeom>
              <a:ln w="76200">
                <a:solidFill>
                  <a:srgbClr val="80808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5" name="直線コネクタ 294">
                <a:extLst>
                  <a:ext uri="{FF2B5EF4-FFF2-40B4-BE49-F238E27FC236}">
                    <a16:creationId xmlns:a16="http://schemas.microsoft.com/office/drawing/2014/main" id="{85C4E58B-E72D-41E2-A19F-7C91346D3E0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-433419" y="1971449"/>
                <a:ext cx="0" cy="87153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6" name="四角形: 角を丸くする 295">
                <a:extLst>
                  <a:ext uri="{FF2B5EF4-FFF2-40B4-BE49-F238E27FC236}">
                    <a16:creationId xmlns:a16="http://schemas.microsoft.com/office/drawing/2014/main" id="{C300F86D-8589-7D23-338E-5BCDD1C5A8F7}"/>
                  </a:ext>
                </a:extLst>
              </p:cNvPr>
              <p:cNvSpPr/>
              <p:nvPr/>
            </p:nvSpPr>
            <p:spPr>
              <a:xfrm>
                <a:off x="-519819" y="2264423"/>
                <a:ext cx="172800" cy="381600"/>
              </a:xfrm>
              <a:prstGeom prst="roundRect">
                <a:avLst>
                  <a:gd name="adj" fmla="val 50000"/>
                </a:avLst>
              </a:prstGeom>
              <a:solidFill>
                <a:srgbClr val="595959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297" name="グループ化 296">
                <a:extLst>
                  <a:ext uri="{FF2B5EF4-FFF2-40B4-BE49-F238E27FC236}">
                    <a16:creationId xmlns:a16="http://schemas.microsoft.com/office/drawing/2014/main" id="{54B52285-33E6-ED84-EE78-B17D5F6E30D2}"/>
                  </a:ext>
                </a:extLst>
              </p:cNvPr>
              <p:cNvGrpSpPr/>
              <p:nvPr/>
            </p:nvGrpSpPr>
            <p:grpSpPr>
              <a:xfrm>
                <a:off x="-519819" y="2323278"/>
                <a:ext cx="172800" cy="266700"/>
                <a:chOff x="1566863" y="2312193"/>
                <a:chExt cx="172800" cy="266700"/>
              </a:xfrm>
            </p:grpSpPr>
            <p:cxnSp>
              <p:nvCxnSpPr>
                <p:cNvPr id="298" name="直線コネクタ 297">
                  <a:extLst>
                    <a:ext uri="{FF2B5EF4-FFF2-40B4-BE49-F238E27FC236}">
                      <a16:creationId xmlns:a16="http://schemas.microsoft.com/office/drawing/2014/main" id="{8D55EA4E-82DC-296A-C878-F7A05113476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566863" y="2312193"/>
                  <a:ext cx="17280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9" name="直線コネクタ 298">
                  <a:extLst>
                    <a:ext uri="{FF2B5EF4-FFF2-40B4-BE49-F238E27FC236}">
                      <a16:creationId xmlns:a16="http://schemas.microsoft.com/office/drawing/2014/main" id="{74B7BCE7-EA22-9612-DA5E-6C6AC41B835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566863" y="2578893"/>
                  <a:ext cx="17280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0" name="直線コネクタ 299">
                  <a:extLst>
                    <a:ext uri="{FF2B5EF4-FFF2-40B4-BE49-F238E27FC236}">
                      <a16:creationId xmlns:a16="http://schemas.microsoft.com/office/drawing/2014/main" id="{A86EB47C-3AC8-543F-EE71-DE31EBD470F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566863" y="2540793"/>
                  <a:ext cx="17280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1" name="直線コネクタ 300">
                  <a:extLst>
                    <a:ext uri="{FF2B5EF4-FFF2-40B4-BE49-F238E27FC236}">
                      <a16:creationId xmlns:a16="http://schemas.microsoft.com/office/drawing/2014/main" id="{A2D825AC-9458-390C-971D-9049AFC7DCC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566863" y="2502693"/>
                  <a:ext cx="17280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2" name="直線コネクタ 301">
                  <a:extLst>
                    <a:ext uri="{FF2B5EF4-FFF2-40B4-BE49-F238E27FC236}">
                      <a16:creationId xmlns:a16="http://schemas.microsoft.com/office/drawing/2014/main" id="{49E0C31D-99C6-DEB2-1785-0EE09F1FE0A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566863" y="2464593"/>
                  <a:ext cx="17280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3" name="直線コネクタ 302">
                  <a:extLst>
                    <a:ext uri="{FF2B5EF4-FFF2-40B4-BE49-F238E27FC236}">
                      <a16:creationId xmlns:a16="http://schemas.microsoft.com/office/drawing/2014/main" id="{536E03CD-D15C-48DD-8D86-2DE3416FEC6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566863" y="2426493"/>
                  <a:ext cx="17280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4" name="直線コネクタ 303">
                  <a:extLst>
                    <a:ext uri="{FF2B5EF4-FFF2-40B4-BE49-F238E27FC236}">
                      <a16:creationId xmlns:a16="http://schemas.microsoft.com/office/drawing/2014/main" id="{1B7C502D-4598-934D-1E80-70ED1D17C6C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566863" y="2388393"/>
                  <a:ext cx="17280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5" name="直線コネクタ 304">
                  <a:extLst>
                    <a:ext uri="{FF2B5EF4-FFF2-40B4-BE49-F238E27FC236}">
                      <a16:creationId xmlns:a16="http://schemas.microsoft.com/office/drawing/2014/main" id="{89964467-E03B-DED5-B6DE-74EE80BDE6F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566863" y="2350293"/>
                  <a:ext cx="17280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290" name="フリーフォーム: 図形 289">
              <a:extLst>
                <a:ext uri="{FF2B5EF4-FFF2-40B4-BE49-F238E27FC236}">
                  <a16:creationId xmlns:a16="http://schemas.microsoft.com/office/drawing/2014/main" id="{D0116BF2-CCDC-B3E1-D206-E16D499B34CD}"/>
                </a:ext>
              </a:extLst>
            </p:cNvPr>
            <p:cNvSpPr/>
            <p:nvPr/>
          </p:nvSpPr>
          <p:spPr>
            <a:xfrm>
              <a:off x="406040" y="2466360"/>
              <a:ext cx="1104912" cy="228609"/>
            </a:xfrm>
            <a:custGeom>
              <a:avLst/>
              <a:gdLst>
                <a:gd name="connsiteX0" fmla="*/ 1104732 w 1104912"/>
                <a:gd name="connsiteY0" fmla="*/ -81 h 228609"/>
                <a:gd name="connsiteX1" fmla="*/ -181 w 1104912"/>
                <a:gd name="connsiteY1" fmla="*/ -81 h 228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04912" h="228609">
                  <a:moveTo>
                    <a:pt x="1104732" y="-81"/>
                  </a:moveTo>
                  <a:cubicBezTo>
                    <a:pt x="753804" y="305559"/>
                    <a:pt x="341208" y="303903"/>
                    <a:pt x="-181" y="-81"/>
                  </a:cubicBezTo>
                </a:path>
              </a:pathLst>
            </a:custGeom>
            <a:noFill/>
            <a:ln w="28575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291" name="フリーフォーム: 図形 290">
              <a:extLst>
                <a:ext uri="{FF2B5EF4-FFF2-40B4-BE49-F238E27FC236}">
                  <a16:creationId xmlns:a16="http://schemas.microsoft.com/office/drawing/2014/main" id="{2CC75F03-FA8A-5C12-94DC-0636BD6706FA}"/>
                </a:ext>
              </a:extLst>
            </p:cNvPr>
            <p:cNvSpPr/>
            <p:nvPr/>
          </p:nvSpPr>
          <p:spPr>
            <a:xfrm>
              <a:off x="395636" y="1838088"/>
              <a:ext cx="1125576" cy="1728001"/>
            </a:xfrm>
            <a:custGeom>
              <a:avLst/>
              <a:gdLst>
                <a:gd name="connsiteX0" fmla="*/ 1125396 w 1125576"/>
                <a:gd name="connsiteY0" fmla="*/ 1185085 h 1728001"/>
                <a:gd name="connsiteX1" fmla="*/ 1106712 w 1125576"/>
                <a:gd name="connsiteY1" fmla="*/ 476245 h 1728001"/>
                <a:gd name="connsiteX2" fmla="*/ 562608 w 1125576"/>
                <a:gd name="connsiteY2" fmla="*/ -72 h 1728001"/>
                <a:gd name="connsiteX3" fmla="*/ 18540 w 1125576"/>
                <a:gd name="connsiteY3" fmla="*/ 476245 h 1728001"/>
                <a:gd name="connsiteX4" fmla="*/ -181 w 1125576"/>
                <a:gd name="connsiteY4" fmla="*/ 1185085 h 1728001"/>
                <a:gd name="connsiteX5" fmla="*/ 562608 w 1125576"/>
                <a:gd name="connsiteY5" fmla="*/ 1727929 h 1728001"/>
                <a:gd name="connsiteX6" fmla="*/ 1125396 w 1125576"/>
                <a:gd name="connsiteY6" fmla="*/ 1185085 h 172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25576" h="1728001">
                  <a:moveTo>
                    <a:pt x="1125396" y="1185085"/>
                  </a:moveTo>
                  <a:lnTo>
                    <a:pt x="1106712" y="476245"/>
                  </a:lnTo>
                  <a:cubicBezTo>
                    <a:pt x="1043136" y="149796"/>
                    <a:pt x="819504" y="-72"/>
                    <a:pt x="562608" y="-72"/>
                  </a:cubicBezTo>
                  <a:cubicBezTo>
                    <a:pt x="305748" y="-72"/>
                    <a:pt x="82116" y="149796"/>
                    <a:pt x="18540" y="476245"/>
                  </a:cubicBezTo>
                  <a:lnTo>
                    <a:pt x="-181" y="1185085"/>
                  </a:lnTo>
                  <a:cubicBezTo>
                    <a:pt x="21311" y="1516285"/>
                    <a:pt x="289152" y="1727929"/>
                    <a:pt x="562608" y="1727929"/>
                  </a:cubicBezTo>
                  <a:cubicBezTo>
                    <a:pt x="836100" y="1727929"/>
                    <a:pt x="1103940" y="1516285"/>
                    <a:pt x="1125396" y="1185085"/>
                  </a:cubicBezTo>
                  <a:close/>
                </a:path>
              </a:pathLst>
            </a:custGeom>
            <a:noFill/>
            <a:ln w="28575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087941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1</Words>
  <Application>Microsoft Office PowerPoint</Application>
  <PresentationFormat>画面に合わせる (16:9)</PresentationFormat>
  <Paragraphs>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2025-03-23T15:06:30Z</dcterms:created>
  <dcterms:modified xsi:type="dcterms:W3CDTF">2025-03-23T15:06:35Z</dcterms:modified>
</cp:coreProperties>
</file>