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81BDC9"/>
    <a:srgbClr val="CCECFF"/>
    <a:srgbClr val="FFFFFF"/>
    <a:srgbClr val="080808"/>
    <a:srgbClr val="5F5F5F"/>
    <a:srgbClr val="EAEEEE"/>
    <a:srgbClr val="D9D9FF"/>
    <a:srgbClr val="BDBDFF"/>
    <a:srgbClr val="9F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57" autoAdjust="0"/>
    <p:restoredTop sz="93103" autoAdjust="0"/>
  </p:normalViewPr>
  <p:slideViewPr>
    <p:cSldViewPr snapToGrid="0">
      <p:cViewPr varScale="1">
        <p:scale>
          <a:sx n="144" d="100"/>
          <a:sy n="144" d="100"/>
        </p:scale>
        <p:origin x="474" y="120"/>
      </p:cViewPr>
      <p:guideLst/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F3A67-A608-46E0-839B-844ACFB75285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B17C1-3272-48C4-A569-410BE570BD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22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1pPr>
    <a:lvl2pPr marL="34015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2pPr>
    <a:lvl3pPr marL="68031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3pPr>
    <a:lvl4pPr marL="1020470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4pPr>
    <a:lvl5pPr marL="1360627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5pPr>
    <a:lvl6pPr marL="170078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6pPr>
    <a:lvl7pPr marL="2040941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7pPr>
    <a:lvl8pPr marL="2381098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8pPr>
    <a:lvl9pPr marL="2721254" algn="l" defTabSz="680314" rtl="0" eaLnBrk="1" latinLnBrk="0" hangingPunct="1">
      <a:defRPr kumimoji="1" sz="89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4B17C1-3272-48C4-A569-410BE570BD7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599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1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02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79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72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51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707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21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84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56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3040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EC8A7-8E3F-4D23-B37B-8C624ADE2F40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554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C8A7-8E3F-4D23-B37B-8C624ADE2F40}" type="datetimeFigureOut">
              <a:rPr kumimoji="1" lang="ja-JP" altLang="en-US" smtClean="0"/>
              <a:t>2025/3/29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0A52-5C5E-4E55-B182-AFCE26D455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015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26" name="グループ化 10625">
            <a:extLst>
              <a:ext uri="{FF2B5EF4-FFF2-40B4-BE49-F238E27FC236}">
                <a16:creationId xmlns:a16="http://schemas.microsoft.com/office/drawing/2014/main" id="{8DD44F95-685F-026E-E49F-A47E890BD7A3}"/>
              </a:ext>
            </a:extLst>
          </p:cNvPr>
          <p:cNvGrpSpPr/>
          <p:nvPr/>
        </p:nvGrpSpPr>
        <p:grpSpPr>
          <a:xfrm>
            <a:off x="794665" y="1797242"/>
            <a:ext cx="3380002" cy="1549017"/>
            <a:chOff x="794665" y="1797242"/>
            <a:chExt cx="3380002" cy="1549017"/>
          </a:xfrm>
        </p:grpSpPr>
        <p:grpSp>
          <p:nvGrpSpPr>
            <p:cNvPr id="9663" name="グループ化 9662">
              <a:extLst>
                <a:ext uri="{FF2B5EF4-FFF2-40B4-BE49-F238E27FC236}">
                  <a16:creationId xmlns:a16="http://schemas.microsoft.com/office/drawing/2014/main" id="{4DAF04D3-1F3A-D3CA-3812-DA1D1033E761}"/>
                </a:ext>
              </a:extLst>
            </p:cNvPr>
            <p:cNvGrpSpPr/>
            <p:nvPr/>
          </p:nvGrpSpPr>
          <p:grpSpPr>
            <a:xfrm>
              <a:off x="794665" y="1797242"/>
              <a:ext cx="3380002" cy="1549017"/>
              <a:chOff x="794665" y="1797242"/>
              <a:chExt cx="3380002" cy="1549017"/>
            </a:xfrm>
          </p:grpSpPr>
          <p:grpSp>
            <p:nvGrpSpPr>
              <p:cNvPr id="191" name="フレーム">
                <a:extLst>
                  <a:ext uri="{FF2B5EF4-FFF2-40B4-BE49-F238E27FC236}">
                    <a16:creationId xmlns:a16="http://schemas.microsoft.com/office/drawing/2014/main" id="{91BF8D20-5C5B-A798-4C29-1046C80FB0CB}"/>
                  </a:ext>
                </a:extLst>
              </p:cNvPr>
              <p:cNvGrpSpPr/>
              <p:nvPr/>
            </p:nvGrpSpPr>
            <p:grpSpPr>
              <a:xfrm>
                <a:off x="794665" y="1797242"/>
                <a:ext cx="3380002" cy="1549017"/>
                <a:chOff x="1600900" y="1553638"/>
                <a:chExt cx="3197628" cy="1382079"/>
              </a:xfrm>
            </p:grpSpPr>
            <p:sp>
              <p:nvSpPr>
                <p:cNvPr id="14" name="四角形: 角を丸くする 13">
                  <a:extLst>
                    <a:ext uri="{FF2B5EF4-FFF2-40B4-BE49-F238E27FC236}">
                      <a16:creationId xmlns:a16="http://schemas.microsoft.com/office/drawing/2014/main" id="{670B51BB-D8C5-C182-5125-2AC405E25157}"/>
                    </a:ext>
                  </a:extLst>
                </p:cNvPr>
                <p:cNvSpPr/>
                <p:nvPr/>
              </p:nvSpPr>
              <p:spPr>
                <a:xfrm>
                  <a:off x="1600900" y="1585071"/>
                  <a:ext cx="3197628" cy="1350646"/>
                </a:xfrm>
                <a:prstGeom prst="roundRect">
                  <a:avLst>
                    <a:gd name="adj" fmla="val 1300"/>
                  </a:avLst>
                </a:prstGeom>
                <a:solidFill>
                  <a:srgbClr val="979797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1" name="四角形: 角を丸くする 10">
                  <a:extLst>
                    <a:ext uri="{FF2B5EF4-FFF2-40B4-BE49-F238E27FC236}">
                      <a16:creationId xmlns:a16="http://schemas.microsoft.com/office/drawing/2014/main" id="{4F6D3974-3B60-2DAB-B4BA-D10DF29AAA62}"/>
                    </a:ext>
                  </a:extLst>
                </p:cNvPr>
                <p:cNvSpPr/>
                <p:nvPr/>
              </p:nvSpPr>
              <p:spPr>
                <a:xfrm>
                  <a:off x="1600900" y="1553639"/>
                  <a:ext cx="3197628" cy="1350646"/>
                </a:xfrm>
                <a:prstGeom prst="roundRect">
                  <a:avLst>
                    <a:gd name="adj" fmla="val 1300"/>
                  </a:avLst>
                </a:prstGeom>
                <a:solidFill>
                  <a:srgbClr val="535353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6" name="四角形: 角を丸くする 15">
                  <a:extLst>
                    <a:ext uri="{FF2B5EF4-FFF2-40B4-BE49-F238E27FC236}">
                      <a16:creationId xmlns:a16="http://schemas.microsoft.com/office/drawing/2014/main" id="{CD35C321-A574-B641-206E-319DC2E85449}"/>
                    </a:ext>
                  </a:extLst>
                </p:cNvPr>
                <p:cNvSpPr/>
                <p:nvPr/>
              </p:nvSpPr>
              <p:spPr>
                <a:xfrm>
                  <a:off x="1600900" y="1553638"/>
                  <a:ext cx="3197628" cy="1378269"/>
                </a:xfrm>
                <a:prstGeom prst="roundRect">
                  <a:avLst>
                    <a:gd name="adj" fmla="val 1300"/>
                  </a:avLst>
                </a:prstGeom>
                <a:noFill/>
                <a:ln>
                  <a:solidFill>
                    <a:srgbClr val="1C1C1C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377" name="グループ化 376">
                <a:extLst>
                  <a:ext uri="{FF2B5EF4-FFF2-40B4-BE49-F238E27FC236}">
                    <a16:creationId xmlns:a16="http://schemas.microsoft.com/office/drawing/2014/main" id="{D9A57D52-4174-CE09-3CBA-4FD7C5FABB50}"/>
                  </a:ext>
                </a:extLst>
              </p:cNvPr>
              <p:cNvGrpSpPr/>
              <p:nvPr/>
            </p:nvGrpSpPr>
            <p:grpSpPr>
              <a:xfrm>
                <a:off x="3205930" y="1886600"/>
                <a:ext cx="521969" cy="45720"/>
                <a:chOff x="4377594" y="1239502"/>
                <a:chExt cx="521969" cy="45720"/>
              </a:xfrm>
            </p:grpSpPr>
            <p:sp>
              <p:nvSpPr>
                <p:cNvPr id="366" name="楕円 365">
                  <a:extLst>
                    <a:ext uri="{FF2B5EF4-FFF2-40B4-BE49-F238E27FC236}">
                      <a16:creationId xmlns:a16="http://schemas.microsoft.com/office/drawing/2014/main" id="{A538F81E-BC29-6CD1-B17D-96C00F214B5A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615718" y="1239502"/>
                  <a:ext cx="45720" cy="4572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67" name="楕円 366">
                  <a:extLst>
                    <a:ext uri="{FF2B5EF4-FFF2-40B4-BE49-F238E27FC236}">
                      <a16:creationId xmlns:a16="http://schemas.microsoft.com/office/drawing/2014/main" id="{C65B2A63-EE0B-8AC3-41BF-6FA792F066F7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853843" y="1239502"/>
                  <a:ext cx="45720" cy="4572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76" name="楕円 375">
                  <a:extLst>
                    <a:ext uri="{FF2B5EF4-FFF2-40B4-BE49-F238E27FC236}">
                      <a16:creationId xmlns:a16="http://schemas.microsoft.com/office/drawing/2014/main" id="{9D5CBA2F-AC01-5B6E-D7E5-4D46613EF1E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377594" y="1239502"/>
                  <a:ext cx="45720" cy="45720"/>
                </a:xfrm>
                <a:prstGeom prst="ellipse">
                  <a:avLst/>
                </a:prstGeom>
                <a:solidFill>
                  <a:schemeClr val="bg1">
                    <a:lumMod val="75000"/>
                  </a:schemeClr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9572" name="キーパッド縁影">
              <a:extLst>
                <a:ext uri="{FF2B5EF4-FFF2-40B4-BE49-F238E27FC236}">
                  <a16:creationId xmlns:a16="http://schemas.microsoft.com/office/drawing/2014/main" id="{8C09A5B0-8982-A173-3253-05A11014ADE5}"/>
                </a:ext>
              </a:extLst>
            </p:cNvPr>
            <p:cNvSpPr/>
            <p:nvPr/>
          </p:nvSpPr>
          <p:spPr>
            <a:xfrm>
              <a:off x="936811" y="1994994"/>
              <a:ext cx="3095710" cy="1215108"/>
            </a:xfrm>
            <a:custGeom>
              <a:avLst/>
              <a:gdLst>
                <a:gd name="connsiteX0" fmla="*/ 23022 w 3095710"/>
                <a:gd name="connsiteY0" fmla="*/ -143 h 1215108"/>
                <a:gd name="connsiteX1" fmla="*/ 83 w 3095710"/>
                <a:gd name="connsiteY1" fmla="*/ 22753 h 1215108"/>
                <a:gd name="connsiteX2" fmla="*/ 83 w 3095710"/>
                <a:gd name="connsiteY2" fmla="*/ 91801 h 1215108"/>
                <a:gd name="connsiteX3" fmla="*/ 5145 w 3095710"/>
                <a:gd name="connsiteY3" fmla="*/ 106165 h 1215108"/>
                <a:gd name="connsiteX4" fmla="*/ 5145 w 3095710"/>
                <a:gd name="connsiteY4" fmla="*/ 139177 h 1215108"/>
                <a:gd name="connsiteX5" fmla="*/ 83 w 3095710"/>
                <a:gd name="connsiteY5" fmla="*/ 152029 h 1215108"/>
                <a:gd name="connsiteX6" fmla="*/ 83 w 3095710"/>
                <a:gd name="connsiteY6" fmla="*/ 303121 h 1215108"/>
                <a:gd name="connsiteX7" fmla="*/ 5145 w 3095710"/>
                <a:gd name="connsiteY7" fmla="*/ 316009 h 1215108"/>
                <a:gd name="connsiteX8" fmla="*/ 5145 w 3095710"/>
                <a:gd name="connsiteY8" fmla="*/ 349093 h 1215108"/>
                <a:gd name="connsiteX9" fmla="*/ 83 w 3095710"/>
                <a:gd name="connsiteY9" fmla="*/ 363457 h 1215108"/>
                <a:gd name="connsiteX10" fmla="*/ 83 w 3095710"/>
                <a:gd name="connsiteY10" fmla="*/ 506629 h 1215108"/>
                <a:gd name="connsiteX11" fmla="*/ 5145 w 3095710"/>
                <a:gd name="connsiteY11" fmla="*/ 520993 h 1215108"/>
                <a:gd name="connsiteX12" fmla="*/ 5145 w 3095710"/>
                <a:gd name="connsiteY12" fmla="*/ 556561 h 1215108"/>
                <a:gd name="connsiteX13" fmla="*/ 83 w 3095710"/>
                <a:gd name="connsiteY13" fmla="*/ 570925 h 1215108"/>
                <a:gd name="connsiteX14" fmla="*/ 83 w 3095710"/>
                <a:gd name="connsiteY14" fmla="*/ 714133 h 1215108"/>
                <a:gd name="connsiteX15" fmla="*/ 5145 w 3095710"/>
                <a:gd name="connsiteY15" fmla="*/ 728462 h 1215108"/>
                <a:gd name="connsiteX16" fmla="*/ 5145 w 3095710"/>
                <a:gd name="connsiteY16" fmla="*/ 765938 h 1215108"/>
                <a:gd name="connsiteX17" fmla="*/ 83 w 3095710"/>
                <a:gd name="connsiteY17" fmla="*/ 780121 h 1215108"/>
                <a:gd name="connsiteX18" fmla="*/ 83 w 3095710"/>
                <a:gd name="connsiteY18" fmla="*/ 923329 h 1215108"/>
                <a:gd name="connsiteX19" fmla="*/ 5145 w 3095710"/>
                <a:gd name="connsiteY19" fmla="*/ 937550 h 1215108"/>
                <a:gd name="connsiteX20" fmla="*/ 5145 w 3095710"/>
                <a:gd name="connsiteY20" fmla="*/ 974234 h 1215108"/>
                <a:gd name="connsiteX21" fmla="*/ 1257 w 3095710"/>
                <a:gd name="connsiteY21" fmla="*/ 987013 h 1215108"/>
                <a:gd name="connsiteX22" fmla="*/ 1257 w 3095710"/>
                <a:gd name="connsiteY22" fmla="*/ 1163378 h 1215108"/>
                <a:gd name="connsiteX23" fmla="*/ 14670 w 3095710"/>
                <a:gd name="connsiteY23" fmla="*/ 1214966 h 1215108"/>
                <a:gd name="connsiteX24" fmla="*/ 24808 w 3095710"/>
                <a:gd name="connsiteY24" fmla="*/ 1214966 h 1215108"/>
                <a:gd name="connsiteX25" fmla="*/ 2417661 w 3095710"/>
                <a:gd name="connsiteY25" fmla="*/ 1214966 h 1215108"/>
                <a:gd name="connsiteX26" fmla="*/ 2429109 w 3095710"/>
                <a:gd name="connsiteY26" fmla="*/ 1163378 h 1215108"/>
                <a:gd name="connsiteX27" fmla="*/ 2429109 w 3095710"/>
                <a:gd name="connsiteY27" fmla="*/ 987013 h 1215108"/>
                <a:gd name="connsiteX28" fmla="*/ 2427165 w 3095710"/>
                <a:gd name="connsiteY28" fmla="*/ 977834 h 1215108"/>
                <a:gd name="connsiteX29" fmla="*/ 2427165 w 3095710"/>
                <a:gd name="connsiteY29" fmla="*/ 956018 h 1215108"/>
                <a:gd name="connsiteX30" fmla="*/ 2436705 w 3095710"/>
                <a:gd name="connsiteY30" fmla="*/ 946478 h 1215108"/>
                <a:gd name="connsiteX31" fmla="*/ 3082402 w 3095710"/>
                <a:gd name="connsiteY31" fmla="*/ 946478 h 1215108"/>
                <a:gd name="connsiteX32" fmla="*/ 3095794 w 3095710"/>
                <a:gd name="connsiteY32" fmla="*/ 920414 h 1215108"/>
                <a:gd name="connsiteX33" fmla="*/ 3095794 w 3095710"/>
                <a:gd name="connsiteY33" fmla="*/ 779545 h 1215108"/>
                <a:gd name="connsiteX34" fmla="*/ 3091906 w 3095710"/>
                <a:gd name="connsiteY34" fmla="*/ 766802 h 1215108"/>
                <a:gd name="connsiteX35" fmla="*/ 3091906 w 3095710"/>
                <a:gd name="connsiteY35" fmla="*/ 727129 h 1215108"/>
                <a:gd name="connsiteX36" fmla="*/ 3095794 w 3095710"/>
                <a:gd name="connsiteY36" fmla="*/ 715717 h 1215108"/>
                <a:gd name="connsiteX37" fmla="*/ 3095794 w 3095710"/>
                <a:gd name="connsiteY37" fmla="*/ 508249 h 1215108"/>
                <a:gd name="connsiteX38" fmla="*/ 3095794 w 3095710"/>
                <a:gd name="connsiteY38" fmla="*/ 467461 h 1215108"/>
                <a:gd name="connsiteX39" fmla="*/ 3095794 w 3095710"/>
                <a:gd name="connsiteY39" fmla="*/ 361873 h 1215108"/>
                <a:gd name="connsiteX40" fmla="*/ 3091906 w 3095710"/>
                <a:gd name="connsiteY40" fmla="*/ 350461 h 1215108"/>
                <a:gd name="connsiteX41" fmla="*/ 3091906 w 3095710"/>
                <a:gd name="connsiteY41" fmla="*/ 310789 h 1215108"/>
                <a:gd name="connsiteX42" fmla="*/ 3095794 w 3095710"/>
                <a:gd name="connsiteY42" fmla="*/ 298009 h 1215108"/>
                <a:gd name="connsiteX43" fmla="*/ 3095794 w 3095710"/>
                <a:gd name="connsiteY43" fmla="*/ 157177 h 1215108"/>
                <a:gd name="connsiteX44" fmla="*/ 3091906 w 3095710"/>
                <a:gd name="connsiteY44" fmla="*/ 144397 h 1215108"/>
                <a:gd name="connsiteX45" fmla="*/ 3091906 w 3095710"/>
                <a:gd name="connsiteY45" fmla="*/ 104581 h 1215108"/>
                <a:gd name="connsiteX46" fmla="*/ 3095794 w 3095710"/>
                <a:gd name="connsiteY46" fmla="*/ 91801 h 1215108"/>
                <a:gd name="connsiteX47" fmla="*/ 3095794 w 3095710"/>
                <a:gd name="connsiteY47" fmla="*/ 22753 h 1215108"/>
                <a:gd name="connsiteX48" fmla="*/ 3072862 w 3095710"/>
                <a:gd name="connsiteY48" fmla="*/ -143 h 1215108"/>
                <a:gd name="connsiteX49" fmla="*/ 2914750 w 3095710"/>
                <a:gd name="connsiteY49" fmla="*/ -143 h 1215108"/>
                <a:gd name="connsiteX50" fmla="*/ 2903661 w 3095710"/>
                <a:gd name="connsiteY50" fmla="*/ 2701 h 1215108"/>
                <a:gd name="connsiteX51" fmla="*/ 2862297 w 3095710"/>
                <a:gd name="connsiteY51" fmla="*/ 2701 h 1215108"/>
                <a:gd name="connsiteX52" fmla="*/ 2851209 w 3095710"/>
                <a:gd name="connsiteY52" fmla="*/ -143 h 1215108"/>
                <a:gd name="connsiteX53" fmla="*/ 2693097 w 3095710"/>
                <a:gd name="connsiteY53" fmla="*/ -143 h 1215108"/>
                <a:gd name="connsiteX54" fmla="*/ 2681973 w 3095710"/>
                <a:gd name="connsiteY54" fmla="*/ 2701 h 1215108"/>
                <a:gd name="connsiteX55" fmla="*/ 2640645 w 3095710"/>
                <a:gd name="connsiteY55" fmla="*/ 2701 h 1215108"/>
                <a:gd name="connsiteX56" fmla="*/ 2629557 w 3095710"/>
                <a:gd name="connsiteY56" fmla="*/ -143 h 1215108"/>
                <a:gd name="connsiteX57" fmla="*/ 2471445 w 3095710"/>
                <a:gd name="connsiteY57" fmla="*/ -143 h 1215108"/>
                <a:gd name="connsiteX58" fmla="*/ 2460321 w 3095710"/>
                <a:gd name="connsiteY58" fmla="*/ 2701 h 1215108"/>
                <a:gd name="connsiteX59" fmla="*/ 2418957 w 3095710"/>
                <a:gd name="connsiteY59" fmla="*/ 2701 h 1215108"/>
                <a:gd name="connsiteX60" fmla="*/ 2407869 w 3095710"/>
                <a:gd name="connsiteY60" fmla="*/ -143 h 1215108"/>
                <a:gd name="connsiteX61" fmla="*/ 2249775 w 3095710"/>
                <a:gd name="connsiteY61" fmla="*/ -143 h 1215108"/>
                <a:gd name="connsiteX62" fmla="*/ 2238669 w 3095710"/>
                <a:gd name="connsiteY62" fmla="*/ 2701 h 1215108"/>
                <a:gd name="connsiteX63" fmla="*/ 2197312 w 3095710"/>
                <a:gd name="connsiteY63" fmla="*/ 2701 h 1215108"/>
                <a:gd name="connsiteX64" fmla="*/ 2186224 w 3095710"/>
                <a:gd name="connsiteY64" fmla="*/ -143 h 1215108"/>
                <a:gd name="connsiteX65" fmla="*/ 2028112 w 3095710"/>
                <a:gd name="connsiteY65" fmla="*/ -143 h 1215108"/>
                <a:gd name="connsiteX66" fmla="*/ 2017006 w 3095710"/>
                <a:gd name="connsiteY66" fmla="*/ 2701 h 1215108"/>
                <a:gd name="connsiteX67" fmla="*/ 1975649 w 3095710"/>
                <a:gd name="connsiteY67" fmla="*/ 2701 h 1215108"/>
                <a:gd name="connsiteX68" fmla="*/ 1964561 w 3095710"/>
                <a:gd name="connsiteY68" fmla="*/ -143 h 1215108"/>
                <a:gd name="connsiteX69" fmla="*/ 1806449 w 3095710"/>
                <a:gd name="connsiteY69" fmla="*/ -143 h 1215108"/>
                <a:gd name="connsiteX70" fmla="*/ 1795343 w 3095710"/>
                <a:gd name="connsiteY70" fmla="*/ 2701 h 1215108"/>
                <a:gd name="connsiteX71" fmla="*/ 1753990 w 3095710"/>
                <a:gd name="connsiteY71" fmla="*/ 2701 h 1215108"/>
                <a:gd name="connsiteX72" fmla="*/ 1742902 w 3095710"/>
                <a:gd name="connsiteY72" fmla="*/ -143 h 1215108"/>
                <a:gd name="connsiteX73" fmla="*/ 1584790 w 3095710"/>
                <a:gd name="connsiteY73" fmla="*/ -143 h 1215108"/>
                <a:gd name="connsiteX74" fmla="*/ 1573684 w 3095710"/>
                <a:gd name="connsiteY74" fmla="*/ 2701 h 1215108"/>
                <a:gd name="connsiteX75" fmla="*/ 1532327 w 3095710"/>
                <a:gd name="connsiteY75" fmla="*/ 2701 h 1215108"/>
                <a:gd name="connsiteX76" fmla="*/ 1521239 w 3095710"/>
                <a:gd name="connsiteY76" fmla="*/ -143 h 1215108"/>
                <a:gd name="connsiteX77" fmla="*/ 1363127 w 3095710"/>
                <a:gd name="connsiteY77" fmla="*/ -143 h 1215108"/>
                <a:gd name="connsiteX78" fmla="*/ 1352021 w 3095710"/>
                <a:gd name="connsiteY78" fmla="*/ 2701 h 1215108"/>
                <a:gd name="connsiteX79" fmla="*/ 1310668 w 3095710"/>
                <a:gd name="connsiteY79" fmla="*/ 2701 h 1215108"/>
                <a:gd name="connsiteX80" fmla="*/ 1299579 w 3095710"/>
                <a:gd name="connsiteY80" fmla="*/ -143 h 1215108"/>
                <a:gd name="connsiteX81" fmla="*/ 1141467 w 3095710"/>
                <a:gd name="connsiteY81" fmla="*/ -143 h 1215108"/>
                <a:gd name="connsiteX82" fmla="*/ 1130361 w 3095710"/>
                <a:gd name="connsiteY82" fmla="*/ 2701 h 1215108"/>
                <a:gd name="connsiteX83" fmla="*/ 1089005 w 3095710"/>
                <a:gd name="connsiteY83" fmla="*/ 2701 h 1215108"/>
                <a:gd name="connsiteX84" fmla="*/ 1077917 w 3095710"/>
                <a:gd name="connsiteY84" fmla="*/ -143 h 1215108"/>
                <a:gd name="connsiteX85" fmla="*/ 919804 w 3095710"/>
                <a:gd name="connsiteY85" fmla="*/ -143 h 1215108"/>
                <a:gd name="connsiteX86" fmla="*/ 908698 w 3095710"/>
                <a:gd name="connsiteY86" fmla="*/ 2701 h 1215108"/>
                <a:gd name="connsiteX87" fmla="*/ 867345 w 3095710"/>
                <a:gd name="connsiteY87" fmla="*/ 2701 h 1215108"/>
                <a:gd name="connsiteX88" fmla="*/ 856257 w 3095710"/>
                <a:gd name="connsiteY88" fmla="*/ -143 h 1215108"/>
                <a:gd name="connsiteX89" fmla="*/ 698145 w 3095710"/>
                <a:gd name="connsiteY89" fmla="*/ -143 h 1215108"/>
                <a:gd name="connsiteX90" fmla="*/ 687039 w 3095710"/>
                <a:gd name="connsiteY90" fmla="*/ 2701 h 1215108"/>
                <a:gd name="connsiteX91" fmla="*/ 645682 w 3095710"/>
                <a:gd name="connsiteY91" fmla="*/ 2701 h 1215108"/>
                <a:gd name="connsiteX92" fmla="*/ 634594 w 3095710"/>
                <a:gd name="connsiteY92" fmla="*/ -143 h 1215108"/>
                <a:gd name="connsiteX93" fmla="*/ 476482 w 3095710"/>
                <a:gd name="connsiteY93" fmla="*/ -143 h 1215108"/>
                <a:gd name="connsiteX94" fmla="*/ 465376 w 3095710"/>
                <a:gd name="connsiteY94" fmla="*/ 2701 h 1215108"/>
                <a:gd name="connsiteX95" fmla="*/ 424023 w 3095710"/>
                <a:gd name="connsiteY95" fmla="*/ 2701 h 1215108"/>
                <a:gd name="connsiteX96" fmla="*/ 412935 w 3095710"/>
                <a:gd name="connsiteY96" fmla="*/ -143 h 1215108"/>
                <a:gd name="connsiteX97" fmla="*/ 254823 w 3095710"/>
                <a:gd name="connsiteY97" fmla="*/ -143 h 1215108"/>
                <a:gd name="connsiteX98" fmla="*/ 243717 w 3095710"/>
                <a:gd name="connsiteY98" fmla="*/ 2701 h 1215108"/>
                <a:gd name="connsiteX99" fmla="*/ 202360 w 3095710"/>
                <a:gd name="connsiteY99" fmla="*/ 2701 h 1215108"/>
                <a:gd name="connsiteX100" fmla="*/ 191272 w 3095710"/>
                <a:gd name="connsiteY100" fmla="*/ -143 h 1215108"/>
                <a:gd name="connsiteX101" fmla="*/ 33163 w 3095710"/>
                <a:gd name="connsiteY101" fmla="*/ -143 h 1215108"/>
                <a:gd name="connsiteX102" fmla="*/ 2691261 w 3095710"/>
                <a:gd name="connsiteY102" fmla="*/ 963361 h 1215108"/>
                <a:gd name="connsiteX103" fmla="*/ 2668401 w 3095710"/>
                <a:gd name="connsiteY103" fmla="*/ 986258 h 1215108"/>
                <a:gd name="connsiteX104" fmla="*/ 2668401 w 3095710"/>
                <a:gd name="connsiteY104" fmla="*/ 1084430 h 1215108"/>
                <a:gd name="connsiteX105" fmla="*/ 2664801 w 3095710"/>
                <a:gd name="connsiteY105" fmla="*/ 1085402 h 1215108"/>
                <a:gd name="connsiteX106" fmla="*/ 2657385 w 3095710"/>
                <a:gd name="connsiteY106" fmla="*/ 1085402 h 1215108"/>
                <a:gd name="connsiteX107" fmla="*/ 2636937 w 3095710"/>
                <a:gd name="connsiteY107" fmla="*/ 1072802 h 1215108"/>
                <a:gd name="connsiteX108" fmla="*/ 2470509 w 3095710"/>
                <a:gd name="connsiteY108" fmla="*/ 1072802 h 1215108"/>
                <a:gd name="connsiteX109" fmla="*/ 2447649 w 3095710"/>
                <a:gd name="connsiteY109" fmla="*/ 1095662 h 1215108"/>
                <a:gd name="connsiteX110" fmla="*/ 2447649 w 3095710"/>
                <a:gd name="connsiteY110" fmla="*/ 1164530 h 1215108"/>
                <a:gd name="connsiteX111" fmla="*/ 2464749 w 3095710"/>
                <a:gd name="connsiteY111" fmla="*/ 1214966 h 1215108"/>
                <a:gd name="connsiteX112" fmla="*/ 2664801 w 3095710"/>
                <a:gd name="connsiteY112" fmla="*/ 1214966 h 1215108"/>
                <a:gd name="connsiteX113" fmla="*/ 2859561 w 3095710"/>
                <a:gd name="connsiteY113" fmla="*/ 1214966 h 1215108"/>
                <a:gd name="connsiteX114" fmla="*/ 3079414 w 3095710"/>
                <a:gd name="connsiteY114" fmla="*/ 1214966 h 1215108"/>
                <a:gd name="connsiteX115" fmla="*/ 3095794 w 3095710"/>
                <a:gd name="connsiteY115" fmla="*/ 1164530 h 1215108"/>
                <a:gd name="connsiteX116" fmla="*/ 3095794 w 3095710"/>
                <a:gd name="connsiteY116" fmla="*/ 1095662 h 1215108"/>
                <a:gd name="connsiteX117" fmla="*/ 3072934 w 3095710"/>
                <a:gd name="connsiteY117" fmla="*/ 1072802 h 1215108"/>
                <a:gd name="connsiteX118" fmla="*/ 2904525 w 3095710"/>
                <a:gd name="connsiteY118" fmla="*/ 1072802 h 1215108"/>
                <a:gd name="connsiteX119" fmla="*/ 2885157 w 3095710"/>
                <a:gd name="connsiteY119" fmla="*/ 1083529 h 1215108"/>
                <a:gd name="connsiteX120" fmla="*/ 2878641 w 3095710"/>
                <a:gd name="connsiteY120" fmla="*/ 1083529 h 1215108"/>
                <a:gd name="connsiteX121" fmla="*/ 2875041 w 3095710"/>
                <a:gd name="connsiteY121" fmla="*/ 1082558 h 1215108"/>
                <a:gd name="connsiteX122" fmla="*/ 2875041 w 3095710"/>
                <a:gd name="connsiteY122" fmla="*/ 986258 h 1215108"/>
                <a:gd name="connsiteX123" fmla="*/ 2852181 w 3095710"/>
                <a:gd name="connsiteY123" fmla="*/ 963361 h 1215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3095710" h="1215108">
                  <a:moveTo>
                    <a:pt x="23022" y="-143"/>
                  </a:moveTo>
                  <a:cubicBezTo>
                    <a:pt x="10321" y="-143"/>
                    <a:pt x="83" y="10081"/>
                    <a:pt x="83" y="22753"/>
                  </a:cubicBezTo>
                  <a:lnTo>
                    <a:pt x="83" y="91801"/>
                  </a:lnTo>
                  <a:cubicBezTo>
                    <a:pt x="83" y="97237"/>
                    <a:pt x="1984" y="102241"/>
                    <a:pt x="5145" y="106165"/>
                  </a:cubicBezTo>
                  <a:lnTo>
                    <a:pt x="5145" y="139177"/>
                  </a:lnTo>
                  <a:cubicBezTo>
                    <a:pt x="2013" y="142561"/>
                    <a:pt x="83" y="147061"/>
                    <a:pt x="83" y="152029"/>
                  </a:cubicBezTo>
                  <a:lnTo>
                    <a:pt x="83" y="303121"/>
                  </a:lnTo>
                  <a:cubicBezTo>
                    <a:pt x="83" y="308125"/>
                    <a:pt x="2013" y="312625"/>
                    <a:pt x="5145" y="316009"/>
                  </a:cubicBezTo>
                  <a:lnTo>
                    <a:pt x="5145" y="349093"/>
                  </a:lnTo>
                  <a:cubicBezTo>
                    <a:pt x="1984" y="353017"/>
                    <a:pt x="83" y="358021"/>
                    <a:pt x="83" y="363457"/>
                  </a:cubicBezTo>
                  <a:lnTo>
                    <a:pt x="83" y="506629"/>
                  </a:lnTo>
                  <a:cubicBezTo>
                    <a:pt x="83" y="512101"/>
                    <a:pt x="1984" y="517105"/>
                    <a:pt x="5145" y="520993"/>
                  </a:cubicBezTo>
                  <a:lnTo>
                    <a:pt x="5145" y="556561"/>
                  </a:lnTo>
                  <a:cubicBezTo>
                    <a:pt x="1984" y="560485"/>
                    <a:pt x="83" y="565489"/>
                    <a:pt x="83" y="570925"/>
                  </a:cubicBezTo>
                  <a:lnTo>
                    <a:pt x="83" y="714133"/>
                  </a:lnTo>
                  <a:cubicBezTo>
                    <a:pt x="83" y="719569"/>
                    <a:pt x="1984" y="724537"/>
                    <a:pt x="5145" y="728462"/>
                  </a:cubicBezTo>
                  <a:lnTo>
                    <a:pt x="5145" y="765938"/>
                  </a:lnTo>
                  <a:cubicBezTo>
                    <a:pt x="2027" y="769826"/>
                    <a:pt x="83" y="774722"/>
                    <a:pt x="83" y="780121"/>
                  </a:cubicBezTo>
                  <a:lnTo>
                    <a:pt x="83" y="923329"/>
                  </a:lnTo>
                  <a:cubicBezTo>
                    <a:pt x="83" y="928730"/>
                    <a:pt x="2027" y="933625"/>
                    <a:pt x="5145" y="937550"/>
                  </a:cubicBezTo>
                  <a:lnTo>
                    <a:pt x="5145" y="974234"/>
                  </a:lnTo>
                  <a:cubicBezTo>
                    <a:pt x="2686" y="977869"/>
                    <a:pt x="1257" y="982262"/>
                    <a:pt x="1257" y="987013"/>
                  </a:cubicBezTo>
                  <a:lnTo>
                    <a:pt x="1257" y="1163378"/>
                  </a:lnTo>
                  <a:cubicBezTo>
                    <a:pt x="1257" y="1172630"/>
                    <a:pt x="-792" y="1214966"/>
                    <a:pt x="14670" y="1214966"/>
                  </a:cubicBezTo>
                  <a:lnTo>
                    <a:pt x="24808" y="1214966"/>
                  </a:lnTo>
                  <a:lnTo>
                    <a:pt x="2417661" y="1214966"/>
                  </a:lnTo>
                  <a:cubicBezTo>
                    <a:pt x="2428029" y="1214966"/>
                    <a:pt x="2429109" y="1178714"/>
                    <a:pt x="2429109" y="1163378"/>
                  </a:cubicBezTo>
                  <a:lnTo>
                    <a:pt x="2429109" y="987013"/>
                  </a:lnTo>
                  <a:cubicBezTo>
                    <a:pt x="2429109" y="983738"/>
                    <a:pt x="2428425" y="980641"/>
                    <a:pt x="2427165" y="977834"/>
                  </a:cubicBezTo>
                  <a:lnTo>
                    <a:pt x="2427165" y="956018"/>
                  </a:lnTo>
                  <a:cubicBezTo>
                    <a:pt x="2427165" y="950762"/>
                    <a:pt x="2431449" y="946478"/>
                    <a:pt x="2436705" y="946478"/>
                  </a:cubicBezTo>
                  <a:lnTo>
                    <a:pt x="3082402" y="946478"/>
                  </a:lnTo>
                  <a:cubicBezTo>
                    <a:pt x="3093958" y="941869"/>
                    <a:pt x="3095398" y="928622"/>
                    <a:pt x="3095794" y="920414"/>
                  </a:cubicBezTo>
                  <a:lnTo>
                    <a:pt x="3095794" y="779545"/>
                  </a:lnTo>
                  <a:cubicBezTo>
                    <a:pt x="3095794" y="774829"/>
                    <a:pt x="3094354" y="770438"/>
                    <a:pt x="3091906" y="766802"/>
                  </a:cubicBezTo>
                  <a:lnTo>
                    <a:pt x="3091906" y="727129"/>
                  </a:lnTo>
                  <a:cubicBezTo>
                    <a:pt x="3094318" y="723962"/>
                    <a:pt x="3095794" y="720037"/>
                    <a:pt x="3095794" y="715717"/>
                  </a:cubicBezTo>
                  <a:lnTo>
                    <a:pt x="3095794" y="508249"/>
                  </a:lnTo>
                  <a:lnTo>
                    <a:pt x="3095794" y="467461"/>
                  </a:lnTo>
                  <a:lnTo>
                    <a:pt x="3095794" y="361873"/>
                  </a:lnTo>
                  <a:cubicBezTo>
                    <a:pt x="3095794" y="357553"/>
                    <a:pt x="3094318" y="353629"/>
                    <a:pt x="3091906" y="350461"/>
                  </a:cubicBezTo>
                  <a:lnTo>
                    <a:pt x="3091906" y="310789"/>
                  </a:lnTo>
                  <a:cubicBezTo>
                    <a:pt x="3094354" y="307153"/>
                    <a:pt x="3095794" y="302761"/>
                    <a:pt x="3095794" y="298009"/>
                  </a:cubicBezTo>
                  <a:lnTo>
                    <a:pt x="3095794" y="157177"/>
                  </a:lnTo>
                  <a:cubicBezTo>
                    <a:pt x="3095794" y="152425"/>
                    <a:pt x="3094354" y="148033"/>
                    <a:pt x="3091906" y="144397"/>
                  </a:cubicBezTo>
                  <a:lnTo>
                    <a:pt x="3091906" y="104581"/>
                  </a:lnTo>
                  <a:cubicBezTo>
                    <a:pt x="3094354" y="100909"/>
                    <a:pt x="3095794" y="96517"/>
                    <a:pt x="3095794" y="91801"/>
                  </a:cubicBezTo>
                  <a:lnTo>
                    <a:pt x="3095794" y="22753"/>
                  </a:lnTo>
                  <a:cubicBezTo>
                    <a:pt x="3095794" y="10081"/>
                    <a:pt x="3085569" y="-143"/>
                    <a:pt x="3072862" y="-143"/>
                  </a:cubicBezTo>
                  <a:lnTo>
                    <a:pt x="2914750" y="-143"/>
                  </a:lnTo>
                  <a:cubicBezTo>
                    <a:pt x="2910717" y="-143"/>
                    <a:pt x="2906937" y="865"/>
                    <a:pt x="2903661" y="2701"/>
                  </a:cubicBezTo>
                  <a:lnTo>
                    <a:pt x="2862297" y="2701"/>
                  </a:lnTo>
                  <a:cubicBezTo>
                    <a:pt x="2859021" y="901"/>
                    <a:pt x="2855241" y="-143"/>
                    <a:pt x="2851209" y="-143"/>
                  </a:cubicBezTo>
                  <a:lnTo>
                    <a:pt x="2693097" y="-143"/>
                  </a:lnTo>
                  <a:cubicBezTo>
                    <a:pt x="2689065" y="-143"/>
                    <a:pt x="2685285" y="865"/>
                    <a:pt x="2681973" y="2701"/>
                  </a:cubicBezTo>
                  <a:lnTo>
                    <a:pt x="2640645" y="2701"/>
                  </a:lnTo>
                  <a:cubicBezTo>
                    <a:pt x="2637333" y="901"/>
                    <a:pt x="2633589" y="-143"/>
                    <a:pt x="2629557" y="-143"/>
                  </a:cubicBezTo>
                  <a:lnTo>
                    <a:pt x="2471445" y="-143"/>
                  </a:lnTo>
                  <a:cubicBezTo>
                    <a:pt x="2467413" y="-143"/>
                    <a:pt x="2463597" y="865"/>
                    <a:pt x="2460321" y="2701"/>
                  </a:cubicBezTo>
                  <a:lnTo>
                    <a:pt x="2418957" y="2701"/>
                  </a:lnTo>
                  <a:cubicBezTo>
                    <a:pt x="2415681" y="901"/>
                    <a:pt x="2411901" y="-143"/>
                    <a:pt x="2407869" y="-143"/>
                  </a:cubicBezTo>
                  <a:lnTo>
                    <a:pt x="2249775" y="-143"/>
                  </a:lnTo>
                  <a:cubicBezTo>
                    <a:pt x="2245739" y="-143"/>
                    <a:pt x="2241952" y="865"/>
                    <a:pt x="2238669" y="2701"/>
                  </a:cubicBezTo>
                  <a:lnTo>
                    <a:pt x="2197312" y="2701"/>
                  </a:lnTo>
                  <a:cubicBezTo>
                    <a:pt x="2194025" y="901"/>
                    <a:pt x="2190256" y="-143"/>
                    <a:pt x="2186224" y="-143"/>
                  </a:cubicBezTo>
                  <a:lnTo>
                    <a:pt x="2028112" y="-143"/>
                  </a:lnTo>
                  <a:cubicBezTo>
                    <a:pt x="2024080" y="-143"/>
                    <a:pt x="2020293" y="865"/>
                    <a:pt x="2017006" y="2701"/>
                  </a:cubicBezTo>
                  <a:lnTo>
                    <a:pt x="1975649" y="2701"/>
                  </a:lnTo>
                  <a:cubicBezTo>
                    <a:pt x="1972362" y="901"/>
                    <a:pt x="1968593" y="-143"/>
                    <a:pt x="1964561" y="-143"/>
                  </a:cubicBezTo>
                  <a:lnTo>
                    <a:pt x="1806449" y="-143"/>
                  </a:lnTo>
                  <a:cubicBezTo>
                    <a:pt x="1802417" y="-143"/>
                    <a:pt x="1798630" y="865"/>
                    <a:pt x="1795343" y="2701"/>
                  </a:cubicBezTo>
                  <a:lnTo>
                    <a:pt x="1753990" y="2701"/>
                  </a:lnTo>
                  <a:cubicBezTo>
                    <a:pt x="1750703" y="901"/>
                    <a:pt x="1746934" y="-143"/>
                    <a:pt x="1742902" y="-143"/>
                  </a:cubicBezTo>
                  <a:lnTo>
                    <a:pt x="1584790" y="-143"/>
                  </a:lnTo>
                  <a:cubicBezTo>
                    <a:pt x="1580758" y="-143"/>
                    <a:pt x="1576967" y="865"/>
                    <a:pt x="1573684" y="2701"/>
                  </a:cubicBezTo>
                  <a:lnTo>
                    <a:pt x="1532327" y="2701"/>
                  </a:lnTo>
                  <a:cubicBezTo>
                    <a:pt x="1529040" y="901"/>
                    <a:pt x="1525271" y="-143"/>
                    <a:pt x="1521239" y="-143"/>
                  </a:cubicBezTo>
                  <a:lnTo>
                    <a:pt x="1363127" y="-143"/>
                  </a:lnTo>
                  <a:cubicBezTo>
                    <a:pt x="1359095" y="-143"/>
                    <a:pt x="1355308" y="865"/>
                    <a:pt x="1352021" y="2701"/>
                  </a:cubicBezTo>
                  <a:lnTo>
                    <a:pt x="1310668" y="2701"/>
                  </a:lnTo>
                  <a:cubicBezTo>
                    <a:pt x="1307381" y="901"/>
                    <a:pt x="1303611" y="-143"/>
                    <a:pt x="1299579" y="-143"/>
                  </a:cubicBezTo>
                  <a:lnTo>
                    <a:pt x="1141467" y="-143"/>
                  </a:lnTo>
                  <a:cubicBezTo>
                    <a:pt x="1137435" y="-143"/>
                    <a:pt x="1133645" y="865"/>
                    <a:pt x="1130361" y="2701"/>
                  </a:cubicBezTo>
                  <a:lnTo>
                    <a:pt x="1089005" y="2701"/>
                  </a:lnTo>
                  <a:cubicBezTo>
                    <a:pt x="1085721" y="901"/>
                    <a:pt x="1081949" y="-143"/>
                    <a:pt x="1077917" y="-143"/>
                  </a:cubicBezTo>
                  <a:lnTo>
                    <a:pt x="919804" y="-143"/>
                  </a:lnTo>
                  <a:cubicBezTo>
                    <a:pt x="915772" y="-143"/>
                    <a:pt x="911985" y="865"/>
                    <a:pt x="908698" y="2701"/>
                  </a:cubicBezTo>
                  <a:lnTo>
                    <a:pt x="867345" y="2701"/>
                  </a:lnTo>
                  <a:cubicBezTo>
                    <a:pt x="864058" y="901"/>
                    <a:pt x="860289" y="-143"/>
                    <a:pt x="856257" y="-143"/>
                  </a:cubicBezTo>
                  <a:lnTo>
                    <a:pt x="698145" y="-143"/>
                  </a:lnTo>
                  <a:cubicBezTo>
                    <a:pt x="694113" y="-143"/>
                    <a:pt x="690322" y="865"/>
                    <a:pt x="687039" y="2701"/>
                  </a:cubicBezTo>
                  <a:lnTo>
                    <a:pt x="645682" y="2701"/>
                  </a:lnTo>
                  <a:cubicBezTo>
                    <a:pt x="642399" y="901"/>
                    <a:pt x="638626" y="-143"/>
                    <a:pt x="634594" y="-143"/>
                  </a:cubicBezTo>
                  <a:lnTo>
                    <a:pt x="476482" y="-143"/>
                  </a:lnTo>
                  <a:cubicBezTo>
                    <a:pt x="472450" y="-143"/>
                    <a:pt x="468663" y="865"/>
                    <a:pt x="465376" y="2701"/>
                  </a:cubicBezTo>
                  <a:lnTo>
                    <a:pt x="424023" y="2701"/>
                  </a:lnTo>
                  <a:cubicBezTo>
                    <a:pt x="420736" y="901"/>
                    <a:pt x="416967" y="-143"/>
                    <a:pt x="412935" y="-143"/>
                  </a:cubicBezTo>
                  <a:lnTo>
                    <a:pt x="254823" y="-143"/>
                  </a:lnTo>
                  <a:cubicBezTo>
                    <a:pt x="250791" y="-143"/>
                    <a:pt x="247004" y="865"/>
                    <a:pt x="243717" y="2701"/>
                  </a:cubicBezTo>
                  <a:lnTo>
                    <a:pt x="202360" y="2701"/>
                  </a:lnTo>
                  <a:cubicBezTo>
                    <a:pt x="199077" y="901"/>
                    <a:pt x="195304" y="-143"/>
                    <a:pt x="191272" y="-143"/>
                  </a:cubicBezTo>
                  <a:lnTo>
                    <a:pt x="33163" y="-143"/>
                  </a:lnTo>
                  <a:close/>
                  <a:moveTo>
                    <a:pt x="2691261" y="963361"/>
                  </a:moveTo>
                  <a:cubicBezTo>
                    <a:pt x="2678589" y="963361"/>
                    <a:pt x="2668401" y="973585"/>
                    <a:pt x="2668401" y="986258"/>
                  </a:cubicBezTo>
                  <a:lnTo>
                    <a:pt x="2668401" y="1084430"/>
                  </a:lnTo>
                  <a:cubicBezTo>
                    <a:pt x="2667249" y="1084970"/>
                    <a:pt x="2666061" y="1085294"/>
                    <a:pt x="2664801" y="1085402"/>
                  </a:cubicBezTo>
                  <a:lnTo>
                    <a:pt x="2657385" y="1085402"/>
                  </a:lnTo>
                  <a:cubicBezTo>
                    <a:pt x="2653641" y="1077914"/>
                    <a:pt x="2645901" y="1072802"/>
                    <a:pt x="2636937" y="1072802"/>
                  </a:cubicBezTo>
                  <a:lnTo>
                    <a:pt x="2470509" y="1072802"/>
                  </a:lnTo>
                  <a:cubicBezTo>
                    <a:pt x="2457837" y="1072802"/>
                    <a:pt x="2447649" y="1082990"/>
                    <a:pt x="2447649" y="1095662"/>
                  </a:cubicBezTo>
                  <a:lnTo>
                    <a:pt x="2447649" y="1164530"/>
                  </a:lnTo>
                  <a:cubicBezTo>
                    <a:pt x="2447649" y="1170614"/>
                    <a:pt x="2447181" y="1207694"/>
                    <a:pt x="2464749" y="1214966"/>
                  </a:cubicBezTo>
                  <a:lnTo>
                    <a:pt x="2664801" y="1214966"/>
                  </a:lnTo>
                  <a:lnTo>
                    <a:pt x="2859561" y="1214966"/>
                  </a:lnTo>
                  <a:lnTo>
                    <a:pt x="3079414" y="1214966"/>
                  </a:lnTo>
                  <a:cubicBezTo>
                    <a:pt x="3095866" y="1208234"/>
                    <a:pt x="3093165" y="1180298"/>
                    <a:pt x="3095794" y="1164530"/>
                  </a:cubicBezTo>
                  <a:lnTo>
                    <a:pt x="3095794" y="1095662"/>
                  </a:lnTo>
                  <a:cubicBezTo>
                    <a:pt x="3095794" y="1082990"/>
                    <a:pt x="3085605" y="1072802"/>
                    <a:pt x="3072934" y="1072802"/>
                  </a:cubicBezTo>
                  <a:lnTo>
                    <a:pt x="2904525" y="1072802"/>
                  </a:lnTo>
                  <a:cubicBezTo>
                    <a:pt x="2896318" y="1072802"/>
                    <a:pt x="2889189" y="1077085"/>
                    <a:pt x="2885157" y="1083529"/>
                  </a:cubicBezTo>
                  <a:lnTo>
                    <a:pt x="2878641" y="1083529"/>
                  </a:lnTo>
                  <a:cubicBezTo>
                    <a:pt x="2877381" y="1083458"/>
                    <a:pt x="2876157" y="1083133"/>
                    <a:pt x="2875041" y="1082558"/>
                  </a:cubicBezTo>
                  <a:lnTo>
                    <a:pt x="2875041" y="986258"/>
                  </a:lnTo>
                  <a:cubicBezTo>
                    <a:pt x="2875041" y="973585"/>
                    <a:pt x="2864853" y="963361"/>
                    <a:pt x="2852181" y="963361"/>
                  </a:cubicBezTo>
                  <a:close/>
                </a:path>
              </a:pathLst>
            </a:custGeom>
            <a:solidFill>
              <a:srgbClr val="111111"/>
            </a:solidFill>
            <a:ln w="9540" cap="flat">
              <a:solidFill>
                <a:srgbClr val="0A0A0A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grpSp>
          <p:nvGrpSpPr>
            <p:cNvPr id="9573" name="キーパッド側面">
              <a:extLst>
                <a:ext uri="{FF2B5EF4-FFF2-40B4-BE49-F238E27FC236}">
                  <a16:creationId xmlns:a16="http://schemas.microsoft.com/office/drawing/2014/main" id="{C33E5626-C991-B142-6089-2497BCABB17C}"/>
                </a:ext>
              </a:extLst>
            </p:cNvPr>
            <p:cNvGrpSpPr/>
            <p:nvPr/>
          </p:nvGrpSpPr>
          <p:grpSpPr>
            <a:xfrm>
              <a:off x="953562" y="2001761"/>
              <a:ext cx="3063731" cy="1174140"/>
              <a:chOff x="1026615" y="279286"/>
              <a:chExt cx="3063731" cy="1174140"/>
            </a:xfrm>
            <a:solidFill>
              <a:srgbClr val="979797"/>
            </a:solidFill>
          </p:grpSpPr>
          <p:sp>
            <p:nvSpPr>
              <p:cNvPr id="9574" name="フリーフォーム: 図形 9573">
                <a:extLst>
                  <a:ext uri="{FF2B5EF4-FFF2-40B4-BE49-F238E27FC236}">
                    <a16:creationId xmlns:a16="http://schemas.microsoft.com/office/drawing/2014/main" id="{A4338881-5A10-7C5A-8EBE-007D4FB2A16E}"/>
                  </a:ext>
                </a:extLst>
              </p:cNvPr>
              <p:cNvSpPr/>
              <p:nvPr/>
            </p:nvSpPr>
            <p:spPr>
              <a:xfrm>
                <a:off x="3898611" y="1352015"/>
                <a:ext cx="190188" cy="101412"/>
              </a:xfrm>
              <a:custGeom>
                <a:avLst/>
                <a:gdLst>
                  <a:gd name="connsiteX0" fmla="*/ 16430 w 190188"/>
                  <a:gd name="connsiteY0" fmla="*/ -103 h 101412"/>
                  <a:gd name="connsiteX1" fmla="*/ 194 w 190188"/>
                  <a:gd name="connsiteY1" fmla="*/ 16242 h 101412"/>
                  <a:gd name="connsiteX2" fmla="*/ 194 w 190188"/>
                  <a:gd name="connsiteY2" fmla="*/ 85073 h 101412"/>
                  <a:gd name="connsiteX3" fmla="*/ 16430 w 190188"/>
                  <a:gd name="connsiteY3" fmla="*/ 101310 h 101412"/>
                  <a:gd name="connsiteX4" fmla="*/ 174074 w 190188"/>
                  <a:gd name="connsiteY4" fmla="*/ 101310 h 101412"/>
                  <a:gd name="connsiteX5" fmla="*/ 190382 w 190188"/>
                  <a:gd name="connsiteY5" fmla="*/ 85073 h 101412"/>
                  <a:gd name="connsiteX6" fmla="*/ 190382 w 190188"/>
                  <a:gd name="connsiteY6" fmla="*/ 16242 h 101412"/>
                  <a:gd name="connsiteX7" fmla="*/ 174074 w 190188"/>
                  <a:gd name="connsiteY7" fmla="*/ -103 h 101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88" h="101412">
                    <a:moveTo>
                      <a:pt x="16430" y="-103"/>
                    </a:moveTo>
                    <a:cubicBezTo>
                      <a:pt x="7322" y="-103"/>
                      <a:pt x="194" y="7097"/>
                      <a:pt x="194" y="16242"/>
                    </a:cubicBezTo>
                    <a:lnTo>
                      <a:pt x="194" y="85073"/>
                    </a:lnTo>
                    <a:cubicBezTo>
                      <a:pt x="194" y="94217"/>
                      <a:pt x="7286" y="101310"/>
                      <a:pt x="16430" y="101310"/>
                    </a:cubicBezTo>
                    <a:lnTo>
                      <a:pt x="174074" y="101310"/>
                    </a:lnTo>
                    <a:cubicBezTo>
                      <a:pt x="183218" y="101310"/>
                      <a:pt x="190382" y="94182"/>
                      <a:pt x="190382" y="85073"/>
                    </a:cubicBezTo>
                    <a:lnTo>
                      <a:pt x="190382" y="16242"/>
                    </a:lnTo>
                    <a:cubicBezTo>
                      <a:pt x="190382" y="7097"/>
                      <a:pt x="183182" y="-103"/>
                      <a:pt x="174074" y="-103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75" name="フリーフォーム: 図形 9574">
                <a:extLst>
                  <a:ext uri="{FF2B5EF4-FFF2-40B4-BE49-F238E27FC236}">
                    <a16:creationId xmlns:a16="http://schemas.microsoft.com/office/drawing/2014/main" id="{E975924F-EFA8-CEBF-254D-A41B0EFD2388}"/>
                  </a:ext>
                </a:extLst>
              </p:cNvPr>
              <p:cNvSpPr/>
              <p:nvPr/>
            </p:nvSpPr>
            <p:spPr>
              <a:xfrm>
                <a:off x="3472406" y="1352015"/>
                <a:ext cx="190188" cy="101412"/>
              </a:xfrm>
              <a:custGeom>
                <a:avLst/>
                <a:gdLst>
                  <a:gd name="connsiteX0" fmla="*/ 16397 w 190188"/>
                  <a:gd name="connsiteY0" fmla="*/ -103 h 101412"/>
                  <a:gd name="connsiteX1" fmla="*/ 161 w 190188"/>
                  <a:gd name="connsiteY1" fmla="*/ 16242 h 101412"/>
                  <a:gd name="connsiteX2" fmla="*/ 161 w 190188"/>
                  <a:gd name="connsiteY2" fmla="*/ 85073 h 101412"/>
                  <a:gd name="connsiteX3" fmla="*/ 16397 w 190188"/>
                  <a:gd name="connsiteY3" fmla="*/ 101310 h 101412"/>
                  <a:gd name="connsiteX4" fmla="*/ 174113 w 190188"/>
                  <a:gd name="connsiteY4" fmla="*/ 101310 h 101412"/>
                  <a:gd name="connsiteX5" fmla="*/ 190349 w 190188"/>
                  <a:gd name="connsiteY5" fmla="*/ 85073 h 101412"/>
                  <a:gd name="connsiteX6" fmla="*/ 190349 w 190188"/>
                  <a:gd name="connsiteY6" fmla="*/ 16242 h 101412"/>
                  <a:gd name="connsiteX7" fmla="*/ 174113 w 190188"/>
                  <a:gd name="connsiteY7" fmla="*/ -103 h 101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88" h="101412">
                    <a:moveTo>
                      <a:pt x="16397" y="-103"/>
                    </a:moveTo>
                    <a:cubicBezTo>
                      <a:pt x="7289" y="-103"/>
                      <a:pt x="161" y="7097"/>
                      <a:pt x="161" y="16242"/>
                    </a:cubicBezTo>
                    <a:lnTo>
                      <a:pt x="161" y="85073"/>
                    </a:lnTo>
                    <a:cubicBezTo>
                      <a:pt x="161" y="94217"/>
                      <a:pt x="7253" y="101310"/>
                      <a:pt x="16397" y="101310"/>
                    </a:cubicBezTo>
                    <a:lnTo>
                      <a:pt x="174113" y="101310"/>
                    </a:lnTo>
                    <a:cubicBezTo>
                      <a:pt x="183257" y="101310"/>
                      <a:pt x="190349" y="94217"/>
                      <a:pt x="190349" y="85073"/>
                    </a:cubicBezTo>
                    <a:lnTo>
                      <a:pt x="190349" y="16242"/>
                    </a:lnTo>
                    <a:cubicBezTo>
                      <a:pt x="190349" y="7097"/>
                      <a:pt x="183221" y="-103"/>
                      <a:pt x="174113" y="-103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76" name="フリーフォーム: 図形 9575">
                <a:extLst>
                  <a:ext uri="{FF2B5EF4-FFF2-40B4-BE49-F238E27FC236}">
                    <a16:creationId xmlns:a16="http://schemas.microsoft.com/office/drawing/2014/main" id="{345ECF4F-4FBD-B9D6-B654-CE59115A5E8A}"/>
                  </a:ext>
                </a:extLst>
              </p:cNvPr>
              <p:cNvSpPr/>
              <p:nvPr/>
            </p:nvSpPr>
            <p:spPr>
              <a:xfrm>
                <a:off x="3685922" y="1243475"/>
                <a:ext cx="190224" cy="101375"/>
              </a:xfrm>
              <a:custGeom>
                <a:avLst/>
                <a:gdLst>
                  <a:gd name="connsiteX0" fmla="*/ 16450 w 190224"/>
                  <a:gd name="connsiteY0" fmla="*/ -111 h 101375"/>
                  <a:gd name="connsiteX1" fmla="*/ 178 w 190224"/>
                  <a:gd name="connsiteY1" fmla="*/ 16197 h 101375"/>
                  <a:gd name="connsiteX2" fmla="*/ 178 w 190224"/>
                  <a:gd name="connsiteY2" fmla="*/ 56229 h 101375"/>
                  <a:gd name="connsiteX3" fmla="*/ 178 w 190224"/>
                  <a:gd name="connsiteY3" fmla="*/ 85029 h 101375"/>
                  <a:gd name="connsiteX4" fmla="*/ 16450 w 190224"/>
                  <a:gd name="connsiteY4" fmla="*/ 101265 h 101375"/>
                  <a:gd name="connsiteX5" fmla="*/ 174130 w 190224"/>
                  <a:gd name="connsiteY5" fmla="*/ 101265 h 101375"/>
                  <a:gd name="connsiteX6" fmla="*/ 190402 w 190224"/>
                  <a:gd name="connsiteY6" fmla="*/ 85029 h 101375"/>
                  <a:gd name="connsiteX7" fmla="*/ 190402 w 190224"/>
                  <a:gd name="connsiteY7" fmla="*/ 16197 h 101375"/>
                  <a:gd name="connsiteX8" fmla="*/ 174130 w 190224"/>
                  <a:gd name="connsiteY8" fmla="*/ -111 h 101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0224" h="101375">
                    <a:moveTo>
                      <a:pt x="16450" y="-111"/>
                    </a:moveTo>
                    <a:cubicBezTo>
                      <a:pt x="7306" y="-111"/>
                      <a:pt x="178" y="7053"/>
                      <a:pt x="178" y="16197"/>
                    </a:cubicBezTo>
                    <a:lnTo>
                      <a:pt x="178" y="56229"/>
                    </a:lnTo>
                    <a:lnTo>
                      <a:pt x="178" y="85029"/>
                    </a:lnTo>
                    <a:cubicBezTo>
                      <a:pt x="178" y="94173"/>
                      <a:pt x="7306" y="101265"/>
                      <a:pt x="16450" y="101265"/>
                    </a:cubicBezTo>
                    <a:lnTo>
                      <a:pt x="174130" y="101265"/>
                    </a:lnTo>
                    <a:cubicBezTo>
                      <a:pt x="183274" y="101265"/>
                      <a:pt x="190402" y="94173"/>
                      <a:pt x="190402" y="85029"/>
                    </a:cubicBezTo>
                    <a:lnTo>
                      <a:pt x="190402" y="16197"/>
                    </a:lnTo>
                    <a:cubicBezTo>
                      <a:pt x="190402" y="7053"/>
                      <a:pt x="183274" y="-111"/>
                      <a:pt x="174130" y="-111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77" name="フリーフォーム: 図形 9576">
                <a:extLst>
                  <a:ext uri="{FF2B5EF4-FFF2-40B4-BE49-F238E27FC236}">
                    <a16:creationId xmlns:a16="http://schemas.microsoft.com/office/drawing/2014/main" id="{2158D558-D81E-F3BC-D6EA-DA772A50517E}"/>
                  </a:ext>
                </a:extLst>
              </p:cNvPr>
              <p:cNvSpPr/>
              <p:nvPr/>
            </p:nvSpPr>
            <p:spPr>
              <a:xfrm>
                <a:off x="3685922" y="1352015"/>
                <a:ext cx="190224" cy="101412"/>
              </a:xfrm>
              <a:custGeom>
                <a:avLst/>
                <a:gdLst>
                  <a:gd name="connsiteX0" fmla="*/ 16450 w 190224"/>
                  <a:gd name="connsiteY0" fmla="*/ -103 h 101412"/>
                  <a:gd name="connsiteX1" fmla="*/ 178 w 190224"/>
                  <a:gd name="connsiteY1" fmla="*/ 16242 h 101412"/>
                  <a:gd name="connsiteX2" fmla="*/ 178 w 190224"/>
                  <a:gd name="connsiteY2" fmla="*/ 85073 h 101412"/>
                  <a:gd name="connsiteX3" fmla="*/ 16450 w 190224"/>
                  <a:gd name="connsiteY3" fmla="*/ 101310 h 101412"/>
                  <a:gd name="connsiteX4" fmla="*/ 174130 w 190224"/>
                  <a:gd name="connsiteY4" fmla="*/ 101310 h 101412"/>
                  <a:gd name="connsiteX5" fmla="*/ 190402 w 190224"/>
                  <a:gd name="connsiteY5" fmla="*/ 85073 h 101412"/>
                  <a:gd name="connsiteX6" fmla="*/ 190402 w 190224"/>
                  <a:gd name="connsiteY6" fmla="*/ 16242 h 101412"/>
                  <a:gd name="connsiteX7" fmla="*/ 174130 w 190224"/>
                  <a:gd name="connsiteY7" fmla="*/ -103 h 101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224" h="101412">
                    <a:moveTo>
                      <a:pt x="16450" y="-103"/>
                    </a:moveTo>
                    <a:cubicBezTo>
                      <a:pt x="7306" y="-103"/>
                      <a:pt x="178" y="7097"/>
                      <a:pt x="178" y="16242"/>
                    </a:cubicBezTo>
                    <a:lnTo>
                      <a:pt x="178" y="85073"/>
                    </a:lnTo>
                    <a:cubicBezTo>
                      <a:pt x="178" y="94217"/>
                      <a:pt x="7306" y="101310"/>
                      <a:pt x="16450" y="101310"/>
                    </a:cubicBezTo>
                    <a:lnTo>
                      <a:pt x="174130" y="101310"/>
                    </a:lnTo>
                    <a:cubicBezTo>
                      <a:pt x="183274" y="101310"/>
                      <a:pt x="190402" y="94217"/>
                      <a:pt x="190402" y="85073"/>
                    </a:cubicBezTo>
                    <a:lnTo>
                      <a:pt x="190402" y="16242"/>
                    </a:lnTo>
                    <a:cubicBezTo>
                      <a:pt x="190402" y="7097"/>
                      <a:pt x="183274" y="-103"/>
                      <a:pt x="174130" y="-103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78" name="フリーフォーム: 図形 9577">
                <a:extLst>
                  <a:ext uri="{FF2B5EF4-FFF2-40B4-BE49-F238E27FC236}">
                    <a16:creationId xmlns:a16="http://schemas.microsoft.com/office/drawing/2014/main" id="{D0816100-C777-F37D-8BEE-E0C0FDDE44D5}"/>
                  </a:ext>
                </a:extLst>
              </p:cNvPr>
              <p:cNvSpPr/>
              <p:nvPr/>
            </p:nvSpPr>
            <p:spPr>
              <a:xfrm>
                <a:off x="3260982" y="1243475"/>
                <a:ext cx="163904" cy="208835"/>
              </a:xfrm>
              <a:custGeom>
                <a:avLst/>
                <a:gdLst>
                  <a:gd name="connsiteX0" fmla="*/ 16387 w 163904"/>
                  <a:gd name="connsiteY0" fmla="*/ -107 h 208835"/>
                  <a:gd name="connsiteX1" fmla="*/ 144 w 163904"/>
                  <a:gd name="connsiteY1" fmla="*/ 16129 h 208835"/>
                  <a:gd name="connsiteX2" fmla="*/ 144 w 163904"/>
                  <a:gd name="connsiteY2" fmla="*/ 192457 h 208835"/>
                  <a:gd name="connsiteX3" fmla="*/ 16387 w 163904"/>
                  <a:gd name="connsiteY3" fmla="*/ 208729 h 208835"/>
                  <a:gd name="connsiteX4" fmla="*/ 147812 w 163904"/>
                  <a:gd name="connsiteY4" fmla="*/ 208729 h 208835"/>
                  <a:gd name="connsiteX5" fmla="*/ 164048 w 163904"/>
                  <a:gd name="connsiteY5" fmla="*/ 192457 h 208835"/>
                  <a:gd name="connsiteX6" fmla="*/ 164048 w 163904"/>
                  <a:gd name="connsiteY6" fmla="*/ 16129 h 208835"/>
                  <a:gd name="connsiteX7" fmla="*/ 147812 w 163904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904" h="208835">
                    <a:moveTo>
                      <a:pt x="16387" y="-107"/>
                    </a:moveTo>
                    <a:cubicBezTo>
                      <a:pt x="7246" y="-107"/>
                      <a:pt x="144" y="6985"/>
                      <a:pt x="144" y="16129"/>
                    </a:cubicBezTo>
                    <a:lnTo>
                      <a:pt x="144" y="192457"/>
                    </a:lnTo>
                    <a:cubicBezTo>
                      <a:pt x="144" y="201601"/>
                      <a:pt x="7246" y="208729"/>
                      <a:pt x="16387" y="208729"/>
                    </a:cubicBezTo>
                    <a:lnTo>
                      <a:pt x="147812" y="208729"/>
                    </a:lnTo>
                    <a:cubicBezTo>
                      <a:pt x="156956" y="208729"/>
                      <a:pt x="164048" y="201601"/>
                      <a:pt x="164048" y="192457"/>
                    </a:cubicBezTo>
                    <a:lnTo>
                      <a:pt x="164048" y="16129"/>
                    </a:lnTo>
                    <a:cubicBezTo>
                      <a:pt x="164048" y="6985"/>
                      <a:pt x="156956" y="-107"/>
                      <a:pt x="147812" y="-107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79" name="フリーフォーム: 図形 9578">
                <a:extLst>
                  <a:ext uri="{FF2B5EF4-FFF2-40B4-BE49-F238E27FC236}">
                    <a16:creationId xmlns:a16="http://schemas.microsoft.com/office/drawing/2014/main" id="{856D60A6-CFA0-3959-92E2-E9016EB336B2}"/>
                  </a:ext>
                </a:extLst>
              </p:cNvPr>
              <p:cNvSpPr/>
              <p:nvPr/>
            </p:nvSpPr>
            <p:spPr>
              <a:xfrm>
                <a:off x="3075452" y="1243475"/>
                <a:ext cx="163900" cy="208835"/>
              </a:xfrm>
              <a:custGeom>
                <a:avLst/>
                <a:gdLst>
                  <a:gd name="connsiteX0" fmla="*/ 16445 w 163900"/>
                  <a:gd name="connsiteY0" fmla="*/ -107 h 208835"/>
                  <a:gd name="connsiteX1" fmla="*/ 129 w 163900"/>
                  <a:gd name="connsiteY1" fmla="*/ 16129 h 208835"/>
                  <a:gd name="connsiteX2" fmla="*/ 129 w 163900"/>
                  <a:gd name="connsiteY2" fmla="*/ 192457 h 208835"/>
                  <a:gd name="connsiteX3" fmla="*/ 16445 w 163900"/>
                  <a:gd name="connsiteY3" fmla="*/ 208729 h 208835"/>
                  <a:gd name="connsiteX4" fmla="*/ 147787 w 163900"/>
                  <a:gd name="connsiteY4" fmla="*/ 208729 h 208835"/>
                  <a:gd name="connsiteX5" fmla="*/ 164030 w 163900"/>
                  <a:gd name="connsiteY5" fmla="*/ 192457 h 208835"/>
                  <a:gd name="connsiteX6" fmla="*/ 164030 w 163900"/>
                  <a:gd name="connsiteY6" fmla="*/ 16129 h 208835"/>
                  <a:gd name="connsiteX7" fmla="*/ 147787 w 163900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900" h="208835">
                    <a:moveTo>
                      <a:pt x="16445" y="-107"/>
                    </a:moveTo>
                    <a:cubicBezTo>
                      <a:pt x="7300" y="-107"/>
                      <a:pt x="129" y="7021"/>
                      <a:pt x="129" y="16129"/>
                    </a:cubicBezTo>
                    <a:lnTo>
                      <a:pt x="129" y="192457"/>
                    </a:lnTo>
                    <a:cubicBezTo>
                      <a:pt x="129" y="201601"/>
                      <a:pt x="7304" y="208729"/>
                      <a:pt x="16445" y="208729"/>
                    </a:cubicBezTo>
                    <a:lnTo>
                      <a:pt x="147787" y="208729"/>
                    </a:lnTo>
                    <a:cubicBezTo>
                      <a:pt x="156927" y="208729"/>
                      <a:pt x="164030" y="201601"/>
                      <a:pt x="164030" y="192457"/>
                    </a:cubicBezTo>
                    <a:lnTo>
                      <a:pt x="164030" y="16129"/>
                    </a:lnTo>
                    <a:cubicBezTo>
                      <a:pt x="164030" y="6985"/>
                      <a:pt x="156927" y="-107"/>
                      <a:pt x="147787" y="-107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80" name="フリーフォーム: 図形 9579">
                <a:extLst>
                  <a:ext uri="{FF2B5EF4-FFF2-40B4-BE49-F238E27FC236}">
                    <a16:creationId xmlns:a16="http://schemas.microsoft.com/office/drawing/2014/main" id="{38946A81-6015-1D88-3B30-5311BCB7E80A}"/>
                  </a:ext>
                </a:extLst>
              </p:cNvPr>
              <p:cNvSpPr/>
              <p:nvPr/>
            </p:nvSpPr>
            <p:spPr>
              <a:xfrm>
                <a:off x="2882517" y="1243475"/>
                <a:ext cx="163897" cy="208835"/>
              </a:xfrm>
              <a:custGeom>
                <a:avLst/>
                <a:gdLst>
                  <a:gd name="connsiteX0" fmla="*/ 16426 w 163897"/>
                  <a:gd name="connsiteY0" fmla="*/ -107 h 208835"/>
                  <a:gd name="connsiteX1" fmla="*/ 114 w 163897"/>
                  <a:gd name="connsiteY1" fmla="*/ 16129 h 208835"/>
                  <a:gd name="connsiteX2" fmla="*/ 114 w 163897"/>
                  <a:gd name="connsiteY2" fmla="*/ 192457 h 208835"/>
                  <a:gd name="connsiteX3" fmla="*/ 16426 w 163897"/>
                  <a:gd name="connsiteY3" fmla="*/ 208729 h 208835"/>
                  <a:gd name="connsiteX4" fmla="*/ 147768 w 163897"/>
                  <a:gd name="connsiteY4" fmla="*/ 208729 h 208835"/>
                  <a:gd name="connsiteX5" fmla="*/ 164012 w 163897"/>
                  <a:gd name="connsiteY5" fmla="*/ 192457 h 208835"/>
                  <a:gd name="connsiteX6" fmla="*/ 164012 w 163897"/>
                  <a:gd name="connsiteY6" fmla="*/ 16129 h 208835"/>
                  <a:gd name="connsiteX7" fmla="*/ 147768 w 163897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897" h="208835">
                    <a:moveTo>
                      <a:pt x="16426" y="-107"/>
                    </a:moveTo>
                    <a:cubicBezTo>
                      <a:pt x="7286" y="-107"/>
                      <a:pt x="114" y="7021"/>
                      <a:pt x="114" y="16129"/>
                    </a:cubicBezTo>
                    <a:lnTo>
                      <a:pt x="114" y="192457"/>
                    </a:lnTo>
                    <a:cubicBezTo>
                      <a:pt x="114" y="201601"/>
                      <a:pt x="7286" y="208729"/>
                      <a:pt x="16426" y="208729"/>
                    </a:cubicBezTo>
                    <a:lnTo>
                      <a:pt x="147768" y="208729"/>
                    </a:lnTo>
                    <a:cubicBezTo>
                      <a:pt x="156909" y="208729"/>
                      <a:pt x="164012" y="201601"/>
                      <a:pt x="164012" y="192457"/>
                    </a:cubicBezTo>
                    <a:lnTo>
                      <a:pt x="164012" y="16129"/>
                    </a:lnTo>
                    <a:cubicBezTo>
                      <a:pt x="164012" y="6985"/>
                      <a:pt x="156913" y="-107"/>
                      <a:pt x="147768" y="-107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81" name="フリーフォーム: 図形 9580">
                <a:extLst>
                  <a:ext uri="{FF2B5EF4-FFF2-40B4-BE49-F238E27FC236}">
                    <a16:creationId xmlns:a16="http://schemas.microsoft.com/office/drawing/2014/main" id="{6B69CB28-C2D4-29F8-13F6-F66BF25224DD}"/>
                  </a:ext>
                </a:extLst>
              </p:cNvPr>
              <p:cNvSpPr/>
              <p:nvPr/>
            </p:nvSpPr>
            <p:spPr>
              <a:xfrm>
                <a:off x="2689651" y="1243475"/>
                <a:ext cx="163825" cy="208835"/>
              </a:xfrm>
              <a:custGeom>
                <a:avLst/>
                <a:gdLst>
                  <a:gd name="connsiteX0" fmla="*/ 16339 w 163825"/>
                  <a:gd name="connsiteY0" fmla="*/ -107 h 208835"/>
                  <a:gd name="connsiteX1" fmla="*/ 100 w 163825"/>
                  <a:gd name="connsiteY1" fmla="*/ 16129 h 208835"/>
                  <a:gd name="connsiteX2" fmla="*/ 100 w 163825"/>
                  <a:gd name="connsiteY2" fmla="*/ 192457 h 208835"/>
                  <a:gd name="connsiteX3" fmla="*/ 16339 w 163825"/>
                  <a:gd name="connsiteY3" fmla="*/ 208729 h 208835"/>
                  <a:gd name="connsiteX4" fmla="*/ 147685 w 163825"/>
                  <a:gd name="connsiteY4" fmla="*/ 208729 h 208835"/>
                  <a:gd name="connsiteX5" fmla="*/ 163925 w 163825"/>
                  <a:gd name="connsiteY5" fmla="*/ 192457 h 208835"/>
                  <a:gd name="connsiteX6" fmla="*/ 163925 w 163825"/>
                  <a:gd name="connsiteY6" fmla="*/ 16129 h 208835"/>
                  <a:gd name="connsiteX7" fmla="*/ 147685 w 163825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825" h="208835">
                    <a:moveTo>
                      <a:pt x="16339" y="-107"/>
                    </a:moveTo>
                    <a:cubicBezTo>
                      <a:pt x="7199" y="-107"/>
                      <a:pt x="100" y="6985"/>
                      <a:pt x="100" y="16129"/>
                    </a:cubicBezTo>
                    <a:lnTo>
                      <a:pt x="100" y="192457"/>
                    </a:lnTo>
                    <a:cubicBezTo>
                      <a:pt x="100" y="201601"/>
                      <a:pt x="7199" y="208729"/>
                      <a:pt x="16339" y="208729"/>
                    </a:cubicBezTo>
                    <a:lnTo>
                      <a:pt x="147685" y="208729"/>
                    </a:lnTo>
                    <a:cubicBezTo>
                      <a:pt x="156826" y="208729"/>
                      <a:pt x="163925" y="201601"/>
                      <a:pt x="163925" y="192457"/>
                    </a:cubicBezTo>
                    <a:lnTo>
                      <a:pt x="163925" y="16129"/>
                    </a:lnTo>
                    <a:cubicBezTo>
                      <a:pt x="163925" y="6985"/>
                      <a:pt x="156826" y="-107"/>
                      <a:pt x="147685" y="-107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82" name="フリーフォーム: 図形 9581">
                <a:extLst>
                  <a:ext uri="{FF2B5EF4-FFF2-40B4-BE49-F238E27FC236}">
                    <a16:creationId xmlns:a16="http://schemas.microsoft.com/office/drawing/2014/main" id="{3F1C78D4-3ECC-5275-8238-2EB4910EB937}"/>
                  </a:ext>
                </a:extLst>
              </p:cNvPr>
              <p:cNvSpPr/>
              <p:nvPr/>
            </p:nvSpPr>
            <p:spPr>
              <a:xfrm>
                <a:off x="1990602" y="1243475"/>
                <a:ext cx="671555" cy="208835"/>
              </a:xfrm>
              <a:custGeom>
                <a:avLst/>
                <a:gdLst>
                  <a:gd name="connsiteX0" fmla="*/ 16309 w 671555"/>
                  <a:gd name="connsiteY0" fmla="*/ -107 h 208835"/>
                  <a:gd name="connsiteX1" fmla="*/ 65 w 671555"/>
                  <a:gd name="connsiteY1" fmla="*/ 16129 h 208835"/>
                  <a:gd name="connsiteX2" fmla="*/ 65 w 671555"/>
                  <a:gd name="connsiteY2" fmla="*/ 192457 h 208835"/>
                  <a:gd name="connsiteX3" fmla="*/ 16309 w 671555"/>
                  <a:gd name="connsiteY3" fmla="*/ 208729 h 208835"/>
                  <a:gd name="connsiteX4" fmla="*/ 655377 w 671555"/>
                  <a:gd name="connsiteY4" fmla="*/ 208729 h 208835"/>
                  <a:gd name="connsiteX5" fmla="*/ 671621 w 671555"/>
                  <a:gd name="connsiteY5" fmla="*/ 192457 h 208835"/>
                  <a:gd name="connsiteX6" fmla="*/ 671621 w 671555"/>
                  <a:gd name="connsiteY6" fmla="*/ 16129 h 208835"/>
                  <a:gd name="connsiteX7" fmla="*/ 655377 w 671555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1555" h="208835">
                    <a:moveTo>
                      <a:pt x="16309" y="-107"/>
                    </a:moveTo>
                    <a:cubicBezTo>
                      <a:pt x="7165" y="-107"/>
                      <a:pt x="65" y="6985"/>
                      <a:pt x="65" y="16129"/>
                    </a:cubicBezTo>
                    <a:lnTo>
                      <a:pt x="65" y="192457"/>
                    </a:lnTo>
                    <a:cubicBezTo>
                      <a:pt x="65" y="201601"/>
                      <a:pt x="7165" y="208729"/>
                      <a:pt x="16309" y="208729"/>
                    </a:cubicBezTo>
                    <a:lnTo>
                      <a:pt x="655377" y="208729"/>
                    </a:lnTo>
                    <a:cubicBezTo>
                      <a:pt x="664518" y="208729"/>
                      <a:pt x="671621" y="201601"/>
                      <a:pt x="671621" y="192457"/>
                    </a:cubicBezTo>
                    <a:lnTo>
                      <a:pt x="671621" y="16129"/>
                    </a:lnTo>
                    <a:cubicBezTo>
                      <a:pt x="671621" y="6985"/>
                      <a:pt x="664518" y="-107"/>
                      <a:pt x="655377" y="-107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83" name="フリーフォーム: 図形 9582">
                <a:extLst>
                  <a:ext uri="{FF2B5EF4-FFF2-40B4-BE49-F238E27FC236}">
                    <a16:creationId xmlns:a16="http://schemas.microsoft.com/office/drawing/2014/main" id="{236498CF-4F82-AF2A-4FBB-D26E4AF0CEBF}"/>
                  </a:ext>
                </a:extLst>
              </p:cNvPr>
              <p:cNvSpPr/>
              <p:nvPr/>
            </p:nvSpPr>
            <p:spPr>
              <a:xfrm>
                <a:off x="1799492" y="1243475"/>
                <a:ext cx="163897" cy="208835"/>
              </a:xfrm>
              <a:custGeom>
                <a:avLst/>
                <a:gdLst>
                  <a:gd name="connsiteX0" fmla="*/ 16343 w 163897"/>
                  <a:gd name="connsiteY0" fmla="*/ -107 h 208835"/>
                  <a:gd name="connsiteX1" fmla="*/ 31 w 163897"/>
                  <a:gd name="connsiteY1" fmla="*/ 16129 h 208835"/>
                  <a:gd name="connsiteX2" fmla="*/ 31 w 163897"/>
                  <a:gd name="connsiteY2" fmla="*/ 192457 h 208835"/>
                  <a:gd name="connsiteX3" fmla="*/ 16343 w 163897"/>
                  <a:gd name="connsiteY3" fmla="*/ 208729 h 208835"/>
                  <a:gd name="connsiteX4" fmla="*/ 147685 w 163897"/>
                  <a:gd name="connsiteY4" fmla="*/ 208729 h 208835"/>
                  <a:gd name="connsiteX5" fmla="*/ 163928 w 163897"/>
                  <a:gd name="connsiteY5" fmla="*/ 192457 h 208835"/>
                  <a:gd name="connsiteX6" fmla="*/ 163928 w 163897"/>
                  <a:gd name="connsiteY6" fmla="*/ 16129 h 208835"/>
                  <a:gd name="connsiteX7" fmla="*/ 147685 w 163897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897" h="208835">
                    <a:moveTo>
                      <a:pt x="16343" y="-107"/>
                    </a:moveTo>
                    <a:cubicBezTo>
                      <a:pt x="7202" y="-107"/>
                      <a:pt x="31" y="7021"/>
                      <a:pt x="31" y="16129"/>
                    </a:cubicBezTo>
                    <a:lnTo>
                      <a:pt x="31" y="192457"/>
                    </a:lnTo>
                    <a:cubicBezTo>
                      <a:pt x="31" y="201601"/>
                      <a:pt x="7202" y="208729"/>
                      <a:pt x="16343" y="208729"/>
                    </a:cubicBezTo>
                    <a:lnTo>
                      <a:pt x="147685" y="208729"/>
                    </a:lnTo>
                    <a:cubicBezTo>
                      <a:pt x="156829" y="208729"/>
                      <a:pt x="163928" y="201601"/>
                      <a:pt x="163928" y="192457"/>
                    </a:cubicBezTo>
                    <a:lnTo>
                      <a:pt x="163928" y="16129"/>
                    </a:lnTo>
                    <a:cubicBezTo>
                      <a:pt x="163928" y="6985"/>
                      <a:pt x="156829" y="-107"/>
                      <a:pt x="147685" y="-107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84" name="フリーフォーム: 図形 9583">
                <a:extLst>
                  <a:ext uri="{FF2B5EF4-FFF2-40B4-BE49-F238E27FC236}">
                    <a16:creationId xmlns:a16="http://schemas.microsoft.com/office/drawing/2014/main" id="{1471932C-0233-415C-CC88-6B31ABD6C45F}"/>
                  </a:ext>
                </a:extLst>
              </p:cNvPr>
              <p:cNvSpPr/>
              <p:nvPr/>
            </p:nvSpPr>
            <p:spPr>
              <a:xfrm>
                <a:off x="1606554" y="1243475"/>
                <a:ext cx="163897" cy="208835"/>
              </a:xfrm>
              <a:custGeom>
                <a:avLst/>
                <a:gdLst>
                  <a:gd name="connsiteX0" fmla="*/ 16328 w 163897"/>
                  <a:gd name="connsiteY0" fmla="*/ -107 h 208835"/>
                  <a:gd name="connsiteX1" fmla="*/ 16 w 163897"/>
                  <a:gd name="connsiteY1" fmla="*/ 16129 h 208835"/>
                  <a:gd name="connsiteX2" fmla="*/ 16 w 163897"/>
                  <a:gd name="connsiteY2" fmla="*/ 192457 h 208835"/>
                  <a:gd name="connsiteX3" fmla="*/ 16328 w 163897"/>
                  <a:gd name="connsiteY3" fmla="*/ 208729 h 208835"/>
                  <a:gd name="connsiteX4" fmla="*/ 147674 w 163897"/>
                  <a:gd name="connsiteY4" fmla="*/ 208729 h 208835"/>
                  <a:gd name="connsiteX5" fmla="*/ 163913 w 163897"/>
                  <a:gd name="connsiteY5" fmla="*/ 192457 h 208835"/>
                  <a:gd name="connsiteX6" fmla="*/ 163913 w 163897"/>
                  <a:gd name="connsiteY6" fmla="*/ 16129 h 208835"/>
                  <a:gd name="connsiteX7" fmla="*/ 147674 w 163897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897" h="208835">
                    <a:moveTo>
                      <a:pt x="16328" y="-107"/>
                    </a:moveTo>
                    <a:cubicBezTo>
                      <a:pt x="7187" y="-107"/>
                      <a:pt x="16" y="7021"/>
                      <a:pt x="16" y="16129"/>
                    </a:cubicBezTo>
                    <a:lnTo>
                      <a:pt x="16" y="192457"/>
                    </a:lnTo>
                    <a:cubicBezTo>
                      <a:pt x="16" y="201601"/>
                      <a:pt x="7187" y="208729"/>
                      <a:pt x="16328" y="208729"/>
                    </a:cubicBezTo>
                    <a:lnTo>
                      <a:pt x="147674" y="208729"/>
                    </a:lnTo>
                    <a:cubicBezTo>
                      <a:pt x="156814" y="208729"/>
                      <a:pt x="163913" y="201601"/>
                      <a:pt x="163913" y="192457"/>
                    </a:cubicBezTo>
                    <a:lnTo>
                      <a:pt x="163913" y="16129"/>
                    </a:lnTo>
                    <a:cubicBezTo>
                      <a:pt x="163913" y="6985"/>
                      <a:pt x="156814" y="-107"/>
                      <a:pt x="147674" y="-107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85" name="フリーフォーム: 図形 9584">
                <a:extLst>
                  <a:ext uri="{FF2B5EF4-FFF2-40B4-BE49-F238E27FC236}">
                    <a16:creationId xmlns:a16="http://schemas.microsoft.com/office/drawing/2014/main" id="{B3383930-22B5-AEBF-F921-78448609EC2D}"/>
                  </a:ext>
                </a:extLst>
              </p:cNvPr>
              <p:cNvSpPr/>
              <p:nvPr/>
            </p:nvSpPr>
            <p:spPr>
              <a:xfrm>
                <a:off x="1413615" y="1243475"/>
                <a:ext cx="163900" cy="208835"/>
              </a:xfrm>
              <a:custGeom>
                <a:avLst/>
                <a:gdLst>
                  <a:gd name="connsiteX0" fmla="*/ 16316 w 163900"/>
                  <a:gd name="connsiteY0" fmla="*/ -107 h 208835"/>
                  <a:gd name="connsiteX1" fmla="*/ 1 w 163900"/>
                  <a:gd name="connsiteY1" fmla="*/ 16129 h 208835"/>
                  <a:gd name="connsiteX2" fmla="*/ 1 w 163900"/>
                  <a:gd name="connsiteY2" fmla="*/ 192457 h 208835"/>
                  <a:gd name="connsiteX3" fmla="*/ 16316 w 163900"/>
                  <a:gd name="connsiteY3" fmla="*/ 208729 h 208835"/>
                  <a:gd name="connsiteX4" fmla="*/ 147659 w 163900"/>
                  <a:gd name="connsiteY4" fmla="*/ 208729 h 208835"/>
                  <a:gd name="connsiteX5" fmla="*/ 163902 w 163900"/>
                  <a:gd name="connsiteY5" fmla="*/ 192457 h 208835"/>
                  <a:gd name="connsiteX6" fmla="*/ 163902 w 163900"/>
                  <a:gd name="connsiteY6" fmla="*/ 16129 h 208835"/>
                  <a:gd name="connsiteX7" fmla="*/ 147659 w 163900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900" h="208835">
                    <a:moveTo>
                      <a:pt x="16316" y="-107"/>
                    </a:moveTo>
                    <a:cubicBezTo>
                      <a:pt x="7172" y="-107"/>
                      <a:pt x="1" y="7021"/>
                      <a:pt x="1" y="16129"/>
                    </a:cubicBezTo>
                    <a:lnTo>
                      <a:pt x="1" y="192457"/>
                    </a:lnTo>
                    <a:cubicBezTo>
                      <a:pt x="1" y="201601"/>
                      <a:pt x="7172" y="208729"/>
                      <a:pt x="16316" y="208729"/>
                    </a:cubicBezTo>
                    <a:lnTo>
                      <a:pt x="147659" y="208729"/>
                    </a:lnTo>
                    <a:cubicBezTo>
                      <a:pt x="156799" y="208729"/>
                      <a:pt x="163902" y="201601"/>
                      <a:pt x="163902" y="192457"/>
                    </a:cubicBezTo>
                    <a:lnTo>
                      <a:pt x="163902" y="16129"/>
                    </a:lnTo>
                    <a:cubicBezTo>
                      <a:pt x="163902" y="6985"/>
                      <a:pt x="156799" y="-107"/>
                      <a:pt x="147659" y="-107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86" name="フリーフォーム: 図形 9585">
                <a:extLst>
                  <a:ext uri="{FF2B5EF4-FFF2-40B4-BE49-F238E27FC236}">
                    <a16:creationId xmlns:a16="http://schemas.microsoft.com/office/drawing/2014/main" id="{3FEF0CA0-8786-66FC-8CCD-516EE449A69D}"/>
                  </a:ext>
                </a:extLst>
              </p:cNvPr>
              <p:cNvSpPr/>
              <p:nvPr/>
            </p:nvSpPr>
            <p:spPr>
              <a:xfrm>
                <a:off x="1220749" y="1243475"/>
                <a:ext cx="163828" cy="208835"/>
              </a:xfrm>
              <a:custGeom>
                <a:avLst/>
                <a:gdLst>
                  <a:gd name="connsiteX0" fmla="*/ 16229 w 163828"/>
                  <a:gd name="connsiteY0" fmla="*/ -107 h 208835"/>
                  <a:gd name="connsiteX1" fmla="*/ -14 w 163828"/>
                  <a:gd name="connsiteY1" fmla="*/ 16129 h 208835"/>
                  <a:gd name="connsiteX2" fmla="*/ -14 w 163828"/>
                  <a:gd name="connsiteY2" fmla="*/ 192457 h 208835"/>
                  <a:gd name="connsiteX3" fmla="*/ 16229 w 163828"/>
                  <a:gd name="connsiteY3" fmla="*/ 208729 h 208835"/>
                  <a:gd name="connsiteX4" fmla="*/ 147572 w 163828"/>
                  <a:gd name="connsiteY4" fmla="*/ 208729 h 208835"/>
                  <a:gd name="connsiteX5" fmla="*/ 163815 w 163828"/>
                  <a:gd name="connsiteY5" fmla="*/ 192457 h 208835"/>
                  <a:gd name="connsiteX6" fmla="*/ 163815 w 163828"/>
                  <a:gd name="connsiteY6" fmla="*/ 16129 h 208835"/>
                  <a:gd name="connsiteX7" fmla="*/ 147572 w 163828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828" h="208835">
                    <a:moveTo>
                      <a:pt x="16229" y="-107"/>
                    </a:moveTo>
                    <a:cubicBezTo>
                      <a:pt x="7089" y="-107"/>
                      <a:pt x="-14" y="6985"/>
                      <a:pt x="-14" y="16129"/>
                    </a:cubicBezTo>
                    <a:lnTo>
                      <a:pt x="-14" y="192457"/>
                    </a:lnTo>
                    <a:cubicBezTo>
                      <a:pt x="-14" y="201601"/>
                      <a:pt x="7089" y="208729"/>
                      <a:pt x="16229" y="208729"/>
                    </a:cubicBezTo>
                    <a:lnTo>
                      <a:pt x="147572" y="208729"/>
                    </a:lnTo>
                    <a:cubicBezTo>
                      <a:pt x="156712" y="208729"/>
                      <a:pt x="163815" y="201601"/>
                      <a:pt x="163815" y="192457"/>
                    </a:cubicBezTo>
                    <a:lnTo>
                      <a:pt x="163815" y="16129"/>
                    </a:lnTo>
                    <a:cubicBezTo>
                      <a:pt x="163815" y="6985"/>
                      <a:pt x="156712" y="-107"/>
                      <a:pt x="147572" y="-107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87" name="フリーフォーム: 図形 9586">
                <a:extLst>
                  <a:ext uri="{FF2B5EF4-FFF2-40B4-BE49-F238E27FC236}">
                    <a16:creationId xmlns:a16="http://schemas.microsoft.com/office/drawing/2014/main" id="{3250039A-E1DA-3C4F-99E9-6E7E6B0686C1}"/>
                  </a:ext>
                </a:extLst>
              </p:cNvPr>
              <p:cNvSpPr/>
              <p:nvPr/>
            </p:nvSpPr>
            <p:spPr>
              <a:xfrm>
                <a:off x="1027810" y="1243475"/>
                <a:ext cx="163828" cy="208835"/>
              </a:xfrm>
              <a:custGeom>
                <a:avLst/>
                <a:gdLst>
                  <a:gd name="connsiteX0" fmla="*/ 16215 w 163828"/>
                  <a:gd name="connsiteY0" fmla="*/ -107 h 208835"/>
                  <a:gd name="connsiteX1" fmla="*/ -29 w 163828"/>
                  <a:gd name="connsiteY1" fmla="*/ 16129 h 208835"/>
                  <a:gd name="connsiteX2" fmla="*/ -29 w 163828"/>
                  <a:gd name="connsiteY2" fmla="*/ 192457 h 208835"/>
                  <a:gd name="connsiteX3" fmla="*/ 16215 w 163828"/>
                  <a:gd name="connsiteY3" fmla="*/ 208729 h 208835"/>
                  <a:gd name="connsiteX4" fmla="*/ 147557 w 163828"/>
                  <a:gd name="connsiteY4" fmla="*/ 208729 h 208835"/>
                  <a:gd name="connsiteX5" fmla="*/ 163800 w 163828"/>
                  <a:gd name="connsiteY5" fmla="*/ 192457 h 208835"/>
                  <a:gd name="connsiteX6" fmla="*/ 163800 w 163828"/>
                  <a:gd name="connsiteY6" fmla="*/ 16129 h 208835"/>
                  <a:gd name="connsiteX7" fmla="*/ 147557 w 163828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828" h="208835">
                    <a:moveTo>
                      <a:pt x="16215" y="-107"/>
                    </a:moveTo>
                    <a:cubicBezTo>
                      <a:pt x="7074" y="-107"/>
                      <a:pt x="-29" y="6985"/>
                      <a:pt x="-29" y="16129"/>
                    </a:cubicBezTo>
                    <a:lnTo>
                      <a:pt x="-29" y="192457"/>
                    </a:lnTo>
                    <a:cubicBezTo>
                      <a:pt x="-29" y="201601"/>
                      <a:pt x="7074" y="208729"/>
                      <a:pt x="16215" y="208729"/>
                    </a:cubicBezTo>
                    <a:lnTo>
                      <a:pt x="147557" y="208729"/>
                    </a:lnTo>
                    <a:cubicBezTo>
                      <a:pt x="156701" y="208729"/>
                      <a:pt x="163800" y="201601"/>
                      <a:pt x="163800" y="192457"/>
                    </a:cubicBezTo>
                    <a:lnTo>
                      <a:pt x="163800" y="16129"/>
                    </a:lnTo>
                    <a:cubicBezTo>
                      <a:pt x="163800" y="6985"/>
                      <a:pt x="156701" y="-107"/>
                      <a:pt x="147557" y="-107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88" name="フリーフォーム: 図形 9587">
                <a:extLst>
                  <a:ext uri="{FF2B5EF4-FFF2-40B4-BE49-F238E27FC236}">
                    <a16:creationId xmlns:a16="http://schemas.microsoft.com/office/drawing/2014/main" id="{B298AF62-8EF1-BBE5-131B-964EF24E9B25}"/>
                  </a:ext>
                </a:extLst>
              </p:cNvPr>
              <p:cNvSpPr/>
              <p:nvPr/>
            </p:nvSpPr>
            <p:spPr>
              <a:xfrm>
                <a:off x="1026615" y="1036547"/>
                <a:ext cx="445359" cy="175715"/>
              </a:xfrm>
              <a:custGeom>
                <a:avLst/>
                <a:gdLst>
                  <a:gd name="connsiteX0" fmla="*/ 16225 w 445359"/>
                  <a:gd name="connsiteY0" fmla="*/ -124 h 175715"/>
                  <a:gd name="connsiteX1" fmla="*/ -18 w 445359"/>
                  <a:gd name="connsiteY1" fmla="*/ 16112 h 175715"/>
                  <a:gd name="connsiteX2" fmla="*/ -18 w 445359"/>
                  <a:gd name="connsiteY2" fmla="*/ 159320 h 175715"/>
                  <a:gd name="connsiteX3" fmla="*/ 16225 w 445359"/>
                  <a:gd name="connsiteY3" fmla="*/ 175592 h 175715"/>
                  <a:gd name="connsiteX4" fmla="*/ 429102 w 445359"/>
                  <a:gd name="connsiteY4" fmla="*/ 175592 h 175715"/>
                  <a:gd name="connsiteX5" fmla="*/ 445342 w 445359"/>
                  <a:gd name="connsiteY5" fmla="*/ 159320 h 175715"/>
                  <a:gd name="connsiteX6" fmla="*/ 445342 w 445359"/>
                  <a:gd name="connsiteY6" fmla="*/ 16112 h 175715"/>
                  <a:gd name="connsiteX7" fmla="*/ 429102 w 445359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45359" h="175715">
                    <a:moveTo>
                      <a:pt x="16225" y="-124"/>
                    </a:moveTo>
                    <a:cubicBezTo>
                      <a:pt x="7085" y="-124"/>
                      <a:pt x="-18" y="6968"/>
                      <a:pt x="-18" y="16112"/>
                    </a:cubicBezTo>
                    <a:lnTo>
                      <a:pt x="-18" y="159320"/>
                    </a:lnTo>
                    <a:cubicBezTo>
                      <a:pt x="-18" y="168464"/>
                      <a:pt x="7085" y="175592"/>
                      <a:pt x="16225" y="175592"/>
                    </a:cubicBezTo>
                    <a:lnTo>
                      <a:pt x="429102" y="175592"/>
                    </a:lnTo>
                    <a:cubicBezTo>
                      <a:pt x="438243" y="175592"/>
                      <a:pt x="445342" y="168464"/>
                      <a:pt x="445342" y="159320"/>
                    </a:cubicBezTo>
                    <a:lnTo>
                      <a:pt x="445342" y="16112"/>
                    </a:lnTo>
                    <a:cubicBezTo>
                      <a:pt x="445342" y="6968"/>
                      <a:pt x="438243" y="-124"/>
                      <a:pt x="429102" y="-124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89" name="フリーフォーム: 図形 9588">
                <a:extLst>
                  <a:ext uri="{FF2B5EF4-FFF2-40B4-BE49-F238E27FC236}">
                    <a16:creationId xmlns:a16="http://schemas.microsoft.com/office/drawing/2014/main" id="{68A5F907-2C5A-E7EF-29C6-9EFBE62E462D}"/>
                  </a:ext>
                </a:extLst>
              </p:cNvPr>
              <p:cNvSpPr/>
              <p:nvPr/>
            </p:nvSpPr>
            <p:spPr>
              <a:xfrm>
                <a:off x="3805874" y="1035971"/>
                <a:ext cx="282924" cy="173412"/>
              </a:xfrm>
              <a:custGeom>
                <a:avLst/>
                <a:gdLst>
                  <a:gd name="connsiteX0" fmla="*/ 16427 w 282924"/>
                  <a:gd name="connsiteY0" fmla="*/ -124 h 173412"/>
                  <a:gd name="connsiteX1" fmla="*/ 190 w 282924"/>
                  <a:gd name="connsiteY1" fmla="*/ 16111 h 173412"/>
                  <a:gd name="connsiteX2" fmla="*/ 190 w 282924"/>
                  <a:gd name="connsiteY2" fmla="*/ 156944 h 173412"/>
                  <a:gd name="connsiteX3" fmla="*/ 16427 w 282924"/>
                  <a:gd name="connsiteY3" fmla="*/ 173288 h 173412"/>
                  <a:gd name="connsiteX4" fmla="*/ 266879 w 282924"/>
                  <a:gd name="connsiteY4" fmla="*/ 173288 h 173412"/>
                  <a:gd name="connsiteX5" fmla="*/ 283115 w 282924"/>
                  <a:gd name="connsiteY5" fmla="*/ 156944 h 173412"/>
                  <a:gd name="connsiteX6" fmla="*/ 283115 w 282924"/>
                  <a:gd name="connsiteY6" fmla="*/ 16111 h 173412"/>
                  <a:gd name="connsiteX7" fmla="*/ 266879 w 282924"/>
                  <a:gd name="connsiteY7" fmla="*/ -124 h 173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2924" h="173412">
                    <a:moveTo>
                      <a:pt x="16427" y="-124"/>
                    </a:moveTo>
                    <a:cubicBezTo>
                      <a:pt x="7282" y="-124"/>
                      <a:pt x="190" y="6967"/>
                      <a:pt x="190" y="16111"/>
                    </a:cubicBezTo>
                    <a:lnTo>
                      <a:pt x="190" y="156944"/>
                    </a:lnTo>
                    <a:cubicBezTo>
                      <a:pt x="190" y="166088"/>
                      <a:pt x="7318" y="173288"/>
                      <a:pt x="16427" y="173288"/>
                    </a:cubicBezTo>
                    <a:lnTo>
                      <a:pt x="266879" y="173288"/>
                    </a:lnTo>
                    <a:cubicBezTo>
                      <a:pt x="275987" y="173288"/>
                      <a:pt x="283115" y="166088"/>
                      <a:pt x="283115" y="156944"/>
                    </a:cubicBezTo>
                    <a:lnTo>
                      <a:pt x="283115" y="16111"/>
                    </a:lnTo>
                    <a:cubicBezTo>
                      <a:pt x="283115" y="6967"/>
                      <a:pt x="276023" y="-124"/>
                      <a:pt x="266879" y="-124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90" name="フリーフォーム: 図形 9589">
                <a:extLst>
                  <a:ext uri="{FF2B5EF4-FFF2-40B4-BE49-F238E27FC236}">
                    <a16:creationId xmlns:a16="http://schemas.microsoft.com/office/drawing/2014/main" id="{779C7215-D315-1069-1123-F8678E82D3EB}"/>
                  </a:ext>
                </a:extLst>
              </p:cNvPr>
              <p:cNvSpPr/>
              <p:nvPr/>
            </p:nvSpPr>
            <p:spPr>
              <a:xfrm>
                <a:off x="3646466" y="1035971"/>
                <a:ext cx="132948" cy="173412"/>
              </a:xfrm>
              <a:custGeom>
                <a:avLst/>
                <a:gdLst>
                  <a:gd name="connsiteX0" fmla="*/ 16480 w 132948"/>
                  <a:gd name="connsiteY0" fmla="*/ -124 h 173412"/>
                  <a:gd name="connsiteX1" fmla="*/ 172 w 132948"/>
                  <a:gd name="connsiteY1" fmla="*/ 16111 h 173412"/>
                  <a:gd name="connsiteX2" fmla="*/ 172 w 132948"/>
                  <a:gd name="connsiteY2" fmla="*/ 156944 h 173412"/>
                  <a:gd name="connsiteX3" fmla="*/ 16480 w 132948"/>
                  <a:gd name="connsiteY3" fmla="*/ 173288 h 173412"/>
                  <a:gd name="connsiteX4" fmla="*/ 116885 w 132948"/>
                  <a:gd name="connsiteY4" fmla="*/ 173288 h 173412"/>
                  <a:gd name="connsiteX5" fmla="*/ 133120 w 132948"/>
                  <a:gd name="connsiteY5" fmla="*/ 156944 h 173412"/>
                  <a:gd name="connsiteX6" fmla="*/ 133120 w 132948"/>
                  <a:gd name="connsiteY6" fmla="*/ 16111 h 173412"/>
                  <a:gd name="connsiteX7" fmla="*/ 116885 w 132948"/>
                  <a:gd name="connsiteY7" fmla="*/ -124 h 173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412">
                    <a:moveTo>
                      <a:pt x="16480" y="-124"/>
                    </a:moveTo>
                    <a:cubicBezTo>
                      <a:pt x="7336" y="-124"/>
                      <a:pt x="172" y="7004"/>
                      <a:pt x="172" y="16111"/>
                    </a:cubicBezTo>
                    <a:lnTo>
                      <a:pt x="172" y="156944"/>
                    </a:lnTo>
                    <a:cubicBezTo>
                      <a:pt x="172" y="166088"/>
                      <a:pt x="7372" y="173288"/>
                      <a:pt x="16480" y="173288"/>
                    </a:cubicBezTo>
                    <a:lnTo>
                      <a:pt x="116885" y="173288"/>
                    </a:lnTo>
                    <a:cubicBezTo>
                      <a:pt x="125992" y="173288"/>
                      <a:pt x="133120" y="166088"/>
                      <a:pt x="133120" y="156944"/>
                    </a:cubicBezTo>
                    <a:lnTo>
                      <a:pt x="133120" y="16111"/>
                    </a:lnTo>
                    <a:cubicBezTo>
                      <a:pt x="133120" y="6967"/>
                      <a:pt x="126028" y="-124"/>
                      <a:pt x="116885" y="-124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91" name="フリーフォーム: 図形 9590">
                <a:extLst>
                  <a:ext uri="{FF2B5EF4-FFF2-40B4-BE49-F238E27FC236}">
                    <a16:creationId xmlns:a16="http://schemas.microsoft.com/office/drawing/2014/main" id="{D56643AE-9D57-845F-D11B-971BAAC73C38}"/>
                  </a:ext>
                </a:extLst>
              </p:cNvPr>
              <p:cNvSpPr/>
              <p:nvPr/>
            </p:nvSpPr>
            <p:spPr>
              <a:xfrm>
                <a:off x="3437018" y="1034783"/>
                <a:ext cx="175680" cy="175715"/>
              </a:xfrm>
              <a:custGeom>
                <a:avLst/>
                <a:gdLst>
                  <a:gd name="connsiteX0" fmla="*/ 12434 w 175680"/>
                  <a:gd name="connsiteY0" fmla="*/ -124 h 175715"/>
                  <a:gd name="connsiteX1" fmla="*/ 158 w 175680"/>
                  <a:gd name="connsiteY1" fmla="*/ 12188 h 175715"/>
                  <a:gd name="connsiteX2" fmla="*/ 158 w 175680"/>
                  <a:gd name="connsiteY2" fmla="*/ 163280 h 175715"/>
                  <a:gd name="connsiteX3" fmla="*/ 12434 w 175680"/>
                  <a:gd name="connsiteY3" fmla="*/ 175592 h 175715"/>
                  <a:gd name="connsiteX4" fmla="*/ 163562 w 175680"/>
                  <a:gd name="connsiteY4" fmla="*/ 175592 h 175715"/>
                  <a:gd name="connsiteX5" fmla="*/ 175838 w 175680"/>
                  <a:gd name="connsiteY5" fmla="*/ 163280 h 175715"/>
                  <a:gd name="connsiteX6" fmla="*/ 175838 w 175680"/>
                  <a:gd name="connsiteY6" fmla="*/ 12188 h 175715"/>
                  <a:gd name="connsiteX7" fmla="*/ 163562 w 175680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680" h="175715">
                    <a:moveTo>
                      <a:pt x="12434" y="-124"/>
                    </a:moveTo>
                    <a:cubicBezTo>
                      <a:pt x="5486" y="-124"/>
                      <a:pt x="158" y="5240"/>
                      <a:pt x="158" y="12188"/>
                    </a:cubicBezTo>
                    <a:lnTo>
                      <a:pt x="158" y="163280"/>
                    </a:lnTo>
                    <a:cubicBezTo>
                      <a:pt x="158" y="170228"/>
                      <a:pt x="5486" y="175592"/>
                      <a:pt x="12434" y="175592"/>
                    </a:cubicBezTo>
                    <a:lnTo>
                      <a:pt x="163562" y="175592"/>
                    </a:lnTo>
                    <a:cubicBezTo>
                      <a:pt x="170510" y="175592"/>
                      <a:pt x="175838" y="170228"/>
                      <a:pt x="175838" y="163280"/>
                    </a:cubicBezTo>
                    <a:lnTo>
                      <a:pt x="175838" y="12188"/>
                    </a:lnTo>
                    <a:cubicBezTo>
                      <a:pt x="175838" y="5240"/>
                      <a:pt x="170510" y="-124"/>
                      <a:pt x="163562" y="-124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92" name="フリーフォーム: 図形 9591">
                <a:extLst>
                  <a:ext uri="{FF2B5EF4-FFF2-40B4-BE49-F238E27FC236}">
                    <a16:creationId xmlns:a16="http://schemas.microsoft.com/office/drawing/2014/main" id="{E33466B9-B071-2793-371D-3864842B51C6}"/>
                  </a:ext>
                </a:extLst>
              </p:cNvPr>
              <p:cNvSpPr/>
              <p:nvPr/>
            </p:nvSpPr>
            <p:spPr>
              <a:xfrm>
                <a:off x="3223182" y="1034783"/>
                <a:ext cx="175712" cy="175715"/>
              </a:xfrm>
              <a:custGeom>
                <a:avLst/>
                <a:gdLst>
                  <a:gd name="connsiteX0" fmla="*/ 12514 w 175712"/>
                  <a:gd name="connsiteY0" fmla="*/ -124 h 175715"/>
                  <a:gd name="connsiteX1" fmla="*/ 141 w 175712"/>
                  <a:gd name="connsiteY1" fmla="*/ 12188 h 175715"/>
                  <a:gd name="connsiteX2" fmla="*/ 141 w 175712"/>
                  <a:gd name="connsiteY2" fmla="*/ 163280 h 175715"/>
                  <a:gd name="connsiteX3" fmla="*/ 12514 w 175712"/>
                  <a:gd name="connsiteY3" fmla="*/ 175592 h 175715"/>
                  <a:gd name="connsiteX4" fmla="*/ 163542 w 175712"/>
                  <a:gd name="connsiteY4" fmla="*/ 175592 h 175715"/>
                  <a:gd name="connsiteX5" fmla="*/ 175854 w 175712"/>
                  <a:gd name="connsiteY5" fmla="*/ 163280 h 175715"/>
                  <a:gd name="connsiteX6" fmla="*/ 175854 w 175712"/>
                  <a:gd name="connsiteY6" fmla="*/ 12188 h 175715"/>
                  <a:gd name="connsiteX7" fmla="*/ 163542 w 175712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514" y="-124"/>
                    </a:moveTo>
                    <a:cubicBezTo>
                      <a:pt x="5563" y="-124"/>
                      <a:pt x="141" y="5240"/>
                      <a:pt x="141" y="12188"/>
                    </a:cubicBezTo>
                    <a:lnTo>
                      <a:pt x="141" y="163280"/>
                    </a:lnTo>
                    <a:cubicBezTo>
                      <a:pt x="141" y="170192"/>
                      <a:pt x="5563" y="175592"/>
                      <a:pt x="12514" y="175592"/>
                    </a:cubicBezTo>
                    <a:lnTo>
                      <a:pt x="163542" y="175592"/>
                    </a:lnTo>
                    <a:cubicBezTo>
                      <a:pt x="170490" y="175592"/>
                      <a:pt x="175854" y="170228"/>
                      <a:pt x="175854" y="163280"/>
                    </a:cubicBezTo>
                    <a:lnTo>
                      <a:pt x="175854" y="12188"/>
                    </a:lnTo>
                    <a:cubicBezTo>
                      <a:pt x="175854" y="5240"/>
                      <a:pt x="170490" y="-124"/>
                      <a:pt x="163542" y="-124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93" name="フリーフォーム: 図形 9592">
                <a:extLst>
                  <a:ext uri="{FF2B5EF4-FFF2-40B4-BE49-F238E27FC236}">
                    <a16:creationId xmlns:a16="http://schemas.microsoft.com/office/drawing/2014/main" id="{F4A71C8F-2621-CD64-C898-B3032DC2BD85}"/>
                  </a:ext>
                </a:extLst>
              </p:cNvPr>
              <p:cNvSpPr/>
              <p:nvPr/>
            </p:nvSpPr>
            <p:spPr>
              <a:xfrm>
                <a:off x="3009432" y="1034783"/>
                <a:ext cx="175708" cy="175715"/>
              </a:xfrm>
              <a:custGeom>
                <a:avLst/>
                <a:gdLst>
                  <a:gd name="connsiteX0" fmla="*/ 12429 w 175708"/>
                  <a:gd name="connsiteY0" fmla="*/ -124 h 175715"/>
                  <a:gd name="connsiteX1" fmla="*/ 125 w 175708"/>
                  <a:gd name="connsiteY1" fmla="*/ 12188 h 175715"/>
                  <a:gd name="connsiteX2" fmla="*/ 125 w 175708"/>
                  <a:gd name="connsiteY2" fmla="*/ 163280 h 175715"/>
                  <a:gd name="connsiteX3" fmla="*/ 12429 w 175708"/>
                  <a:gd name="connsiteY3" fmla="*/ 175592 h 175715"/>
                  <a:gd name="connsiteX4" fmla="*/ 163529 w 175708"/>
                  <a:gd name="connsiteY4" fmla="*/ 175592 h 175715"/>
                  <a:gd name="connsiteX5" fmla="*/ 175834 w 175708"/>
                  <a:gd name="connsiteY5" fmla="*/ 163280 h 175715"/>
                  <a:gd name="connsiteX6" fmla="*/ 175834 w 175708"/>
                  <a:gd name="connsiteY6" fmla="*/ 12188 h 175715"/>
                  <a:gd name="connsiteX7" fmla="*/ 163529 w 175708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429" y="-124"/>
                    </a:moveTo>
                    <a:cubicBezTo>
                      <a:pt x="5474" y="-124"/>
                      <a:pt x="125" y="5240"/>
                      <a:pt x="125" y="12188"/>
                    </a:cubicBezTo>
                    <a:lnTo>
                      <a:pt x="125" y="163280"/>
                    </a:lnTo>
                    <a:cubicBezTo>
                      <a:pt x="125" y="170228"/>
                      <a:pt x="5474" y="175592"/>
                      <a:pt x="12429" y="175592"/>
                    </a:cubicBezTo>
                    <a:lnTo>
                      <a:pt x="163529" y="175592"/>
                    </a:lnTo>
                    <a:cubicBezTo>
                      <a:pt x="170481" y="175592"/>
                      <a:pt x="175834" y="170228"/>
                      <a:pt x="175834" y="163280"/>
                    </a:cubicBezTo>
                    <a:lnTo>
                      <a:pt x="175834" y="12188"/>
                    </a:lnTo>
                    <a:cubicBezTo>
                      <a:pt x="175834" y="5240"/>
                      <a:pt x="170481" y="-124"/>
                      <a:pt x="163529" y="-124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94" name="フリーフォーム: 図形 9593">
                <a:extLst>
                  <a:ext uri="{FF2B5EF4-FFF2-40B4-BE49-F238E27FC236}">
                    <a16:creationId xmlns:a16="http://schemas.microsoft.com/office/drawing/2014/main" id="{B79DD973-A799-286A-9D54-EAA0E2BA7FAC}"/>
                  </a:ext>
                </a:extLst>
              </p:cNvPr>
              <p:cNvSpPr/>
              <p:nvPr/>
            </p:nvSpPr>
            <p:spPr>
              <a:xfrm>
                <a:off x="2795681" y="1034783"/>
                <a:ext cx="175708" cy="175715"/>
              </a:xfrm>
              <a:custGeom>
                <a:avLst/>
                <a:gdLst>
                  <a:gd name="connsiteX0" fmla="*/ 12413 w 175708"/>
                  <a:gd name="connsiteY0" fmla="*/ -124 h 175715"/>
                  <a:gd name="connsiteX1" fmla="*/ 108 w 175708"/>
                  <a:gd name="connsiteY1" fmla="*/ 12188 h 175715"/>
                  <a:gd name="connsiteX2" fmla="*/ 108 w 175708"/>
                  <a:gd name="connsiteY2" fmla="*/ 163280 h 175715"/>
                  <a:gd name="connsiteX3" fmla="*/ 12413 w 175708"/>
                  <a:gd name="connsiteY3" fmla="*/ 175592 h 175715"/>
                  <a:gd name="connsiteX4" fmla="*/ 163512 w 175708"/>
                  <a:gd name="connsiteY4" fmla="*/ 175592 h 175715"/>
                  <a:gd name="connsiteX5" fmla="*/ 175817 w 175708"/>
                  <a:gd name="connsiteY5" fmla="*/ 163280 h 175715"/>
                  <a:gd name="connsiteX6" fmla="*/ 175817 w 175708"/>
                  <a:gd name="connsiteY6" fmla="*/ 12188 h 175715"/>
                  <a:gd name="connsiteX7" fmla="*/ 163512 w 175708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413" y="-124"/>
                    </a:moveTo>
                    <a:cubicBezTo>
                      <a:pt x="5458" y="-124"/>
                      <a:pt x="108" y="5240"/>
                      <a:pt x="108" y="12188"/>
                    </a:cubicBezTo>
                    <a:lnTo>
                      <a:pt x="108" y="163280"/>
                    </a:lnTo>
                    <a:cubicBezTo>
                      <a:pt x="108" y="170228"/>
                      <a:pt x="5458" y="175592"/>
                      <a:pt x="12413" y="175592"/>
                    </a:cubicBezTo>
                    <a:lnTo>
                      <a:pt x="163512" y="175592"/>
                    </a:lnTo>
                    <a:cubicBezTo>
                      <a:pt x="170464" y="175592"/>
                      <a:pt x="175817" y="170228"/>
                      <a:pt x="175817" y="163280"/>
                    </a:cubicBezTo>
                    <a:lnTo>
                      <a:pt x="175817" y="12188"/>
                    </a:lnTo>
                    <a:cubicBezTo>
                      <a:pt x="175817" y="5240"/>
                      <a:pt x="170464" y="-124"/>
                      <a:pt x="163512" y="-124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95" name="フリーフォーム: 図形 9594">
                <a:extLst>
                  <a:ext uri="{FF2B5EF4-FFF2-40B4-BE49-F238E27FC236}">
                    <a16:creationId xmlns:a16="http://schemas.microsoft.com/office/drawing/2014/main" id="{ECB3C149-ACC8-D969-E37C-823F97858B0B}"/>
                  </a:ext>
                </a:extLst>
              </p:cNvPr>
              <p:cNvSpPr/>
              <p:nvPr/>
            </p:nvSpPr>
            <p:spPr>
              <a:xfrm>
                <a:off x="2581931" y="1034783"/>
                <a:ext cx="175708" cy="175715"/>
              </a:xfrm>
              <a:custGeom>
                <a:avLst/>
                <a:gdLst>
                  <a:gd name="connsiteX0" fmla="*/ 12396 w 175708"/>
                  <a:gd name="connsiteY0" fmla="*/ -124 h 175715"/>
                  <a:gd name="connsiteX1" fmla="*/ 92 w 175708"/>
                  <a:gd name="connsiteY1" fmla="*/ 12188 h 175715"/>
                  <a:gd name="connsiteX2" fmla="*/ 92 w 175708"/>
                  <a:gd name="connsiteY2" fmla="*/ 163280 h 175715"/>
                  <a:gd name="connsiteX3" fmla="*/ 12396 w 175708"/>
                  <a:gd name="connsiteY3" fmla="*/ 175592 h 175715"/>
                  <a:gd name="connsiteX4" fmla="*/ 163496 w 175708"/>
                  <a:gd name="connsiteY4" fmla="*/ 175592 h 175715"/>
                  <a:gd name="connsiteX5" fmla="*/ 175801 w 175708"/>
                  <a:gd name="connsiteY5" fmla="*/ 163280 h 175715"/>
                  <a:gd name="connsiteX6" fmla="*/ 175801 w 175708"/>
                  <a:gd name="connsiteY6" fmla="*/ 12188 h 175715"/>
                  <a:gd name="connsiteX7" fmla="*/ 163496 w 175708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96" y="-124"/>
                    </a:moveTo>
                    <a:cubicBezTo>
                      <a:pt x="5441" y="-124"/>
                      <a:pt x="92" y="5240"/>
                      <a:pt x="92" y="12188"/>
                    </a:cubicBezTo>
                    <a:lnTo>
                      <a:pt x="92" y="163280"/>
                    </a:lnTo>
                    <a:cubicBezTo>
                      <a:pt x="92" y="170228"/>
                      <a:pt x="5441" y="175592"/>
                      <a:pt x="12396" y="175592"/>
                    </a:cubicBezTo>
                    <a:lnTo>
                      <a:pt x="163496" y="175592"/>
                    </a:lnTo>
                    <a:cubicBezTo>
                      <a:pt x="170447" y="175592"/>
                      <a:pt x="175801" y="170228"/>
                      <a:pt x="175801" y="163280"/>
                    </a:cubicBezTo>
                    <a:lnTo>
                      <a:pt x="175801" y="12188"/>
                    </a:lnTo>
                    <a:cubicBezTo>
                      <a:pt x="175801" y="5240"/>
                      <a:pt x="170447" y="-124"/>
                      <a:pt x="163496" y="-124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96" name="フリーフォーム: 図形 9595">
                <a:extLst>
                  <a:ext uri="{FF2B5EF4-FFF2-40B4-BE49-F238E27FC236}">
                    <a16:creationId xmlns:a16="http://schemas.microsoft.com/office/drawing/2014/main" id="{AD1C6453-E23D-08D8-0BB1-89529C97EAC7}"/>
                  </a:ext>
                </a:extLst>
              </p:cNvPr>
              <p:cNvSpPr/>
              <p:nvPr/>
            </p:nvSpPr>
            <p:spPr>
              <a:xfrm>
                <a:off x="2368109" y="1034783"/>
                <a:ext cx="175712" cy="175715"/>
              </a:xfrm>
              <a:custGeom>
                <a:avLst/>
                <a:gdLst>
                  <a:gd name="connsiteX0" fmla="*/ 12380 w 175712"/>
                  <a:gd name="connsiteY0" fmla="*/ -124 h 175715"/>
                  <a:gd name="connsiteX1" fmla="*/ 75 w 175712"/>
                  <a:gd name="connsiteY1" fmla="*/ 12188 h 175715"/>
                  <a:gd name="connsiteX2" fmla="*/ 75 w 175712"/>
                  <a:gd name="connsiteY2" fmla="*/ 163280 h 175715"/>
                  <a:gd name="connsiteX3" fmla="*/ 12380 w 175712"/>
                  <a:gd name="connsiteY3" fmla="*/ 175592 h 175715"/>
                  <a:gd name="connsiteX4" fmla="*/ 163483 w 175712"/>
                  <a:gd name="connsiteY4" fmla="*/ 175592 h 175715"/>
                  <a:gd name="connsiteX5" fmla="*/ 175788 w 175712"/>
                  <a:gd name="connsiteY5" fmla="*/ 163280 h 175715"/>
                  <a:gd name="connsiteX6" fmla="*/ 175788 w 175712"/>
                  <a:gd name="connsiteY6" fmla="*/ 12188 h 175715"/>
                  <a:gd name="connsiteX7" fmla="*/ 163483 w 175712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80" y="-124"/>
                    </a:moveTo>
                    <a:cubicBezTo>
                      <a:pt x="5428" y="-124"/>
                      <a:pt x="75" y="5240"/>
                      <a:pt x="75" y="12188"/>
                    </a:cubicBezTo>
                    <a:lnTo>
                      <a:pt x="75" y="163280"/>
                    </a:lnTo>
                    <a:cubicBezTo>
                      <a:pt x="75" y="170228"/>
                      <a:pt x="5428" y="175592"/>
                      <a:pt x="12380" y="175592"/>
                    </a:cubicBezTo>
                    <a:lnTo>
                      <a:pt x="163483" y="175592"/>
                    </a:lnTo>
                    <a:cubicBezTo>
                      <a:pt x="170435" y="175592"/>
                      <a:pt x="175788" y="170228"/>
                      <a:pt x="175788" y="163280"/>
                    </a:cubicBezTo>
                    <a:lnTo>
                      <a:pt x="175788" y="12188"/>
                    </a:lnTo>
                    <a:cubicBezTo>
                      <a:pt x="175788" y="5240"/>
                      <a:pt x="170435" y="-124"/>
                      <a:pt x="163483" y="-124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97" name="フリーフォーム: 図形 9596">
                <a:extLst>
                  <a:ext uri="{FF2B5EF4-FFF2-40B4-BE49-F238E27FC236}">
                    <a16:creationId xmlns:a16="http://schemas.microsoft.com/office/drawing/2014/main" id="{8DC6E75F-51A8-92F5-E615-E03C5B384C20}"/>
                  </a:ext>
                </a:extLst>
              </p:cNvPr>
              <p:cNvSpPr/>
              <p:nvPr/>
            </p:nvSpPr>
            <p:spPr>
              <a:xfrm>
                <a:off x="2154359" y="1034783"/>
                <a:ext cx="175712" cy="175715"/>
              </a:xfrm>
              <a:custGeom>
                <a:avLst/>
                <a:gdLst>
                  <a:gd name="connsiteX0" fmla="*/ 12363 w 175712"/>
                  <a:gd name="connsiteY0" fmla="*/ -124 h 175715"/>
                  <a:gd name="connsiteX1" fmla="*/ 59 w 175712"/>
                  <a:gd name="connsiteY1" fmla="*/ 12188 h 175715"/>
                  <a:gd name="connsiteX2" fmla="*/ 59 w 175712"/>
                  <a:gd name="connsiteY2" fmla="*/ 163280 h 175715"/>
                  <a:gd name="connsiteX3" fmla="*/ 12363 w 175712"/>
                  <a:gd name="connsiteY3" fmla="*/ 175592 h 175715"/>
                  <a:gd name="connsiteX4" fmla="*/ 163466 w 175712"/>
                  <a:gd name="connsiteY4" fmla="*/ 175592 h 175715"/>
                  <a:gd name="connsiteX5" fmla="*/ 175771 w 175712"/>
                  <a:gd name="connsiteY5" fmla="*/ 163280 h 175715"/>
                  <a:gd name="connsiteX6" fmla="*/ 175771 w 175712"/>
                  <a:gd name="connsiteY6" fmla="*/ 12188 h 175715"/>
                  <a:gd name="connsiteX7" fmla="*/ 163466 w 175712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63" y="-124"/>
                    </a:moveTo>
                    <a:cubicBezTo>
                      <a:pt x="5412" y="-124"/>
                      <a:pt x="59" y="5240"/>
                      <a:pt x="59" y="12188"/>
                    </a:cubicBezTo>
                    <a:lnTo>
                      <a:pt x="59" y="163280"/>
                    </a:lnTo>
                    <a:cubicBezTo>
                      <a:pt x="59" y="170228"/>
                      <a:pt x="5412" y="175592"/>
                      <a:pt x="12363" y="175592"/>
                    </a:cubicBezTo>
                    <a:lnTo>
                      <a:pt x="163466" y="175592"/>
                    </a:lnTo>
                    <a:cubicBezTo>
                      <a:pt x="170418" y="175592"/>
                      <a:pt x="175771" y="170228"/>
                      <a:pt x="175771" y="163280"/>
                    </a:cubicBezTo>
                    <a:lnTo>
                      <a:pt x="175771" y="12188"/>
                    </a:lnTo>
                    <a:cubicBezTo>
                      <a:pt x="175771" y="5240"/>
                      <a:pt x="170418" y="-124"/>
                      <a:pt x="163466" y="-124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98" name="フリーフォーム: 図形 9597">
                <a:extLst>
                  <a:ext uri="{FF2B5EF4-FFF2-40B4-BE49-F238E27FC236}">
                    <a16:creationId xmlns:a16="http://schemas.microsoft.com/office/drawing/2014/main" id="{DA790CF6-4AC3-0CED-F9E8-F30464A8F9ED}"/>
                  </a:ext>
                </a:extLst>
              </p:cNvPr>
              <p:cNvSpPr/>
              <p:nvPr/>
            </p:nvSpPr>
            <p:spPr>
              <a:xfrm>
                <a:off x="1940609" y="1034783"/>
                <a:ext cx="175712" cy="175715"/>
              </a:xfrm>
              <a:custGeom>
                <a:avLst/>
                <a:gdLst>
                  <a:gd name="connsiteX0" fmla="*/ 12347 w 175712"/>
                  <a:gd name="connsiteY0" fmla="*/ -124 h 175715"/>
                  <a:gd name="connsiteX1" fmla="*/ 42 w 175712"/>
                  <a:gd name="connsiteY1" fmla="*/ 12188 h 175715"/>
                  <a:gd name="connsiteX2" fmla="*/ 42 w 175712"/>
                  <a:gd name="connsiteY2" fmla="*/ 163280 h 175715"/>
                  <a:gd name="connsiteX3" fmla="*/ 12347 w 175712"/>
                  <a:gd name="connsiteY3" fmla="*/ 175592 h 175715"/>
                  <a:gd name="connsiteX4" fmla="*/ 163450 w 175712"/>
                  <a:gd name="connsiteY4" fmla="*/ 175592 h 175715"/>
                  <a:gd name="connsiteX5" fmla="*/ 175755 w 175712"/>
                  <a:gd name="connsiteY5" fmla="*/ 163280 h 175715"/>
                  <a:gd name="connsiteX6" fmla="*/ 175755 w 175712"/>
                  <a:gd name="connsiteY6" fmla="*/ 12188 h 175715"/>
                  <a:gd name="connsiteX7" fmla="*/ 163450 w 175712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47" y="-124"/>
                    </a:moveTo>
                    <a:cubicBezTo>
                      <a:pt x="5395" y="-124"/>
                      <a:pt x="42" y="5240"/>
                      <a:pt x="42" y="12188"/>
                    </a:cubicBezTo>
                    <a:lnTo>
                      <a:pt x="42" y="163280"/>
                    </a:lnTo>
                    <a:cubicBezTo>
                      <a:pt x="42" y="170228"/>
                      <a:pt x="5395" y="175592"/>
                      <a:pt x="12347" y="175592"/>
                    </a:cubicBezTo>
                    <a:lnTo>
                      <a:pt x="163450" y="175592"/>
                    </a:lnTo>
                    <a:cubicBezTo>
                      <a:pt x="170402" y="175592"/>
                      <a:pt x="175755" y="170228"/>
                      <a:pt x="175755" y="163280"/>
                    </a:cubicBezTo>
                    <a:lnTo>
                      <a:pt x="175755" y="12188"/>
                    </a:lnTo>
                    <a:cubicBezTo>
                      <a:pt x="175755" y="5240"/>
                      <a:pt x="170402" y="-124"/>
                      <a:pt x="163450" y="-124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599" name="フリーフォーム: 図形 9598">
                <a:extLst>
                  <a:ext uri="{FF2B5EF4-FFF2-40B4-BE49-F238E27FC236}">
                    <a16:creationId xmlns:a16="http://schemas.microsoft.com/office/drawing/2014/main" id="{6D982F0E-5299-33D2-8EEA-09C9DBD6DA0B}"/>
                  </a:ext>
                </a:extLst>
              </p:cNvPr>
              <p:cNvSpPr/>
              <p:nvPr/>
            </p:nvSpPr>
            <p:spPr>
              <a:xfrm>
                <a:off x="1726790" y="1034783"/>
                <a:ext cx="175708" cy="175715"/>
              </a:xfrm>
              <a:custGeom>
                <a:avLst/>
                <a:gdLst>
                  <a:gd name="connsiteX0" fmla="*/ 12331 w 175708"/>
                  <a:gd name="connsiteY0" fmla="*/ -124 h 175715"/>
                  <a:gd name="connsiteX1" fmla="*/ 26 w 175708"/>
                  <a:gd name="connsiteY1" fmla="*/ 12188 h 175715"/>
                  <a:gd name="connsiteX2" fmla="*/ 26 w 175708"/>
                  <a:gd name="connsiteY2" fmla="*/ 163280 h 175715"/>
                  <a:gd name="connsiteX3" fmla="*/ 12331 w 175708"/>
                  <a:gd name="connsiteY3" fmla="*/ 175592 h 175715"/>
                  <a:gd name="connsiteX4" fmla="*/ 163430 w 175708"/>
                  <a:gd name="connsiteY4" fmla="*/ 175592 h 175715"/>
                  <a:gd name="connsiteX5" fmla="*/ 175735 w 175708"/>
                  <a:gd name="connsiteY5" fmla="*/ 163280 h 175715"/>
                  <a:gd name="connsiteX6" fmla="*/ 175735 w 175708"/>
                  <a:gd name="connsiteY6" fmla="*/ 12188 h 175715"/>
                  <a:gd name="connsiteX7" fmla="*/ 163430 w 175708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31" y="-124"/>
                    </a:moveTo>
                    <a:cubicBezTo>
                      <a:pt x="5375" y="-124"/>
                      <a:pt x="26" y="5240"/>
                      <a:pt x="26" y="12188"/>
                    </a:cubicBezTo>
                    <a:lnTo>
                      <a:pt x="26" y="163280"/>
                    </a:lnTo>
                    <a:cubicBezTo>
                      <a:pt x="26" y="170228"/>
                      <a:pt x="5375" y="175592"/>
                      <a:pt x="12331" y="175592"/>
                    </a:cubicBezTo>
                    <a:lnTo>
                      <a:pt x="163430" y="175592"/>
                    </a:lnTo>
                    <a:cubicBezTo>
                      <a:pt x="170381" y="175592"/>
                      <a:pt x="175735" y="170228"/>
                      <a:pt x="175735" y="163280"/>
                    </a:cubicBezTo>
                    <a:lnTo>
                      <a:pt x="175735" y="12188"/>
                    </a:lnTo>
                    <a:cubicBezTo>
                      <a:pt x="175735" y="5240"/>
                      <a:pt x="170381" y="-124"/>
                      <a:pt x="163430" y="-124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00" name="フリーフォーム: 図形 9599">
                <a:extLst>
                  <a:ext uri="{FF2B5EF4-FFF2-40B4-BE49-F238E27FC236}">
                    <a16:creationId xmlns:a16="http://schemas.microsoft.com/office/drawing/2014/main" id="{7AE83D33-E155-85C5-01E1-690E01EF72ED}"/>
                  </a:ext>
                </a:extLst>
              </p:cNvPr>
              <p:cNvSpPr/>
              <p:nvPr/>
            </p:nvSpPr>
            <p:spPr>
              <a:xfrm>
                <a:off x="1513040" y="1034783"/>
                <a:ext cx="175708" cy="175715"/>
              </a:xfrm>
              <a:custGeom>
                <a:avLst/>
                <a:gdLst>
                  <a:gd name="connsiteX0" fmla="*/ 12314 w 175708"/>
                  <a:gd name="connsiteY0" fmla="*/ -124 h 175715"/>
                  <a:gd name="connsiteX1" fmla="*/ 9 w 175708"/>
                  <a:gd name="connsiteY1" fmla="*/ 12188 h 175715"/>
                  <a:gd name="connsiteX2" fmla="*/ 9 w 175708"/>
                  <a:gd name="connsiteY2" fmla="*/ 163280 h 175715"/>
                  <a:gd name="connsiteX3" fmla="*/ 12314 w 175708"/>
                  <a:gd name="connsiteY3" fmla="*/ 175592 h 175715"/>
                  <a:gd name="connsiteX4" fmla="*/ 163413 w 175708"/>
                  <a:gd name="connsiteY4" fmla="*/ 175592 h 175715"/>
                  <a:gd name="connsiteX5" fmla="*/ 175718 w 175708"/>
                  <a:gd name="connsiteY5" fmla="*/ 163280 h 175715"/>
                  <a:gd name="connsiteX6" fmla="*/ 175718 w 175708"/>
                  <a:gd name="connsiteY6" fmla="*/ 12188 h 175715"/>
                  <a:gd name="connsiteX7" fmla="*/ 163413 w 175708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14" y="-124"/>
                    </a:moveTo>
                    <a:cubicBezTo>
                      <a:pt x="5359" y="-124"/>
                      <a:pt x="9" y="5240"/>
                      <a:pt x="9" y="12188"/>
                    </a:cubicBezTo>
                    <a:lnTo>
                      <a:pt x="9" y="163280"/>
                    </a:lnTo>
                    <a:cubicBezTo>
                      <a:pt x="9" y="170228"/>
                      <a:pt x="5359" y="175592"/>
                      <a:pt x="12314" y="175592"/>
                    </a:cubicBezTo>
                    <a:lnTo>
                      <a:pt x="163413" y="175592"/>
                    </a:lnTo>
                    <a:cubicBezTo>
                      <a:pt x="170365" y="175592"/>
                      <a:pt x="175718" y="170228"/>
                      <a:pt x="175718" y="163280"/>
                    </a:cubicBezTo>
                    <a:lnTo>
                      <a:pt x="175718" y="12188"/>
                    </a:lnTo>
                    <a:cubicBezTo>
                      <a:pt x="175718" y="5240"/>
                      <a:pt x="170365" y="-124"/>
                      <a:pt x="163413" y="-124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01" name="フリーフォーム: 図形 9600">
                <a:extLst>
                  <a:ext uri="{FF2B5EF4-FFF2-40B4-BE49-F238E27FC236}">
                    <a16:creationId xmlns:a16="http://schemas.microsoft.com/office/drawing/2014/main" id="{113F23B7-5959-9148-59E8-47D2159E0BB6}"/>
                  </a:ext>
                </a:extLst>
              </p:cNvPr>
              <p:cNvSpPr/>
              <p:nvPr/>
            </p:nvSpPr>
            <p:spPr>
              <a:xfrm>
                <a:off x="3706442" y="828503"/>
                <a:ext cx="132948" cy="173375"/>
              </a:xfrm>
              <a:custGeom>
                <a:avLst/>
                <a:gdLst>
                  <a:gd name="connsiteX0" fmla="*/ 16485 w 132948"/>
                  <a:gd name="connsiteY0" fmla="*/ -140 h 173375"/>
                  <a:gd name="connsiteX1" fmla="*/ 177 w 132948"/>
                  <a:gd name="connsiteY1" fmla="*/ 16095 h 173375"/>
                  <a:gd name="connsiteX2" fmla="*/ 177 w 132948"/>
                  <a:gd name="connsiteY2" fmla="*/ 157000 h 173375"/>
                  <a:gd name="connsiteX3" fmla="*/ 16485 w 132948"/>
                  <a:gd name="connsiteY3" fmla="*/ 173236 h 173375"/>
                  <a:gd name="connsiteX4" fmla="*/ 116889 w 132948"/>
                  <a:gd name="connsiteY4" fmla="*/ 173236 h 173375"/>
                  <a:gd name="connsiteX5" fmla="*/ 133125 w 132948"/>
                  <a:gd name="connsiteY5" fmla="*/ 157000 h 173375"/>
                  <a:gd name="connsiteX6" fmla="*/ 133125 w 132948"/>
                  <a:gd name="connsiteY6" fmla="*/ 16095 h 173375"/>
                  <a:gd name="connsiteX7" fmla="*/ 116889 w 132948"/>
                  <a:gd name="connsiteY7" fmla="*/ -140 h 17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375">
                    <a:moveTo>
                      <a:pt x="16485" y="-140"/>
                    </a:moveTo>
                    <a:cubicBezTo>
                      <a:pt x="7341" y="-140"/>
                      <a:pt x="177" y="6951"/>
                      <a:pt x="177" y="16095"/>
                    </a:cubicBezTo>
                    <a:lnTo>
                      <a:pt x="177" y="157000"/>
                    </a:lnTo>
                    <a:cubicBezTo>
                      <a:pt x="177" y="166108"/>
                      <a:pt x="7341" y="173236"/>
                      <a:pt x="16485" y="173236"/>
                    </a:cubicBezTo>
                    <a:lnTo>
                      <a:pt x="116889" y="173236"/>
                    </a:lnTo>
                    <a:cubicBezTo>
                      <a:pt x="126033" y="173236"/>
                      <a:pt x="133125" y="166143"/>
                      <a:pt x="133125" y="157000"/>
                    </a:cubicBezTo>
                    <a:lnTo>
                      <a:pt x="133125" y="16095"/>
                    </a:lnTo>
                    <a:cubicBezTo>
                      <a:pt x="133125" y="6951"/>
                      <a:pt x="126033" y="-140"/>
                      <a:pt x="116889" y="-140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02" name="フリーフォーム: 図形 9601">
                <a:extLst>
                  <a:ext uri="{FF2B5EF4-FFF2-40B4-BE49-F238E27FC236}">
                    <a16:creationId xmlns:a16="http://schemas.microsoft.com/office/drawing/2014/main" id="{AB28320C-7DAE-526E-0C14-295EA2517E0D}"/>
                  </a:ext>
                </a:extLst>
              </p:cNvPr>
              <p:cNvSpPr/>
              <p:nvPr/>
            </p:nvSpPr>
            <p:spPr>
              <a:xfrm>
                <a:off x="3538970" y="828503"/>
                <a:ext cx="132948" cy="173375"/>
              </a:xfrm>
              <a:custGeom>
                <a:avLst/>
                <a:gdLst>
                  <a:gd name="connsiteX0" fmla="*/ 16472 w 132948"/>
                  <a:gd name="connsiteY0" fmla="*/ -140 h 173375"/>
                  <a:gd name="connsiteX1" fmla="*/ 164 w 132948"/>
                  <a:gd name="connsiteY1" fmla="*/ 16095 h 173375"/>
                  <a:gd name="connsiteX2" fmla="*/ 164 w 132948"/>
                  <a:gd name="connsiteY2" fmla="*/ 157000 h 173375"/>
                  <a:gd name="connsiteX3" fmla="*/ 16472 w 132948"/>
                  <a:gd name="connsiteY3" fmla="*/ 173236 h 173375"/>
                  <a:gd name="connsiteX4" fmla="*/ 116876 w 132948"/>
                  <a:gd name="connsiteY4" fmla="*/ 173236 h 173375"/>
                  <a:gd name="connsiteX5" fmla="*/ 133112 w 132948"/>
                  <a:gd name="connsiteY5" fmla="*/ 157000 h 173375"/>
                  <a:gd name="connsiteX6" fmla="*/ 133112 w 132948"/>
                  <a:gd name="connsiteY6" fmla="*/ 16095 h 173375"/>
                  <a:gd name="connsiteX7" fmla="*/ 116876 w 132948"/>
                  <a:gd name="connsiteY7" fmla="*/ -140 h 17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375">
                    <a:moveTo>
                      <a:pt x="16472" y="-140"/>
                    </a:moveTo>
                    <a:cubicBezTo>
                      <a:pt x="7328" y="-140"/>
                      <a:pt x="164" y="6951"/>
                      <a:pt x="164" y="16095"/>
                    </a:cubicBezTo>
                    <a:lnTo>
                      <a:pt x="164" y="157000"/>
                    </a:lnTo>
                    <a:cubicBezTo>
                      <a:pt x="164" y="166108"/>
                      <a:pt x="7328" y="173236"/>
                      <a:pt x="16472" y="173236"/>
                    </a:cubicBezTo>
                    <a:lnTo>
                      <a:pt x="116876" y="173236"/>
                    </a:lnTo>
                    <a:cubicBezTo>
                      <a:pt x="126020" y="173236"/>
                      <a:pt x="133112" y="166143"/>
                      <a:pt x="133112" y="157000"/>
                    </a:cubicBezTo>
                    <a:lnTo>
                      <a:pt x="133112" y="16095"/>
                    </a:lnTo>
                    <a:cubicBezTo>
                      <a:pt x="133112" y="6951"/>
                      <a:pt x="126020" y="-140"/>
                      <a:pt x="116876" y="-140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03" name="フリーフォーム: 図形 9602">
                <a:extLst>
                  <a:ext uri="{FF2B5EF4-FFF2-40B4-BE49-F238E27FC236}">
                    <a16:creationId xmlns:a16="http://schemas.microsoft.com/office/drawing/2014/main" id="{189D144A-1621-97E2-38A9-AA09245BFAF9}"/>
                  </a:ext>
                </a:extLst>
              </p:cNvPr>
              <p:cNvSpPr/>
              <p:nvPr/>
            </p:nvSpPr>
            <p:spPr>
              <a:xfrm>
                <a:off x="3326894" y="827351"/>
                <a:ext cx="175716" cy="175716"/>
              </a:xfrm>
              <a:custGeom>
                <a:avLst/>
                <a:gdLst>
                  <a:gd name="connsiteX0" fmla="*/ 12461 w 175716"/>
                  <a:gd name="connsiteY0" fmla="*/ -140 h 175716"/>
                  <a:gd name="connsiteX1" fmla="*/ 149 w 175716"/>
                  <a:gd name="connsiteY1" fmla="*/ 12172 h 175716"/>
                  <a:gd name="connsiteX2" fmla="*/ 149 w 175716"/>
                  <a:gd name="connsiteY2" fmla="*/ 163192 h 175716"/>
                  <a:gd name="connsiteX3" fmla="*/ 12461 w 175716"/>
                  <a:gd name="connsiteY3" fmla="*/ 175576 h 175716"/>
                  <a:gd name="connsiteX4" fmla="*/ 163553 w 175716"/>
                  <a:gd name="connsiteY4" fmla="*/ 175576 h 175716"/>
                  <a:gd name="connsiteX5" fmla="*/ 175866 w 175716"/>
                  <a:gd name="connsiteY5" fmla="*/ 163192 h 175716"/>
                  <a:gd name="connsiteX6" fmla="*/ 175866 w 175716"/>
                  <a:gd name="connsiteY6" fmla="*/ 12172 h 175716"/>
                  <a:gd name="connsiteX7" fmla="*/ 163553 w 175716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6" h="175716">
                    <a:moveTo>
                      <a:pt x="12461" y="-140"/>
                    </a:moveTo>
                    <a:cubicBezTo>
                      <a:pt x="5513" y="-140"/>
                      <a:pt x="149" y="5224"/>
                      <a:pt x="149" y="12172"/>
                    </a:cubicBezTo>
                    <a:lnTo>
                      <a:pt x="149" y="163192"/>
                    </a:lnTo>
                    <a:cubicBezTo>
                      <a:pt x="149" y="170176"/>
                      <a:pt x="5513" y="175576"/>
                      <a:pt x="12461" y="175576"/>
                    </a:cubicBezTo>
                    <a:lnTo>
                      <a:pt x="163553" y="175576"/>
                    </a:lnTo>
                    <a:cubicBezTo>
                      <a:pt x="170465" y="175576"/>
                      <a:pt x="175866" y="170176"/>
                      <a:pt x="175866" y="163192"/>
                    </a:cubicBezTo>
                    <a:lnTo>
                      <a:pt x="175866" y="12172"/>
                    </a:lnTo>
                    <a:cubicBezTo>
                      <a:pt x="175866" y="5224"/>
                      <a:pt x="170501" y="-140"/>
                      <a:pt x="163553" y="-140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04" name="フリーフォーム: 図形 9603">
                <a:extLst>
                  <a:ext uri="{FF2B5EF4-FFF2-40B4-BE49-F238E27FC236}">
                    <a16:creationId xmlns:a16="http://schemas.microsoft.com/office/drawing/2014/main" id="{84527992-8C60-83D6-F1A1-868ABFAC76EB}"/>
                  </a:ext>
                </a:extLst>
              </p:cNvPr>
              <p:cNvSpPr/>
              <p:nvPr/>
            </p:nvSpPr>
            <p:spPr>
              <a:xfrm>
                <a:off x="3113072" y="827351"/>
                <a:ext cx="175698" cy="175716"/>
              </a:xfrm>
              <a:custGeom>
                <a:avLst/>
                <a:gdLst>
                  <a:gd name="connsiteX0" fmla="*/ 12506 w 175698"/>
                  <a:gd name="connsiteY0" fmla="*/ -140 h 175716"/>
                  <a:gd name="connsiteX1" fmla="*/ 133 w 175698"/>
                  <a:gd name="connsiteY1" fmla="*/ 12172 h 175716"/>
                  <a:gd name="connsiteX2" fmla="*/ 133 w 175698"/>
                  <a:gd name="connsiteY2" fmla="*/ 163192 h 175716"/>
                  <a:gd name="connsiteX3" fmla="*/ 12506 w 175698"/>
                  <a:gd name="connsiteY3" fmla="*/ 175576 h 175716"/>
                  <a:gd name="connsiteX4" fmla="*/ 163537 w 175698"/>
                  <a:gd name="connsiteY4" fmla="*/ 175576 h 175716"/>
                  <a:gd name="connsiteX5" fmla="*/ 175831 w 175698"/>
                  <a:gd name="connsiteY5" fmla="*/ 163192 h 175716"/>
                  <a:gd name="connsiteX6" fmla="*/ 175831 w 175698"/>
                  <a:gd name="connsiteY6" fmla="*/ 12172 h 175716"/>
                  <a:gd name="connsiteX7" fmla="*/ 163537 w 175698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698" h="175716">
                    <a:moveTo>
                      <a:pt x="12506" y="-140"/>
                    </a:moveTo>
                    <a:cubicBezTo>
                      <a:pt x="5554" y="-140"/>
                      <a:pt x="133" y="5260"/>
                      <a:pt x="133" y="12172"/>
                    </a:cubicBezTo>
                    <a:lnTo>
                      <a:pt x="133" y="163192"/>
                    </a:lnTo>
                    <a:cubicBezTo>
                      <a:pt x="133" y="170140"/>
                      <a:pt x="5583" y="175576"/>
                      <a:pt x="12506" y="175576"/>
                    </a:cubicBezTo>
                    <a:lnTo>
                      <a:pt x="163537" y="175576"/>
                    </a:lnTo>
                    <a:cubicBezTo>
                      <a:pt x="170467" y="175576"/>
                      <a:pt x="175831" y="170176"/>
                      <a:pt x="175831" y="163192"/>
                    </a:cubicBezTo>
                    <a:lnTo>
                      <a:pt x="175831" y="12172"/>
                    </a:lnTo>
                    <a:cubicBezTo>
                      <a:pt x="175831" y="5224"/>
                      <a:pt x="170503" y="-140"/>
                      <a:pt x="163537" y="-140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05" name="フリーフォーム: 図形 9604">
                <a:extLst>
                  <a:ext uri="{FF2B5EF4-FFF2-40B4-BE49-F238E27FC236}">
                    <a16:creationId xmlns:a16="http://schemas.microsoft.com/office/drawing/2014/main" id="{DA442D39-21C1-A142-F575-26970BB12950}"/>
                  </a:ext>
                </a:extLst>
              </p:cNvPr>
              <p:cNvSpPr/>
              <p:nvPr/>
            </p:nvSpPr>
            <p:spPr>
              <a:xfrm>
                <a:off x="2899322" y="827351"/>
                <a:ext cx="175708" cy="175716"/>
              </a:xfrm>
              <a:custGeom>
                <a:avLst/>
                <a:gdLst>
                  <a:gd name="connsiteX0" fmla="*/ 12421 w 175708"/>
                  <a:gd name="connsiteY0" fmla="*/ -140 h 175716"/>
                  <a:gd name="connsiteX1" fmla="*/ 116 w 175708"/>
                  <a:gd name="connsiteY1" fmla="*/ 12172 h 175716"/>
                  <a:gd name="connsiteX2" fmla="*/ 116 w 175708"/>
                  <a:gd name="connsiteY2" fmla="*/ 163192 h 175716"/>
                  <a:gd name="connsiteX3" fmla="*/ 12421 w 175708"/>
                  <a:gd name="connsiteY3" fmla="*/ 175576 h 175716"/>
                  <a:gd name="connsiteX4" fmla="*/ 163520 w 175708"/>
                  <a:gd name="connsiteY4" fmla="*/ 175576 h 175716"/>
                  <a:gd name="connsiteX5" fmla="*/ 175825 w 175708"/>
                  <a:gd name="connsiteY5" fmla="*/ 163192 h 175716"/>
                  <a:gd name="connsiteX6" fmla="*/ 175825 w 175708"/>
                  <a:gd name="connsiteY6" fmla="*/ 12172 h 175716"/>
                  <a:gd name="connsiteX7" fmla="*/ 163520 w 175708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6">
                    <a:moveTo>
                      <a:pt x="12421" y="-140"/>
                    </a:moveTo>
                    <a:cubicBezTo>
                      <a:pt x="5466" y="-140"/>
                      <a:pt x="116" y="5224"/>
                      <a:pt x="116" y="12172"/>
                    </a:cubicBezTo>
                    <a:lnTo>
                      <a:pt x="116" y="163192"/>
                    </a:lnTo>
                    <a:cubicBezTo>
                      <a:pt x="116" y="170176"/>
                      <a:pt x="5498" y="175576"/>
                      <a:pt x="12421" y="175576"/>
                    </a:cubicBezTo>
                    <a:lnTo>
                      <a:pt x="163520" y="175576"/>
                    </a:lnTo>
                    <a:cubicBezTo>
                      <a:pt x="170443" y="175576"/>
                      <a:pt x="175825" y="170176"/>
                      <a:pt x="175825" y="163192"/>
                    </a:cubicBezTo>
                    <a:lnTo>
                      <a:pt x="175825" y="12172"/>
                    </a:lnTo>
                    <a:cubicBezTo>
                      <a:pt x="175825" y="5224"/>
                      <a:pt x="170476" y="-140"/>
                      <a:pt x="163520" y="-140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06" name="フリーフォーム: 図形 9605">
                <a:extLst>
                  <a:ext uri="{FF2B5EF4-FFF2-40B4-BE49-F238E27FC236}">
                    <a16:creationId xmlns:a16="http://schemas.microsoft.com/office/drawing/2014/main" id="{A3D6FF6E-90D0-2FA9-A5C6-3245D32423D6}"/>
                  </a:ext>
                </a:extLst>
              </p:cNvPr>
              <p:cNvSpPr/>
              <p:nvPr/>
            </p:nvSpPr>
            <p:spPr>
              <a:xfrm>
                <a:off x="2685572" y="827351"/>
                <a:ext cx="175708" cy="175716"/>
              </a:xfrm>
              <a:custGeom>
                <a:avLst/>
                <a:gdLst>
                  <a:gd name="connsiteX0" fmla="*/ 12405 w 175708"/>
                  <a:gd name="connsiteY0" fmla="*/ -140 h 175716"/>
                  <a:gd name="connsiteX1" fmla="*/ 100 w 175708"/>
                  <a:gd name="connsiteY1" fmla="*/ 12172 h 175716"/>
                  <a:gd name="connsiteX2" fmla="*/ 100 w 175708"/>
                  <a:gd name="connsiteY2" fmla="*/ 163192 h 175716"/>
                  <a:gd name="connsiteX3" fmla="*/ 12405 w 175708"/>
                  <a:gd name="connsiteY3" fmla="*/ 175576 h 175716"/>
                  <a:gd name="connsiteX4" fmla="*/ 163504 w 175708"/>
                  <a:gd name="connsiteY4" fmla="*/ 175576 h 175716"/>
                  <a:gd name="connsiteX5" fmla="*/ 175809 w 175708"/>
                  <a:gd name="connsiteY5" fmla="*/ 163192 h 175716"/>
                  <a:gd name="connsiteX6" fmla="*/ 175809 w 175708"/>
                  <a:gd name="connsiteY6" fmla="*/ 12172 h 175716"/>
                  <a:gd name="connsiteX7" fmla="*/ 163504 w 175708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6">
                    <a:moveTo>
                      <a:pt x="12405" y="-140"/>
                    </a:moveTo>
                    <a:cubicBezTo>
                      <a:pt x="5449" y="-140"/>
                      <a:pt x="100" y="5224"/>
                      <a:pt x="100" y="12172"/>
                    </a:cubicBezTo>
                    <a:lnTo>
                      <a:pt x="100" y="163192"/>
                    </a:lnTo>
                    <a:cubicBezTo>
                      <a:pt x="100" y="170176"/>
                      <a:pt x="5482" y="175576"/>
                      <a:pt x="12405" y="175576"/>
                    </a:cubicBezTo>
                    <a:lnTo>
                      <a:pt x="163504" y="175576"/>
                    </a:lnTo>
                    <a:cubicBezTo>
                      <a:pt x="170427" y="175576"/>
                      <a:pt x="175809" y="170176"/>
                      <a:pt x="175809" y="163192"/>
                    </a:cubicBezTo>
                    <a:lnTo>
                      <a:pt x="175809" y="12172"/>
                    </a:lnTo>
                    <a:cubicBezTo>
                      <a:pt x="175809" y="5224"/>
                      <a:pt x="170459" y="-140"/>
                      <a:pt x="163504" y="-140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07" name="フリーフォーム: 図形 9606">
                <a:extLst>
                  <a:ext uri="{FF2B5EF4-FFF2-40B4-BE49-F238E27FC236}">
                    <a16:creationId xmlns:a16="http://schemas.microsoft.com/office/drawing/2014/main" id="{A9D93E95-90D3-F2A6-4DC5-4BB8E05F6CD3}"/>
                  </a:ext>
                </a:extLst>
              </p:cNvPr>
              <p:cNvSpPr/>
              <p:nvPr/>
            </p:nvSpPr>
            <p:spPr>
              <a:xfrm>
                <a:off x="2471822" y="827351"/>
                <a:ext cx="175708" cy="175716"/>
              </a:xfrm>
              <a:custGeom>
                <a:avLst/>
                <a:gdLst>
                  <a:gd name="connsiteX0" fmla="*/ 12388 w 175708"/>
                  <a:gd name="connsiteY0" fmla="*/ -140 h 175716"/>
                  <a:gd name="connsiteX1" fmla="*/ 83 w 175708"/>
                  <a:gd name="connsiteY1" fmla="*/ 12172 h 175716"/>
                  <a:gd name="connsiteX2" fmla="*/ 83 w 175708"/>
                  <a:gd name="connsiteY2" fmla="*/ 163192 h 175716"/>
                  <a:gd name="connsiteX3" fmla="*/ 12388 w 175708"/>
                  <a:gd name="connsiteY3" fmla="*/ 175576 h 175716"/>
                  <a:gd name="connsiteX4" fmla="*/ 163487 w 175708"/>
                  <a:gd name="connsiteY4" fmla="*/ 175576 h 175716"/>
                  <a:gd name="connsiteX5" fmla="*/ 175792 w 175708"/>
                  <a:gd name="connsiteY5" fmla="*/ 163192 h 175716"/>
                  <a:gd name="connsiteX6" fmla="*/ 175792 w 175708"/>
                  <a:gd name="connsiteY6" fmla="*/ 12172 h 175716"/>
                  <a:gd name="connsiteX7" fmla="*/ 163487 w 175708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6">
                    <a:moveTo>
                      <a:pt x="12388" y="-140"/>
                    </a:moveTo>
                    <a:cubicBezTo>
                      <a:pt x="5433" y="-140"/>
                      <a:pt x="83" y="5224"/>
                      <a:pt x="83" y="12172"/>
                    </a:cubicBezTo>
                    <a:lnTo>
                      <a:pt x="83" y="163192"/>
                    </a:lnTo>
                    <a:cubicBezTo>
                      <a:pt x="83" y="170176"/>
                      <a:pt x="5465" y="175576"/>
                      <a:pt x="12388" y="175576"/>
                    </a:cubicBezTo>
                    <a:lnTo>
                      <a:pt x="163487" y="175576"/>
                    </a:lnTo>
                    <a:cubicBezTo>
                      <a:pt x="170410" y="175576"/>
                      <a:pt x="175792" y="170176"/>
                      <a:pt x="175792" y="163192"/>
                    </a:cubicBezTo>
                    <a:lnTo>
                      <a:pt x="175792" y="12172"/>
                    </a:lnTo>
                    <a:cubicBezTo>
                      <a:pt x="175792" y="5224"/>
                      <a:pt x="170443" y="-140"/>
                      <a:pt x="163487" y="-140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08" name="フリーフォーム: 図形 9607">
                <a:extLst>
                  <a:ext uri="{FF2B5EF4-FFF2-40B4-BE49-F238E27FC236}">
                    <a16:creationId xmlns:a16="http://schemas.microsoft.com/office/drawing/2014/main" id="{8A6D30FB-E0C6-1321-0BF8-36DB4A024C81}"/>
                  </a:ext>
                </a:extLst>
              </p:cNvPr>
              <p:cNvSpPr/>
              <p:nvPr/>
            </p:nvSpPr>
            <p:spPr>
              <a:xfrm>
                <a:off x="2257999" y="827351"/>
                <a:ext cx="175712" cy="175716"/>
              </a:xfrm>
              <a:custGeom>
                <a:avLst/>
                <a:gdLst>
                  <a:gd name="connsiteX0" fmla="*/ 12371 w 175712"/>
                  <a:gd name="connsiteY0" fmla="*/ -140 h 175716"/>
                  <a:gd name="connsiteX1" fmla="*/ 67 w 175712"/>
                  <a:gd name="connsiteY1" fmla="*/ 12172 h 175716"/>
                  <a:gd name="connsiteX2" fmla="*/ 67 w 175712"/>
                  <a:gd name="connsiteY2" fmla="*/ 163192 h 175716"/>
                  <a:gd name="connsiteX3" fmla="*/ 12371 w 175712"/>
                  <a:gd name="connsiteY3" fmla="*/ 175576 h 175716"/>
                  <a:gd name="connsiteX4" fmla="*/ 163474 w 175712"/>
                  <a:gd name="connsiteY4" fmla="*/ 175576 h 175716"/>
                  <a:gd name="connsiteX5" fmla="*/ 175779 w 175712"/>
                  <a:gd name="connsiteY5" fmla="*/ 163192 h 175716"/>
                  <a:gd name="connsiteX6" fmla="*/ 175779 w 175712"/>
                  <a:gd name="connsiteY6" fmla="*/ 12172 h 175716"/>
                  <a:gd name="connsiteX7" fmla="*/ 163474 w 175712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6">
                    <a:moveTo>
                      <a:pt x="12371" y="-140"/>
                    </a:moveTo>
                    <a:cubicBezTo>
                      <a:pt x="5420" y="-140"/>
                      <a:pt x="67" y="5224"/>
                      <a:pt x="67" y="12172"/>
                    </a:cubicBezTo>
                    <a:lnTo>
                      <a:pt x="67" y="163192"/>
                    </a:lnTo>
                    <a:cubicBezTo>
                      <a:pt x="67" y="170176"/>
                      <a:pt x="5449" y="175576"/>
                      <a:pt x="12371" y="175576"/>
                    </a:cubicBezTo>
                    <a:lnTo>
                      <a:pt x="163474" y="175576"/>
                    </a:lnTo>
                    <a:cubicBezTo>
                      <a:pt x="170397" y="175576"/>
                      <a:pt x="175779" y="170176"/>
                      <a:pt x="175779" y="163192"/>
                    </a:cubicBezTo>
                    <a:lnTo>
                      <a:pt x="175779" y="12172"/>
                    </a:lnTo>
                    <a:cubicBezTo>
                      <a:pt x="175779" y="5224"/>
                      <a:pt x="170426" y="-140"/>
                      <a:pt x="163474" y="-140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09" name="フリーフォーム: 図形 9608">
                <a:extLst>
                  <a:ext uri="{FF2B5EF4-FFF2-40B4-BE49-F238E27FC236}">
                    <a16:creationId xmlns:a16="http://schemas.microsoft.com/office/drawing/2014/main" id="{6D575E47-EE1D-56C0-6F53-9F1D2C43651B}"/>
                  </a:ext>
                </a:extLst>
              </p:cNvPr>
              <p:cNvSpPr/>
              <p:nvPr/>
            </p:nvSpPr>
            <p:spPr>
              <a:xfrm>
                <a:off x="2044249" y="827351"/>
                <a:ext cx="175712" cy="175716"/>
              </a:xfrm>
              <a:custGeom>
                <a:avLst/>
                <a:gdLst>
                  <a:gd name="connsiteX0" fmla="*/ 12355 w 175712"/>
                  <a:gd name="connsiteY0" fmla="*/ -140 h 175716"/>
                  <a:gd name="connsiteX1" fmla="*/ 50 w 175712"/>
                  <a:gd name="connsiteY1" fmla="*/ 12172 h 175716"/>
                  <a:gd name="connsiteX2" fmla="*/ 50 w 175712"/>
                  <a:gd name="connsiteY2" fmla="*/ 163192 h 175716"/>
                  <a:gd name="connsiteX3" fmla="*/ 12355 w 175712"/>
                  <a:gd name="connsiteY3" fmla="*/ 175576 h 175716"/>
                  <a:gd name="connsiteX4" fmla="*/ 163458 w 175712"/>
                  <a:gd name="connsiteY4" fmla="*/ 175576 h 175716"/>
                  <a:gd name="connsiteX5" fmla="*/ 175763 w 175712"/>
                  <a:gd name="connsiteY5" fmla="*/ 163192 h 175716"/>
                  <a:gd name="connsiteX6" fmla="*/ 175763 w 175712"/>
                  <a:gd name="connsiteY6" fmla="*/ 12172 h 175716"/>
                  <a:gd name="connsiteX7" fmla="*/ 163458 w 175712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6">
                    <a:moveTo>
                      <a:pt x="12355" y="-140"/>
                    </a:moveTo>
                    <a:cubicBezTo>
                      <a:pt x="5403" y="-140"/>
                      <a:pt x="50" y="5224"/>
                      <a:pt x="50" y="12172"/>
                    </a:cubicBezTo>
                    <a:lnTo>
                      <a:pt x="50" y="163192"/>
                    </a:lnTo>
                    <a:cubicBezTo>
                      <a:pt x="50" y="170176"/>
                      <a:pt x="5432" y="175576"/>
                      <a:pt x="12355" y="175576"/>
                    </a:cubicBezTo>
                    <a:lnTo>
                      <a:pt x="163458" y="175576"/>
                    </a:lnTo>
                    <a:cubicBezTo>
                      <a:pt x="170381" y="175576"/>
                      <a:pt x="175763" y="170176"/>
                      <a:pt x="175763" y="163192"/>
                    </a:cubicBezTo>
                    <a:lnTo>
                      <a:pt x="175763" y="12172"/>
                    </a:lnTo>
                    <a:cubicBezTo>
                      <a:pt x="175763" y="5224"/>
                      <a:pt x="170410" y="-140"/>
                      <a:pt x="163458" y="-140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10" name="フリーフォーム: 図形 9609">
                <a:extLst>
                  <a:ext uri="{FF2B5EF4-FFF2-40B4-BE49-F238E27FC236}">
                    <a16:creationId xmlns:a16="http://schemas.microsoft.com/office/drawing/2014/main" id="{A846D490-73A7-7805-0851-950C8CC6E798}"/>
                  </a:ext>
                </a:extLst>
              </p:cNvPr>
              <p:cNvSpPr/>
              <p:nvPr/>
            </p:nvSpPr>
            <p:spPr>
              <a:xfrm>
                <a:off x="1830499" y="827351"/>
                <a:ext cx="175712" cy="175716"/>
              </a:xfrm>
              <a:custGeom>
                <a:avLst/>
                <a:gdLst>
                  <a:gd name="connsiteX0" fmla="*/ 12339 w 175712"/>
                  <a:gd name="connsiteY0" fmla="*/ -140 h 175716"/>
                  <a:gd name="connsiteX1" fmla="*/ 34 w 175712"/>
                  <a:gd name="connsiteY1" fmla="*/ 12172 h 175716"/>
                  <a:gd name="connsiteX2" fmla="*/ 34 w 175712"/>
                  <a:gd name="connsiteY2" fmla="*/ 163192 h 175716"/>
                  <a:gd name="connsiteX3" fmla="*/ 12339 w 175712"/>
                  <a:gd name="connsiteY3" fmla="*/ 175576 h 175716"/>
                  <a:gd name="connsiteX4" fmla="*/ 163441 w 175712"/>
                  <a:gd name="connsiteY4" fmla="*/ 175576 h 175716"/>
                  <a:gd name="connsiteX5" fmla="*/ 175746 w 175712"/>
                  <a:gd name="connsiteY5" fmla="*/ 163192 h 175716"/>
                  <a:gd name="connsiteX6" fmla="*/ 175746 w 175712"/>
                  <a:gd name="connsiteY6" fmla="*/ 12172 h 175716"/>
                  <a:gd name="connsiteX7" fmla="*/ 163441 w 175712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6">
                    <a:moveTo>
                      <a:pt x="12339" y="-140"/>
                    </a:moveTo>
                    <a:cubicBezTo>
                      <a:pt x="5387" y="-140"/>
                      <a:pt x="34" y="5224"/>
                      <a:pt x="34" y="12172"/>
                    </a:cubicBezTo>
                    <a:lnTo>
                      <a:pt x="34" y="163192"/>
                    </a:lnTo>
                    <a:cubicBezTo>
                      <a:pt x="34" y="170176"/>
                      <a:pt x="5416" y="175576"/>
                      <a:pt x="12339" y="175576"/>
                    </a:cubicBezTo>
                    <a:lnTo>
                      <a:pt x="163441" y="175576"/>
                    </a:lnTo>
                    <a:cubicBezTo>
                      <a:pt x="170364" y="175576"/>
                      <a:pt x="175746" y="170176"/>
                      <a:pt x="175746" y="163192"/>
                    </a:cubicBezTo>
                    <a:lnTo>
                      <a:pt x="175746" y="12172"/>
                    </a:lnTo>
                    <a:cubicBezTo>
                      <a:pt x="175746" y="5224"/>
                      <a:pt x="170393" y="-140"/>
                      <a:pt x="163441" y="-140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11" name="フリーフォーム: 図形 9610">
                <a:extLst>
                  <a:ext uri="{FF2B5EF4-FFF2-40B4-BE49-F238E27FC236}">
                    <a16:creationId xmlns:a16="http://schemas.microsoft.com/office/drawing/2014/main" id="{DE13C86E-A949-A85A-91D8-AF9E845B4F5F}"/>
                  </a:ext>
                </a:extLst>
              </p:cNvPr>
              <p:cNvSpPr/>
              <p:nvPr/>
            </p:nvSpPr>
            <p:spPr>
              <a:xfrm>
                <a:off x="1616681" y="827351"/>
                <a:ext cx="175708" cy="175716"/>
              </a:xfrm>
              <a:custGeom>
                <a:avLst/>
                <a:gdLst>
                  <a:gd name="connsiteX0" fmla="*/ 12322 w 175708"/>
                  <a:gd name="connsiteY0" fmla="*/ -140 h 175716"/>
                  <a:gd name="connsiteX1" fmla="*/ 17 w 175708"/>
                  <a:gd name="connsiteY1" fmla="*/ 12172 h 175716"/>
                  <a:gd name="connsiteX2" fmla="*/ 17 w 175708"/>
                  <a:gd name="connsiteY2" fmla="*/ 163192 h 175716"/>
                  <a:gd name="connsiteX3" fmla="*/ 12322 w 175708"/>
                  <a:gd name="connsiteY3" fmla="*/ 175576 h 175716"/>
                  <a:gd name="connsiteX4" fmla="*/ 163421 w 175708"/>
                  <a:gd name="connsiteY4" fmla="*/ 175576 h 175716"/>
                  <a:gd name="connsiteX5" fmla="*/ 175726 w 175708"/>
                  <a:gd name="connsiteY5" fmla="*/ 163192 h 175716"/>
                  <a:gd name="connsiteX6" fmla="*/ 175726 w 175708"/>
                  <a:gd name="connsiteY6" fmla="*/ 12172 h 175716"/>
                  <a:gd name="connsiteX7" fmla="*/ 163421 w 175708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6">
                    <a:moveTo>
                      <a:pt x="12322" y="-140"/>
                    </a:moveTo>
                    <a:cubicBezTo>
                      <a:pt x="5367" y="-140"/>
                      <a:pt x="17" y="5224"/>
                      <a:pt x="17" y="12172"/>
                    </a:cubicBezTo>
                    <a:lnTo>
                      <a:pt x="17" y="163192"/>
                    </a:lnTo>
                    <a:cubicBezTo>
                      <a:pt x="17" y="170176"/>
                      <a:pt x="5399" y="175576"/>
                      <a:pt x="12322" y="175576"/>
                    </a:cubicBezTo>
                    <a:lnTo>
                      <a:pt x="163421" y="175576"/>
                    </a:lnTo>
                    <a:cubicBezTo>
                      <a:pt x="170344" y="175576"/>
                      <a:pt x="175726" y="170176"/>
                      <a:pt x="175726" y="163192"/>
                    </a:cubicBezTo>
                    <a:lnTo>
                      <a:pt x="175726" y="12172"/>
                    </a:lnTo>
                    <a:cubicBezTo>
                      <a:pt x="175726" y="5224"/>
                      <a:pt x="170373" y="-140"/>
                      <a:pt x="163421" y="-140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12" name="フリーフォーム: 図形 9611">
                <a:extLst>
                  <a:ext uri="{FF2B5EF4-FFF2-40B4-BE49-F238E27FC236}">
                    <a16:creationId xmlns:a16="http://schemas.microsoft.com/office/drawing/2014/main" id="{41A4AAE8-D1EC-8814-F996-D0431C0EC93F}"/>
                  </a:ext>
                </a:extLst>
              </p:cNvPr>
              <p:cNvSpPr/>
              <p:nvPr/>
            </p:nvSpPr>
            <p:spPr>
              <a:xfrm>
                <a:off x="1402931" y="827351"/>
                <a:ext cx="175708" cy="175716"/>
              </a:xfrm>
              <a:custGeom>
                <a:avLst/>
                <a:gdLst>
                  <a:gd name="connsiteX0" fmla="*/ 12306 w 175708"/>
                  <a:gd name="connsiteY0" fmla="*/ -140 h 175716"/>
                  <a:gd name="connsiteX1" fmla="*/ 1 w 175708"/>
                  <a:gd name="connsiteY1" fmla="*/ 12172 h 175716"/>
                  <a:gd name="connsiteX2" fmla="*/ 1 w 175708"/>
                  <a:gd name="connsiteY2" fmla="*/ 163192 h 175716"/>
                  <a:gd name="connsiteX3" fmla="*/ 12306 w 175708"/>
                  <a:gd name="connsiteY3" fmla="*/ 175576 h 175716"/>
                  <a:gd name="connsiteX4" fmla="*/ 163405 w 175708"/>
                  <a:gd name="connsiteY4" fmla="*/ 175576 h 175716"/>
                  <a:gd name="connsiteX5" fmla="*/ 175710 w 175708"/>
                  <a:gd name="connsiteY5" fmla="*/ 163192 h 175716"/>
                  <a:gd name="connsiteX6" fmla="*/ 175710 w 175708"/>
                  <a:gd name="connsiteY6" fmla="*/ 12172 h 175716"/>
                  <a:gd name="connsiteX7" fmla="*/ 163405 w 175708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6">
                    <a:moveTo>
                      <a:pt x="12306" y="-140"/>
                    </a:moveTo>
                    <a:cubicBezTo>
                      <a:pt x="5350" y="-140"/>
                      <a:pt x="1" y="5224"/>
                      <a:pt x="1" y="12172"/>
                    </a:cubicBezTo>
                    <a:lnTo>
                      <a:pt x="1" y="163192"/>
                    </a:lnTo>
                    <a:cubicBezTo>
                      <a:pt x="1" y="170176"/>
                      <a:pt x="5383" y="175576"/>
                      <a:pt x="12306" y="175576"/>
                    </a:cubicBezTo>
                    <a:lnTo>
                      <a:pt x="163405" y="175576"/>
                    </a:lnTo>
                    <a:cubicBezTo>
                      <a:pt x="170328" y="175576"/>
                      <a:pt x="175710" y="170176"/>
                      <a:pt x="175710" y="163192"/>
                    </a:cubicBezTo>
                    <a:lnTo>
                      <a:pt x="175710" y="12172"/>
                    </a:lnTo>
                    <a:cubicBezTo>
                      <a:pt x="175710" y="5224"/>
                      <a:pt x="170356" y="-140"/>
                      <a:pt x="163405" y="-140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13" name="フリーフォーム: 図形 9612">
                <a:extLst>
                  <a:ext uri="{FF2B5EF4-FFF2-40B4-BE49-F238E27FC236}">
                    <a16:creationId xmlns:a16="http://schemas.microsoft.com/office/drawing/2014/main" id="{7A7AFFFC-2772-27A5-1123-F6194FBB037C}"/>
                  </a:ext>
                </a:extLst>
              </p:cNvPr>
              <p:cNvSpPr/>
              <p:nvPr/>
            </p:nvSpPr>
            <p:spPr>
              <a:xfrm>
                <a:off x="1026615" y="827351"/>
                <a:ext cx="344109" cy="175716"/>
              </a:xfrm>
              <a:custGeom>
                <a:avLst/>
                <a:gdLst>
                  <a:gd name="connsiteX0" fmla="*/ 16221 w 344109"/>
                  <a:gd name="connsiteY0" fmla="*/ -140 h 175716"/>
                  <a:gd name="connsiteX1" fmla="*/ -22 w 344109"/>
                  <a:gd name="connsiteY1" fmla="*/ 16096 h 175716"/>
                  <a:gd name="connsiteX2" fmla="*/ -22 w 344109"/>
                  <a:gd name="connsiteY2" fmla="*/ 159268 h 175716"/>
                  <a:gd name="connsiteX3" fmla="*/ 16221 w 344109"/>
                  <a:gd name="connsiteY3" fmla="*/ 175576 h 175716"/>
                  <a:gd name="connsiteX4" fmla="*/ 327848 w 344109"/>
                  <a:gd name="connsiteY4" fmla="*/ 175576 h 175716"/>
                  <a:gd name="connsiteX5" fmla="*/ 344088 w 344109"/>
                  <a:gd name="connsiteY5" fmla="*/ 159268 h 175716"/>
                  <a:gd name="connsiteX6" fmla="*/ 344088 w 344109"/>
                  <a:gd name="connsiteY6" fmla="*/ 16096 h 175716"/>
                  <a:gd name="connsiteX7" fmla="*/ 327848 w 344109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4109" h="175716">
                    <a:moveTo>
                      <a:pt x="16221" y="-140"/>
                    </a:moveTo>
                    <a:cubicBezTo>
                      <a:pt x="7081" y="-140"/>
                      <a:pt x="-22" y="6988"/>
                      <a:pt x="-22" y="16096"/>
                    </a:cubicBezTo>
                    <a:lnTo>
                      <a:pt x="-22" y="159268"/>
                    </a:lnTo>
                    <a:cubicBezTo>
                      <a:pt x="-22" y="168412"/>
                      <a:pt x="7106" y="175576"/>
                      <a:pt x="16221" y="175576"/>
                    </a:cubicBezTo>
                    <a:lnTo>
                      <a:pt x="327848" y="175576"/>
                    </a:lnTo>
                    <a:cubicBezTo>
                      <a:pt x="336964" y="175576"/>
                      <a:pt x="344088" y="168412"/>
                      <a:pt x="344088" y="159268"/>
                    </a:cubicBezTo>
                    <a:lnTo>
                      <a:pt x="344088" y="16096"/>
                    </a:lnTo>
                    <a:cubicBezTo>
                      <a:pt x="344088" y="6988"/>
                      <a:pt x="336989" y="-140"/>
                      <a:pt x="327848" y="-140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14" name="フリーフォーム: 図形 9613">
                <a:extLst>
                  <a:ext uri="{FF2B5EF4-FFF2-40B4-BE49-F238E27FC236}">
                    <a16:creationId xmlns:a16="http://schemas.microsoft.com/office/drawing/2014/main" id="{83A961B0-AD1E-51F5-002C-93365816B5C6}"/>
                  </a:ext>
                </a:extLst>
              </p:cNvPr>
              <p:cNvSpPr/>
              <p:nvPr/>
            </p:nvSpPr>
            <p:spPr>
              <a:xfrm>
                <a:off x="3652082" y="621071"/>
                <a:ext cx="132948" cy="173304"/>
              </a:xfrm>
              <a:custGeom>
                <a:avLst/>
                <a:gdLst>
                  <a:gd name="connsiteX0" fmla="*/ 16409 w 132948"/>
                  <a:gd name="connsiteY0" fmla="*/ -156 h 173304"/>
                  <a:gd name="connsiteX1" fmla="*/ 173 w 132948"/>
                  <a:gd name="connsiteY1" fmla="*/ 16080 h 173304"/>
                  <a:gd name="connsiteX2" fmla="*/ 173 w 132948"/>
                  <a:gd name="connsiteY2" fmla="*/ 156912 h 173304"/>
                  <a:gd name="connsiteX3" fmla="*/ 16409 w 132948"/>
                  <a:gd name="connsiteY3" fmla="*/ 173148 h 173304"/>
                  <a:gd name="connsiteX4" fmla="*/ 116885 w 132948"/>
                  <a:gd name="connsiteY4" fmla="*/ 173148 h 173304"/>
                  <a:gd name="connsiteX5" fmla="*/ 133121 w 132948"/>
                  <a:gd name="connsiteY5" fmla="*/ 156912 h 173304"/>
                  <a:gd name="connsiteX6" fmla="*/ 133121 w 132948"/>
                  <a:gd name="connsiteY6" fmla="*/ 16080 h 173304"/>
                  <a:gd name="connsiteX7" fmla="*/ 116885 w 132948"/>
                  <a:gd name="connsiteY7" fmla="*/ -156 h 173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304">
                    <a:moveTo>
                      <a:pt x="16409" y="-156"/>
                    </a:moveTo>
                    <a:cubicBezTo>
                      <a:pt x="7265" y="-156"/>
                      <a:pt x="173" y="6936"/>
                      <a:pt x="173" y="16080"/>
                    </a:cubicBezTo>
                    <a:lnTo>
                      <a:pt x="173" y="156912"/>
                    </a:lnTo>
                    <a:cubicBezTo>
                      <a:pt x="173" y="166056"/>
                      <a:pt x="7265" y="173148"/>
                      <a:pt x="16409" y="173148"/>
                    </a:cubicBezTo>
                    <a:lnTo>
                      <a:pt x="116885" y="173148"/>
                    </a:lnTo>
                    <a:cubicBezTo>
                      <a:pt x="126029" y="173148"/>
                      <a:pt x="133121" y="166056"/>
                      <a:pt x="133121" y="156912"/>
                    </a:cubicBezTo>
                    <a:lnTo>
                      <a:pt x="133121" y="16080"/>
                    </a:lnTo>
                    <a:cubicBezTo>
                      <a:pt x="133121" y="6936"/>
                      <a:pt x="126029" y="-156"/>
                      <a:pt x="116885" y="-156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15" name="フリーフォーム: 図形 9614">
                <a:extLst>
                  <a:ext uri="{FF2B5EF4-FFF2-40B4-BE49-F238E27FC236}">
                    <a16:creationId xmlns:a16="http://schemas.microsoft.com/office/drawing/2014/main" id="{19EB7295-6ED0-63CD-BFAE-6A044D19078C}"/>
                  </a:ext>
                </a:extLst>
              </p:cNvPr>
              <p:cNvSpPr/>
              <p:nvPr/>
            </p:nvSpPr>
            <p:spPr>
              <a:xfrm>
                <a:off x="3484610" y="621071"/>
                <a:ext cx="132948" cy="173304"/>
              </a:xfrm>
              <a:custGeom>
                <a:avLst/>
                <a:gdLst>
                  <a:gd name="connsiteX0" fmla="*/ 16396 w 132948"/>
                  <a:gd name="connsiteY0" fmla="*/ -156 h 173304"/>
                  <a:gd name="connsiteX1" fmla="*/ 160 w 132948"/>
                  <a:gd name="connsiteY1" fmla="*/ 16080 h 173304"/>
                  <a:gd name="connsiteX2" fmla="*/ 160 w 132948"/>
                  <a:gd name="connsiteY2" fmla="*/ 156912 h 173304"/>
                  <a:gd name="connsiteX3" fmla="*/ 16396 w 132948"/>
                  <a:gd name="connsiteY3" fmla="*/ 173148 h 173304"/>
                  <a:gd name="connsiteX4" fmla="*/ 116872 w 132948"/>
                  <a:gd name="connsiteY4" fmla="*/ 173148 h 173304"/>
                  <a:gd name="connsiteX5" fmla="*/ 133108 w 132948"/>
                  <a:gd name="connsiteY5" fmla="*/ 156912 h 173304"/>
                  <a:gd name="connsiteX6" fmla="*/ 133108 w 132948"/>
                  <a:gd name="connsiteY6" fmla="*/ 16080 h 173304"/>
                  <a:gd name="connsiteX7" fmla="*/ 116872 w 132948"/>
                  <a:gd name="connsiteY7" fmla="*/ -156 h 173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304">
                    <a:moveTo>
                      <a:pt x="16396" y="-156"/>
                    </a:moveTo>
                    <a:cubicBezTo>
                      <a:pt x="7252" y="-156"/>
                      <a:pt x="160" y="6936"/>
                      <a:pt x="160" y="16080"/>
                    </a:cubicBezTo>
                    <a:lnTo>
                      <a:pt x="160" y="156912"/>
                    </a:lnTo>
                    <a:cubicBezTo>
                      <a:pt x="160" y="166056"/>
                      <a:pt x="7252" y="173148"/>
                      <a:pt x="16396" y="173148"/>
                    </a:cubicBezTo>
                    <a:lnTo>
                      <a:pt x="116872" y="173148"/>
                    </a:lnTo>
                    <a:cubicBezTo>
                      <a:pt x="126016" y="173148"/>
                      <a:pt x="133108" y="166056"/>
                      <a:pt x="133108" y="156912"/>
                    </a:cubicBezTo>
                    <a:lnTo>
                      <a:pt x="133108" y="16080"/>
                    </a:lnTo>
                    <a:cubicBezTo>
                      <a:pt x="133108" y="6936"/>
                      <a:pt x="126016" y="-156"/>
                      <a:pt x="116872" y="-156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16" name="フリーフォーム: 図形 9615">
                <a:extLst>
                  <a:ext uri="{FF2B5EF4-FFF2-40B4-BE49-F238E27FC236}">
                    <a16:creationId xmlns:a16="http://schemas.microsoft.com/office/drawing/2014/main" id="{F244C06F-3F3B-07DB-4D6D-D9FA1433428A}"/>
                  </a:ext>
                </a:extLst>
              </p:cNvPr>
              <p:cNvSpPr/>
              <p:nvPr/>
            </p:nvSpPr>
            <p:spPr>
              <a:xfrm>
                <a:off x="3272469" y="619883"/>
                <a:ext cx="175708" cy="175715"/>
              </a:xfrm>
              <a:custGeom>
                <a:avLst/>
                <a:gdLst>
                  <a:gd name="connsiteX0" fmla="*/ 12450 w 175708"/>
                  <a:gd name="connsiteY0" fmla="*/ -156 h 175715"/>
                  <a:gd name="connsiteX1" fmla="*/ 145 w 175708"/>
                  <a:gd name="connsiteY1" fmla="*/ 12119 h 175715"/>
                  <a:gd name="connsiteX2" fmla="*/ 145 w 175708"/>
                  <a:gd name="connsiteY2" fmla="*/ 163247 h 175715"/>
                  <a:gd name="connsiteX3" fmla="*/ 12450 w 175708"/>
                  <a:gd name="connsiteY3" fmla="*/ 175560 h 175715"/>
                  <a:gd name="connsiteX4" fmla="*/ 163542 w 175708"/>
                  <a:gd name="connsiteY4" fmla="*/ 175560 h 175715"/>
                  <a:gd name="connsiteX5" fmla="*/ 175854 w 175708"/>
                  <a:gd name="connsiteY5" fmla="*/ 163247 h 175715"/>
                  <a:gd name="connsiteX6" fmla="*/ 175854 w 175708"/>
                  <a:gd name="connsiteY6" fmla="*/ 12119 h 175715"/>
                  <a:gd name="connsiteX7" fmla="*/ 163542 w 175708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450" y="-156"/>
                    </a:moveTo>
                    <a:cubicBezTo>
                      <a:pt x="5498" y="-156"/>
                      <a:pt x="145" y="5172"/>
                      <a:pt x="145" y="12119"/>
                    </a:cubicBezTo>
                    <a:lnTo>
                      <a:pt x="145" y="163247"/>
                    </a:lnTo>
                    <a:cubicBezTo>
                      <a:pt x="145" y="170196"/>
                      <a:pt x="5498" y="175560"/>
                      <a:pt x="12450" y="175560"/>
                    </a:cubicBezTo>
                    <a:lnTo>
                      <a:pt x="163542" y="175560"/>
                    </a:lnTo>
                    <a:cubicBezTo>
                      <a:pt x="170490" y="175560"/>
                      <a:pt x="175854" y="170196"/>
                      <a:pt x="175854" y="163247"/>
                    </a:cubicBezTo>
                    <a:lnTo>
                      <a:pt x="175854" y="12119"/>
                    </a:lnTo>
                    <a:cubicBezTo>
                      <a:pt x="175854" y="5172"/>
                      <a:pt x="170490" y="-156"/>
                      <a:pt x="163542" y="-156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17" name="フリーフォーム: 図形 9616">
                <a:extLst>
                  <a:ext uri="{FF2B5EF4-FFF2-40B4-BE49-F238E27FC236}">
                    <a16:creationId xmlns:a16="http://schemas.microsoft.com/office/drawing/2014/main" id="{FDBE6CD4-3AD7-67DF-1440-2D0B2A609486}"/>
                  </a:ext>
                </a:extLst>
              </p:cNvPr>
              <p:cNvSpPr/>
              <p:nvPr/>
            </p:nvSpPr>
            <p:spPr>
              <a:xfrm>
                <a:off x="3058719" y="619883"/>
                <a:ext cx="175712" cy="175715"/>
              </a:xfrm>
              <a:custGeom>
                <a:avLst/>
                <a:gdLst>
                  <a:gd name="connsiteX0" fmla="*/ 12433 w 175712"/>
                  <a:gd name="connsiteY0" fmla="*/ -156 h 175715"/>
                  <a:gd name="connsiteX1" fmla="*/ 129 w 175712"/>
                  <a:gd name="connsiteY1" fmla="*/ 12119 h 175715"/>
                  <a:gd name="connsiteX2" fmla="*/ 129 w 175712"/>
                  <a:gd name="connsiteY2" fmla="*/ 163247 h 175715"/>
                  <a:gd name="connsiteX3" fmla="*/ 12433 w 175712"/>
                  <a:gd name="connsiteY3" fmla="*/ 175560 h 175715"/>
                  <a:gd name="connsiteX4" fmla="*/ 163536 w 175712"/>
                  <a:gd name="connsiteY4" fmla="*/ 175560 h 175715"/>
                  <a:gd name="connsiteX5" fmla="*/ 175841 w 175712"/>
                  <a:gd name="connsiteY5" fmla="*/ 163247 h 175715"/>
                  <a:gd name="connsiteX6" fmla="*/ 175841 w 175712"/>
                  <a:gd name="connsiteY6" fmla="*/ 12119 h 175715"/>
                  <a:gd name="connsiteX7" fmla="*/ 163536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433" y="-156"/>
                    </a:moveTo>
                    <a:cubicBezTo>
                      <a:pt x="5482" y="-156"/>
                      <a:pt x="129" y="5172"/>
                      <a:pt x="129" y="12119"/>
                    </a:cubicBezTo>
                    <a:lnTo>
                      <a:pt x="129" y="163247"/>
                    </a:lnTo>
                    <a:cubicBezTo>
                      <a:pt x="129" y="170196"/>
                      <a:pt x="5482" y="175560"/>
                      <a:pt x="12433" y="175560"/>
                    </a:cubicBezTo>
                    <a:lnTo>
                      <a:pt x="163536" y="175560"/>
                    </a:lnTo>
                    <a:cubicBezTo>
                      <a:pt x="170488" y="175560"/>
                      <a:pt x="175841" y="170196"/>
                      <a:pt x="175841" y="163247"/>
                    </a:cubicBezTo>
                    <a:lnTo>
                      <a:pt x="175841" y="12119"/>
                    </a:lnTo>
                    <a:cubicBezTo>
                      <a:pt x="175841" y="5172"/>
                      <a:pt x="170488" y="-156"/>
                      <a:pt x="163536" y="-156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18" name="フリーフォーム: 図形 9617">
                <a:extLst>
                  <a:ext uri="{FF2B5EF4-FFF2-40B4-BE49-F238E27FC236}">
                    <a16:creationId xmlns:a16="http://schemas.microsoft.com/office/drawing/2014/main" id="{FFD728A1-0A85-6849-EFBC-4B089B3C5900}"/>
                  </a:ext>
                </a:extLst>
              </p:cNvPr>
              <p:cNvSpPr/>
              <p:nvPr/>
            </p:nvSpPr>
            <p:spPr>
              <a:xfrm>
                <a:off x="2844969" y="619883"/>
                <a:ext cx="175712" cy="175715"/>
              </a:xfrm>
              <a:custGeom>
                <a:avLst/>
                <a:gdLst>
                  <a:gd name="connsiteX0" fmla="*/ 12417 w 175712"/>
                  <a:gd name="connsiteY0" fmla="*/ -156 h 175715"/>
                  <a:gd name="connsiteX1" fmla="*/ 112 w 175712"/>
                  <a:gd name="connsiteY1" fmla="*/ 12119 h 175715"/>
                  <a:gd name="connsiteX2" fmla="*/ 112 w 175712"/>
                  <a:gd name="connsiteY2" fmla="*/ 163247 h 175715"/>
                  <a:gd name="connsiteX3" fmla="*/ 12417 w 175712"/>
                  <a:gd name="connsiteY3" fmla="*/ 175560 h 175715"/>
                  <a:gd name="connsiteX4" fmla="*/ 163520 w 175712"/>
                  <a:gd name="connsiteY4" fmla="*/ 175560 h 175715"/>
                  <a:gd name="connsiteX5" fmla="*/ 175824 w 175712"/>
                  <a:gd name="connsiteY5" fmla="*/ 163247 h 175715"/>
                  <a:gd name="connsiteX6" fmla="*/ 175824 w 175712"/>
                  <a:gd name="connsiteY6" fmla="*/ 12119 h 175715"/>
                  <a:gd name="connsiteX7" fmla="*/ 163520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417" y="-156"/>
                    </a:moveTo>
                    <a:cubicBezTo>
                      <a:pt x="5465" y="-156"/>
                      <a:pt x="112" y="5172"/>
                      <a:pt x="112" y="12119"/>
                    </a:cubicBezTo>
                    <a:lnTo>
                      <a:pt x="112" y="163247"/>
                    </a:lnTo>
                    <a:cubicBezTo>
                      <a:pt x="112" y="170196"/>
                      <a:pt x="5465" y="175560"/>
                      <a:pt x="12417" y="175560"/>
                    </a:cubicBezTo>
                    <a:lnTo>
                      <a:pt x="163520" y="175560"/>
                    </a:lnTo>
                    <a:cubicBezTo>
                      <a:pt x="170471" y="175560"/>
                      <a:pt x="175824" y="170196"/>
                      <a:pt x="175824" y="163247"/>
                    </a:cubicBezTo>
                    <a:lnTo>
                      <a:pt x="175824" y="12119"/>
                    </a:lnTo>
                    <a:cubicBezTo>
                      <a:pt x="175824" y="5172"/>
                      <a:pt x="170471" y="-156"/>
                      <a:pt x="163520" y="-156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19" name="フリーフォーム: 図形 9618">
                <a:extLst>
                  <a:ext uri="{FF2B5EF4-FFF2-40B4-BE49-F238E27FC236}">
                    <a16:creationId xmlns:a16="http://schemas.microsoft.com/office/drawing/2014/main" id="{BF42737C-C3C6-B098-E419-68A4218D3647}"/>
                  </a:ext>
                </a:extLst>
              </p:cNvPr>
              <p:cNvSpPr/>
              <p:nvPr/>
            </p:nvSpPr>
            <p:spPr>
              <a:xfrm>
                <a:off x="2631151" y="619883"/>
                <a:ext cx="175708" cy="175715"/>
              </a:xfrm>
              <a:custGeom>
                <a:avLst/>
                <a:gdLst>
                  <a:gd name="connsiteX0" fmla="*/ 12397 w 175708"/>
                  <a:gd name="connsiteY0" fmla="*/ -156 h 175715"/>
                  <a:gd name="connsiteX1" fmla="*/ 96 w 175708"/>
                  <a:gd name="connsiteY1" fmla="*/ 12119 h 175715"/>
                  <a:gd name="connsiteX2" fmla="*/ 96 w 175708"/>
                  <a:gd name="connsiteY2" fmla="*/ 163247 h 175715"/>
                  <a:gd name="connsiteX3" fmla="*/ 12397 w 175708"/>
                  <a:gd name="connsiteY3" fmla="*/ 175560 h 175715"/>
                  <a:gd name="connsiteX4" fmla="*/ 163499 w 175708"/>
                  <a:gd name="connsiteY4" fmla="*/ 175560 h 175715"/>
                  <a:gd name="connsiteX5" fmla="*/ 175804 w 175708"/>
                  <a:gd name="connsiteY5" fmla="*/ 163247 h 175715"/>
                  <a:gd name="connsiteX6" fmla="*/ 175804 w 175708"/>
                  <a:gd name="connsiteY6" fmla="*/ 12119 h 175715"/>
                  <a:gd name="connsiteX7" fmla="*/ 163499 w 175708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97" y="-156"/>
                    </a:moveTo>
                    <a:cubicBezTo>
                      <a:pt x="5445" y="-156"/>
                      <a:pt x="96" y="5172"/>
                      <a:pt x="96" y="12119"/>
                    </a:cubicBezTo>
                    <a:lnTo>
                      <a:pt x="96" y="163247"/>
                    </a:lnTo>
                    <a:cubicBezTo>
                      <a:pt x="96" y="170196"/>
                      <a:pt x="5445" y="175560"/>
                      <a:pt x="12397" y="175560"/>
                    </a:cubicBezTo>
                    <a:lnTo>
                      <a:pt x="163499" y="175560"/>
                    </a:lnTo>
                    <a:cubicBezTo>
                      <a:pt x="170451" y="175560"/>
                      <a:pt x="175804" y="170196"/>
                      <a:pt x="175804" y="163247"/>
                    </a:cubicBezTo>
                    <a:lnTo>
                      <a:pt x="175804" y="12119"/>
                    </a:lnTo>
                    <a:cubicBezTo>
                      <a:pt x="175804" y="5172"/>
                      <a:pt x="170451" y="-156"/>
                      <a:pt x="163499" y="-156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20" name="フリーフォーム: 図形 9619">
                <a:extLst>
                  <a:ext uri="{FF2B5EF4-FFF2-40B4-BE49-F238E27FC236}">
                    <a16:creationId xmlns:a16="http://schemas.microsoft.com/office/drawing/2014/main" id="{87896638-BA9B-142E-EA7E-5331E1C1129B}"/>
                  </a:ext>
                </a:extLst>
              </p:cNvPr>
              <p:cNvSpPr/>
              <p:nvPr/>
            </p:nvSpPr>
            <p:spPr>
              <a:xfrm>
                <a:off x="2417397" y="619883"/>
                <a:ext cx="175712" cy="175715"/>
              </a:xfrm>
              <a:custGeom>
                <a:avLst/>
                <a:gdLst>
                  <a:gd name="connsiteX0" fmla="*/ 12384 w 175712"/>
                  <a:gd name="connsiteY0" fmla="*/ -156 h 175715"/>
                  <a:gd name="connsiteX1" fmla="*/ 79 w 175712"/>
                  <a:gd name="connsiteY1" fmla="*/ 12119 h 175715"/>
                  <a:gd name="connsiteX2" fmla="*/ 79 w 175712"/>
                  <a:gd name="connsiteY2" fmla="*/ 163247 h 175715"/>
                  <a:gd name="connsiteX3" fmla="*/ 12384 w 175712"/>
                  <a:gd name="connsiteY3" fmla="*/ 175560 h 175715"/>
                  <a:gd name="connsiteX4" fmla="*/ 163487 w 175712"/>
                  <a:gd name="connsiteY4" fmla="*/ 175560 h 175715"/>
                  <a:gd name="connsiteX5" fmla="*/ 175792 w 175712"/>
                  <a:gd name="connsiteY5" fmla="*/ 163247 h 175715"/>
                  <a:gd name="connsiteX6" fmla="*/ 175792 w 175712"/>
                  <a:gd name="connsiteY6" fmla="*/ 12119 h 175715"/>
                  <a:gd name="connsiteX7" fmla="*/ 163487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84" y="-156"/>
                    </a:moveTo>
                    <a:cubicBezTo>
                      <a:pt x="5432" y="-156"/>
                      <a:pt x="79" y="5172"/>
                      <a:pt x="79" y="12119"/>
                    </a:cubicBezTo>
                    <a:lnTo>
                      <a:pt x="79" y="163247"/>
                    </a:lnTo>
                    <a:cubicBezTo>
                      <a:pt x="79" y="170196"/>
                      <a:pt x="5432" y="175560"/>
                      <a:pt x="12384" y="175560"/>
                    </a:cubicBezTo>
                    <a:lnTo>
                      <a:pt x="163487" y="175560"/>
                    </a:lnTo>
                    <a:cubicBezTo>
                      <a:pt x="170438" y="175560"/>
                      <a:pt x="175792" y="170196"/>
                      <a:pt x="175792" y="163247"/>
                    </a:cubicBezTo>
                    <a:lnTo>
                      <a:pt x="175792" y="12119"/>
                    </a:lnTo>
                    <a:cubicBezTo>
                      <a:pt x="175792" y="5172"/>
                      <a:pt x="170438" y="-156"/>
                      <a:pt x="163487" y="-156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21" name="フリーフォーム: 図形 9620">
                <a:extLst>
                  <a:ext uri="{FF2B5EF4-FFF2-40B4-BE49-F238E27FC236}">
                    <a16:creationId xmlns:a16="http://schemas.microsoft.com/office/drawing/2014/main" id="{8DC2F9CD-0825-7BA6-6FEA-F68C10EA9984}"/>
                  </a:ext>
                </a:extLst>
              </p:cNvPr>
              <p:cNvSpPr/>
              <p:nvPr/>
            </p:nvSpPr>
            <p:spPr>
              <a:xfrm>
                <a:off x="2203650" y="619883"/>
                <a:ext cx="175708" cy="175715"/>
              </a:xfrm>
              <a:custGeom>
                <a:avLst/>
                <a:gdLst>
                  <a:gd name="connsiteX0" fmla="*/ 12364 w 175708"/>
                  <a:gd name="connsiteY0" fmla="*/ -156 h 175715"/>
                  <a:gd name="connsiteX1" fmla="*/ 63 w 175708"/>
                  <a:gd name="connsiteY1" fmla="*/ 12119 h 175715"/>
                  <a:gd name="connsiteX2" fmla="*/ 63 w 175708"/>
                  <a:gd name="connsiteY2" fmla="*/ 163247 h 175715"/>
                  <a:gd name="connsiteX3" fmla="*/ 12364 w 175708"/>
                  <a:gd name="connsiteY3" fmla="*/ 175560 h 175715"/>
                  <a:gd name="connsiteX4" fmla="*/ 163466 w 175708"/>
                  <a:gd name="connsiteY4" fmla="*/ 175560 h 175715"/>
                  <a:gd name="connsiteX5" fmla="*/ 175771 w 175708"/>
                  <a:gd name="connsiteY5" fmla="*/ 163247 h 175715"/>
                  <a:gd name="connsiteX6" fmla="*/ 175771 w 175708"/>
                  <a:gd name="connsiteY6" fmla="*/ 12119 h 175715"/>
                  <a:gd name="connsiteX7" fmla="*/ 163466 w 175708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64" y="-156"/>
                    </a:moveTo>
                    <a:cubicBezTo>
                      <a:pt x="5412" y="-156"/>
                      <a:pt x="63" y="5172"/>
                      <a:pt x="63" y="12119"/>
                    </a:cubicBezTo>
                    <a:lnTo>
                      <a:pt x="63" y="163247"/>
                    </a:lnTo>
                    <a:cubicBezTo>
                      <a:pt x="63" y="170196"/>
                      <a:pt x="5412" y="175560"/>
                      <a:pt x="12364" y="175560"/>
                    </a:cubicBezTo>
                    <a:lnTo>
                      <a:pt x="163466" y="175560"/>
                    </a:lnTo>
                    <a:cubicBezTo>
                      <a:pt x="170418" y="175560"/>
                      <a:pt x="175771" y="170196"/>
                      <a:pt x="175771" y="163247"/>
                    </a:cubicBezTo>
                    <a:lnTo>
                      <a:pt x="175771" y="12119"/>
                    </a:lnTo>
                    <a:cubicBezTo>
                      <a:pt x="175771" y="5172"/>
                      <a:pt x="170418" y="-156"/>
                      <a:pt x="163466" y="-156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22" name="フリーフォーム: 図形 9621">
                <a:extLst>
                  <a:ext uri="{FF2B5EF4-FFF2-40B4-BE49-F238E27FC236}">
                    <a16:creationId xmlns:a16="http://schemas.microsoft.com/office/drawing/2014/main" id="{9058F6E6-290C-585B-2755-766A57A267BA}"/>
                  </a:ext>
                </a:extLst>
              </p:cNvPr>
              <p:cNvSpPr/>
              <p:nvPr/>
            </p:nvSpPr>
            <p:spPr>
              <a:xfrm>
                <a:off x="1989828" y="619883"/>
                <a:ext cx="175712" cy="175715"/>
              </a:xfrm>
              <a:custGeom>
                <a:avLst/>
                <a:gdLst>
                  <a:gd name="connsiteX0" fmla="*/ 12419 w 175712"/>
                  <a:gd name="connsiteY0" fmla="*/ -156 h 175715"/>
                  <a:gd name="connsiteX1" fmla="*/ 46 w 175712"/>
                  <a:gd name="connsiteY1" fmla="*/ 12119 h 175715"/>
                  <a:gd name="connsiteX2" fmla="*/ 46 w 175712"/>
                  <a:gd name="connsiteY2" fmla="*/ 163247 h 175715"/>
                  <a:gd name="connsiteX3" fmla="*/ 12419 w 175712"/>
                  <a:gd name="connsiteY3" fmla="*/ 175560 h 175715"/>
                  <a:gd name="connsiteX4" fmla="*/ 163454 w 175712"/>
                  <a:gd name="connsiteY4" fmla="*/ 175560 h 175715"/>
                  <a:gd name="connsiteX5" fmla="*/ 175759 w 175712"/>
                  <a:gd name="connsiteY5" fmla="*/ 163247 h 175715"/>
                  <a:gd name="connsiteX6" fmla="*/ 175759 w 175712"/>
                  <a:gd name="connsiteY6" fmla="*/ 12119 h 175715"/>
                  <a:gd name="connsiteX7" fmla="*/ 163454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419" y="-156"/>
                    </a:moveTo>
                    <a:cubicBezTo>
                      <a:pt x="5468" y="-156"/>
                      <a:pt x="46" y="5207"/>
                      <a:pt x="46" y="12119"/>
                    </a:cubicBezTo>
                    <a:lnTo>
                      <a:pt x="46" y="163247"/>
                    </a:lnTo>
                    <a:cubicBezTo>
                      <a:pt x="46" y="170159"/>
                      <a:pt x="5468" y="175560"/>
                      <a:pt x="12419" y="175560"/>
                    </a:cubicBezTo>
                    <a:lnTo>
                      <a:pt x="163454" y="175560"/>
                    </a:lnTo>
                    <a:cubicBezTo>
                      <a:pt x="170405" y="175560"/>
                      <a:pt x="175759" y="170196"/>
                      <a:pt x="175759" y="163247"/>
                    </a:cubicBezTo>
                    <a:lnTo>
                      <a:pt x="175759" y="12119"/>
                    </a:lnTo>
                    <a:cubicBezTo>
                      <a:pt x="175759" y="5172"/>
                      <a:pt x="170405" y="-156"/>
                      <a:pt x="163454" y="-156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23" name="フリーフォーム: 図形 9622">
                <a:extLst>
                  <a:ext uri="{FF2B5EF4-FFF2-40B4-BE49-F238E27FC236}">
                    <a16:creationId xmlns:a16="http://schemas.microsoft.com/office/drawing/2014/main" id="{6E02F909-9F2F-51B7-8132-F39528B8D06E}"/>
                  </a:ext>
                </a:extLst>
              </p:cNvPr>
              <p:cNvSpPr/>
              <p:nvPr/>
            </p:nvSpPr>
            <p:spPr>
              <a:xfrm>
                <a:off x="1776078" y="619883"/>
                <a:ext cx="175712" cy="175715"/>
              </a:xfrm>
              <a:custGeom>
                <a:avLst/>
                <a:gdLst>
                  <a:gd name="connsiteX0" fmla="*/ 12334 w 175712"/>
                  <a:gd name="connsiteY0" fmla="*/ -156 h 175715"/>
                  <a:gd name="connsiteX1" fmla="*/ 30 w 175712"/>
                  <a:gd name="connsiteY1" fmla="*/ 12119 h 175715"/>
                  <a:gd name="connsiteX2" fmla="*/ 30 w 175712"/>
                  <a:gd name="connsiteY2" fmla="*/ 163247 h 175715"/>
                  <a:gd name="connsiteX3" fmla="*/ 12334 w 175712"/>
                  <a:gd name="connsiteY3" fmla="*/ 175560 h 175715"/>
                  <a:gd name="connsiteX4" fmla="*/ 163437 w 175712"/>
                  <a:gd name="connsiteY4" fmla="*/ 175560 h 175715"/>
                  <a:gd name="connsiteX5" fmla="*/ 175742 w 175712"/>
                  <a:gd name="connsiteY5" fmla="*/ 163247 h 175715"/>
                  <a:gd name="connsiteX6" fmla="*/ 175742 w 175712"/>
                  <a:gd name="connsiteY6" fmla="*/ 12119 h 175715"/>
                  <a:gd name="connsiteX7" fmla="*/ 163437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34" y="-156"/>
                    </a:moveTo>
                    <a:cubicBezTo>
                      <a:pt x="5383" y="-156"/>
                      <a:pt x="30" y="5172"/>
                      <a:pt x="30" y="12119"/>
                    </a:cubicBezTo>
                    <a:lnTo>
                      <a:pt x="30" y="163247"/>
                    </a:lnTo>
                    <a:cubicBezTo>
                      <a:pt x="30" y="170196"/>
                      <a:pt x="5383" y="175560"/>
                      <a:pt x="12334" y="175560"/>
                    </a:cubicBezTo>
                    <a:lnTo>
                      <a:pt x="163437" y="175560"/>
                    </a:lnTo>
                    <a:cubicBezTo>
                      <a:pt x="170389" y="175560"/>
                      <a:pt x="175742" y="170196"/>
                      <a:pt x="175742" y="163247"/>
                    </a:cubicBezTo>
                    <a:lnTo>
                      <a:pt x="175742" y="12119"/>
                    </a:lnTo>
                    <a:cubicBezTo>
                      <a:pt x="175742" y="5172"/>
                      <a:pt x="170389" y="-156"/>
                      <a:pt x="163437" y="-156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24" name="フリーフォーム: 図形 9623">
                <a:extLst>
                  <a:ext uri="{FF2B5EF4-FFF2-40B4-BE49-F238E27FC236}">
                    <a16:creationId xmlns:a16="http://schemas.microsoft.com/office/drawing/2014/main" id="{1385C82C-F37F-32FE-A9EA-3D50AB180B9C}"/>
                  </a:ext>
                </a:extLst>
              </p:cNvPr>
              <p:cNvSpPr/>
              <p:nvPr/>
            </p:nvSpPr>
            <p:spPr>
              <a:xfrm>
                <a:off x="1562328" y="619883"/>
                <a:ext cx="175712" cy="175715"/>
              </a:xfrm>
              <a:custGeom>
                <a:avLst/>
                <a:gdLst>
                  <a:gd name="connsiteX0" fmla="*/ 12318 w 175712"/>
                  <a:gd name="connsiteY0" fmla="*/ -156 h 175715"/>
                  <a:gd name="connsiteX1" fmla="*/ 13 w 175712"/>
                  <a:gd name="connsiteY1" fmla="*/ 12119 h 175715"/>
                  <a:gd name="connsiteX2" fmla="*/ 13 w 175712"/>
                  <a:gd name="connsiteY2" fmla="*/ 163247 h 175715"/>
                  <a:gd name="connsiteX3" fmla="*/ 12318 w 175712"/>
                  <a:gd name="connsiteY3" fmla="*/ 175560 h 175715"/>
                  <a:gd name="connsiteX4" fmla="*/ 163421 w 175712"/>
                  <a:gd name="connsiteY4" fmla="*/ 175560 h 175715"/>
                  <a:gd name="connsiteX5" fmla="*/ 175725 w 175712"/>
                  <a:gd name="connsiteY5" fmla="*/ 163247 h 175715"/>
                  <a:gd name="connsiteX6" fmla="*/ 175725 w 175712"/>
                  <a:gd name="connsiteY6" fmla="*/ 12119 h 175715"/>
                  <a:gd name="connsiteX7" fmla="*/ 163421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18" y="-156"/>
                    </a:moveTo>
                    <a:cubicBezTo>
                      <a:pt x="5366" y="-156"/>
                      <a:pt x="13" y="5172"/>
                      <a:pt x="13" y="12119"/>
                    </a:cubicBezTo>
                    <a:lnTo>
                      <a:pt x="13" y="163247"/>
                    </a:lnTo>
                    <a:cubicBezTo>
                      <a:pt x="13" y="170196"/>
                      <a:pt x="5366" y="175560"/>
                      <a:pt x="12318" y="175560"/>
                    </a:cubicBezTo>
                    <a:lnTo>
                      <a:pt x="163421" y="175560"/>
                    </a:lnTo>
                    <a:cubicBezTo>
                      <a:pt x="170372" y="175560"/>
                      <a:pt x="175725" y="170196"/>
                      <a:pt x="175725" y="163247"/>
                    </a:cubicBezTo>
                    <a:lnTo>
                      <a:pt x="175725" y="12119"/>
                    </a:lnTo>
                    <a:cubicBezTo>
                      <a:pt x="175725" y="5172"/>
                      <a:pt x="170372" y="-156"/>
                      <a:pt x="163421" y="-156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25" name="フリーフォーム: 図形 9624">
                <a:extLst>
                  <a:ext uri="{FF2B5EF4-FFF2-40B4-BE49-F238E27FC236}">
                    <a16:creationId xmlns:a16="http://schemas.microsoft.com/office/drawing/2014/main" id="{94A5D81B-2C10-9486-66BC-009866D1A678}"/>
                  </a:ext>
                </a:extLst>
              </p:cNvPr>
              <p:cNvSpPr/>
              <p:nvPr/>
            </p:nvSpPr>
            <p:spPr>
              <a:xfrm>
                <a:off x="1348578" y="619883"/>
                <a:ext cx="175712" cy="175715"/>
              </a:xfrm>
              <a:custGeom>
                <a:avLst/>
                <a:gdLst>
                  <a:gd name="connsiteX0" fmla="*/ 12301 w 175712"/>
                  <a:gd name="connsiteY0" fmla="*/ -156 h 175715"/>
                  <a:gd name="connsiteX1" fmla="*/ -3 w 175712"/>
                  <a:gd name="connsiteY1" fmla="*/ 12119 h 175715"/>
                  <a:gd name="connsiteX2" fmla="*/ -3 w 175712"/>
                  <a:gd name="connsiteY2" fmla="*/ 163247 h 175715"/>
                  <a:gd name="connsiteX3" fmla="*/ 12301 w 175712"/>
                  <a:gd name="connsiteY3" fmla="*/ 175560 h 175715"/>
                  <a:gd name="connsiteX4" fmla="*/ 163404 w 175712"/>
                  <a:gd name="connsiteY4" fmla="*/ 175560 h 175715"/>
                  <a:gd name="connsiteX5" fmla="*/ 175709 w 175712"/>
                  <a:gd name="connsiteY5" fmla="*/ 163247 h 175715"/>
                  <a:gd name="connsiteX6" fmla="*/ 175709 w 175712"/>
                  <a:gd name="connsiteY6" fmla="*/ 12119 h 175715"/>
                  <a:gd name="connsiteX7" fmla="*/ 163404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01" y="-156"/>
                    </a:moveTo>
                    <a:cubicBezTo>
                      <a:pt x="5350" y="-156"/>
                      <a:pt x="-3" y="5172"/>
                      <a:pt x="-3" y="12119"/>
                    </a:cubicBezTo>
                    <a:lnTo>
                      <a:pt x="-3" y="163247"/>
                    </a:lnTo>
                    <a:cubicBezTo>
                      <a:pt x="-3" y="170196"/>
                      <a:pt x="5350" y="175560"/>
                      <a:pt x="12301" y="175560"/>
                    </a:cubicBezTo>
                    <a:lnTo>
                      <a:pt x="163404" y="175560"/>
                    </a:lnTo>
                    <a:cubicBezTo>
                      <a:pt x="170356" y="175560"/>
                      <a:pt x="175709" y="170196"/>
                      <a:pt x="175709" y="163247"/>
                    </a:cubicBezTo>
                    <a:lnTo>
                      <a:pt x="175709" y="12119"/>
                    </a:lnTo>
                    <a:cubicBezTo>
                      <a:pt x="175709" y="5172"/>
                      <a:pt x="170356" y="-156"/>
                      <a:pt x="163404" y="-156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26" name="フリーフォーム: 図形 9625">
                <a:extLst>
                  <a:ext uri="{FF2B5EF4-FFF2-40B4-BE49-F238E27FC236}">
                    <a16:creationId xmlns:a16="http://schemas.microsoft.com/office/drawing/2014/main" id="{E002BC31-0020-FD14-94BB-BE5E1DC9C5AA}"/>
                  </a:ext>
                </a:extLst>
              </p:cNvPr>
              <p:cNvSpPr/>
              <p:nvPr/>
            </p:nvSpPr>
            <p:spPr>
              <a:xfrm>
                <a:off x="1026615" y="619883"/>
                <a:ext cx="294120" cy="175715"/>
              </a:xfrm>
              <a:custGeom>
                <a:avLst/>
                <a:gdLst>
                  <a:gd name="connsiteX0" fmla="*/ 16220 w 294120"/>
                  <a:gd name="connsiteY0" fmla="*/ -156 h 175715"/>
                  <a:gd name="connsiteX1" fmla="*/ -24 w 294120"/>
                  <a:gd name="connsiteY1" fmla="*/ 16079 h 175715"/>
                  <a:gd name="connsiteX2" fmla="*/ -24 w 294120"/>
                  <a:gd name="connsiteY2" fmla="*/ 159287 h 175715"/>
                  <a:gd name="connsiteX3" fmla="*/ 16220 w 294120"/>
                  <a:gd name="connsiteY3" fmla="*/ 175560 h 175715"/>
                  <a:gd name="connsiteX4" fmla="*/ 277853 w 294120"/>
                  <a:gd name="connsiteY4" fmla="*/ 175560 h 175715"/>
                  <a:gd name="connsiteX5" fmla="*/ 294096 w 294120"/>
                  <a:gd name="connsiteY5" fmla="*/ 159287 h 175715"/>
                  <a:gd name="connsiteX6" fmla="*/ 294096 w 294120"/>
                  <a:gd name="connsiteY6" fmla="*/ 16079 h 175715"/>
                  <a:gd name="connsiteX7" fmla="*/ 277853 w 294120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94120" h="175715">
                    <a:moveTo>
                      <a:pt x="16220" y="-156"/>
                    </a:moveTo>
                    <a:cubicBezTo>
                      <a:pt x="7079" y="-156"/>
                      <a:pt x="-24" y="6935"/>
                      <a:pt x="-24" y="16079"/>
                    </a:cubicBezTo>
                    <a:lnTo>
                      <a:pt x="-24" y="159287"/>
                    </a:lnTo>
                    <a:cubicBezTo>
                      <a:pt x="-24" y="168432"/>
                      <a:pt x="7079" y="175560"/>
                      <a:pt x="16220" y="175560"/>
                    </a:cubicBezTo>
                    <a:lnTo>
                      <a:pt x="277853" y="175560"/>
                    </a:lnTo>
                    <a:cubicBezTo>
                      <a:pt x="286994" y="175560"/>
                      <a:pt x="294096" y="168432"/>
                      <a:pt x="294096" y="159287"/>
                    </a:cubicBezTo>
                    <a:lnTo>
                      <a:pt x="294096" y="16079"/>
                    </a:lnTo>
                    <a:cubicBezTo>
                      <a:pt x="294096" y="6935"/>
                      <a:pt x="286994" y="-156"/>
                      <a:pt x="277853" y="-156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27" name="フリーフォーム: 図形 9626">
                <a:extLst>
                  <a:ext uri="{FF2B5EF4-FFF2-40B4-BE49-F238E27FC236}">
                    <a16:creationId xmlns:a16="http://schemas.microsoft.com/office/drawing/2014/main" id="{43729072-ED73-7DEF-5325-DB88EEAF3925}"/>
                  </a:ext>
                </a:extLst>
              </p:cNvPr>
              <p:cNvSpPr/>
              <p:nvPr/>
            </p:nvSpPr>
            <p:spPr>
              <a:xfrm>
                <a:off x="3881294" y="413567"/>
                <a:ext cx="207864" cy="173412"/>
              </a:xfrm>
              <a:custGeom>
                <a:avLst/>
                <a:gdLst>
                  <a:gd name="connsiteX0" fmla="*/ 16429 w 207864"/>
                  <a:gd name="connsiteY0" fmla="*/ -172 h 173412"/>
                  <a:gd name="connsiteX1" fmla="*/ 193 w 207864"/>
                  <a:gd name="connsiteY1" fmla="*/ 16063 h 173412"/>
                  <a:gd name="connsiteX2" fmla="*/ 193 w 207864"/>
                  <a:gd name="connsiteY2" fmla="*/ 156896 h 173412"/>
                  <a:gd name="connsiteX3" fmla="*/ 16429 w 207864"/>
                  <a:gd name="connsiteY3" fmla="*/ 173240 h 173412"/>
                  <a:gd name="connsiteX4" fmla="*/ 191821 w 207864"/>
                  <a:gd name="connsiteY4" fmla="*/ 173240 h 173412"/>
                  <a:gd name="connsiteX5" fmla="*/ 208058 w 207864"/>
                  <a:gd name="connsiteY5" fmla="*/ 156896 h 173412"/>
                  <a:gd name="connsiteX6" fmla="*/ 208058 w 207864"/>
                  <a:gd name="connsiteY6" fmla="*/ 16063 h 173412"/>
                  <a:gd name="connsiteX7" fmla="*/ 191821 w 207864"/>
                  <a:gd name="connsiteY7" fmla="*/ -172 h 173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7864" h="173412">
                    <a:moveTo>
                      <a:pt x="16429" y="-172"/>
                    </a:moveTo>
                    <a:cubicBezTo>
                      <a:pt x="7321" y="-172"/>
                      <a:pt x="193" y="6919"/>
                      <a:pt x="193" y="16063"/>
                    </a:cubicBezTo>
                    <a:lnTo>
                      <a:pt x="193" y="156896"/>
                    </a:lnTo>
                    <a:cubicBezTo>
                      <a:pt x="193" y="166039"/>
                      <a:pt x="7321" y="173240"/>
                      <a:pt x="16429" y="173240"/>
                    </a:cubicBezTo>
                    <a:lnTo>
                      <a:pt x="191821" y="173240"/>
                    </a:lnTo>
                    <a:cubicBezTo>
                      <a:pt x="200930" y="173240"/>
                      <a:pt x="208058" y="166039"/>
                      <a:pt x="208058" y="156896"/>
                    </a:cubicBezTo>
                    <a:lnTo>
                      <a:pt x="208058" y="16063"/>
                    </a:lnTo>
                    <a:cubicBezTo>
                      <a:pt x="208058" y="6919"/>
                      <a:pt x="200966" y="-172"/>
                      <a:pt x="191821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28" name="フリーフォーム: 図形 9627">
                <a:extLst>
                  <a:ext uri="{FF2B5EF4-FFF2-40B4-BE49-F238E27FC236}">
                    <a16:creationId xmlns:a16="http://schemas.microsoft.com/office/drawing/2014/main" id="{E8305D00-700B-1024-8D14-DF0F963DEDEC}"/>
                  </a:ext>
                </a:extLst>
              </p:cNvPr>
              <p:cNvSpPr/>
              <p:nvPr/>
            </p:nvSpPr>
            <p:spPr>
              <a:xfrm>
                <a:off x="3713822" y="413567"/>
                <a:ext cx="132948" cy="173412"/>
              </a:xfrm>
              <a:custGeom>
                <a:avLst/>
                <a:gdLst>
                  <a:gd name="connsiteX0" fmla="*/ 16414 w 132948"/>
                  <a:gd name="connsiteY0" fmla="*/ -172 h 173412"/>
                  <a:gd name="connsiteX1" fmla="*/ 177 w 132948"/>
                  <a:gd name="connsiteY1" fmla="*/ 16063 h 173412"/>
                  <a:gd name="connsiteX2" fmla="*/ 177 w 132948"/>
                  <a:gd name="connsiteY2" fmla="*/ 156896 h 173412"/>
                  <a:gd name="connsiteX3" fmla="*/ 16414 w 132948"/>
                  <a:gd name="connsiteY3" fmla="*/ 173240 h 173412"/>
                  <a:gd name="connsiteX4" fmla="*/ 116890 w 132948"/>
                  <a:gd name="connsiteY4" fmla="*/ 173240 h 173412"/>
                  <a:gd name="connsiteX5" fmla="*/ 133126 w 132948"/>
                  <a:gd name="connsiteY5" fmla="*/ 156896 h 173412"/>
                  <a:gd name="connsiteX6" fmla="*/ 133126 w 132948"/>
                  <a:gd name="connsiteY6" fmla="*/ 16063 h 173412"/>
                  <a:gd name="connsiteX7" fmla="*/ 116890 w 132948"/>
                  <a:gd name="connsiteY7" fmla="*/ -172 h 173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412">
                    <a:moveTo>
                      <a:pt x="16414" y="-172"/>
                    </a:moveTo>
                    <a:cubicBezTo>
                      <a:pt x="7269" y="-172"/>
                      <a:pt x="177" y="6919"/>
                      <a:pt x="177" y="16063"/>
                    </a:cubicBezTo>
                    <a:lnTo>
                      <a:pt x="177" y="156896"/>
                    </a:lnTo>
                    <a:cubicBezTo>
                      <a:pt x="177" y="166039"/>
                      <a:pt x="7305" y="173240"/>
                      <a:pt x="16414" y="173240"/>
                    </a:cubicBezTo>
                    <a:lnTo>
                      <a:pt x="116890" y="173240"/>
                    </a:lnTo>
                    <a:cubicBezTo>
                      <a:pt x="125998" y="173240"/>
                      <a:pt x="133126" y="166039"/>
                      <a:pt x="133126" y="156896"/>
                    </a:cubicBezTo>
                    <a:lnTo>
                      <a:pt x="133126" y="16063"/>
                    </a:lnTo>
                    <a:cubicBezTo>
                      <a:pt x="133126" y="6919"/>
                      <a:pt x="126034" y="-172"/>
                      <a:pt x="116890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29" name="フリーフォーム: 図形 9628">
                <a:extLst>
                  <a:ext uri="{FF2B5EF4-FFF2-40B4-BE49-F238E27FC236}">
                    <a16:creationId xmlns:a16="http://schemas.microsoft.com/office/drawing/2014/main" id="{A0014F77-8206-BA75-A717-4F49D8E050ED}"/>
                  </a:ext>
                </a:extLst>
              </p:cNvPr>
              <p:cNvSpPr/>
              <p:nvPr/>
            </p:nvSpPr>
            <p:spPr>
              <a:xfrm>
                <a:off x="3546350" y="413567"/>
                <a:ext cx="132948" cy="173412"/>
              </a:xfrm>
              <a:custGeom>
                <a:avLst/>
                <a:gdLst>
                  <a:gd name="connsiteX0" fmla="*/ 16401 w 132948"/>
                  <a:gd name="connsiteY0" fmla="*/ -172 h 173412"/>
                  <a:gd name="connsiteX1" fmla="*/ 165 w 132948"/>
                  <a:gd name="connsiteY1" fmla="*/ 16063 h 173412"/>
                  <a:gd name="connsiteX2" fmla="*/ 165 w 132948"/>
                  <a:gd name="connsiteY2" fmla="*/ 156896 h 173412"/>
                  <a:gd name="connsiteX3" fmla="*/ 16401 w 132948"/>
                  <a:gd name="connsiteY3" fmla="*/ 173240 h 173412"/>
                  <a:gd name="connsiteX4" fmla="*/ 116877 w 132948"/>
                  <a:gd name="connsiteY4" fmla="*/ 173240 h 173412"/>
                  <a:gd name="connsiteX5" fmla="*/ 133113 w 132948"/>
                  <a:gd name="connsiteY5" fmla="*/ 156896 h 173412"/>
                  <a:gd name="connsiteX6" fmla="*/ 133113 w 132948"/>
                  <a:gd name="connsiteY6" fmla="*/ 16063 h 173412"/>
                  <a:gd name="connsiteX7" fmla="*/ 116877 w 132948"/>
                  <a:gd name="connsiteY7" fmla="*/ -172 h 173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412">
                    <a:moveTo>
                      <a:pt x="16401" y="-172"/>
                    </a:moveTo>
                    <a:cubicBezTo>
                      <a:pt x="7256" y="-172"/>
                      <a:pt x="165" y="6919"/>
                      <a:pt x="165" y="16063"/>
                    </a:cubicBezTo>
                    <a:lnTo>
                      <a:pt x="165" y="156896"/>
                    </a:lnTo>
                    <a:cubicBezTo>
                      <a:pt x="165" y="166039"/>
                      <a:pt x="7292" y="173240"/>
                      <a:pt x="16401" y="173240"/>
                    </a:cubicBezTo>
                    <a:lnTo>
                      <a:pt x="116877" y="173240"/>
                    </a:lnTo>
                    <a:cubicBezTo>
                      <a:pt x="125985" y="173240"/>
                      <a:pt x="133113" y="166039"/>
                      <a:pt x="133113" y="156896"/>
                    </a:cubicBezTo>
                    <a:lnTo>
                      <a:pt x="133113" y="16063"/>
                    </a:lnTo>
                    <a:cubicBezTo>
                      <a:pt x="133113" y="6919"/>
                      <a:pt x="126021" y="-172"/>
                      <a:pt x="116877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30" name="フリーフォーム: 図形 9629">
                <a:extLst>
                  <a:ext uri="{FF2B5EF4-FFF2-40B4-BE49-F238E27FC236}">
                    <a16:creationId xmlns:a16="http://schemas.microsoft.com/office/drawing/2014/main" id="{5ED11177-3096-E2C8-E5AA-5554B4935078}"/>
                  </a:ext>
                </a:extLst>
              </p:cNvPr>
              <p:cNvSpPr/>
              <p:nvPr/>
            </p:nvSpPr>
            <p:spPr>
              <a:xfrm>
                <a:off x="3378842" y="413567"/>
                <a:ext cx="132984" cy="173412"/>
              </a:xfrm>
              <a:custGeom>
                <a:avLst/>
                <a:gdLst>
                  <a:gd name="connsiteX0" fmla="*/ 16388 w 132984"/>
                  <a:gd name="connsiteY0" fmla="*/ -172 h 173412"/>
                  <a:gd name="connsiteX1" fmla="*/ 152 w 132984"/>
                  <a:gd name="connsiteY1" fmla="*/ 16063 h 173412"/>
                  <a:gd name="connsiteX2" fmla="*/ 152 w 132984"/>
                  <a:gd name="connsiteY2" fmla="*/ 156896 h 173412"/>
                  <a:gd name="connsiteX3" fmla="*/ 16388 w 132984"/>
                  <a:gd name="connsiteY3" fmla="*/ 173240 h 173412"/>
                  <a:gd name="connsiteX4" fmla="*/ 116864 w 132984"/>
                  <a:gd name="connsiteY4" fmla="*/ 173240 h 173412"/>
                  <a:gd name="connsiteX5" fmla="*/ 133136 w 132984"/>
                  <a:gd name="connsiteY5" fmla="*/ 156896 h 173412"/>
                  <a:gd name="connsiteX6" fmla="*/ 133136 w 132984"/>
                  <a:gd name="connsiteY6" fmla="*/ 16063 h 173412"/>
                  <a:gd name="connsiteX7" fmla="*/ 116864 w 132984"/>
                  <a:gd name="connsiteY7" fmla="*/ -172 h 173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84" h="173412">
                    <a:moveTo>
                      <a:pt x="16388" y="-172"/>
                    </a:moveTo>
                    <a:cubicBezTo>
                      <a:pt x="7280" y="-172"/>
                      <a:pt x="152" y="6919"/>
                      <a:pt x="152" y="16063"/>
                    </a:cubicBezTo>
                    <a:lnTo>
                      <a:pt x="152" y="156896"/>
                    </a:lnTo>
                    <a:cubicBezTo>
                      <a:pt x="152" y="166039"/>
                      <a:pt x="7280" y="173240"/>
                      <a:pt x="16388" y="173240"/>
                    </a:cubicBezTo>
                    <a:lnTo>
                      <a:pt x="116864" y="173240"/>
                    </a:lnTo>
                    <a:cubicBezTo>
                      <a:pt x="126008" y="173240"/>
                      <a:pt x="133136" y="166039"/>
                      <a:pt x="133136" y="156896"/>
                    </a:cubicBezTo>
                    <a:lnTo>
                      <a:pt x="133136" y="16063"/>
                    </a:lnTo>
                    <a:cubicBezTo>
                      <a:pt x="133136" y="6919"/>
                      <a:pt x="126008" y="-172"/>
                      <a:pt x="116864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31" name="フリーフォーム: 図形 9630">
                <a:extLst>
                  <a:ext uri="{FF2B5EF4-FFF2-40B4-BE49-F238E27FC236}">
                    <a16:creationId xmlns:a16="http://schemas.microsoft.com/office/drawing/2014/main" id="{BD62325F-8DD4-8DE3-AFC4-E3056397615C}"/>
                  </a:ext>
                </a:extLst>
              </p:cNvPr>
              <p:cNvSpPr/>
              <p:nvPr/>
            </p:nvSpPr>
            <p:spPr>
              <a:xfrm>
                <a:off x="3164329" y="412379"/>
                <a:ext cx="175705" cy="175715"/>
              </a:xfrm>
              <a:custGeom>
                <a:avLst/>
                <a:gdLst>
                  <a:gd name="connsiteX0" fmla="*/ 12442 w 175705"/>
                  <a:gd name="connsiteY0" fmla="*/ -172 h 175715"/>
                  <a:gd name="connsiteX1" fmla="*/ 137 w 175705"/>
                  <a:gd name="connsiteY1" fmla="*/ 12140 h 175715"/>
                  <a:gd name="connsiteX2" fmla="*/ 137 w 175705"/>
                  <a:gd name="connsiteY2" fmla="*/ 163232 h 175715"/>
                  <a:gd name="connsiteX3" fmla="*/ 12442 w 175705"/>
                  <a:gd name="connsiteY3" fmla="*/ 175544 h 175715"/>
                  <a:gd name="connsiteX4" fmla="*/ 163530 w 175705"/>
                  <a:gd name="connsiteY4" fmla="*/ 175544 h 175715"/>
                  <a:gd name="connsiteX5" fmla="*/ 175842 w 175705"/>
                  <a:gd name="connsiteY5" fmla="*/ 163232 h 175715"/>
                  <a:gd name="connsiteX6" fmla="*/ 175842 w 175705"/>
                  <a:gd name="connsiteY6" fmla="*/ 12140 h 175715"/>
                  <a:gd name="connsiteX7" fmla="*/ 163530 w 175705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5" h="175715">
                    <a:moveTo>
                      <a:pt x="12442" y="-172"/>
                    </a:moveTo>
                    <a:cubicBezTo>
                      <a:pt x="5490" y="-172"/>
                      <a:pt x="137" y="5192"/>
                      <a:pt x="137" y="12140"/>
                    </a:cubicBezTo>
                    <a:lnTo>
                      <a:pt x="137" y="163232"/>
                    </a:lnTo>
                    <a:cubicBezTo>
                      <a:pt x="137" y="170180"/>
                      <a:pt x="5490" y="175544"/>
                      <a:pt x="12442" y="175544"/>
                    </a:cubicBezTo>
                    <a:lnTo>
                      <a:pt x="163530" y="175544"/>
                    </a:lnTo>
                    <a:cubicBezTo>
                      <a:pt x="170478" y="175544"/>
                      <a:pt x="175842" y="170180"/>
                      <a:pt x="175842" y="163232"/>
                    </a:cubicBezTo>
                    <a:lnTo>
                      <a:pt x="175842" y="12140"/>
                    </a:lnTo>
                    <a:cubicBezTo>
                      <a:pt x="175842" y="5192"/>
                      <a:pt x="170478" y="-172"/>
                      <a:pt x="163530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32" name="フリーフォーム: 図形 9631">
                <a:extLst>
                  <a:ext uri="{FF2B5EF4-FFF2-40B4-BE49-F238E27FC236}">
                    <a16:creationId xmlns:a16="http://schemas.microsoft.com/office/drawing/2014/main" id="{B9CFF734-4A57-DD9A-9FEF-CC474690EF47}"/>
                  </a:ext>
                </a:extLst>
              </p:cNvPr>
              <p:cNvSpPr/>
              <p:nvPr/>
            </p:nvSpPr>
            <p:spPr>
              <a:xfrm>
                <a:off x="2950579" y="412379"/>
                <a:ext cx="175712" cy="175715"/>
              </a:xfrm>
              <a:custGeom>
                <a:avLst/>
                <a:gdLst>
                  <a:gd name="connsiteX0" fmla="*/ 12425 w 175712"/>
                  <a:gd name="connsiteY0" fmla="*/ -172 h 175715"/>
                  <a:gd name="connsiteX1" fmla="*/ 120 w 175712"/>
                  <a:gd name="connsiteY1" fmla="*/ 12140 h 175715"/>
                  <a:gd name="connsiteX2" fmla="*/ 120 w 175712"/>
                  <a:gd name="connsiteY2" fmla="*/ 163232 h 175715"/>
                  <a:gd name="connsiteX3" fmla="*/ 12425 w 175712"/>
                  <a:gd name="connsiteY3" fmla="*/ 175544 h 175715"/>
                  <a:gd name="connsiteX4" fmla="*/ 163528 w 175712"/>
                  <a:gd name="connsiteY4" fmla="*/ 175544 h 175715"/>
                  <a:gd name="connsiteX5" fmla="*/ 175833 w 175712"/>
                  <a:gd name="connsiteY5" fmla="*/ 163232 h 175715"/>
                  <a:gd name="connsiteX6" fmla="*/ 175833 w 175712"/>
                  <a:gd name="connsiteY6" fmla="*/ 12140 h 175715"/>
                  <a:gd name="connsiteX7" fmla="*/ 163528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425" y="-172"/>
                    </a:moveTo>
                    <a:cubicBezTo>
                      <a:pt x="5474" y="-172"/>
                      <a:pt x="120" y="5192"/>
                      <a:pt x="120" y="12140"/>
                    </a:cubicBezTo>
                    <a:lnTo>
                      <a:pt x="120" y="163232"/>
                    </a:lnTo>
                    <a:cubicBezTo>
                      <a:pt x="120" y="170180"/>
                      <a:pt x="5474" y="175544"/>
                      <a:pt x="12425" y="175544"/>
                    </a:cubicBezTo>
                    <a:lnTo>
                      <a:pt x="163528" y="175544"/>
                    </a:lnTo>
                    <a:cubicBezTo>
                      <a:pt x="170480" y="175544"/>
                      <a:pt x="175833" y="170180"/>
                      <a:pt x="175833" y="163232"/>
                    </a:cubicBezTo>
                    <a:lnTo>
                      <a:pt x="175833" y="12140"/>
                    </a:lnTo>
                    <a:cubicBezTo>
                      <a:pt x="175833" y="5192"/>
                      <a:pt x="170480" y="-172"/>
                      <a:pt x="163528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33" name="フリーフォーム: 図形 9632">
                <a:extLst>
                  <a:ext uri="{FF2B5EF4-FFF2-40B4-BE49-F238E27FC236}">
                    <a16:creationId xmlns:a16="http://schemas.microsoft.com/office/drawing/2014/main" id="{0C9B2AAF-8D0D-6096-80CB-8EA1A7071622}"/>
                  </a:ext>
                </a:extLst>
              </p:cNvPr>
              <p:cNvSpPr/>
              <p:nvPr/>
            </p:nvSpPr>
            <p:spPr>
              <a:xfrm>
                <a:off x="2736756" y="412379"/>
                <a:ext cx="175712" cy="175715"/>
              </a:xfrm>
              <a:custGeom>
                <a:avLst/>
                <a:gdLst>
                  <a:gd name="connsiteX0" fmla="*/ 12409 w 175712"/>
                  <a:gd name="connsiteY0" fmla="*/ -172 h 175715"/>
                  <a:gd name="connsiteX1" fmla="*/ 104 w 175712"/>
                  <a:gd name="connsiteY1" fmla="*/ 12140 h 175715"/>
                  <a:gd name="connsiteX2" fmla="*/ 104 w 175712"/>
                  <a:gd name="connsiteY2" fmla="*/ 163232 h 175715"/>
                  <a:gd name="connsiteX3" fmla="*/ 12409 w 175712"/>
                  <a:gd name="connsiteY3" fmla="*/ 175544 h 175715"/>
                  <a:gd name="connsiteX4" fmla="*/ 163511 w 175712"/>
                  <a:gd name="connsiteY4" fmla="*/ 175544 h 175715"/>
                  <a:gd name="connsiteX5" fmla="*/ 175816 w 175712"/>
                  <a:gd name="connsiteY5" fmla="*/ 163232 h 175715"/>
                  <a:gd name="connsiteX6" fmla="*/ 175816 w 175712"/>
                  <a:gd name="connsiteY6" fmla="*/ 12140 h 175715"/>
                  <a:gd name="connsiteX7" fmla="*/ 163511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409" y="-172"/>
                    </a:moveTo>
                    <a:cubicBezTo>
                      <a:pt x="5457" y="-172"/>
                      <a:pt x="104" y="5192"/>
                      <a:pt x="104" y="12140"/>
                    </a:cubicBezTo>
                    <a:lnTo>
                      <a:pt x="104" y="163232"/>
                    </a:lnTo>
                    <a:cubicBezTo>
                      <a:pt x="104" y="170180"/>
                      <a:pt x="5457" y="175544"/>
                      <a:pt x="12409" y="175544"/>
                    </a:cubicBezTo>
                    <a:lnTo>
                      <a:pt x="163511" y="175544"/>
                    </a:lnTo>
                    <a:cubicBezTo>
                      <a:pt x="170463" y="175544"/>
                      <a:pt x="175816" y="170180"/>
                      <a:pt x="175816" y="163232"/>
                    </a:cubicBezTo>
                    <a:lnTo>
                      <a:pt x="175816" y="12140"/>
                    </a:lnTo>
                    <a:cubicBezTo>
                      <a:pt x="175816" y="5192"/>
                      <a:pt x="170463" y="-172"/>
                      <a:pt x="163511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34" name="フリーフォーム: 図形 9633">
                <a:extLst>
                  <a:ext uri="{FF2B5EF4-FFF2-40B4-BE49-F238E27FC236}">
                    <a16:creationId xmlns:a16="http://schemas.microsoft.com/office/drawing/2014/main" id="{6935EB74-9223-94CF-5177-156260C7E1E6}"/>
                  </a:ext>
                </a:extLst>
              </p:cNvPr>
              <p:cNvSpPr/>
              <p:nvPr/>
            </p:nvSpPr>
            <p:spPr>
              <a:xfrm>
                <a:off x="2523006" y="412379"/>
                <a:ext cx="175712" cy="175715"/>
              </a:xfrm>
              <a:custGeom>
                <a:avLst/>
                <a:gdLst>
                  <a:gd name="connsiteX0" fmla="*/ 12392 w 175712"/>
                  <a:gd name="connsiteY0" fmla="*/ -172 h 175715"/>
                  <a:gd name="connsiteX1" fmla="*/ 87 w 175712"/>
                  <a:gd name="connsiteY1" fmla="*/ 12140 h 175715"/>
                  <a:gd name="connsiteX2" fmla="*/ 87 w 175712"/>
                  <a:gd name="connsiteY2" fmla="*/ 163232 h 175715"/>
                  <a:gd name="connsiteX3" fmla="*/ 12392 w 175712"/>
                  <a:gd name="connsiteY3" fmla="*/ 175544 h 175715"/>
                  <a:gd name="connsiteX4" fmla="*/ 163495 w 175712"/>
                  <a:gd name="connsiteY4" fmla="*/ 175544 h 175715"/>
                  <a:gd name="connsiteX5" fmla="*/ 175800 w 175712"/>
                  <a:gd name="connsiteY5" fmla="*/ 163232 h 175715"/>
                  <a:gd name="connsiteX6" fmla="*/ 175800 w 175712"/>
                  <a:gd name="connsiteY6" fmla="*/ 12140 h 175715"/>
                  <a:gd name="connsiteX7" fmla="*/ 163495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92" y="-172"/>
                    </a:moveTo>
                    <a:cubicBezTo>
                      <a:pt x="5441" y="-172"/>
                      <a:pt x="87" y="5192"/>
                      <a:pt x="87" y="12140"/>
                    </a:cubicBezTo>
                    <a:lnTo>
                      <a:pt x="87" y="163232"/>
                    </a:lnTo>
                    <a:cubicBezTo>
                      <a:pt x="87" y="170180"/>
                      <a:pt x="5441" y="175544"/>
                      <a:pt x="12392" y="175544"/>
                    </a:cubicBezTo>
                    <a:lnTo>
                      <a:pt x="163495" y="175544"/>
                    </a:lnTo>
                    <a:cubicBezTo>
                      <a:pt x="170447" y="175544"/>
                      <a:pt x="175800" y="170180"/>
                      <a:pt x="175800" y="163232"/>
                    </a:cubicBezTo>
                    <a:lnTo>
                      <a:pt x="175800" y="12140"/>
                    </a:lnTo>
                    <a:cubicBezTo>
                      <a:pt x="175800" y="5192"/>
                      <a:pt x="170447" y="-172"/>
                      <a:pt x="163495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35" name="フリーフォーム: 図形 9634">
                <a:extLst>
                  <a:ext uri="{FF2B5EF4-FFF2-40B4-BE49-F238E27FC236}">
                    <a16:creationId xmlns:a16="http://schemas.microsoft.com/office/drawing/2014/main" id="{D37524E1-122C-7278-6C44-66B4FD15E27E}"/>
                  </a:ext>
                </a:extLst>
              </p:cNvPr>
              <p:cNvSpPr/>
              <p:nvPr/>
            </p:nvSpPr>
            <p:spPr>
              <a:xfrm>
                <a:off x="2309256" y="412379"/>
                <a:ext cx="175712" cy="175715"/>
              </a:xfrm>
              <a:custGeom>
                <a:avLst/>
                <a:gdLst>
                  <a:gd name="connsiteX0" fmla="*/ 12376 w 175712"/>
                  <a:gd name="connsiteY0" fmla="*/ -172 h 175715"/>
                  <a:gd name="connsiteX1" fmla="*/ 71 w 175712"/>
                  <a:gd name="connsiteY1" fmla="*/ 12140 h 175715"/>
                  <a:gd name="connsiteX2" fmla="*/ 71 w 175712"/>
                  <a:gd name="connsiteY2" fmla="*/ 163232 h 175715"/>
                  <a:gd name="connsiteX3" fmla="*/ 12376 w 175712"/>
                  <a:gd name="connsiteY3" fmla="*/ 175544 h 175715"/>
                  <a:gd name="connsiteX4" fmla="*/ 163478 w 175712"/>
                  <a:gd name="connsiteY4" fmla="*/ 175544 h 175715"/>
                  <a:gd name="connsiteX5" fmla="*/ 175783 w 175712"/>
                  <a:gd name="connsiteY5" fmla="*/ 163232 h 175715"/>
                  <a:gd name="connsiteX6" fmla="*/ 175783 w 175712"/>
                  <a:gd name="connsiteY6" fmla="*/ 12140 h 175715"/>
                  <a:gd name="connsiteX7" fmla="*/ 163478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76" y="-172"/>
                    </a:moveTo>
                    <a:cubicBezTo>
                      <a:pt x="5424" y="-172"/>
                      <a:pt x="71" y="5192"/>
                      <a:pt x="71" y="12140"/>
                    </a:cubicBezTo>
                    <a:lnTo>
                      <a:pt x="71" y="163232"/>
                    </a:lnTo>
                    <a:cubicBezTo>
                      <a:pt x="71" y="170180"/>
                      <a:pt x="5424" y="175544"/>
                      <a:pt x="12376" y="175544"/>
                    </a:cubicBezTo>
                    <a:lnTo>
                      <a:pt x="163478" y="175544"/>
                    </a:lnTo>
                    <a:cubicBezTo>
                      <a:pt x="170430" y="175544"/>
                      <a:pt x="175783" y="170180"/>
                      <a:pt x="175783" y="163232"/>
                    </a:cubicBezTo>
                    <a:lnTo>
                      <a:pt x="175783" y="12140"/>
                    </a:lnTo>
                    <a:cubicBezTo>
                      <a:pt x="175783" y="5192"/>
                      <a:pt x="170430" y="-172"/>
                      <a:pt x="163478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36" name="フリーフォーム: 図形 9635">
                <a:extLst>
                  <a:ext uri="{FF2B5EF4-FFF2-40B4-BE49-F238E27FC236}">
                    <a16:creationId xmlns:a16="http://schemas.microsoft.com/office/drawing/2014/main" id="{8FC8A8D1-99B1-776B-BE4C-B40BE3F41FA8}"/>
                  </a:ext>
                </a:extLst>
              </p:cNvPr>
              <p:cNvSpPr/>
              <p:nvPr/>
            </p:nvSpPr>
            <p:spPr>
              <a:xfrm>
                <a:off x="2095506" y="412379"/>
                <a:ext cx="175712" cy="175715"/>
              </a:xfrm>
              <a:custGeom>
                <a:avLst/>
                <a:gdLst>
                  <a:gd name="connsiteX0" fmla="*/ 12359 w 175712"/>
                  <a:gd name="connsiteY0" fmla="*/ -172 h 175715"/>
                  <a:gd name="connsiteX1" fmla="*/ 54 w 175712"/>
                  <a:gd name="connsiteY1" fmla="*/ 12140 h 175715"/>
                  <a:gd name="connsiteX2" fmla="*/ 54 w 175712"/>
                  <a:gd name="connsiteY2" fmla="*/ 163232 h 175715"/>
                  <a:gd name="connsiteX3" fmla="*/ 12359 w 175712"/>
                  <a:gd name="connsiteY3" fmla="*/ 175544 h 175715"/>
                  <a:gd name="connsiteX4" fmla="*/ 163394 w 175712"/>
                  <a:gd name="connsiteY4" fmla="*/ 175544 h 175715"/>
                  <a:gd name="connsiteX5" fmla="*/ 175767 w 175712"/>
                  <a:gd name="connsiteY5" fmla="*/ 163232 h 175715"/>
                  <a:gd name="connsiteX6" fmla="*/ 175767 w 175712"/>
                  <a:gd name="connsiteY6" fmla="*/ 12140 h 175715"/>
                  <a:gd name="connsiteX7" fmla="*/ 163394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59" y="-172"/>
                    </a:moveTo>
                    <a:cubicBezTo>
                      <a:pt x="5408" y="-172"/>
                      <a:pt x="54" y="5192"/>
                      <a:pt x="54" y="12140"/>
                    </a:cubicBezTo>
                    <a:lnTo>
                      <a:pt x="54" y="163232"/>
                    </a:lnTo>
                    <a:cubicBezTo>
                      <a:pt x="54" y="170180"/>
                      <a:pt x="5408" y="175544"/>
                      <a:pt x="12359" y="175544"/>
                    </a:cubicBezTo>
                    <a:lnTo>
                      <a:pt x="163394" y="175544"/>
                    </a:lnTo>
                    <a:cubicBezTo>
                      <a:pt x="170345" y="175544"/>
                      <a:pt x="175767" y="170144"/>
                      <a:pt x="175767" y="163232"/>
                    </a:cubicBezTo>
                    <a:lnTo>
                      <a:pt x="175767" y="12140"/>
                    </a:lnTo>
                    <a:cubicBezTo>
                      <a:pt x="175767" y="5192"/>
                      <a:pt x="170345" y="-172"/>
                      <a:pt x="163394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37" name="フリーフォーム: 図形 9636">
                <a:extLst>
                  <a:ext uri="{FF2B5EF4-FFF2-40B4-BE49-F238E27FC236}">
                    <a16:creationId xmlns:a16="http://schemas.microsoft.com/office/drawing/2014/main" id="{7FB28CDE-4ED9-7D01-A37B-3B6817258D1B}"/>
                  </a:ext>
                </a:extLst>
              </p:cNvPr>
              <p:cNvSpPr/>
              <p:nvPr/>
            </p:nvSpPr>
            <p:spPr>
              <a:xfrm>
                <a:off x="1881688" y="412379"/>
                <a:ext cx="175708" cy="175715"/>
              </a:xfrm>
              <a:custGeom>
                <a:avLst/>
                <a:gdLst>
                  <a:gd name="connsiteX0" fmla="*/ 12342 w 175708"/>
                  <a:gd name="connsiteY0" fmla="*/ -172 h 175715"/>
                  <a:gd name="connsiteX1" fmla="*/ 38 w 175708"/>
                  <a:gd name="connsiteY1" fmla="*/ 12140 h 175715"/>
                  <a:gd name="connsiteX2" fmla="*/ 38 w 175708"/>
                  <a:gd name="connsiteY2" fmla="*/ 163232 h 175715"/>
                  <a:gd name="connsiteX3" fmla="*/ 12342 w 175708"/>
                  <a:gd name="connsiteY3" fmla="*/ 175544 h 175715"/>
                  <a:gd name="connsiteX4" fmla="*/ 163445 w 175708"/>
                  <a:gd name="connsiteY4" fmla="*/ 175544 h 175715"/>
                  <a:gd name="connsiteX5" fmla="*/ 175747 w 175708"/>
                  <a:gd name="connsiteY5" fmla="*/ 163232 h 175715"/>
                  <a:gd name="connsiteX6" fmla="*/ 175747 w 175708"/>
                  <a:gd name="connsiteY6" fmla="*/ 12140 h 175715"/>
                  <a:gd name="connsiteX7" fmla="*/ 163445 w 175708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42" y="-172"/>
                    </a:moveTo>
                    <a:cubicBezTo>
                      <a:pt x="5391" y="-172"/>
                      <a:pt x="38" y="5192"/>
                      <a:pt x="38" y="12140"/>
                    </a:cubicBezTo>
                    <a:lnTo>
                      <a:pt x="38" y="163232"/>
                    </a:lnTo>
                    <a:cubicBezTo>
                      <a:pt x="38" y="170180"/>
                      <a:pt x="5391" y="175544"/>
                      <a:pt x="12342" y="175544"/>
                    </a:cubicBezTo>
                    <a:lnTo>
                      <a:pt x="163445" y="175544"/>
                    </a:lnTo>
                    <a:cubicBezTo>
                      <a:pt x="170397" y="175544"/>
                      <a:pt x="175747" y="170180"/>
                      <a:pt x="175747" y="163232"/>
                    </a:cubicBezTo>
                    <a:lnTo>
                      <a:pt x="175747" y="12140"/>
                    </a:lnTo>
                    <a:cubicBezTo>
                      <a:pt x="175747" y="5192"/>
                      <a:pt x="170397" y="-172"/>
                      <a:pt x="163445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38" name="フリーフォーム: 図形 9637">
                <a:extLst>
                  <a:ext uri="{FF2B5EF4-FFF2-40B4-BE49-F238E27FC236}">
                    <a16:creationId xmlns:a16="http://schemas.microsoft.com/office/drawing/2014/main" id="{CE081AA5-2C52-D7D2-B7DD-EEF445262B63}"/>
                  </a:ext>
                </a:extLst>
              </p:cNvPr>
              <p:cNvSpPr/>
              <p:nvPr/>
            </p:nvSpPr>
            <p:spPr>
              <a:xfrm>
                <a:off x="1667937" y="412379"/>
                <a:ext cx="175712" cy="175715"/>
              </a:xfrm>
              <a:custGeom>
                <a:avLst/>
                <a:gdLst>
                  <a:gd name="connsiteX0" fmla="*/ 12326 w 175712"/>
                  <a:gd name="connsiteY0" fmla="*/ -172 h 175715"/>
                  <a:gd name="connsiteX1" fmla="*/ 21 w 175712"/>
                  <a:gd name="connsiteY1" fmla="*/ 12140 h 175715"/>
                  <a:gd name="connsiteX2" fmla="*/ 21 w 175712"/>
                  <a:gd name="connsiteY2" fmla="*/ 163232 h 175715"/>
                  <a:gd name="connsiteX3" fmla="*/ 12326 w 175712"/>
                  <a:gd name="connsiteY3" fmla="*/ 175544 h 175715"/>
                  <a:gd name="connsiteX4" fmla="*/ 163429 w 175712"/>
                  <a:gd name="connsiteY4" fmla="*/ 175544 h 175715"/>
                  <a:gd name="connsiteX5" fmla="*/ 175734 w 175712"/>
                  <a:gd name="connsiteY5" fmla="*/ 163232 h 175715"/>
                  <a:gd name="connsiteX6" fmla="*/ 175734 w 175712"/>
                  <a:gd name="connsiteY6" fmla="*/ 12140 h 175715"/>
                  <a:gd name="connsiteX7" fmla="*/ 163429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26" y="-172"/>
                    </a:moveTo>
                    <a:cubicBezTo>
                      <a:pt x="5374" y="-172"/>
                      <a:pt x="21" y="5192"/>
                      <a:pt x="21" y="12140"/>
                    </a:cubicBezTo>
                    <a:lnTo>
                      <a:pt x="21" y="163232"/>
                    </a:lnTo>
                    <a:cubicBezTo>
                      <a:pt x="21" y="170180"/>
                      <a:pt x="5374" y="175544"/>
                      <a:pt x="12326" y="175544"/>
                    </a:cubicBezTo>
                    <a:lnTo>
                      <a:pt x="163429" y="175544"/>
                    </a:lnTo>
                    <a:cubicBezTo>
                      <a:pt x="170381" y="175544"/>
                      <a:pt x="175734" y="170180"/>
                      <a:pt x="175734" y="163232"/>
                    </a:cubicBezTo>
                    <a:lnTo>
                      <a:pt x="175734" y="12140"/>
                    </a:lnTo>
                    <a:cubicBezTo>
                      <a:pt x="175734" y="5192"/>
                      <a:pt x="170381" y="-172"/>
                      <a:pt x="163429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39" name="フリーフォーム: 図形 9638">
                <a:extLst>
                  <a:ext uri="{FF2B5EF4-FFF2-40B4-BE49-F238E27FC236}">
                    <a16:creationId xmlns:a16="http://schemas.microsoft.com/office/drawing/2014/main" id="{50E817F9-3F6E-FDA2-0789-6F9DD2AF9448}"/>
                  </a:ext>
                </a:extLst>
              </p:cNvPr>
              <p:cNvSpPr/>
              <p:nvPr/>
            </p:nvSpPr>
            <p:spPr>
              <a:xfrm>
                <a:off x="1454187" y="412379"/>
                <a:ext cx="175708" cy="175715"/>
              </a:xfrm>
              <a:custGeom>
                <a:avLst/>
                <a:gdLst>
                  <a:gd name="connsiteX0" fmla="*/ 12309 w 175708"/>
                  <a:gd name="connsiteY0" fmla="*/ -172 h 175715"/>
                  <a:gd name="connsiteX1" fmla="*/ 5 w 175708"/>
                  <a:gd name="connsiteY1" fmla="*/ 12140 h 175715"/>
                  <a:gd name="connsiteX2" fmla="*/ 5 w 175708"/>
                  <a:gd name="connsiteY2" fmla="*/ 163232 h 175715"/>
                  <a:gd name="connsiteX3" fmla="*/ 12309 w 175708"/>
                  <a:gd name="connsiteY3" fmla="*/ 175544 h 175715"/>
                  <a:gd name="connsiteX4" fmla="*/ 163412 w 175708"/>
                  <a:gd name="connsiteY4" fmla="*/ 175544 h 175715"/>
                  <a:gd name="connsiteX5" fmla="*/ 175714 w 175708"/>
                  <a:gd name="connsiteY5" fmla="*/ 163232 h 175715"/>
                  <a:gd name="connsiteX6" fmla="*/ 175714 w 175708"/>
                  <a:gd name="connsiteY6" fmla="*/ 12140 h 175715"/>
                  <a:gd name="connsiteX7" fmla="*/ 163412 w 175708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09" y="-172"/>
                    </a:moveTo>
                    <a:cubicBezTo>
                      <a:pt x="5358" y="-172"/>
                      <a:pt x="5" y="5192"/>
                      <a:pt x="5" y="12140"/>
                    </a:cubicBezTo>
                    <a:lnTo>
                      <a:pt x="5" y="163232"/>
                    </a:lnTo>
                    <a:cubicBezTo>
                      <a:pt x="5" y="170180"/>
                      <a:pt x="5358" y="175544"/>
                      <a:pt x="12309" y="175544"/>
                    </a:cubicBezTo>
                    <a:lnTo>
                      <a:pt x="163412" y="175544"/>
                    </a:lnTo>
                    <a:cubicBezTo>
                      <a:pt x="170364" y="175544"/>
                      <a:pt x="175714" y="170180"/>
                      <a:pt x="175714" y="163232"/>
                    </a:cubicBezTo>
                    <a:lnTo>
                      <a:pt x="175714" y="12140"/>
                    </a:lnTo>
                    <a:cubicBezTo>
                      <a:pt x="175714" y="5192"/>
                      <a:pt x="170364" y="-172"/>
                      <a:pt x="163412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40" name="フリーフォーム: 図形 9639">
                <a:extLst>
                  <a:ext uri="{FF2B5EF4-FFF2-40B4-BE49-F238E27FC236}">
                    <a16:creationId xmlns:a16="http://schemas.microsoft.com/office/drawing/2014/main" id="{49C8E8C5-AC26-F1AB-3FA8-6FB67A68779C}"/>
                  </a:ext>
                </a:extLst>
              </p:cNvPr>
              <p:cNvSpPr/>
              <p:nvPr/>
            </p:nvSpPr>
            <p:spPr>
              <a:xfrm>
                <a:off x="1240365" y="412379"/>
                <a:ext cx="175712" cy="175715"/>
              </a:xfrm>
              <a:custGeom>
                <a:avLst/>
                <a:gdLst>
                  <a:gd name="connsiteX0" fmla="*/ 12293 w 175712"/>
                  <a:gd name="connsiteY0" fmla="*/ -172 h 175715"/>
                  <a:gd name="connsiteX1" fmla="*/ -12 w 175712"/>
                  <a:gd name="connsiteY1" fmla="*/ 12140 h 175715"/>
                  <a:gd name="connsiteX2" fmla="*/ -12 w 175712"/>
                  <a:gd name="connsiteY2" fmla="*/ 163232 h 175715"/>
                  <a:gd name="connsiteX3" fmla="*/ 12293 w 175712"/>
                  <a:gd name="connsiteY3" fmla="*/ 175544 h 175715"/>
                  <a:gd name="connsiteX4" fmla="*/ 163396 w 175712"/>
                  <a:gd name="connsiteY4" fmla="*/ 175544 h 175715"/>
                  <a:gd name="connsiteX5" fmla="*/ 175701 w 175712"/>
                  <a:gd name="connsiteY5" fmla="*/ 163232 h 175715"/>
                  <a:gd name="connsiteX6" fmla="*/ 175701 w 175712"/>
                  <a:gd name="connsiteY6" fmla="*/ 12140 h 175715"/>
                  <a:gd name="connsiteX7" fmla="*/ 163396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293" y="-172"/>
                    </a:moveTo>
                    <a:cubicBezTo>
                      <a:pt x="5341" y="-172"/>
                      <a:pt x="-12" y="5192"/>
                      <a:pt x="-12" y="12140"/>
                    </a:cubicBezTo>
                    <a:lnTo>
                      <a:pt x="-12" y="163232"/>
                    </a:lnTo>
                    <a:cubicBezTo>
                      <a:pt x="-12" y="170180"/>
                      <a:pt x="5341" y="175544"/>
                      <a:pt x="12293" y="175544"/>
                    </a:cubicBezTo>
                    <a:lnTo>
                      <a:pt x="163396" y="175544"/>
                    </a:lnTo>
                    <a:cubicBezTo>
                      <a:pt x="170347" y="175544"/>
                      <a:pt x="175701" y="170180"/>
                      <a:pt x="175701" y="163232"/>
                    </a:cubicBezTo>
                    <a:lnTo>
                      <a:pt x="175701" y="12140"/>
                    </a:lnTo>
                    <a:cubicBezTo>
                      <a:pt x="175701" y="5192"/>
                      <a:pt x="170347" y="-172"/>
                      <a:pt x="163396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41" name="フリーフォーム: 図形 9640">
                <a:extLst>
                  <a:ext uri="{FF2B5EF4-FFF2-40B4-BE49-F238E27FC236}">
                    <a16:creationId xmlns:a16="http://schemas.microsoft.com/office/drawing/2014/main" id="{ED2B431F-6C87-FC82-FB23-D5B7E92B701D}"/>
                  </a:ext>
                </a:extLst>
              </p:cNvPr>
              <p:cNvSpPr/>
              <p:nvPr/>
            </p:nvSpPr>
            <p:spPr>
              <a:xfrm>
                <a:off x="1026615" y="412379"/>
                <a:ext cx="175712" cy="175715"/>
              </a:xfrm>
              <a:custGeom>
                <a:avLst/>
                <a:gdLst>
                  <a:gd name="connsiteX0" fmla="*/ 12276 w 175712"/>
                  <a:gd name="connsiteY0" fmla="*/ -172 h 175715"/>
                  <a:gd name="connsiteX1" fmla="*/ -28 w 175712"/>
                  <a:gd name="connsiteY1" fmla="*/ 12140 h 175715"/>
                  <a:gd name="connsiteX2" fmla="*/ -28 w 175712"/>
                  <a:gd name="connsiteY2" fmla="*/ 163232 h 175715"/>
                  <a:gd name="connsiteX3" fmla="*/ 12276 w 175712"/>
                  <a:gd name="connsiteY3" fmla="*/ 175544 h 175715"/>
                  <a:gd name="connsiteX4" fmla="*/ 163379 w 175712"/>
                  <a:gd name="connsiteY4" fmla="*/ 175544 h 175715"/>
                  <a:gd name="connsiteX5" fmla="*/ 175684 w 175712"/>
                  <a:gd name="connsiteY5" fmla="*/ 163232 h 175715"/>
                  <a:gd name="connsiteX6" fmla="*/ 175684 w 175712"/>
                  <a:gd name="connsiteY6" fmla="*/ 12140 h 175715"/>
                  <a:gd name="connsiteX7" fmla="*/ 163379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276" y="-172"/>
                    </a:moveTo>
                    <a:cubicBezTo>
                      <a:pt x="5325" y="-172"/>
                      <a:pt x="-28" y="5192"/>
                      <a:pt x="-28" y="12140"/>
                    </a:cubicBezTo>
                    <a:lnTo>
                      <a:pt x="-28" y="163232"/>
                    </a:lnTo>
                    <a:cubicBezTo>
                      <a:pt x="-28" y="170180"/>
                      <a:pt x="5325" y="175544"/>
                      <a:pt x="12276" y="175544"/>
                    </a:cubicBezTo>
                    <a:lnTo>
                      <a:pt x="163379" y="175544"/>
                    </a:lnTo>
                    <a:cubicBezTo>
                      <a:pt x="170331" y="175544"/>
                      <a:pt x="175684" y="170180"/>
                      <a:pt x="175684" y="163232"/>
                    </a:cubicBezTo>
                    <a:lnTo>
                      <a:pt x="175684" y="12140"/>
                    </a:lnTo>
                    <a:cubicBezTo>
                      <a:pt x="175684" y="5192"/>
                      <a:pt x="170331" y="-172"/>
                      <a:pt x="163379" y="-172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42" name="フリーフォーム: 図形 9641">
                <a:extLst>
                  <a:ext uri="{FF2B5EF4-FFF2-40B4-BE49-F238E27FC236}">
                    <a16:creationId xmlns:a16="http://schemas.microsoft.com/office/drawing/2014/main" id="{82CFDDFD-E0D5-0A5F-70E6-87ACF301C40A}"/>
                  </a:ext>
                </a:extLst>
              </p:cNvPr>
              <p:cNvSpPr/>
              <p:nvPr/>
            </p:nvSpPr>
            <p:spPr>
              <a:xfrm>
                <a:off x="3900159" y="279286"/>
                <a:ext cx="190188" cy="101376"/>
              </a:xfrm>
              <a:custGeom>
                <a:avLst/>
                <a:gdLst>
                  <a:gd name="connsiteX0" fmla="*/ 16430 w 190188"/>
                  <a:gd name="connsiteY0" fmla="*/ -185 h 101376"/>
                  <a:gd name="connsiteX1" fmla="*/ 194 w 190188"/>
                  <a:gd name="connsiteY1" fmla="*/ 16051 h 101376"/>
                  <a:gd name="connsiteX2" fmla="*/ 194 w 190188"/>
                  <a:gd name="connsiteY2" fmla="*/ 84883 h 101376"/>
                  <a:gd name="connsiteX3" fmla="*/ 16430 w 190188"/>
                  <a:gd name="connsiteY3" fmla="*/ 101191 h 101376"/>
                  <a:gd name="connsiteX4" fmla="*/ 174146 w 190188"/>
                  <a:gd name="connsiteY4" fmla="*/ 101191 h 101376"/>
                  <a:gd name="connsiteX5" fmla="*/ 190382 w 190188"/>
                  <a:gd name="connsiteY5" fmla="*/ 84883 h 101376"/>
                  <a:gd name="connsiteX6" fmla="*/ 190382 w 190188"/>
                  <a:gd name="connsiteY6" fmla="*/ 16051 h 101376"/>
                  <a:gd name="connsiteX7" fmla="*/ 174146 w 190188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88" h="101376">
                    <a:moveTo>
                      <a:pt x="16430" y="-185"/>
                    </a:moveTo>
                    <a:cubicBezTo>
                      <a:pt x="7286" y="-185"/>
                      <a:pt x="194" y="6907"/>
                      <a:pt x="194" y="16051"/>
                    </a:cubicBezTo>
                    <a:lnTo>
                      <a:pt x="194" y="84883"/>
                    </a:lnTo>
                    <a:cubicBezTo>
                      <a:pt x="194" y="94027"/>
                      <a:pt x="7322" y="101191"/>
                      <a:pt x="16430" y="101191"/>
                    </a:cubicBezTo>
                    <a:lnTo>
                      <a:pt x="174146" y="101191"/>
                    </a:lnTo>
                    <a:cubicBezTo>
                      <a:pt x="183254" y="101191"/>
                      <a:pt x="190382" y="94027"/>
                      <a:pt x="190382" y="84883"/>
                    </a:cubicBezTo>
                    <a:lnTo>
                      <a:pt x="190382" y="16051"/>
                    </a:lnTo>
                    <a:cubicBezTo>
                      <a:pt x="190382" y="6907"/>
                      <a:pt x="183290" y="-185"/>
                      <a:pt x="174146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43" name="フリーフォーム: 図形 9642">
                <a:extLst>
                  <a:ext uri="{FF2B5EF4-FFF2-40B4-BE49-F238E27FC236}">
                    <a16:creationId xmlns:a16="http://schemas.microsoft.com/office/drawing/2014/main" id="{ACE04B81-8183-02BA-9E71-02FF24E65BFF}"/>
                  </a:ext>
                </a:extLst>
              </p:cNvPr>
              <p:cNvSpPr/>
              <p:nvPr/>
            </p:nvSpPr>
            <p:spPr>
              <a:xfrm>
                <a:off x="3679082" y="279286"/>
                <a:ext cx="190188" cy="101376"/>
              </a:xfrm>
              <a:custGeom>
                <a:avLst/>
                <a:gdLst>
                  <a:gd name="connsiteX0" fmla="*/ 16485 w 190188"/>
                  <a:gd name="connsiteY0" fmla="*/ -185 h 101376"/>
                  <a:gd name="connsiteX1" fmla="*/ 177 w 190188"/>
                  <a:gd name="connsiteY1" fmla="*/ 16051 h 101376"/>
                  <a:gd name="connsiteX2" fmla="*/ 177 w 190188"/>
                  <a:gd name="connsiteY2" fmla="*/ 84883 h 101376"/>
                  <a:gd name="connsiteX3" fmla="*/ 16485 w 190188"/>
                  <a:gd name="connsiteY3" fmla="*/ 101191 h 101376"/>
                  <a:gd name="connsiteX4" fmla="*/ 174129 w 190188"/>
                  <a:gd name="connsiteY4" fmla="*/ 101191 h 101376"/>
                  <a:gd name="connsiteX5" fmla="*/ 190365 w 190188"/>
                  <a:gd name="connsiteY5" fmla="*/ 84883 h 101376"/>
                  <a:gd name="connsiteX6" fmla="*/ 190365 w 190188"/>
                  <a:gd name="connsiteY6" fmla="*/ 16051 h 101376"/>
                  <a:gd name="connsiteX7" fmla="*/ 174129 w 190188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88" h="101376">
                    <a:moveTo>
                      <a:pt x="16485" y="-185"/>
                    </a:moveTo>
                    <a:cubicBezTo>
                      <a:pt x="7341" y="-185"/>
                      <a:pt x="177" y="6943"/>
                      <a:pt x="177" y="16051"/>
                    </a:cubicBezTo>
                    <a:lnTo>
                      <a:pt x="177" y="84883"/>
                    </a:lnTo>
                    <a:cubicBezTo>
                      <a:pt x="177" y="93991"/>
                      <a:pt x="7377" y="101191"/>
                      <a:pt x="16485" y="101191"/>
                    </a:cubicBezTo>
                    <a:lnTo>
                      <a:pt x="174129" y="101191"/>
                    </a:lnTo>
                    <a:cubicBezTo>
                      <a:pt x="183237" y="101191"/>
                      <a:pt x="190365" y="94027"/>
                      <a:pt x="190365" y="84883"/>
                    </a:cubicBezTo>
                    <a:lnTo>
                      <a:pt x="190365" y="16051"/>
                    </a:lnTo>
                    <a:cubicBezTo>
                      <a:pt x="190365" y="6907"/>
                      <a:pt x="183273" y="-185"/>
                      <a:pt x="174129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44" name="フリーフォーム: 図形 9643">
                <a:extLst>
                  <a:ext uri="{FF2B5EF4-FFF2-40B4-BE49-F238E27FC236}">
                    <a16:creationId xmlns:a16="http://schemas.microsoft.com/office/drawing/2014/main" id="{F476E5CA-7492-CDA7-C4EE-AB0985B5B95C}"/>
                  </a:ext>
                </a:extLst>
              </p:cNvPr>
              <p:cNvSpPr/>
              <p:nvPr/>
            </p:nvSpPr>
            <p:spPr>
              <a:xfrm>
                <a:off x="3458078" y="279286"/>
                <a:ext cx="190152" cy="101376"/>
              </a:xfrm>
              <a:custGeom>
                <a:avLst/>
                <a:gdLst>
                  <a:gd name="connsiteX0" fmla="*/ 16432 w 190152"/>
                  <a:gd name="connsiteY0" fmla="*/ -185 h 101376"/>
                  <a:gd name="connsiteX1" fmla="*/ 160 w 190152"/>
                  <a:gd name="connsiteY1" fmla="*/ 16051 h 101376"/>
                  <a:gd name="connsiteX2" fmla="*/ 160 w 190152"/>
                  <a:gd name="connsiteY2" fmla="*/ 84883 h 101376"/>
                  <a:gd name="connsiteX3" fmla="*/ 16432 w 190152"/>
                  <a:gd name="connsiteY3" fmla="*/ 101191 h 101376"/>
                  <a:gd name="connsiteX4" fmla="*/ 174076 w 190152"/>
                  <a:gd name="connsiteY4" fmla="*/ 101191 h 101376"/>
                  <a:gd name="connsiteX5" fmla="*/ 190312 w 190152"/>
                  <a:gd name="connsiteY5" fmla="*/ 84883 h 101376"/>
                  <a:gd name="connsiteX6" fmla="*/ 190312 w 190152"/>
                  <a:gd name="connsiteY6" fmla="*/ 16051 h 101376"/>
                  <a:gd name="connsiteX7" fmla="*/ 174076 w 190152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52" h="101376">
                    <a:moveTo>
                      <a:pt x="16432" y="-185"/>
                    </a:moveTo>
                    <a:cubicBezTo>
                      <a:pt x="7288" y="-185"/>
                      <a:pt x="160" y="6907"/>
                      <a:pt x="160" y="16051"/>
                    </a:cubicBezTo>
                    <a:lnTo>
                      <a:pt x="160" y="84883"/>
                    </a:lnTo>
                    <a:cubicBezTo>
                      <a:pt x="160" y="94027"/>
                      <a:pt x="7288" y="101191"/>
                      <a:pt x="16432" y="101191"/>
                    </a:cubicBezTo>
                    <a:lnTo>
                      <a:pt x="174076" y="101191"/>
                    </a:lnTo>
                    <a:cubicBezTo>
                      <a:pt x="183184" y="101191"/>
                      <a:pt x="190312" y="94027"/>
                      <a:pt x="190312" y="84883"/>
                    </a:cubicBezTo>
                    <a:lnTo>
                      <a:pt x="190312" y="16051"/>
                    </a:lnTo>
                    <a:cubicBezTo>
                      <a:pt x="190312" y="6907"/>
                      <a:pt x="183184" y="-185"/>
                      <a:pt x="174076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45" name="フリーフォーム: 図形 9644">
                <a:extLst>
                  <a:ext uri="{FF2B5EF4-FFF2-40B4-BE49-F238E27FC236}">
                    <a16:creationId xmlns:a16="http://schemas.microsoft.com/office/drawing/2014/main" id="{F8094DF9-4476-C444-973C-E2E82FA54AF9}"/>
                  </a:ext>
                </a:extLst>
              </p:cNvPr>
              <p:cNvSpPr/>
              <p:nvPr/>
            </p:nvSpPr>
            <p:spPr>
              <a:xfrm>
                <a:off x="3237031" y="279286"/>
                <a:ext cx="190195" cy="101376"/>
              </a:xfrm>
              <a:custGeom>
                <a:avLst/>
                <a:gdLst>
                  <a:gd name="connsiteX0" fmla="*/ 16386 w 190195"/>
                  <a:gd name="connsiteY0" fmla="*/ -185 h 101376"/>
                  <a:gd name="connsiteX1" fmla="*/ 143 w 190195"/>
                  <a:gd name="connsiteY1" fmla="*/ 16051 h 101376"/>
                  <a:gd name="connsiteX2" fmla="*/ 143 w 190195"/>
                  <a:gd name="connsiteY2" fmla="*/ 84883 h 101376"/>
                  <a:gd name="connsiteX3" fmla="*/ 16386 w 190195"/>
                  <a:gd name="connsiteY3" fmla="*/ 101191 h 101376"/>
                  <a:gd name="connsiteX4" fmla="*/ 174102 w 190195"/>
                  <a:gd name="connsiteY4" fmla="*/ 101191 h 101376"/>
                  <a:gd name="connsiteX5" fmla="*/ 190338 w 190195"/>
                  <a:gd name="connsiteY5" fmla="*/ 84883 h 101376"/>
                  <a:gd name="connsiteX6" fmla="*/ 190338 w 190195"/>
                  <a:gd name="connsiteY6" fmla="*/ 16051 h 101376"/>
                  <a:gd name="connsiteX7" fmla="*/ 174102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386" y="-185"/>
                    </a:moveTo>
                    <a:cubicBezTo>
                      <a:pt x="7246" y="-185"/>
                      <a:pt x="143" y="6907"/>
                      <a:pt x="143" y="16051"/>
                    </a:cubicBezTo>
                    <a:lnTo>
                      <a:pt x="143" y="84883"/>
                    </a:lnTo>
                    <a:cubicBezTo>
                      <a:pt x="143" y="94027"/>
                      <a:pt x="7267" y="101191"/>
                      <a:pt x="16386" y="101191"/>
                    </a:cubicBezTo>
                    <a:lnTo>
                      <a:pt x="174102" y="101191"/>
                    </a:lnTo>
                    <a:cubicBezTo>
                      <a:pt x="183210" y="101191"/>
                      <a:pt x="190338" y="94027"/>
                      <a:pt x="190338" y="84883"/>
                    </a:cubicBezTo>
                    <a:lnTo>
                      <a:pt x="190338" y="16051"/>
                    </a:lnTo>
                    <a:cubicBezTo>
                      <a:pt x="190338" y="6907"/>
                      <a:pt x="183246" y="-185"/>
                      <a:pt x="174102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46" name="フリーフォーム: 図形 9645">
                <a:extLst>
                  <a:ext uri="{FF2B5EF4-FFF2-40B4-BE49-F238E27FC236}">
                    <a16:creationId xmlns:a16="http://schemas.microsoft.com/office/drawing/2014/main" id="{D9382297-F1CE-A46B-E3F6-9C3FD2686F8B}"/>
                  </a:ext>
                </a:extLst>
              </p:cNvPr>
              <p:cNvSpPr/>
              <p:nvPr/>
            </p:nvSpPr>
            <p:spPr>
              <a:xfrm>
                <a:off x="3015969" y="279286"/>
                <a:ext cx="190195" cy="101376"/>
              </a:xfrm>
              <a:custGeom>
                <a:avLst/>
                <a:gdLst>
                  <a:gd name="connsiteX0" fmla="*/ 16369 w 190195"/>
                  <a:gd name="connsiteY0" fmla="*/ -185 h 101376"/>
                  <a:gd name="connsiteX1" fmla="*/ 126 w 190195"/>
                  <a:gd name="connsiteY1" fmla="*/ 16051 h 101376"/>
                  <a:gd name="connsiteX2" fmla="*/ 126 w 190195"/>
                  <a:gd name="connsiteY2" fmla="*/ 84883 h 101376"/>
                  <a:gd name="connsiteX3" fmla="*/ 16369 w 190195"/>
                  <a:gd name="connsiteY3" fmla="*/ 101191 h 101376"/>
                  <a:gd name="connsiteX4" fmla="*/ 174078 w 190195"/>
                  <a:gd name="connsiteY4" fmla="*/ 101191 h 101376"/>
                  <a:gd name="connsiteX5" fmla="*/ 190321 w 190195"/>
                  <a:gd name="connsiteY5" fmla="*/ 84883 h 101376"/>
                  <a:gd name="connsiteX6" fmla="*/ 190321 w 190195"/>
                  <a:gd name="connsiteY6" fmla="*/ 16051 h 101376"/>
                  <a:gd name="connsiteX7" fmla="*/ 174078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369" y="-185"/>
                    </a:moveTo>
                    <a:cubicBezTo>
                      <a:pt x="7225" y="-185"/>
                      <a:pt x="126" y="6907"/>
                      <a:pt x="126" y="16051"/>
                    </a:cubicBezTo>
                    <a:lnTo>
                      <a:pt x="126" y="84883"/>
                    </a:lnTo>
                    <a:cubicBezTo>
                      <a:pt x="126" y="94027"/>
                      <a:pt x="7250" y="101191"/>
                      <a:pt x="16369" y="101191"/>
                    </a:cubicBezTo>
                    <a:lnTo>
                      <a:pt x="174078" y="101191"/>
                    </a:lnTo>
                    <a:cubicBezTo>
                      <a:pt x="183197" y="101191"/>
                      <a:pt x="190321" y="94027"/>
                      <a:pt x="190321" y="84883"/>
                    </a:cubicBezTo>
                    <a:lnTo>
                      <a:pt x="190321" y="16051"/>
                    </a:lnTo>
                    <a:cubicBezTo>
                      <a:pt x="190321" y="6907"/>
                      <a:pt x="183222" y="-185"/>
                      <a:pt x="174078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47" name="フリーフォーム: 図形 9646">
                <a:extLst>
                  <a:ext uri="{FF2B5EF4-FFF2-40B4-BE49-F238E27FC236}">
                    <a16:creationId xmlns:a16="http://schemas.microsoft.com/office/drawing/2014/main" id="{2A184CAB-2DB0-712D-4F74-DAA176C6349E}"/>
                  </a:ext>
                </a:extLst>
              </p:cNvPr>
              <p:cNvSpPr/>
              <p:nvPr/>
            </p:nvSpPr>
            <p:spPr>
              <a:xfrm>
                <a:off x="2794976" y="279286"/>
                <a:ext cx="190126" cy="101376"/>
              </a:xfrm>
              <a:custGeom>
                <a:avLst/>
                <a:gdLst>
                  <a:gd name="connsiteX0" fmla="*/ 16352 w 190126"/>
                  <a:gd name="connsiteY0" fmla="*/ -185 h 101376"/>
                  <a:gd name="connsiteX1" fmla="*/ 109 w 190126"/>
                  <a:gd name="connsiteY1" fmla="*/ 16051 h 101376"/>
                  <a:gd name="connsiteX2" fmla="*/ 109 w 190126"/>
                  <a:gd name="connsiteY2" fmla="*/ 84883 h 101376"/>
                  <a:gd name="connsiteX3" fmla="*/ 16352 w 190126"/>
                  <a:gd name="connsiteY3" fmla="*/ 101191 h 101376"/>
                  <a:gd name="connsiteX4" fmla="*/ 173992 w 190126"/>
                  <a:gd name="connsiteY4" fmla="*/ 101191 h 101376"/>
                  <a:gd name="connsiteX5" fmla="*/ 190236 w 190126"/>
                  <a:gd name="connsiteY5" fmla="*/ 84883 h 101376"/>
                  <a:gd name="connsiteX6" fmla="*/ 190236 w 190126"/>
                  <a:gd name="connsiteY6" fmla="*/ 16051 h 101376"/>
                  <a:gd name="connsiteX7" fmla="*/ 173992 w 190126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26" h="101376">
                    <a:moveTo>
                      <a:pt x="16352" y="-185"/>
                    </a:moveTo>
                    <a:cubicBezTo>
                      <a:pt x="7211" y="-185"/>
                      <a:pt x="109" y="6907"/>
                      <a:pt x="109" y="16051"/>
                    </a:cubicBezTo>
                    <a:lnTo>
                      <a:pt x="109" y="84883"/>
                    </a:lnTo>
                    <a:cubicBezTo>
                      <a:pt x="109" y="94027"/>
                      <a:pt x="7237" y="101191"/>
                      <a:pt x="16352" y="101191"/>
                    </a:cubicBezTo>
                    <a:lnTo>
                      <a:pt x="173992" y="101191"/>
                    </a:lnTo>
                    <a:cubicBezTo>
                      <a:pt x="183111" y="101191"/>
                      <a:pt x="190236" y="94027"/>
                      <a:pt x="190236" y="84883"/>
                    </a:cubicBezTo>
                    <a:lnTo>
                      <a:pt x="190236" y="16051"/>
                    </a:lnTo>
                    <a:cubicBezTo>
                      <a:pt x="190236" y="6907"/>
                      <a:pt x="183133" y="-185"/>
                      <a:pt x="173992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48" name="フリーフォーム: 図形 9647">
                <a:extLst>
                  <a:ext uri="{FF2B5EF4-FFF2-40B4-BE49-F238E27FC236}">
                    <a16:creationId xmlns:a16="http://schemas.microsoft.com/office/drawing/2014/main" id="{CDD95AA9-7DBD-FE5F-4324-BDBBE644041F}"/>
                  </a:ext>
                </a:extLst>
              </p:cNvPr>
              <p:cNvSpPr/>
              <p:nvPr/>
            </p:nvSpPr>
            <p:spPr>
              <a:xfrm>
                <a:off x="2573914" y="279286"/>
                <a:ext cx="190195" cy="101376"/>
              </a:xfrm>
              <a:custGeom>
                <a:avLst/>
                <a:gdLst>
                  <a:gd name="connsiteX0" fmla="*/ 16335 w 190195"/>
                  <a:gd name="connsiteY0" fmla="*/ -185 h 101376"/>
                  <a:gd name="connsiteX1" fmla="*/ 92 w 190195"/>
                  <a:gd name="connsiteY1" fmla="*/ 16051 h 101376"/>
                  <a:gd name="connsiteX2" fmla="*/ 92 w 190195"/>
                  <a:gd name="connsiteY2" fmla="*/ 84883 h 101376"/>
                  <a:gd name="connsiteX3" fmla="*/ 16335 w 190195"/>
                  <a:gd name="connsiteY3" fmla="*/ 101191 h 101376"/>
                  <a:gd name="connsiteX4" fmla="*/ 174044 w 190195"/>
                  <a:gd name="connsiteY4" fmla="*/ 101191 h 101376"/>
                  <a:gd name="connsiteX5" fmla="*/ 190287 w 190195"/>
                  <a:gd name="connsiteY5" fmla="*/ 84883 h 101376"/>
                  <a:gd name="connsiteX6" fmla="*/ 190287 w 190195"/>
                  <a:gd name="connsiteY6" fmla="*/ 16051 h 101376"/>
                  <a:gd name="connsiteX7" fmla="*/ 174044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335" y="-185"/>
                    </a:moveTo>
                    <a:cubicBezTo>
                      <a:pt x="7191" y="-185"/>
                      <a:pt x="92" y="6907"/>
                      <a:pt x="92" y="16051"/>
                    </a:cubicBezTo>
                    <a:lnTo>
                      <a:pt x="92" y="84883"/>
                    </a:lnTo>
                    <a:cubicBezTo>
                      <a:pt x="92" y="94027"/>
                      <a:pt x="7216" y="101191"/>
                      <a:pt x="16335" y="101191"/>
                    </a:cubicBezTo>
                    <a:lnTo>
                      <a:pt x="174044" y="101191"/>
                    </a:lnTo>
                    <a:cubicBezTo>
                      <a:pt x="183163" y="101191"/>
                      <a:pt x="190287" y="94027"/>
                      <a:pt x="190287" y="84883"/>
                    </a:cubicBezTo>
                    <a:lnTo>
                      <a:pt x="190287" y="16051"/>
                    </a:lnTo>
                    <a:cubicBezTo>
                      <a:pt x="190287" y="6907"/>
                      <a:pt x="183188" y="-185"/>
                      <a:pt x="174044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49" name="フリーフォーム: 図形 9648">
                <a:extLst>
                  <a:ext uri="{FF2B5EF4-FFF2-40B4-BE49-F238E27FC236}">
                    <a16:creationId xmlns:a16="http://schemas.microsoft.com/office/drawing/2014/main" id="{4D648225-7ECB-9CDF-71E8-E8F253E661FA}"/>
                  </a:ext>
                </a:extLst>
              </p:cNvPr>
              <p:cNvSpPr/>
              <p:nvPr/>
            </p:nvSpPr>
            <p:spPr>
              <a:xfrm>
                <a:off x="2352852" y="279286"/>
                <a:ext cx="190195" cy="101376"/>
              </a:xfrm>
              <a:custGeom>
                <a:avLst/>
                <a:gdLst>
                  <a:gd name="connsiteX0" fmla="*/ 16318 w 190195"/>
                  <a:gd name="connsiteY0" fmla="*/ -185 h 101376"/>
                  <a:gd name="connsiteX1" fmla="*/ 75 w 190195"/>
                  <a:gd name="connsiteY1" fmla="*/ 16051 h 101376"/>
                  <a:gd name="connsiteX2" fmla="*/ 75 w 190195"/>
                  <a:gd name="connsiteY2" fmla="*/ 84883 h 101376"/>
                  <a:gd name="connsiteX3" fmla="*/ 16318 w 190195"/>
                  <a:gd name="connsiteY3" fmla="*/ 101191 h 101376"/>
                  <a:gd name="connsiteX4" fmla="*/ 174027 w 190195"/>
                  <a:gd name="connsiteY4" fmla="*/ 101191 h 101376"/>
                  <a:gd name="connsiteX5" fmla="*/ 190270 w 190195"/>
                  <a:gd name="connsiteY5" fmla="*/ 84883 h 101376"/>
                  <a:gd name="connsiteX6" fmla="*/ 190270 w 190195"/>
                  <a:gd name="connsiteY6" fmla="*/ 16051 h 101376"/>
                  <a:gd name="connsiteX7" fmla="*/ 174027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318" y="-185"/>
                    </a:moveTo>
                    <a:cubicBezTo>
                      <a:pt x="7174" y="-185"/>
                      <a:pt x="75" y="6907"/>
                      <a:pt x="75" y="16051"/>
                    </a:cubicBezTo>
                    <a:lnTo>
                      <a:pt x="75" y="84883"/>
                    </a:lnTo>
                    <a:cubicBezTo>
                      <a:pt x="75" y="94027"/>
                      <a:pt x="7199" y="101191"/>
                      <a:pt x="16318" y="101191"/>
                    </a:cubicBezTo>
                    <a:lnTo>
                      <a:pt x="174027" y="101191"/>
                    </a:lnTo>
                    <a:cubicBezTo>
                      <a:pt x="183146" y="101191"/>
                      <a:pt x="190270" y="94027"/>
                      <a:pt x="190270" y="84883"/>
                    </a:cubicBezTo>
                    <a:lnTo>
                      <a:pt x="190270" y="16051"/>
                    </a:lnTo>
                    <a:cubicBezTo>
                      <a:pt x="190270" y="6907"/>
                      <a:pt x="183167" y="-185"/>
                      <a:pt x="174027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50" name="フリーフォーム: 図形 9649">
                <a:extLst>
                  <a:ext uri="{FF2B5EF4-FFF2-40B4-BE49-F238E27FC236}">
                    <a16:creationId xmlns:a16="http://schemas.microsoft.com/office/drawing/2014/main" id="{1C888E1C-994A-5AB6-29B6-E69658E5AA5B}"/>
                  </a:ext>
                </a:extLst>
              </p:cNvPr>
              <p:cNvSpPr/>
              <p:nvPr/>
            </p:nvSpPr>
            <p:spPr>
              <a:xfrm>
                <a:off x="2131791" y="279286"/>
                <a:ext cx="190195" cy="101376"/>
              </a:xfrm>
              <a:custGeom>
                <a:avLst/>
                <a:gdLst>
                  <a:gd name="connsiteX0" fmla="*/ 16369 w 190195"/>
                  <a:gd name="connsiteY0" fmla="*/ -185 h 101376"/>
                  <a:gd name="connsiteX1" fmla="*/ 58 w 190195"/>
                  <a:gd name="connsiteY1" fmla="*/ 16051 h 101376"/>
                  <a:gd name="connsiteX2" fmla="*/ 58 w 190195"/>
                  <a:gd name="connsiteY2" fmla="*/ 84883 h 101376"/>
                  <a:gd name="connsiteX3" fmla="*/ 16369 w 190195"/>
                  <a:gd name="connsiteY3" fmla="*/ 101191 h 101376"/>
                  <a:gd name="connsiteX4" fmla="*/ 174010 w 190195"/>
                  <a:gd name="connsiteY4" fmla="*/ 101191 h 101376"/>
                  <a:gd name="connsiteX5" fmla="*/ 190253 w 190195"/>
                  <a:gd name="connsiteY5" fmla="*/ 84883 h 101376"/>
                  <a:gd name="connsiteX6" fmla="*/ 190253 w 190195"/>
                  <a:gd name="connsiteY6" fmla="*/ 16051 h 101376"/>
                  <a:gd name="connsiteX7" fmla="*/ 174010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369" y="-185"/>
                    </a:moveTo>
                    <a:cubicBezTo>
                      <a:pt x="7229" y="-185"/>
                      <a:pt x="58" y="6943"/>
                      <a:pt x="58" y="16051"/>
                    </a:cubicBezTo>
                    <a:lnTo>
                      <a:pt x="58" y="84883"/>
                    </a:lnTo>
                    <a:cubicBezTo>
                      <a:pt x="58" y="93991"/>
                      <a:pt x="7250" y="101191"/>
                      <a:pt x="16369" y="101191"/>
                    </a:cubicBezTo>
                    <a:lnTo>
                      <a:pt x="174010" y="101191"/>
                    </a:lnTo>
                    <a:cubicBezTo>
                      <a:pt x="183125" y="101191"/>
                      <a:pt x="190253" y="94027"/>
                      <a:pt x="190253" y="84883"/>
                    </a:cubicBezTo>
                    <a:lnTo>
                      <a:pt x="190253" y="16051"/>
                    </a:lnTo>
                    <a:cubicBezTo>
                      <a:pt x="190253" y="6907"/>
                      <a:pt x="183150" y="-185"/>
                      <a:pt x="174010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51" name="フリーフォーム: 図形 9650">
                <a:extLst>
                  <a:ext uri="{FF2B5EF4-FFF2-40B4-BE49-F238E27FC236}">
                    <a16:creationId xmlns:a16="http://schemas.microsoft.com/office/drawing/2014/main" id="{B729F69A-32E1-A0D1-2475-123403B08F30}"/>
                  </a:ext>
                </a:extLst>
              </p:cNvPr>
              <p:cNvSpPr/>
              <p:nvPr/>
            </p:nvSpPr>
            <p:spPr>
              <a:xfrm>
                <a:off x="1910797" y="279286"/>
                <a:ext cx="190195" cy="101376"/>
              </a:xfrm>
              <a:custGeom>
                <a:avLst/>
                <a:gdLst>
                  <a:gd name="connsiteX0" fmla="*/ 16284 w 190195"/>
                  <a:gd name="connsiteY0" fmla="*/ -185 h 101376"/>
                  <a:gd name="connsiteX1" fmla="*/ 40 w 190195"/>
                  <a:gd name="connsiteY1" fmla="*/ 16051 h 101376"/>
                  <a:gd name="connsiteX2" fmla="*/ 40 w 190195"/>
                  <a:gd name="connsiteY2" fmla="*/ 84883 h 101376"/>
                  <a:gd name="connsiteX3" fmla="*/ 16284 w 190195"/>
                  <a:gd name="connsiteY3" fmla="*/ 101191 h 101376"/>
                  <a:gd name="connsiteX4" fmla="*/ 173924 w 190195"/>
                  <a:gd name="connsiteY4" fmla="*/ 101191 h 101376"/>
                  <a:gd name="connsiteX5" fmla="*/ 190236 w 190195"/>
                  <a:gd name="connsiteY5" fmla="*/ 84883 h 101376"/>
                  <a:gd name="connsiteX6" fmla="*/ 190236 w 190195"/>
                  <a:gd name="connsiteY6" fmla="*/ 16051 h 101376"/>
                  <a:gd name="connsiteX7" fmla="*/ 173924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284" y="-185"/>
                    </a:moveTo>
                    <a:cubicBezTo>
                      <a:pt x="7140" y="-185"/>
                      <a:pt x="40" y="6907"/>
                      <a:pt x="40" y="16051"/>
                    </a:cubicBezTo>
                    <a:lnTo>
                      <a:pt x="40" y="84883"/>
                    </a:lnTo>
                    <a:cubicBezTo>
                      <a:pt x="40" y="94027"/>
                      <a:pt x="7165" y="101191"/>
                      <a:pt x="16284" y="101191"/>
                    </a:cubicBezTo>
                    <a:lnTo>
                      <a:pt x="173924" y="101191"/>
                    </a:lnTo>
                    <a:cubicBezTo>
                      <a:pt x="183039" y="101191"/>
                      <a:pt x="190236" y="93991"/>
                      <a:pt x="190236" y="84883"/>
                    </a:cubicBezTo>
                    <a:lnTo>
                      <a:pt x="190236" y="16051"/>
                    </a:lnTo>
                    <a:cubicBezTo>
                      <a:pt x="190236" y="6943"/>
                      <a:pt x="183065" y="-185"/>
                      <a:pt x="173924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52" name="フリーフォーム: 図形 9651">
                <a:extLst>
                  <a:ext uri="{FF2B5EF4-FFF2-40B4-BE49-F238E27FC236}">
                    <a16:creationId xmlns:a16="http://schemas.microsoft.com/office/drawing/2014/main" id="{02578148-1D9A-6BC5-15B6-C4B4892BCF1D}"/>
                  </a:ext>
                </a:extLst>
              </p:cNvPr>
              <p:cNvSpPr/>
              <p:nvPr/>
            </p:nvSpPr>
            <p:spPr>
              <a:xfrm>
                <a:off x="1689736" y="279286"/>
                <a:ext cx="190195" cy="101376"/>
              </a:xfrm>
              <a:custGeom>
                <a:avLst/>
                <a:gdLst>
                  <a:gd name="connsiteX0" fmla="*/ 16263 w 190195"/>
                  <a:gd name="connsiteY0" fmla="*/ -185 h 101376"/>
                  <a:gd name="connsiteX1" fmla="*/ 23 w 190195"/>
                  <a:gd name="connsiteY1" fmla="*/ 16051 h 101376"/>
                  <a:gd name="connsiteX2" fmla="*/ 23 w 190195"/>
                  <a:gd name="connsiteY2" fmla="*/ 84883 h 101376"/>
                  <a:gd name="connsiteX3" fmla="*/ 16263 w 190195"/>
                  <a:gd name="connsiteY3" fmla="*/ 101191 h 101376"/>
                  <a:gd name="connsiteX4" fmla="*/ 173975 w 190195"/>
                  <a:gd name="connsiteY4" fmla="*/ 101191 h 101376"/>
                  <a:gd name="connsiteX5" fmla="*/ 190219 w 190195"/>
                  <a:gd name="connsiteY5" fmla="*/ 84883 h 101376"/>
                  <a:gd name="connsiteX6" fmla="*/ 190219 w 190195"/>
                  <a:gd name="connsiteY6" fmla="*/ 16051 h 101376"/>
                  <a:gd name="connsiteX7" fmla="*/ 173975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263" y="-185"/>
                    </a:moveTo>
                    <a:cubicBezTo>
                      <a:pt x="7122" y="-185"/>
                      <a:pt x="23" y="6907"/>
                      <a:pt x="23" y="16051"/>
                    </a:cubicBezTo>
                    <a:lnTo>
                      <a:pt x="23" y="84883"/>
                    </a:lnTo>
                    <a:cubicBezTo>
                      <a:pt x="23" y="94027"/>
                      <a:pt x="7148" y="101191"/>
                      <a:pt x="16263" y="101191"/>
                    </a:cubicBezTo>
                    <a:lnTo>
                      <a:pt x="173975" y="101191"/>
                    </a:lnTo>
                    <a:cubicBezTo>
                      <a:pt x="183091" y="101191"/>
                      <a:pt x="190219" y="94027"/>
                      <a:pt x="190219" y="84883"/>
                    </a:cubicBezTo>
                    <a:lnTo>
                      <a:pt x="190219" y="16051"/>
                    </a:lnTo>
                    <a:cubicBezTo>
                      <a:pt x="190219" y="6907"/>
                      <a:pt x="183116" y="-185"/>
                      <a:pt x="173975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53" name="フリーフォーム: 図形 9652">
                <a:extLst>
                  <a:ext uri="{FF2B5EF4-FFF2-40B4-BE49-F238E27FC236}">
                    <a16:creationId xmlns:a16="http://schemas.microsoft.com/office/drawing/2014/main" id="{F451CDEB-0818-EE7B-FB98-F54032F260DE}"/>
                  </a:ext>
                </a:extLst>
              </p:cNvPr>
              <p:cNvSpPr/>
              <p:nvPr/>
            </p:nvSpPr>
            <p:spPr>
              <a:xfrm>
                <a:off x="1468670" y="279286"/>
                <a:ext cx="190195" cy="101376"/>
              </a:xfrm>
              <a:custGeom>
                <a:avLst/>
                <a:gdLst>
                  <a:gd name="connsiteX0" fmla="*/ 16322 w 190195"/>
                  <a:gd name="connsiteY0" fmla="*/ -185 h 101376"/>
                  <a:gd name="connsiteX1" fmla="*/ 6 w 190195"/>
                  <a:gd name="connsiteY1" fmla="*/ 16051 h 101376"/>
                  <a:gd name="connsiteX2" fmla="*/ 6 w 190195"/>
                  <a:gd name="connsiteY2" fmla="*/ 84883 h 101376"/>
                  <a:gd name="connsiteX3" fmla="*/ 16322 w 190195"/>
                  <a:gd name="connsiteY3" fmla="*/ 101191 h 101376"/>
                  <a:gd name="connsiteX4" fmla="*/ 173962 w 190195"/>
                  <a:gd name="connsiteY4" fmla="*/ 101191 h 101376"/>
                  <a:gd name="connsiteX5" fmla="*/ 190202 w 190195"/>
                  <a:gd name="connsiteY5" fmla="*/ 84883 h 101376"/>
                  <a:gd name="connsiteX6" fmla="*/ 190202 w 190195"/>
                  <a:gd name="connsiteY6" fmla="*/ 16051 h 101376"/>
                  <a:gd name="connsiteX7" fmla="*/ 173962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322" y="-185"/>
                    </a:moveTo>
                    <a:cubicBezTo>
                      <a:pt x="7178" y="-185"/>
                      <a:pt x="6" y="6943"/>
                      <a:pt x="6" y="16051"/>
                    </a:cubicBezTo>
                    <a:lnTo>
                      <a:pt x="6" y="84883"/>
                    </a:lnTo>
                    <a:cubicBezTo>
                      <a:pt x="6" y="93991"/>
                      <a:pt x="7203" y="101191"/>
                      <a:pt x="16322" y="101191"/>
                    </a:cubicBezTo>
                    <a:lnTo>
                      <a:pt x="173962" y="101191"/>
                    </a:lnTo>
                    <a:cubicBezTo>
                      <a:pt x="183077" y="101191"/>
                      <a:pt x="190202" y="94027"/>
                      <a:pt x="190202" y="84883"/>
                    </a:cubicBezTo>
                    <a:lnTo>
                      <a:pt x="190202" y="16051"/>
                    </a:lnTo>
                    <a:cubicBezTo>
                      <a:pt x="190202" y="6907"/>
                      <a:pt x="183102" y="-185"/>
                      <a:pt x="173962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54" name="フリーフォーム: 図形 9653">
                <a:extLst>
                  <a:ext uri="{FF2B5EF4-FFF2-40B4-BE49-F238E27FC236}">
                    <a16:creationId xmlns:a16="http://schemas.microsoft.com/office/drawing/2014/main" id="{AE82D069-FFC3-D266-0FE6-F7DA12476E7D}"/>
                  </a:ext>
                </a:extLst>
              </p:cNvPr>
              <p:cNvSpPr/>
              <p:nvPr/>
            </p:nvSpPr>
            <p:spPr>
              <a:xfrm>
                <a:off x="1247680" y="279286"/>
                <a:ext cx="190195" cy="101376"/>
              </a:xfrm>
              <a:custGeom>
                <a:avLst/>
                <a:gdLst>
                  <a:gd name="connsiteX0" fmla="*/ 16229 w 190195"/>
                  <a:gd name="connsiteY0" fmla="*/ -185 h 101376"/>
                  <a:gd name="connsiteX1" fmla="*/ -11 w 190195"/>
                  <a:gd name="connsiteY1" fmla="*/ 16051 h 101376"/>
                  <a:gd name="connsiteX2" fmla="*/ -11 w 190195"/>
                  <a:gd name="connsiteY2" fmla="*/ 84883 h 101376"/>
                  <a:gd name="connsiteX3" fmla="*/ 16229 w 190195"/>
                  <a:gd name="connsiteY3" fmla="*/ 101191 h 101376"/>
                  <a:gd name="connsiteX4" fmla="*/ 173869 w 190195"/>
                  <a:gd name="connsiteY4" fmla="*/ 101191 h 101376"/>
                  <a:gd name="connsiteX5" fmla="*/ 190185 w 190195"/>
                  <a:gd name="connsiteY5" fmla="*/ 84883 h 101376"/>
                  <a:gd name="connsiteX6" fmla="*/ 190185 w 190195"/>
                  <a:gd name="connsiteY6" fmla="*/ 16051 h 101376"/>
                  <a:gd name="connsiteX7" fmla="*/ 173869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229" y="-185"/>
                    </a:moveTo>
                    <a:cubicBezTo>
                      <a:pt x="7089" y="-185"/>
                      <a:pt x="-11" y="6907"/>
                      <a:pt x="-11" y="16051"/>
                    </a:cubicBezTo>
                    <a:lnTo>
                      <a:pt x="-11" y="84883"/>
                    </a:lnTo>
                    <a:cubicBezTo>
                      <a:pt x="-11" y="94027"/>
                      <a:pt x="7114" y="101191"/>
                      <a:pt x="16229" y="101191"/>
                    </a:cubicBezTo>
                    <a:lnTo>
                      <a:pt x="173869" y="101191"/>
                    </a:lnTo>
                    <a:cubicBezTo>
                      <a:pt x="182988" y="101191"/>
                      <a:pt x="190185" y="93991"/>
                      <a:pt x="190185" y="84883"/>
                    </a:cubicBezTo>
                    <a:lnTo>
                      <a:pt x="190185" y="16051"/>
                    </a:lnTo>
                    <a:cubicBezTo>
                      <a:pt x="190185" y="6943"/>
                      <a:pt x="183013" y="-185"/>
                      <a:pt x="173869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55" name="フリーフォーム: 図形 9654">
                <a:extLst>
                  <a:ext uri="{FF2B5EF4-FFF2-40B4-BE49-F238E27FC236}">
                    <a16:creationId xmlns:a16="http://schemas.microsoft.com/office/drawing/2014/main" id="{91DB6B53-3193-6B76-EE9F-2E177C8C4617}"/>
                  </a:ext>
                </a:extLst>
              </p:cNvPr>
              <p:cNvSpPr/>
              <p:nvPr/>
            </p:nvSpPr>
            <p:spPr>
              <a:xfrm>
                <a:off x="1026615" y="279286"/>
                <a:ext cx="190195" cy="101376"/>
              </a:xfrm>
              <a:custGeom>
                <a:avLst/>
                <a:gdLst>
                  <a:gd name="connsiteX0" fmla="*/ 16216 w 190195"/>
                  <a:gd name="connsiteY0" fmla="*/ -185 h 101376"/>
                  <a:gd name="connsiteX1" fmla="*/ -28 w 190195"/>
                  <a:gd name="connsiteY1" fmla="*/ 16051 h 101376"/>
                  <a:gd name="connsiteX2" fmla="*/ -28 w 190195"/>
                  <a:gd name="connsiteY2" fmla="*/ 84883 h 101376"/>
                  <a:gd name="connsiteX3" fmla="*/ 16216 w 190195"/>
                  <a:gd name="connsiteY3" fmla="*/ 101191 h 101376"/>
                  <a:gd name="connsiteX4" fmla="*/ 173928 w 190195"/>
                  <a:gd name="connsiteY4" fmla="*/ 101191 h 101376"/>
                  <a:gd name="connsiteX5" fmla="*/ 190168 w 190195"/>
                  <a:gd name="connsiteY5" fmla="*/ 84883 h 101376"/>
                  <a:gd name="connsiteX6" fmla="*/ 190168 w 190195"/>
                  <a:gd name="connsiteY6" fmla="*/ 16051 h 101376"/>
                  <a:gd name="connsiteX7" fmla="*/ 173928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216" y="-185"/>
                    </a:moveTo>
                    <a:cubicBezTo>
                      <a:pt x="7075" y="-185"/>
                      <a:pt x="-28" y="6907"/>
                      <a:pt x="-28" y="16051"/>
                    </a:cubicBezTo>
                    <a:lnTo>
                      <a:pt x="-28" y="84883"/>
                    </a:lnTo>
                    <a:cubicBezTo>
                      <a:pt x="-28" y="94027"/>
                      <a:pt x="7100" y="101191"/>
                      <a:pt x="16216" y="101191"/>
                    </a:cubicBezTo>
                    <a:lnTo>
                      <a:pt x="173928" y="101191"/>
                    </a:lnTo>
                    <a:cubicBezTo>
                      <a:pt x="183043" y="101191"/>
                      <a:pt x="190168" y="94027"/>
                      <a:pt x="190168" y="84883"/>
                    </a:cubicBezTo>
                    <a:lnTo>
                      <a:pt x="190168" y="16051"/>
                    </a:lnTo>
                    <a:cubicBezTo>
                      <a:pt x="190168" y="6907"/>
                      <a:pt x="183068" y="-185"/>
                      <a:pt x="173928" y="-185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56" name="フリーフォーム: 図形 9655">
                <a:extLst>
                  <a:ext uri="{FF2B5EF4-FFF2-40B4-BE49-F238E27FC236}">
                    <a16:creationId xmlns:a16="http://schemas.microsoft.com/office/drawing/2014/main" id="{7B8887EE-20E1-EF2E-8062-0FA014CF85B9}"/>
                  </a:ext>
                </a:extLst>
              </p:cNvPr>
              <p:cNvSpPr/>
              <p:nvPr/>
            </p:nvSpPr>
            <p:spPr>
              <a:xfrm>
                <a:off x="3816746" y="621071"/>
                <a:ext cx="272052" cy="380736"/>
              </a:xfrm>
              <a:custGeom>
                <a:avLst/>
                <a:gdLst>
                  <a:gd name="connsiteX0" fmla="*/ 13619 w 272052"/>
                  <a:gd name="connsiteY0" fmla="*/ -148 h 380736"/>
                  <a:gd name="connsiteX1" fmla="*/ 191 w 272052"/>
                  <a:gd name="connsiteY1" fmla="*/ 13280 h 380736"/>
                  <a:gd name="connsiteX2" fmla="*/ 191 w 272052"/>
                  <a:gd name="connsiteY2" fmla="*/ 159728 h 380736"/>
                  <a:gd name="connsiteX3" fmla="*/ 13619 w 272052"/>
                  <a:gd name="connsiteY3" fmla="*/ 173156 h 380736"/>
                  <a:gd name="connsiteX4" fmla="*/ 32411 w 272052"/>
                  <a:gd name="connsiteY4" fmla="*/ 173156 h 380736"/>
                  <a:gd name="connsiteX5" fmla="*/ 56819 w 272052"/>
                  <a:gd name="connsiteY5" fmla="*/ 197564 h 380736"/>
                  <a:gd name="connsiteX6" fmla="*/ 56819 w 272052"/>
                  <a:gd name="connsiteY6" fmla="*/ 220856 h 380736"/>
                  <a:gd name="connsiteX7" fmla="*/ 56819 w 272052"/>
                  <a:gd name="connsiteY7" fmla="*/ 367160 h 380736"/>
                  <a:gd name="connsiteX8" fmla="*/ 70247 w 272052"/>
                  <a:gd name="connsiteY8" fmla="*/ 380588 h 380736"/>
                  <a:gd name="connsiteX9" fmla="*/ 258815 w 272052"/>
                  <a:gd name="connsiteY9" fmla="*/ 380588 h 380736"/>
                  <a:gd name="connsiteX10" fmla="*/ 272243 w 272052"/>
                  <a:gd name="connsiteY10" fmla="*/ 367160 h 380736"/>
                  <a:gd name="connsiteX11" fmla="*/ 272243 w 272052"/>
                  <a:gd name="connsiteY11" fmla="*/ 159728 h 380736"/>
                  <a:gd name="connsiteX12" fmla="*/ 272243 w 272052"/>
                  <a:gd name="connsiteY12" fmla="*/ 118868 h 380736"/>
                  <a:gd name="connsiteX13" fmla="*/ 272243 w 272052"/>
                  <a:gd name="connsiteY13" fmla="*/ 13280 h 380736"/>
                  <a:gd name="connsiteX14" fmla="*/ 258815 w 272052"/>
                  <a:gd name="connsiteY14" fmla="*/ -148 h 380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72052" h="380736">
                    <a:moveTo>
                      <a:pt x="13619" y="-148"/>
                    </a:moveTo>
                    <a:cubicBezTo>
                      <a:pt x="6095" y="-148"/>
                      <a:pt x="191" y="5720"/>
                      <a:pt x="191" y="13280"/>
                    </a:cubicBezTo>
                    <a:lnTo>
                      <a:pt x="191" y="159728"/>
                    </a:lnTo>
                    <a:cubicBezTo>
                      <a:pt x="191" y="167288"/>
                      <a:pt x="6095" y="173156"/>
                      <a:pt x="13619" y="173156"/>
                    </a:cubicBezTo>
                    <a:lnTo>
                      <a:pt x="32411" y="173156"/>
                    </a:lnTo>
                    <a:cubicBezTo>
                      <a:pt x="45839" y="173156"/>
                      <a:pt x="56819" y="184136"/>
                      <a:pt x="56819" y="197564"/>
                    </a:cubicBezTo>
                    <a:lnTo>
                      <a:pt x="56819" y="220856"/>
                    </a:lnTo>
                    <a:lnTo>
                      <a:pt x="56819" y="367160"/>
                    </a:lnTo>
                    <a:cubicBezTo>
                      <a:pt x="56819" y="374684"/>
                      <a:pt x="62687" y="380588"/>
                      <a:pt x="70247" y="380588"/>
                    </a:cubicBezTo>
                    <a:lnTo>
                      <a:pt x="258815" y="380588"/>
                    </a:lnTo>
                    <a:cubicBezTo>
                      <a:pt x="266339" y="380588"/>
                      <a:pt x="272243" y="374684"/>
                      <a:pt x="272243" y="367160"/>
                    </a:cubicBezTo>
                    <a:lnTo>
                      <a:pt x="272243" y="159728"/>
                    </a:lnTo>
                    <a:lnTo>
                      <a:pt x="272243" y="118868"/>
                    </a:lnTo>
                    <a:lnTo>
                      <a:pt x="272243" y="13280"/>
                    </a:lnTo>
                    <a:cubicBezTo>
                      <a:pt x="272243" y="5720"/>
                      <a:pt x="266339" y="-148"/>
                      <a:pt x="258815" y="-148"/>
                    </a:cubicBezTo>
                    <a:close/>
                  </a:path>
                </a:pathLst>
              </a:custGeom>
              <a:solidFill>
                <a:srgbClr val="979797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9657" name="キーパッド天面">
              <a:extLst>
                <a:ext uri="{FF2B5EF4-FFF2-40B4-BE49-F238E27FC236}">
                  <a16:creationId xmlns:a16="http://schemas.microsoft.com/office/drawing/2014/main" id="{6936157F-E2B0-CAAD-84E8-EBA9D936EC51}"/>
                </a:ext>
              </a:extLst>
            </p:cNvPr>
            <p:cNvGrpSpPr/>
            <p:nvPr/>
          </p:nvGrpSpPr>
          <p:grpSpPr>
            <a:xfrm>
              <a:off x="963758" y="2004617"/>
              <a:ext cx="3043348" cy="1153765"/>
              <a:chOff x="1036811" y="282142"/>
              <a:chExt cx="3043348" cy="1153765"/>
            </a:xfrm>
            <a:solidFill>
              <a:srgbClr val="535353"/>
            </a:solidFill>
          </p:grpSpPr>
          <p:sp>
            <p:nvSpPr>
              <p:cNvPr id="9658" name="フリーフォーム: 図形 9657">
                <a:extLst>
                  <a:ext uri="{FF2B5EF4-FFF2-40B4-BE49-F238E27FC236}">
                    <a16:creationId xmlns:a16="http://schemas.microsoft.com/office/drawing/2014/main" id="{44E66652-06C0-13C0-D878-D26D9E40BBC9}"/>
                  </a:ext>
                </a:extLst>
              </p:cNvPr>
              <p:cNvSpPr/>
              <p:nvPr/>
            </p:nvSpPr>
            <p:spPr>
              <a:xfrm>
                <a:off x="3908798" y="1354899"/>
                <a:ext cx="169812" cy="81000"/>
              </a:xfrm>
              <a:custGeom>
                <a:avLst/>
                <a:gdLst>
                  <a:gd name="connsiteX0" fmla="*/ 15026 w 169812"/>
                  <a:gd name="connsiteY0" fmla="*/ -103 h 81000"/>
                  <a:gd name="connsiteX1" fmla="*/ 194 w 169812"/>
                  <a:gd name="connsiteY1" fmla="*/ 14693 h 81000"/>
                  <a:gd name="connsiteX2" fmla="*/ 194 w 169812"/>
                  <a:gd name="connsiteY2" fmla="*/ 14729 h 81000"/>
                  <a:gd name="connsiteX3" fmla="*/ 194 w 169812"/>
                  <a:gd name="connsiteY3" fmla="*/ 66065 h 81000"/>
                  <a:gd name="connsiteX4" fmla="*/ 14990 w 169812"/>
                  <a:gd name="connsiteY4" fmla="*/ 80897 h 81000"/>
                  <a:gd name="connsiteX5" fmla="*/ 15026 w 169812"/>
                  <a:gd name="connsiteY5" fmla="*/ 80897 h 81000"/>
                  <a:gd name="connsiteX6" fmla="*/ 155174 w 169812"/>
                  <a:gd name="connsiteY6" fmla="*/ 80897 h 81000"/>
                  <a:gd name="connsiteX7" fmla="*/ 170006 w 169812"/>
                  <a:gd name="connsiteY7" fmla="*/ 66101 h 81000"/>
                  <a:gd name="connsiteX8" fmla="*/ 170006 w 169812"/>
                  <a:gd name="connsiteY8" fmla="*/ 66065 h 81000"/>
                  <a:gd name="connsiteX9" fmla="*/ 170006 w 169812"/>
                  <a:gd name="connsiteY9" fmla="*/ 14729 h 81000"/>
                  <a:gd name="connsiteX10" fmla="*/ 155210 w 169812"/>
                  <a:gd name="connsiteY10" fmla="*/ -103 h 81000"/>
                  <a:gd name="connsiteX11" fmla="*/ 155174 w 169812"/>
                  <a:gd name="connsiteY11" fmla="*/ -10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12" h="81000">
                    <a:moveTo>
                      <a:pt x="15026" y="-103"/>
                    </a:moveTo>
                    <a:cubicBezTo>
                      <a:pt x="6854" y="-103"/>
                      <a:pt x="194" y="6521"/>
                      <a:pt x="194" y="14693"/>
                    </a:cubicBezTo>
                    <a:cubicBezTo>
                      <a:pt x="194" y="14693"/>
                      <a:pt x="194" y="14729"/>
                      <a:pt x="194" y="14729"/>
                    </a:cubicBezTo>
                    <a:lnTo>
                      <a:pt x="194" y="66065"/>
                    </a:lnTo>
                    <a:cubicBezTo>
                      <a:pt x="194" y="74237"/>
                      <a:pt x="6818" y="80897"/>
                      <a:pt x="14990" y="80897"/>
                    </a:cubicBezTo>
                    <a:cubicBezTo>
                      <a:pt x="14990" y="80897"/>
                      <a:pt x="15026" y="80897"/>
                      <a:pt x="15026" y="80897"/>
                    </a:cubicBezTo>
                    <a:lnTo>
                      <a:pt x="155174" y="80897"/>
                    </a:lnTo>
                    <a:cubicBezTo>
                      <a:pt x="163346" y="80897"/>
                      <a:pt x="169970" y="74273"/>
                      <a:pt x="170006" y="66101"/>
                    </a:cubicBezTo>
                    <a:cubicBezTo>
                      <a:pt x="170006" y="66101"/>
                      <a:pt x="170006" y="66065"/>
                      <a:pt x="170006" y="66065"/>
                    </a:cubicBezTo>
                    <a:lnTo>
                      <a:pt x="170006" y="14729"/>
                    </a:lnTo>
                    <a:cubicBezTo>
                      <a:pt x="170006" y="6557"/>
                      <a:pt x="163382" y="-103"/>
                      <a:pt x="155210" y="-103"/>
                    </a:cubicBezTo>
                    <a:cubicBezTo>
                      <a:pt x="155174" y="-103"/>
                      <a:pt x="155174" y="-103"/>
                      <a:pt x="155174" y="-10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59" name="フリーフォーム: 図形 9658">
                <a:extLst>
                  <a:ext uri="{FF2B5EF4-FFF2-40B4-BE49-F238E27FC236}">
                    <a16:creationId xmlns:a16="http://schemas.microsoft.com/office/drawing/2014/main" id="{1A705E74-3237-FAE5-798E-0E4A62817371}"/>
                  </a:ext>
                </a:extLst>
              </p:cNvPr>
              <p:cNvSpPr/>
              <p:nvPr/>
            </p:nvSpPr>
            <p:spPr>
              <a:xfrm>
                <a:off x="3696111" y="1354907"/>
                <a:ext cx="169812" cy="81000"/>
              </a:xfrm>
              <a:custGeom>
                <a:avLst/>
                <a:gdLst>
                  <a:gd name="connsiteX0" fmla="*/ 15010 w 169812"/>
                  <a:gd name="connsiteY0" fmla="*/ -150 h 81000"/>
                  <a:gd name="connsiteX1" fmla="*/ 179 w 169812"/>
                  <a:gd name="connsiteY1" fmla="*/ 14645 h 81000"/>
                  <a:gd name="connsiteX2" fmla="*/ 179 w 169812"/>
                  <a:gd name="connsiteY2" fmla="*/ 14681 h 81000"/>
                  <a:gd name="connsiteX3" fmla="*/ 179 w 169812"/>
                  <a:gd name="connsiteY3" fmla="*/ 66017 h 81000"/>
                  <a:gd name="connsiteX4" fmla="*/ 14974 w 169812"/>
                  <a:gd name="connsiteY4" fmla="*/ 80850 h 81000"/>
                  <a:gd name="connsiteX5" fmla="*/ 15010 w 169812"/>
                  <a:gd name="connsiteY5" fmla="*/ 80850 h 81000"/>
                  <a:gd name="connsiteX6" fmla="*/ 155123 w 169812"/>
                  <a:gd name="connsiteY6" fmla="*/ 80850 h 81000"/>
                  <a:gd name="connsiteX7" fmla="*/ 169991 w 169812"/>
                  <a:gd name="connsiteY7" fmla="*/ 66053 h 81000"/>
                  <a:gd name="connsiteX8" fmla="*/ 169991 w 169812"/>
                  <a:gd name="connsiteY8" fmla="*/ 66017 h 81000"/>
                  <a:gd name="connsiteX9" fmla="*/ 169991 w 169812"/>
                  <a:gd name="connsiteY9" fmla="*/ 14681 h 81000"/>
                  <a:gd name="connsiteX10" fmla="*/ 155195 w 169812"/>
                  <a:gd name="connsiteY10" fmla="*/ -150 h 81000"/>
                  <a:gd name="connsiteX11" fmla="*/ 155123 w 169812"/>
                  <a:gd name="connsiteY11" fmla="*/ -150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12" h="81000">
                    <a:moveTo>
                      <a:pt x="15010" y="-150"/>
                    </a:moveTo>
                    <a:cubicBezTo>
                      <a:pt x="6839" y="-186"/>
                      <a:pt x="179" y="6437"/>
                      <a:pt x="179" y="14645"/>
                    </a:cubicBezTo>
                    <a:cubicBezTo>
                      <a:pt x="179" y="14645"/>
                      <a:pt x="179" y="14681"/>
                      <a:pt x="179" y="14681"/>
                    </a:cubicBezTo>
                    <a:lnTo>
                      <a:pt x="179" y="66017"/>
                    </a:lnTo>
                    <a:cubicBezTo>
                      <a:pt x="143" y="74190"/>
                      <a:pt x="6767" y="80814"/>
                      <a:pt x="14974" y="80850"/>
                    </a:cubicBezTo>
                    <a:cubicBezTo>
                      <a:pt x="14974" y="80850"/>
                      <a:pt x="15010" y="80850"/>
                      <a:pt x="15010" y="80850"/>
                    </a:cubicBezTo>
                    <a:lnTo>
                      <a:pt x="155123" y="80850"/>
                    </a:lnTo>
                    <a:cubicBezTo>
                      <a:pt x="163331" y="80850"/>
                      <a:pt x="169955" y="74225"/>
                      <a:pt x="169991" y="66053"/>
                    </a:cubicBezTo>
                    <a:cubicBezTo>
                      <a:pt x="169991" y="66017"/>
                      <a:pt x="169991" y="66017"/>
                      <a:pt x="169991" y="66017"/>
                    </a:cubicBezTo>
                    <a:lnTo>
                      <a:pt x="169991" y="14681"/>
                    </a:lnTo>
                    <a:cubicBezTo>
                      <a:pt x="169991" y="6510"/>
                      <a:pt x="163367" y="-150"/>
                      <a:pt x="155195" y="-150"/>
                    </a:cubicBezTo>
                    <a:cubicBezTo>
                      <a:pt x="155159" y="-150"/>
                      <a:pt x="155159" y="-150"/>
                      <a:pt x="155123" y="-15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60" name="フリーフォーム: 図形 9659">
                <a:extLst>
                  <a:ext uri="{FF2B5EF4-FFF2-40B4-BE49-F238E27FC236}">
                    <a16:creationId xmlns:a16="http://schemas.microsoft.com/office/drawing/2014/main" id="{62BC9928-922D-FB0C-0647-6DBFCB32F52B}"/>
                  </a:ext>
                </a:extLst>
              </p:cNvPr>
              <p:cNvSpPr/>
              <p:nvPr/>
            </p:nvSpPr>
            <p:spPr>
              <a:xfrm>
                <a:off x="3482594" y="1354899"/>
                <a:ext cx="169811" cy="81000"/>
              </a:xfrm>
              <a:custGeom>
                <a:avLst/>
                <a:gdLst>
                  <a:gd name="connsiteX0" fmla="*/ 14993 w 169811"/>
                  <a:gd name="connsiteY0" fmla="*/ -103 h 81000"/>
                  <a:gd name="connsiteX1" fmla="*/ 161 w 169811"/>
                  <a:gd name="connsiteY1" fmla="*/ 14693 h 81000"/>
                  <a:gd name="connsiteX2" fmla="*/ 161 w 169811"/>
                  <a:gd name="connsiteY2" fmla="*/ 14729 h 81000"/>
                  <a:gd name="connsiteX3" fmla="*/ 161 w 169811"/>
                  <a:gd name="connsiteY3" fmla="*/ 66065 h 81000"/>
                  <a:gd name="connsiteX4" fmla="*/ 14957 w 169811"/>
                  <a:gd name="connsiteY4" fmla="*/ 80897 h 81000"/>
                  <a:gd name="connsiteX5" fmla="*/ 14993 w 169811"/>
                  <a:gd name="connsiteY5" fmla="*/ 80897 h 81000"/>
                  <a:gd name="connsiteX6" fmla="*/ 155141 w 169811"/>
                  <a:gd name="connsiteY6" fmla="*/ 80897 h 81000"/>
                  <a:gd name="connsiteX7" fmla="*/ 169973 w 169811"/>
                  <a:gd name="connsiteY7" fmla="*/ 66101 h 81000"/>
                  <a:gd name="connsiteX8" fmla="*/ 169973 w 169811"/>
                  <a:gd name="connsiteY8" fmla="*/ 66065 h 81000"/>
                  <a:gd name="connsiteX9" fmla="*/ 169973 w 169811"/>
                  <a:gd name="connsiteY9" fmla="*/ 14729 h 81000"/>
                  <a:gd name="connsiteX10" fmla="*/ 155177 w 169811"/>
                  <a:gd name="connsiteY10" fmla="*/ -103 h 81000"/>
                  <a:gd name="connsiteX11" fmla="*/ 155141 w 169811"/>
                  <a:gd name="connsiteY11" fmla="*/ -10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11" h="81000">
                    <a:moveTo>
                      <a:pt x="14993" y="-103"/>
                    </a:moveTo>
                    <a:cubicBezTo>
                      <a:pt x="6821" y="-103"/>
                      <a:pt x="161" y="6521"/>
                      <a:pt x="161" y="14693"/>
                    </a:cubicBezTo>
                    <a:cubicBezTo>
                      <a:pt x="161" y="14693"/>
                      <a:pt x="161" y="14729"/>
                      <a:pt x="161" y="14729"/>
                    </a:cubicBezTo>
                    <a:lnTo>
                      <a:pt x="161" y="66065"/>
                    </a:lnTo>
                    <a:cubicBezTo>
                      <a:pt x="161" y="74237"/>
                      <a:pt x="6785" y="80897"/>
                      <a:pt x="14957" y="80897"/>
                    </a:cubicBezTo>
                    <a:cubicBezTo>
                      <a:pt x="14957" y="80897"/>
                      <a:pt x="14993" y="80897"/>
                      <a:pt x="14993" y="80897"/>
                    </a:cubicBezTo>
                    <a:lnTo>
                      <a:pt x="155141" y="80897"/>
                    </a:lnTo>
                    <a:cubicBezTo>
                      <a:pt x="163313" y="80897"/>
                      <a:pt x="169937" y="74273"/>
                      <a:pt x="169973" y="66101"/>
                    </a:cubicBezTo>
                    <a:cubicBezTo>
                      <a:pt x="169973" y="66101"/>
                      <a:pt x="169973" y="66065"/>
                      <a:pt x="169973" y="66065"/>
                    </a:cubicBezTo>
                    <a:lnTo>
                      <a:pt x="169973" y="14729"/>
                    </a:lnTo>
                    <a:cubicBezTo>
                      <a:pt x="169973" y="6557"/>
                      <a:pt x="163349" y="-103"/>
                      <a:pt x="155177" y="-103"/>
                    </a:cubicBezTo>
                    <a:cubicBezTo>
                      <a:pt x="155141" y="-103"/>
                      <a:pt x="155141" y="-103"/>
                      <a:pt x="155141" y="-10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62" name="フリーフォーム: 図形 9661">
                <a:extLst>
                  <a:ext uri="{FF2B5EF4-FFF2-40B4-BE49-F238E27FC236}">
                    <a16:creationId xmlns:a16="http://schemas.microsoft.com/office/drawing/2014/main" id="{E736BA14-1BE1-A27B-D9AB-8206C2669A95}"/>
                  </a:ext>
                </a:extLst>
              </p:cNvPr>
              <p:cNvSpPr/>
              <p:nvPr/>
            </p:nvSpPr>
            <p:spPr>
              <a:xfrm>
                <a:off x="3696111" y="1246330"/>
                <a:ext cx="169812" cy="81000"/>
              </a:xfrm>
              <a:custGeom>
                <a:avLst/>
                <a:gdLst>
                  <a:gd name="connsiteX0" fmla="*/ 15010 w 169812"/>
                  <a:gd name="connsiteY0" fmla="*/ -159 h 81000"/>
                  <a:gd name="connsiteX1" fmla="*/ 179 w 169812"/>
                  <a:gd name="connsiteY1" fmla="*/ 14638 h 81000"/>
                  <a:gd name="connsiteX2" fmla="*/ 179 w 169812"/>
                  <a:gd name="connsiteY2" fmla="*/ 14674 h 81000"/>
                  <a:gd name="connsiteX3" fmla="*/ 179 w 169812"/>
                  <a:gd name="connsiteY3" fmla="*/ 45957 h 81000"/>
                  <a:gd name="connsiteX4" fmla="*/ 179 w 169812"/>
                  <a:gd name="connsiteY4" fmla="*/ 66010 h 81000"/>
                  <a:gd name="connsiteX5" fmla="*/ 14974 w 169812"/>
                  <a:gd name="connsiteY5" fmla="*/ 80841 h 81000"/>
                  <a:gd name="connsiteX6" fmla="*/ 15010 w 169812"/>
                  <a:gd name="connsiteY6" fmla="*/ 80841 h 81000"/>
                  <a:gd name="connsiteX7" fmla="*/ 155123 w 169812"/>
                  <a:gd name="connsiteY7" fmla="*/ 80841 h 81000"/>
                  <a:gd name="connsiteX8" fmla="*/ 169991 w 169812"/>
                  <a:gd name="connsiteY8" fmla="*/ 66046 h 81000"/>
                  <a:gd name="connsiteX9" fmla="*/ 169991 w 169812"/>
                  <a:gd name="connsiteY9" fmla="*/ 66010 h 81000"/>
                  <a:gd name="connsiteX10" fmla="*/ 169991 w 169812"/>
                  <a:gd name="connsiteY10" fmla="*/ 14674 h 81000"/>
                  <a:gd name="connsiteX11" fmla="*/ 155195 w 169812"/>
                  <a:gd name="connsiteY11" fmla="*/ -159 h 81000"/>
                  <a:gd name="connsiteX12" fmla="*/ 155123 w 169812"/>
                  <a:gd name="connsiteY12" fmla="*/ -159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812" h="81000">
                    <a:moveTo>
                      <a:pt x="15010" y="-159"/>
                    </a:moveTo>
                    <a:cubicBezTo>
                      <a:pt x="6839" y="-159"/>
                      <a:pt x="179" y="6466"/>
                      <a:pt x="179" y="14638"/>
                    </a:cubicBezTo>
                    <a:cubicBezTo>
                      <a:pt x="179" y="14638"/>
                      <a:pt x="179" y="14674"/>
                      <a:pt x="179" y="14674"/>
                    </a:cubicBezTo>
                    <a:lnTo>
                      <a:pt x="179" y="45957"/>
                    </a:lnTo>
                    <a:lnTo>
                      <a:pt x="179" y="66010"/>
                    </a:lnTo>
                    <a:cubicBezTo>
                      <a:pt x="143" y="74181"/>
                      <a:pt x="6767" y="80841"/>
                      <a:pt x="14974" y="80841"/>
                    </a:cubicBezTo>
                    <a:cubicBezTo>
                      <a:pt x="14974" y="80841"/>
                      <a:pt x="15010" y="80841"/>
                      <a:pt x="15010" y="80841"/>
                    </a:cubicBezTo>
                    <a:lnTo>
                      <a:pt x="155123" y="80841"/>
                    </a:lnTo>
                    <a:cubicBezTo>
                      <a:pt x="163331" y="80841"/>
                      <a:pt x="169955" y="74218"/>
                      <a:pt x="169991" y="66046"/>
                    </a:cubicBezTo>
                    <a:cubicBezTo>
                      <a:pt x="169991" y="66046"/>
                      <a:pt x="169991" y="66010"/>
                      <a:pt x="169991" y="66010"/>
                    </a:cubicBezTo>
                    <a:lnTo>
                      <a:pt x="169991" y="14674"/>
                    </a:lnTo>
                    <a:cubicBezTo>
                      <a:pt x="169991" y="6501"/>
                      <a:pt x="163367" y="-159"/>
                      <a:pt x="155195" y="-159"/>
                    </a:cubicBezTo>
                    <a:cubicBezTo>
                      <a:pt x="155159" y="-159"/>
                      <a:pt x="155159" y="-159"/>
                      <a:pt x="155123" y="-159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557" name="フリーフォーム: 図形 556">
                <a:extLst>
                  <a:ext uri="{FF2B5EF4-FFF2-40B4-BE49-F238E27FC236}">
                    <a16:creationId xmlns:a16="http://schemas.microsoft.com/office/drawing/2014/main" id="{2BAD4BB6-3DB7-E42E-291D-9A04CC67D5D9}"/>
                  </a:ext>
                </a:extLst>
              </p:cNvPr>
              <p:cNvSpPr/>
              <p:nvPr/>
            </p:nvSpPr>
            <p:spPr>
              <a:xfrm>
                <a:off x="3271177" y="1246323"/>
                <a:ext cx="143521" cy="188460"/>
              </a:xfrm>
              <a:custGeom>
                <a:avLst/>
                <a:gdLst>
                  <a:gd name="connsiteX0" fmla="*/ 14965 w 143521"/>
                  <a:gd name="connsiteY0" fmla="*/ -108 h 188460"/>
                  <a:gd name="connsiteX1" fmla="*/ 144 w 143521"/>
                  <a:gd name="connsiteY1" fmla="*/ 14688 h 188460"/>
                  <a:gd name="connsiteX2" fmla="*/ 144 w 143521"/>
                  <a:gd name="connsiteY2" fmla="*/ 14725 h 188460"/>
                  <a:gd name="connsiteX3" fmla="*/ 144 w 143521"/>
                  <a:gd name="connsiteY3" fmla="*/ 173520 h 188460"/>
                  <a:gd name="connsiteX4" fmla="*/ 14929 w 143521"/>
                  <a:gd name="connsiteY4" fmla="*/ 188353 h 188460"/>
                  <a:gd name="connsiteX5" fmla="*/ 14965 w 143521"/>
                  <a:gd name="connsiteY5" fmla="*/ 188353 h 188460"/>
                  <a:gd name="connsiteX6" fmla="*/ 128833 w 143521"/>
                  <a:gd name="connsiteY6" fmla="*/ 188353 h 188460"/>
                  <a:gd name="connsiteX7" fmla="*/ 143665 w 143521"/>
                  <a:gd name="connsiteY7" fmla="*/ 173557 h 188460"/>
                  <a:gd name="connsiteX8" fmla="*/ 143665 w 143521"/>
                  <a:gd name="connsiteY8" fmla="*/ 173520 h 188460"/>
                  <a:gd name="connsiteX9" fmla="*/ 143665 w 143521"/>
                  <a:gd name="connsiteY9" fmla="*/ 14725 h 188460"/>
                  <a:gd name="connsiteX10" fmla="*/ 128869 w 143521"/>
                  <a:gd name="connsiteY10" fmla="*/ -108 h 188460"/>
                  <a:gd name="connsiteX11" fmla="*/ 128833 w 143521"/>
                  <a:gd name="connsiteY11" fmla="*/ -108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521" h="188460">
                    <a:moveTo>
                      <a:pt x="14965" y="-108"/>
                    </a:moveTo>
                    <a:cubicBezTo>
                      <a:pt x="6796" y="-108"/>
                      <a:pt x="154" y="6517"/>
                      <a:pt x="144" y="14688"/>
                    </a:cubicBezTo>
                    <a:cubicBezTo>
                      <a:pt x="144" y="14725"/>
                      <a:pt x="144" y="14725"/>
                      <a:pt x="144" y="14725"/>
                    </a:cubicBezTo>
                    <a:lnTo>
                      <a:pt x="144" y="173520"/>
                    </a:lnTo>
                    <a:cubicBezTo>
                      <a:pt x="133" y="181693"/>
                      <a:pt x="6757" y="188316"/>
                      <a:pt x="14929" y="188353"/>
                    </a:cubicBezTo>
                    <a:cubicBezTo>
                      <a:pt x="14965" y="188353"/>
                      <a:pt x="14965" y="188353"/>
                      <a:pt x="14965" y="188353"/>
                    </a:cubicBezTo>
                    <a:lnTo>
                      <a:pt x="128833" y="188353"/>
                    </a:lnTo>
                    <a:cubicBezTo>
                      <a:pt x="137005" y="188353"/>
                      <a:pt x="143629" y="181728"/>
                      <a:pt x="143665" y="173557"/>
                    </a:cubicBezTo>
                    <a:cubicBezTo>
                      <a:pt x="143665" y="173520"/>
                      <a:pt x="143665" y="173520"/>
                      <a:pt x="143665" y="173520"/>
                    </a:cubicBezTo>
                    <a:lnTo>
                      <a:pt x="143665" y="14725"/>
                    </a:lnTo>
                    <a:cubicBezTo>
                      <a:pt x="143665" y="6552"/>
                      <a:pt x="137041" y="-72"/>
                      <a:pt x="128869" y="-108"/>
                    </a:cubicBezTo>
                    <a:cubicBezTo>
                      <a:pt x="128833" y="-108"/>
                      <a:pt x="128833" y="-108"/>
                      <a:pt x="128833" y="-10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22" name="フリーフォーム: 図形 8221">
                <a:extLst>
                  <a:ext uri="{FF2B5EF4-FFF2-40B4-BE49-F238E27FC236}">
                    <a16:creationId xmlns:a16="http://schemas.microsoft.com/office/drawing/2014/main" id="{009D5EEE-1138-A7A9-D4FA-832B81E01A0B}"/>
                  </a:ext>
                </a:extLst>
              </p:cNvPr>
              <p:cNvSpPr/>
              <p:nvPr/>
            </p:nvSpPr>
            <p:spPr>
              <a:xfrm>
                <a:off x="3085648" y="1246330"/>
                <a:ext cx="143510" cy="188460"/>
              </a:xfrm>
              <a:custGeom>
                <a:avLst/>
                <a:gdLst>
                  <a:gd name="connsiteX0" fmla="*/ 14966 w 143510"/>
                  <a:gd name="connsiteY0" fmla="*/ -155 h 188460"/>
                  <a:gd name="connsiteX1" fmla="*/ 130 w 143510"/>
                  <a:gd name="connsiteY1" fmla="*/ 14642 h 188460"/>
                  <a:gd name="connsiteX2" fmla="*/ 130 w 143510"/>
                  <a:gd name="connsiteY2" fmla="*/ 14678 h 188460"/>
                  <a:gd name="connsiteX3" fmla="*/ 130 w 143510"/>
                  <a:gd name="connsiteY3" fmla="*/ 173438 h 188460"/>
                  <a:gd name="connsiteX4" fmla="*/ 14926 w 143510"/>
                  <a:gd name="connsiteY4" fmla="*/ 188306 h 188460"/>
                  <a:gd name="connsiteX5" fmla="*/ 14970 w 143510"/>
                  <a:gd name="connsiteY5" fmla="*/ 188306 h 188460"/>
                  <a:gd name="connsiteX6" fmla="*/ 128805 w 143510"/>
                  <a:gd name="connsiteY6" fmla="*/ 188306 h 188460"/>
                  <a:gd name="connsiteX7" fmla="*/ 143641 w 143510"/>
                  <a:gd name="connsiteY7" fmla="*/ 173510 h 188460"/>
                  <a:gd name="connsiteX8" fmla="*/ 143641 w 143510"/>
                  <a:gd name="connsiteY8" fmla="*/ 173438 h 188460"/>
                  <a:gd name="connsiteX9" fmla="*/ 143641 w 143510"/>
                  <a:gd name="connsiteY9" fmla="*/ 14678 h 188460"/>
                  <a:gd name="connsiteX10" fmla="*/ 128845 w 143510"/>
                  <a:gd name="connsiteY10" fmla="*/ -155 h 188460"/>
                  <a:gd name="connsiteX11" fmla="*/ 128805 w 143510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510" h="188460">
                    <a:moveTo>
                      <a:pt x="14966" y="-155"/>
                    </a:moveTo>
                    <a:cubicBezTo>
                      <a:pt x="6783" y="-155"/>
                      <a:pt x="141" y="6470"/>
                      <a:pt x="130" y="14642"/>
                    </a:cubicBezTo>
                    <a:cubicBezTo>
                      <a:pt x="130" y="14642"/>
                      <a:pt x="130" y="14678"/>
                      <a:pt x="130" y="14678"/>
                    </a:cubicBezTo>
                    <a:lnTo>
                      <a:pt x="130" y="173438"/>
                    </a:lnTo>
                    <a:cubicBezTo>
                      <a:pt x="120" y="181646"/>
                      <a:pt x="6744" y="188270"/>
                      <a:pt x="14926" y="188306"/>
                    </a:cubicBezTo>
                    <a:cubicBezTo>
                      <a:pt x="14941" y="188306"/>
                      <a:pt x="14955" y="188306"/>
                      <a:pt x="14970" y="188306"/>
                    </a:cubicBezTo>
                    <a:lnTo>
                      <a:pt x="128805" y="188306"/>
                    </a:lnTo>
                    <a:cubicBezTo>
                      <a:pt x="136985" y="188306"/>
                      <a:pt x="143626" y="181681"/>
                      <a:pt x="143641" y="173510"/>
                    </a:cubicBezTo>
                    <a:cubicBezTo>
                      <a:pt x="143641" y="173473"/>
                      <a:pt x="143641" y="173473"/>
                      <a:pt x="143641" y="173438"/>
                    </a:cubicBezTo>
                    <a:lnTo>
                      <a:pt x="143641" y="14678"/>
                    </a:lnTo>
                    <a:cubicBezTo>
                      <a:pt x="143652" y="6505"/>
                      <a:pt x="137028" y="-155"/>
                      <a:pt x="128845" y="-155"/>
                    </a:cubicBezTo>
                    <a:cubicBezTo>
                      <a:pt x="128831" y="-155"/>
                      <a:pt x="128816" y="-155"/>
                      <a:pt x="128805" y="-155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23" name="フリーフォーム: 図形 8222">
                <a:extLst>
                  <a:ext uri="{FF2B5EF4-FFF2-40B4-BE49-F238E27FC236}">
                    <a16:creationId xmlns:a16="http://schemas.microsoft.com/office/drawing/2014/main" id="{F27A3DD9-C7F6-89E0-0EF0-2C90D639384B}"/>
                  </a:ext>
                </a:extLst>
              </p:cNvPr>
              <p:cNvSpPr/>
              <p:nvPr/>
            </p:nvSpPr>
            <p:spPr>
              <a:xfrm>
                <a:off x="2892713" y="1246330"/>
                <a:ext cx="143507" cy="188460"/>
              </a:xfrm>
              <a:custGeom>
                <a:avLst/>
                <a:gdLst>
                  <a:gd name="connsiteX0" fmla="*/ 14951 w 143507"/>
                  <a:gd name="connsiteY0" fmla="*/ -155 h 188460"/>
                  <a:gd name="connsiteX1" fmla="*/ 115 w 143507"/>
                  <a:gd name="connsiteY1" fmla="*/ 14642 h 188460"/>
                  <a:gd name="connsiteX2" fmla="*/ 115 w 143507"/>
                  <a:gd name="connsiteY2" fmla="*/ 14678 h 188460"/>
                  <a:gd name="connsiteX3" fmla="*/ 115 w 143507"/>
                  <a:gd name="connsiteY3" fmla="*/ 173438 h 188460"/>
                  <a:gd name="connsiteX4" fmla="*/ 14908 w 143507"/>
                  <a:gd name="connsiteY4" fmla="*/ 188306 h 188460"/>
                  <a:gd name="connsiteX5" fmla="*/ 14951 w 143507"/>
                  <a:gd name="connsiteY5" fmla="*/ 188306 h 188460"/>
                  <a:gd name="connsiteX6" fmla="*/ 128787 w 143507"/>
                  <a:gd name="connsiteY6" fmla="*/ 188306 h 188460"/>
                  <a:gd name="connsiteX7" fmla="*/ 143623 w 143507"/>
                  <a:gd name="connsiteY7" fmla="*/ 173510 h 188460"/>
                  <a:gd name="connsiteX8" fmla="*/ 143623 w 143507"/>
                  <a:gd name="connsiteY8" fmla="*/ 173438 h 188460"/>
                  <a:gd name="connsiteX9" fmla="*/ 143623 w 143507"/>
                  <a:gd name="connsiteY9" fmla="*/ 14678 h 188460"/>
                  <a:gd name="connsiteX10" fmla="*/ 128826 w 143507"/>
                  <a:gd name="connsiteY10" fmla="*/ -155 h 188460"/>
                  <a:gd name="connsiteX11" fmla="*/ 128787 w 143507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507" h="188460">
                    <a:moveTo>
                      <a:pt x="14951" y="-155"/>
                    </a:moveTo>
                    <a:cubicBezTo>
                      <a:pt x="6768" y="-155"/>
                      <a:pt x="126" y="6470"/>
                      <a:pt x="115" y="14642"/>
                    </a:cubicBezTo>
                    <a:cubicBezTo>
                      <a:pt x="115" y="14642"/>
                      <a:pt x="115" y="14678"/>
                      <a:pt x="115" y="14678"/>
                    </a:cubicBezTo>
                    <a:lnTo>
                      <a:pt x="115" y="173438"/>
                    </a:lnTo>
                    <a:cubicBezTo>
                      <a:pt x="101" y="181646"/>
                      <a:pt x="6729" y="188270"/>
                      <a:pt x="14908" y="188306"/>
                    </a:cubicBezTo>
                    <a:cubicBezTo>
                      <a:pt x="14922" y="188306"/>
                      <a:pt x="14937" y="188306"/>
                      <a:pt x="14951" y="188306"/>
                    </a:cubicBezTo>
                    <a:lnTo>
                      <a:pt x="128787" y="188306"/>
                    </a:lnTo>
                    <a:cubicBezTo>
                      <a:pt x="136970" y="188306"/>
                      <a:pt x="143612" y="181681"/>
                      <a:pt x="143623" y="173510"/>
                    </a:cubicBezTo>
                    <a:cubicBezTo>
                      <a:pt x="143623" y="173473"/>
                      <a:pt x="143623" y="173473"/>
                      <a:pt x="143623" y="173438"/>
                    </a:cubicBezTo>
                    <a:lnTo>
                      <a:pt x="143623" y="14678"/>
                    </a:lnTo>
                    <a:cubicBezTo>
                      <a:pt x="143633" y="6505"/>
                      <a:pt x="137009" y="-155"/>
                      <a:pt x="128826" y="-155"/>
                    </a:cubicBezTo>
                    <a:cubicBezTo>
                      <a:pt x="128812" y="-155"/>
                      <a:pt x="128801" y="-155"/>
                      <a:pt x="128787" y="-155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24" name="フリーフォーム: 図形 8223">
                <a:extLst>
                  <a:ext uri="{FF2B5EF4-FFF2-40B4-BE49-F238E27FC236}">
                    <a16:creationId xmlns:a16="http://schemas.microsoft.com/office/drawing/2014/main" id="{063030B3-431C-086F-F041-D4753621FDCB}"/>
                  </a:ext>
                </a:extLst>
              </p:cNvPr>
              <p:cNvSpPr/>
              <p:nvPr/>
            </p:nvSpPr>
            <p:spPr>
              <a:xfrm>
                <a:off x="2699843" y="1246330"/>
                <a:ext cx="143438" cy="188460"/>
              </a:xfrm>
              <a:custGeom>
                <a:avLst/>
                <a:gdLst>
                  <a:gd name="connsiteX0" fmla="*/ 14936 w 143438"/>
                  <a:gd name="connsiteY0" fmla="*/ -155 h 188460"/>
                  <a:gd name="connsiteX1" fmla="*/ 101 w 143438"/>
                  <a:gd name="connsiteY1" fmla="*/ 14642 h 188460"/>
                  <a:gd name="connsiteX2" fmla="*/ 101 w 143438"/>
                  <a:gd name="connsiteY2" fmla="*/ 14678 h 188460"/>
                  <a:gd name="connsiteX3" fmla="*/ 101 w 143438"/>
                  <a:gd name="connsiteY3" fmla="*/ 173438 h 188460"/>
                  <a:gd name="connsiteX4" fmla="*/ 14897 w 143438"/>
                  <a:gd name="connsiteY4" fmla="*/ 188306 h 188460"/>
                  <a:gd name="connsiteX5" fmla="*/ 14940 w 143438"/>
                  <a:gd name="connsiteY5" fmla="*/ 188306 h 188460"/>
                  <a:gd name="connsiteX6" fmla="*/ 128704 w 143438"/>
                  <a:gd name="connsiteY6" fmla="*/ 188306 h 188460"/>
                  <a:gd name="connsiteX7" fmla="*/ 143539 w 143438"/>
                  <a:gd name="connsiteY7" fmla="*/ 173510 h 188460"/>
                  <a:gd name="connsiteX8" fmla="*/ 143539 w 143438"/>
                  <a:gd name="connsiteY8" fmla="*/ 173438 h 188460"/>
                  <a:gd name="connsiteX9" fmla="*/ 143539 w 143438"/>
                  <a:gd name="connsiteY9" fmla="*/ 14678 h 188460"/>
                  <a:gd name="connsiteX10" fmla="*/ 128743 w 143438"/>
                  <a:gd name="connsiteY10" fmla="*/ -155 h 188460"/>
                  <a:gd name="connsiteX11" fmla="*/ 128704 w 143438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438" h="188460">
                    <a:moveTo>
                      <a:pt x="14936" y="-155"/>
                    </a:moveTo>
                    <a:cubicBezTo>
                      <a:pt x="6757" y="-155"/>
                      <a:pt x="115" y="6470"/>
                      <a:pt x="101" y="14642"/>
                    </a:cubicBezTo>
                    <a:cubicBezTo>
                      <a:pt x="101" y="14642"/>
                      <a:pt x="101" y="14678"/>
                      <a:pt x="101" y="14678"/>
                    </a:cubicBezTo>
                    <a:lnTo>
                      <a:pt x="101" y="173438"/>
                    </a:lnTo>
                    <a:cubicBezTo>
                      <a:pt x="90" y="181646"/>
                      <a:pt x="6714" y="188270"/>
                      <a:pt x="14897" y="188306"/>
                    </a:cubicBezTo>
                    <a:cubicBezTo>
                      <a:pt x="14911" y="188306"/>
                      <a:pt x="14925" y="188306"/>
                      <a:pt x="14940" y="188306"/>
                    </a:cubicBezTo>
                    <a:lnTo>
                      <a:pt x="128704" y="188306"/>
                    </a:lnTo>
                    <a:cubicBezTo>
                      <a:pt x="136886" y="188306"/>
                      <a:pt x="143528" y="181681"/>
                      <a:pt x="143539" y="173510"/>
                    </a:cubicBezTo>
                    <a:cubicBezTo>
                      <a:pt x="143539" y="173473"/>
                      <a:pt x="143539" y="173473"/>
                      <a:pt x="143539" y="173438"/>
                    </a:cubicBezTo>
                    <a:lnTo>
                      <a:pt x="143539" y="14678"/>
                    </a:lnTo>
                    <a:cubicBezTo>
                      <a:pt x="143550" y="6505"/>
                      <a:pt x="136926" y="-155"/>
                      <a:pt x="128743" y="-155"/>
                    </a:cubicBezTo>
                    <a:cubicBezTo>
                      <a:pt x="128732" y="-155"/>
                      <a:pt x="128718" y="-155"/>
                      <a:pt x="128704" y="-155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25" name="フリーフォーム: 図形 8224">
                <a:extLst>
                  <a:ext uri="{FF2B5EF4-FFF2-40B4-BE49-F238E27FC236}">
                    <a16:creationId xmlns:a16="http://schemas.microsoft.com/office/drawing/2014/main" id="{C5BE258E-4D67-DFE1-88A7-EB42F4461F02}"/>
                  </a:ext>
                </a:extLst>
              </p:cNvPr>
              <p:cNvSpPr/>
              <p:nvPr/>
            </p:nvSpPr>
            <p:spPr>
              <a:xfrm>
                <a:off x="2000798" y="1246330"/>
                <a:ext cx="651164" cy="188460"/>
              </a:xfrm>
              <a:custGeom>
                <a:avLst/>
                <a:gdLst>
                  <a:gd name="connsiteX0" fmla="*/ 14902 w 651164"/>
                  <a:gd name="connsiteY0" fmla="*/ -155 h 188460"/>
                  <a:gd name="connsiteX1" fmla="*/ 66 w 651164"/>
                  <a:gd name="connsiteY1" fmla="*/ 14642 h 188460"/>
                  <a:gd name="connsiteX2" fmla="*/ 66 w 651164"/>
                  <a:gd name="connsiteY2" fmla="*/ 14678 h 188460"/>
                  <a:gd name="connsiteX3" fmla="*/ 66 w 651164"/>
                  <a:gd name="connsiteY3" fmla="*/ 173438 h 188460"/>
                  <a:gd name="connsiteX4" fmla="*/ 14859 w 651164"/>
                  <a:gd name="connsiteY4" fmla="*/ 188306 h 188460"/>
                  <a:gd name="connsiteX5" fmla="*/ 14902 w 651164"/>
                  <a:gd name="connsiteY5" fmla="*/ 188306 h 188460"/>
                  <a:gd name="connsiteX6" fmla="*/ 636396 w 651164"/>
                  <a:gd name="connsiteY6" fmla="*/ 188306 h 188460"/>
                  <a:gd name="connsiteX7" fmla="*/ 651231 w 651164"/>
                  <a:gd name="connsiteY7" fmla="*/ 173510 h 188460"/>
                  <a:gd name="connsiteX8" fmla="*/ 651231 w 651164"/>
                  <a:gd name="connsiteY8" fmla="*/ 173438 h 188460"/>
                  <a:gd name="connsiteX9" fmla="*/ 651231 w 651164"/>
                  <a:gd name="connsiteY9" fmla="*/ 14678 h 188460"/>
                  <a:gd name="connsiteX10" fmla="*/ 636435 w 651164"/>
                  <a:gd name="connsiteY10" fmla="*/ -155 h 188460"/>
                  <a:gd name="connsiteX11" fmla="*/ 636396 w 651164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51164" h="188460">
                    <a:moveTo>
                      <a:pt x="14902" y="-155"/>
                    </a:moveTo>
                    <a:cubicBezTo>
                      <a:pt x="6719" y="-155"/>
                      <a:pt x="77" y="6470"/>
                      <a:pt x="66" y="14642"/>
                    </a:cubicBezTo>
                    <a:cubicBezTo>
                      <a:pt x="66" y="14642"/>
                      <a:pt x="66" y="14678"/>
                      <a:pt x="66" y="14678"/>
                    </a:cubicBezTo>
                    <a:lnTo>
                      <a:pt x="66" y="173438"/>
                    </a:lnTo>
                    <a:cubicBezTo>
                      <a:pt x="55" y="181646"/>
                      <a:pt x="6679" y="188270"/>
                      <a:pt x="14859" y="188306"/>
                    </a:cubicBezTo>
                    <a:cubicBezTo>
                      <a:pt x="14873" y="188306"/>
                      <a:pt x="14887" y="188306"/>
                      <a:pt x="14902" y="188306"/>
                    </a:cubicBezTo>
                    <a:lnTo>
                      <a:pt x="636396" y="188306"/>
                    </a:lnTo>
                    <a:cubicBezTo>
                      <a:pt x="644575" y="188306"/>
                      <a:pt x="651217" y="181681"/>
                      <a:pt x="651231" y="173510"/>
                    </a:cubicBezTo>
                    <a:cubicBezTo>
                      <a:pt x="651231" y="173473"/>
                      <a:pt x="651231" y="173473"/>
                      <a:pt x="651231" y="173438"/>
                    </a:cubicBezTo>
                    <a:lnTo>
                      <a:pt x="651231" y="14678"/>
                    </a:lnTo>
                    <a:cubicBezTo>
                      <a:pt x="651242" y="6505"/>
                      <a:pt x="644618" y="-155"/>
                      <a:pt x="636435" y="-155"/>
                    </a:cubicBezTo>
                    <a:cubicBezTo>
                      <a:pt x="636421" y="-155"/>
                      <a:pt x="636406" y="-155"/>
                      <a:pt x="636396" y="-155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26" name="フリーフォーム: 図形 8225">
                <a:extLst>
                  <a:ext uri="{FF2B5EF4-FFF2-40B4-BE49-F238E27FC236}">
                    <a16:creationId xmlns:a16="http://schemas.microsoft.com/office/drawing/2014/main" id="{ABAC1D29-B7CC-707B-070B-71D6550A932E}"/>
                  </a:ext>
                </a:extLst>
              </p:cNvPr>
              <p:cNvSpPr/>
              <p:nvPr/>
            </p:nvSpPr>
            <p:spPr>
              <a:xfrm>
                <a:off x="1809688" y="1246330"/>
                <a:ext cx="143506" cy="188460"/>
              </a:xfrm>
              <a:custGeom>
                <a:avLst/>
                <a:gdLst>
                  <a:gd name="connsiteX0" fmla="*/ 14867 w 143506"/>
                  <a:gd name="connsiteY0" fmla="*/ -155 h 188460"/>
                  <a:gd name="connsiteX1" fmla="*/ 32 w 143506"/>
                  <a:gd name="connsiteY1" fmla="*/ 14642 h 188460"/>
                  <a:gd name="connsiteX2" fmla="*/ 32 w 143506"/>
                  <a:gd name="connsiteY2" fmla="*/ 14678 h 188460"/>
                  <a:gd name="connsiteX3" fmla="*/ 32 w 143506"/>
                  <a:gd name="connsiteY3" fmla="*/ 173438 h 188460"/>
                  <a:gd name="connsiteX4" fmla="*/ 14828 w 143506"/>
                  <a:gd name="connsiteY4" fmla="*/ 188306 h 188460"/>
                  <a:gd name="connsiteX5" fmla="*/ 14867 w 143506"/>
                  <a:gd name="connsiteY5" fmla="*/ 188306 h 188460"/>
                  <a:gd name="connsiteX6" fmla="*/ 128703 w 143506"/>
                  <a:gd name="connsiteY6" fmla="*/ 188306 h 188460"/>
                  <a:gd name="connsiteX7" fmla="*/ 143539 w 143506"/>
                  <a:gd name="connsiteY7" fmla="*/ 173510 h 188460"/>
                  <a:gd name="connsiteX8" fmla="*/ 143539 w 143506"/>
                  <a:gd name="connsiteY8" fmla="*/ 173438 h 188460"/>
                  <a:gd name="connsiteX9" fmla="*/ 143539 w 143506"/>
                  <a:gd name="connsiteY9" fmla="*/ 14678 h 188460"/>
                  <a:gd name="connsiteX10" fmla="*/ 128743 w 143506"/>
                  <a:gd name="connsiteY10" fmla="*/ -155 h 188460"/>
                  <a:gd name="connsiteX11" fmla="*/ 128703 w 143506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506" h="188460">
                    <a:moveTo>
                      <a:pt x="14867" y="-155"/>
                    </a:moveTo>
                    <a:cubicBezTo>
                      <a:pt x="6685" y="-155"/>
                      <a:pt x="43" y="6470"/>
                      <a:pt x="32" y="14642"/>
                    </a:cubicBezTo>
                    <a:cubicBezTo>
                      <a:pt x="32" y="14642"/>
                      <a:pt x="32" y="14678"/>
                      <a:pt x="32" y="14678"/>
                    </a:cubicBezTo>
                    <a:lnTo>
                      <a:pt x="32" y="173438"/>
                    </a:lnTo>
                    <a:cubicBezTo>
                      <a:pt x="21" y="181646"/>
                      <a:pt x="6645" y="188270"/>
                      <a:pt x="14828" y="188306"/>
                    </a:cubicBezTo>
                    <a:cubicBezTo>
                      <a:pt x="14838" y="188306"/>
                      <a:pt x="14853" y="188306"/>
                      <a:pt x="14867" y="188306"/>
                    </a:cubicBezTo>
                    <a:lnTo>
                      <a:pt x="128703" y="188306"/>
                    </a:lnTo>
                    <a:cubicBezTo>
                      <a:pt x="136886" y="188306"/>
                      <a:pt x="143528" y="181681"/>
                      <a:pt x="143539" y="173510"/>
                    </a:cubicBezTo>
                    <a:cubicBezTo>
                      <a:pt x="143539" y="173473"/>
                      <a:pt x="143539" y="173473"/>
                      <a:pt x="143539" y="173438"/>
                    </a:cubicBezTo>
                    <a:lnTo>
                      <a:pt x="143539" y="14678"/>
                    </a:lnTo>
                    <a:cubicBezTo>
                      <a:pt x="143549" y="6505"/>
                      <a:pt x="136925" y="-155"/>
                      <a:pt x="128743" y="-155"/>
                    </a:cubicBezTo>
                    <a:cubicBezTo>
                      <a:pt x="128728" y="-155"/>
                      <a:pt x="128717" y="-155"/>
                      <a:pt x="128703" y="-155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27" name="フリーフォーム: 図形 8226">
                <a:extLst>
                  <a:ext uri="{FF2B5EF4-FFF2-40B4-BE49-F238E27FC236}">
                    <a16:creationId xmlns:a16="http://schemas.microsoft.com/office/drawing/2014/main" id="{E71E88EB-8E8E-9EAF-D759-58C6DD2897DB}"/>
                  </a:ext>
                </a:extLst>
              </p:cNvPr>
              <p:cNvSpPr/>
              <p:nvPr/>
            </p:nvSpPr>
            <p:spPr>
              <a:xfrm>
                <a:off x="1616750" y="1246330"/>
                <a:ext cx="143506" cy="188460"/>
              </a:xfrm>
              <a:custGeom>
                <a:avLst/>
                <a:gdLst>
                  <a:gd name="connsiteX0" fmla="*/ 14853 w 143506"/>
                  <a:gd name="connsiteY0" fmla="*/ -155 h 188460"/>
                  <a:gd name="connsiteX1" fmla="*/ 17 w 143506"/>
                  <a:gd name="connsiteY1" fmla="*/ 14642 h 188460"/>
                  <a:gd name="connsiteX2" fmla="*/ 17 w 143506"/>
                  <a:gd name="connsiteY2" fmla="*/ 14678 h 188460"/>
                  <a:gd name="connsiteX3" fmla="*/ 17 w 143506"/>
                  <a:gd name="connsiteY3" fmla="*/ 173473 h 188460"/>
                  <a:gd name="connsiteX4" fmla="*/ 14813 w 143506"/>
                  <a:gd name="connsiteY4" fmla="*/ 188306 h 188460"/>
                  <a:gd name="connsiteX5" fmla="*/ 14853 w 143506"/>
                  <a:gd name="connsiteY5" fmla="*/ 188306 h 188460"/>
                  <a:gd name="connsiteX6" fmla="*/ 128688 w 143506"/>
                  <a:gd name="connsiteY6" fmla="*/ 188306 h 188460"/>
                  <a:gd name="connsiteX7" fmla="*/ 143524 w 143506"/>
                  <a:gd name="connsiteY7" fmla="*/ 173510 h 188460"/>
                  <a:gd name="connsiteX8" fmla="*/ 143524 w 143506"/>
                  <a:gd name="connsiteY8" fmla="*/ 173473 h 188460"/>
                  <a:gd name="connsiteX9" fmla="*/ 143524 w 143506"/>
                  <a:gd name="connsiteY9" fmla="*/ 14678 h 188460"/>
                  <a:gd name="connsiteX10" fmla="*/ 128728 w 143506"/>
                  <a:gd name="connsiteY10" fmla="*/ -155 h 188460"/>
                  <a:gd name="connsiteX11" fmla="*/ 128688 w 143506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506" h="188460">
                    <a:moveTo>
                      <a:pt x="14853" y="-155"/>
                    </a:moveTo>
                    <a:cubicBezTo>
                      <a:pt x="6670" y="-155"/>
                      <a:pt x="28" y="6470"/>
                      <a:pt x="17" y="14642"/>
                    </a:cubicBezTo>
                    <a:cubicBezTo>
                      <a:pt x="17" y="14678"/>
                      <a:pt x="17" y="14678"/>
                      <a:pt x="17" y="14678"/>
                    </a:cubicBezTo>
                    <a:lnTo>
                      <a:pt x="17" y="173473"/>
                    </a:lnTo>
                    <a:cubicBezTo>
                      <a:pt x="6" y="181646"/>
                      <a:pt x="6630" y="188270"/>
                      <a:pt x="14813" y="188306"/>
                    </a:cubicBezTo>
                    <a:cubicBezTo>
                      <a:pt x="14827" y="188306"/>
                      <a:pt x="14838" y="188306"/>
                      <a:pt x="14853" y="188306"/>
                    </a:cubicBezTo>
                    <a:lnTo>
                      <a:pt x="128688" y="188306"/>
                    </a:lnTo>
                    <a:cubicBezTo>
                      <a:pt x="136871" y="188306"/>
                      <a:pt x="143513" y="181681"/>
                      <a:pt x="143524" y="173510"/>
                    </a:cubicBezTo>
                    <a:cubicBezTo>
                      <a:pt x="143524" y="173473"/>
                      <a:pt x="143524" y="173473"/>
                      <a:pt x="143524" y="173473"/>
                    </a:cubicBezTo>
                    <a:lnTo>
                      <a:pt x="143524" y="14678"/>
                    </a:lnTo>
                    <a:cubicBezTo>
                      <a:pt x="143535" y="6505"/>
                      <a:pt x="136911" y="-118"/>
                      <a:pt x="128728" y="-155"/>
                    </a:cubicBezTo>
                    <a:cubicBezTo>
                      <a:pt x="128717" y="-155"/>
                      <a:pt x="128703" y="-155"/>
                      <a:pt x="128688" y="-155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28" name="フリーフォーム: 図形 8227">
                <a:extLst>
                  <a:ext uri="{FF2B5EF4-FFF2-40B4-BE49-F238E27FC236}">
                    <a16:creationId xmlns:a16="http://schemas.microsoft.com/office/drawing/2014/main" id="{383E0A77-9C28-0A0A-E44D-59856DB21658}"/>
                  </a:ext>
                </a:extLst>
              </p:cNvPr>
              <p:cNvSpPr/>
              <p:nvPr/>
            </p:nvSpPr>
            <p:spPr>
              <a:xfrm>
                <a:off x="1423811" y="1246330"/>
                <a:ext cx="143506" cy="188460"/>
              </a:xfrm>
              <a:custGeom>
                <a:avLst/>
                <a:gdLst>
                  <a:gd name="connsiteX0" fmla="*/ 14838 w 143506"/>
                  <a:gd name="connsiteY0" fmla="*/ -155 h 188460"/>
                  <a:gd name="connsiteX1" fmla="*/ 2 w 143506"/>
                  <a:gd name="connsiteY1" fmla="*/ 14642 h 188460"/>
                  <a:gd name="connsiteX2" fmla="*/ 2 w 143506"/>
                  <a:gd name="connsiteY2" fmla="*/ 14678 h 188460"/>
                  <a:gd name="connsiteX3" fmla="*/ 2 w 143506"/>
                  <a:gd name="connsiteY3" fmla="*/ 173438 h 188460"/>
                  <a:gd name="connsiteX4" fmla="*/ 14798 w 143506"/>
                  <a:gd name="connsiteY4" fmla="*/ 188306 h 188460"/>
                  <a:gd name="connsiteX5" fmla="*/ 14838 w 143506"/>
                  <a:gd name="connsiteY5" fmla="*/ 188306 h 188460"/>
                  <a:gd name="connsiteX6" fmla="*/ 128673 w 143506"/>
                  <a:gd name="connsiteY6" fmla="*/ 188306 h 188460"/>
                  <a:gd name="connsiteX7" fmla="*/ 143509 w 143506"/>
                  <a:gd name="connsiteY7" fmla="*/ 173510 h 188460"/>
                  <a:gd name="connsiteX8" fmla="*/ 143509 w 143506"/>
                  <a:gd name="connsiteY8" fmla="*/ 173438 h 188460"/>
                  <a:gd name="connsiteX9" fmla="*/ 143509 w 143506"/>
                  <a:gd name="connsiteY9" fmla="*/ 14678 h 188460"/>
                  <a:gd name="connsiteX10" fmla="*/ 128717 w 143506"/>
                  <a:gd name="connsiteY10" fmla="*/ -155 h 188460"/>
                  <a:gd name="connsiteX11" fmla="*/ 128673 w 143506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506" h="188460">
                    <a:moveTo>
                      <a:pt x="14838" y="-155"/>
                    </a:moveTo>
                    <a:cubicBezTo>
                      <a:pt x="6655" y="-155"/>
                      <a:pt x="13" y="6470"/>
                      <a:pt x="2" y="14642"/>
                    </a:cubicBezTo>
                    <a:cubicBezTo>
                      <a:pt x="2" y="14642"/>
                      <a:pt x="2" y="14678"/>
                      <a:pt x="2" y="14678"/>
                    </a:cubicBezTo>
                    <a:lnTo>
                      <a:pt x="2" y="173438"/>
                    </a:lnTo>
                    <a:cubicBezTo>
                      <a:pt x="-9" y="181646"/>
                      <a:pt x="6615" y="188270"/>
                      <a:pt x="14798" y="188306"/>
                    </a:cubicBezTo>
                    <a:cubicBezTo>
                      <a:pt x="14812" y="188306"/>
                      <a:pt x="14827" y="188306"/>
                      <a:pt x="14838" y="188306"/>
                    </a:cubicBezTo>
                    <a:lnTo>
                      <a:pt x="128673" y="188306"/>
                    </a:lnTo>
                    <a:cubicBezTo>
                      <a:pt x="136856" y="188306"/>
                      <a:pt x="143498" y="181681"/>
                      <a:pt x="143509" y="173510"/>
                    </a:cubicBezTo>
                    <a:cubicBezTo>
                      <a:pt x="143509" y="173473"/>
                      <a:pt x="143509" y="173473"/>
                      <a:pt x="143509" y="173438"/>
                    </a:cubicBezTo>
                    <a:lnTo>
                      <a:pt x="143509" y="14678"/>
                    </a:lnTo>
                    <a:cubicBezTo>
                      <a:pt x="143523" y="6505"/>
                      <a:pt x="136899" y="-155"/>
                      <a:pt x="128717" y="-155"/>
                    </a:cubicBezTo>
                    <a:cubicBezTo>
                      <a:pt x="128702" y="-155"/>
                      <a:pt x="128688" y="-155"/>
                      <a:pt x="128673" y="-155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29" name="フリーフォーム: 図形 8228">
                <a:extLst>
                  <a:ext uri="{FF2B5EF4-FFF2-40B4-BE49-F238E27FC236}">
                    <a16:creationId xmlns:a16="http://schemas.microsoft.com/office/drawing/2014/main" id="{3AF3CACE-12D7-A57F-1ECA-03BB04CE354B}"/>
                  </a:ext>
                </a:extLst>
              </p:cNvPr>
              <p:cNvSpPr/>
              <p:nvPr/>
            </p:nvSpPr>
            <p:spPr>
              <a:xfrm>
                <a:off x="1230944" y="1246330"/>
                <a:ext cx="143438" cy="188460"/>
              </a:xfrm>
              <a:custGeom>
                <a:avLst/>
                <a:gdLst>
                  <a:gd name="connsiteX0" fmla="*/ 14823 w 143438"/>
                  <a:gd name="connsiteY0" fmla="*/ -155 h 188460"/>
                  <a:gd name="connsiteX1" fmla="*/ -13 w 143438"/>
                  <a:gd name="connsiteY1" fmla="*/ 14642 h 188460"/>
                  <a:gd name="connsiteX2" fmla="*/ -13 w 143438"/>
                  <a:gd name="connsiteY2" fmla="*/ 14678 h 188460"/>
                  <a:gd name="connsiteX3" fmla="*/ -13 w 143438"/>
                  <a:gd name="connsiteY3" fmla="*/ 173438 h 188460"/>
                  <a:gd name="connsiteX4" fmla="*/ 14783 w 143438"/>
                  <a:gd name="connsiteY4" fmla="*/ 188306 h 188460"/>
                  <a:gd name="connsiteX5" fmla="*/ 14823 w 143438"/>
                  <a:gd name="connsiteY5" fmla="*/ 188306 h 188460"/>
                  <a:gd name="connsiteX6" fmla="*/ 128590 w 143438"/>
                  <a:gd name="connsiteY6" fmla="*/ 188306 h 188460"/>
                  <a:gd name="connsiteX7" fmla="*/ 143426 w 143438"/>
                  <a:gd name="connsiteY7" fmla="*/ 173510 h 188460"/>
                  <a:gd name="connsiteX8" fmla="*/ 143426 w 143438"/>
                  <a:gd name="connsiteY8" fmla="*/ 173438 h 188460"/>
                  <a:gd name="connsiteX9" fmla="*/ 143426 w 143438"/>
                  <a:gd name="connsiteY9" fmla="*/ 14678 h 188460"/>
                  <a:gd name="connsiteX10" fmla="*/ 128630 w 143438"/>
                  <a:gd name="connsiteY10" fmla="*/ -155 h 188460"/>
                  <a:gd name="connsiteX11" fmla="*/ 128590 w 143438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438" h="188460">
                    <a:moveTo>
                      <a:pt x="14823" y="-155"/>
                    </a:moveTo>
                    <a:cubicBezTo>
                      <a:pt x="6640" y="-155"/>
                      <a:pt x="-2" y="6470"/>
                      <a:pt x="-13" y="14642"/>
                    </a:cubicBezTo>
                    <a:cubicBezTo>
                      <a:pt x="-13" y="14642"/>
                      <a:pt x="-13" y="14678"/>
                      <a:pt x="-13" y="14678"/>
                    </a:cubicBezTo>
                    <a:lnTo>
                      <a:pt x="-13" y="173438"/>
                    </a:lnTo>
                    <a:cubicBezTo>
                      <a:pt x="-24" y="181646"/>
                      <a:pt x="6600" y="188270"/>
                      <a:pt x="14783" y="188306"/>
                    </a:cubicBezTo>
                    <a:cubicBezTo>
                      <a:pt x="14798" y="188306"/>
                      <a:pt x="14808" y="188306"/>
                      <a:pt x="14823" y="188306"/>
                    </a:cubicBezTo>
                    <a:lnTo>
                      <a:pt x="128590" y="188306"/>
                    </a:lnTo>
                    <a:cubicBezTo>
                      <a:pt x="136773" y="188306"/>
                      <a:pt x="143415" y="181681"/>
                      <a:pt x="143426" y="173510"/>
                    </a:cubicBezTo>
                    <a:cubicBezTo>
                      <a:pt x="143426" y="173473"/>
                      <a:pt x="143426" y="173473"/>
                      <a:pt x="143426" y="173438"/>
                    </a:cubicBezTo>
                    <a:lnTo>
                      <a:pt x="143426" y="14678"/>
                    </a:lnTo>
                    <a:cubicBezTo>
                      <a:pt x="143436" y="6505"/>
                      <a:pt x="136812" y="-155"/>
                      <a:pt x="128630" y="-155"/>
                    </a:cubicBezTo>
                    <a:cubicBezTo>
                      <a:pt x="128615" y="-155"/>
                      <a:pt x="128601" y="-155"/>
                      <a:pt x="128590" y="-155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30" name="フリーフォーム: 図形 8229">
                <a:extLst>
                  <a:ext uri="{FF2B5EF4-FFF2-40B4-BE49-F238E27FC236}">
                    <a16:creationId xmlns:a16="http://schemas.microsoft.com/office/drawing/2014/main" id="{2A931B9C-1071-DB2A-42B5-516598A7316F}"/>
                  </a:ext>
                </a:extLst>
              </p:cNvPr>
              <p:cNvSpPr/>
              <p:nvPr/>
            </p:nvSpPr>
            <p:spPr>
              <a:xfrm>
                <a:off x="1038006" y="1246330"/>
                <a:ext cx="143438" cy="188460"/>
              </a:xfrm>
              <a:custGeom>
                <a:avLst/>
                <a:gdLst>
                  <a:gd name="connsiteX0" fmla="*/ 14808 w 143438"/>
                  <a:gd name="connsiteY0" fmla="*/ -155 h 188460"/>
                  <a:gd name="connsiteX1" fmla="*/ -28 w 143438"/>
                  <a:gd name="connsiteY1" fmla="*/ 14642 h 188460"/>
                  <a:gd name="connsiteX2" fmla="*/ -28 w 143438"/>
                  <a:gd name="connsiteY2" fmla="*/ 14678 h 188460"/>
                  <a:gd name="connsiteX3" fmla="*/ -28 w 143438"/>
                  <a:gd name="connsiteY3" fmla="*/ 173438 h 188460"/>
                  <a:gd name="connsiteX4" fmla="*/ 14768 w 143438"/>
                  <a:gd name="connsiteY4" fmla="*/ 188306 h 188460"/>
                  <a:gd name="connsiteX5" fmla="*/ 14808 w 143438"/>
                  <a:gd name="connsiteY5" fmla="*/ 188306 h 188460"/>
                  <a:gd name="connsiteX6" fmla="*/ 128575 w 143438"/>
                  <a:gd name="connsiteY6" fmla="*/ 188306 h 188460"/>
                  <a:gd name="connsiteX7" fmla="*/ 143411 w 143438"/>
                  <a:gd name="connsiteY7" fmla="*/ 173510 h 188460"/>
                  <a:gd name="connsiteX8" fmla="*/ 143411 w 143438"/>
                  <a:gd name="connsiteY8" fmla="*/ 173438 h 188460"/>
                  <a:gd name="connsiteX9" fmla="*/ 143411 w 143438"/>
                  <a:gd name="connsiteY9" fmla="*/ 14678 h 188460"/>
                  <a:gd name="connsiteX10" fmla="*/ 128615 w 143438"/>
                  <a:gd name="connsiteY10" fmla="*/ -155 h 188460"/>
                  <a:gd name="connsiteX11" fmla="*/ 128575 w 143438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438" h="188460">
                    <a:moveTo>
                      <a:pt x="14808" y="-155"/>
                    </a:moveTo>
                    <a:cubicBezTo>
                      <a:pt x="6625" y="-155"/>
                      <a:pt x="-17" y="6470"/>
                      <a:pt x="-28" y="14642"/>
                    </a:cubicBezTo>
                    <a:cubicBezTo>
                      <a:pt x="-28" y="14642"/>
                      <a:pt x="-28" y="14678"/>
                      <a:pt x="-28" y="14678"/>
                    </a:cubicBezTo>
                    <a:lnTo>
                      <a:pt x="-28" y="173438"/>
                    </a:lnTo>
                    <a:cubicBezTo>
                      <a:pt x="-39" y="181646"/>
                      <a:pt x="6585" y="188270"/>
                      <a:pt x="14768" y="188306"/>
                    </a:cubicBezTo>
                    <a:cubicBezTo>
                      <a:pt x="14783" y="188306"/>
                      <a:pt x="14797" y="188306"/>
                      <a:pt x="14808" y="188306"/>
                    </a:cubicBezTo>
                    <a:lnTo>
                      <a:pt x="128575" y="188306"/>
                    </a:lnTo>
                    <a:cubicBezTo>
                      <a:pt x="136758" y="188306"/>
                      <a:pt x="143400" y="181681"/>
                      <a:pt x="143411" y="173510"/>
                    </a:cubicBezTo>
                    <a:cubicBezTo>
                      <a:pt x="143411" y="173473"/>
                      <a:pt x="143411" y="173473"/>
                      <a:pt x="143411" y="173438"/>
                    </a:cubicBezTo>
                    <a:lnTo>
                      <a:pt x="143411" y="14678"/>
                    </a:lnTo>
                    <a:cubicBezTo>
                      <a:pt x="143421" y="6505"/>
                      <a:pt x="136797" y="-155"/>
                      <a:pt x="128615" y="-155"/>
                    </a:cubicBezTo>
                    <a:cubicBezTo>
                      <a:pt x="128600" y="-155"/>
                      <a:pt x="128589" y="-155"/>
                      <a:pt x="128575" y="-155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31" name="フリーフォーム: 図形 8230">
                <a:extLst>
                  <a:ext uri="{FF2B5EF4-FFF2-40B4-BE49-F238E27FC236}">
                    <a16:creationId xmlns:a16="http://schemas.microsoft.com/office/drawing/2014/main" id="{2E18630A-E450-D47D-77B1-F983FFDFF1E2}"/>
                  </a:ext>
                </a:extLst>
              </p:cNvPr>
              <p:cNvSpPr/>
              <p:nvPr/>
            </p:nvSpPr>
            <p:spPr>
              <a:xfrm>
                <a:off x="1036811" y="1039402"/>
                <a:ext cx="424969" cy="155340"/>
              </a:xfrm>
              <a:custGeom>
                <a:avLst/>
                <a:gdLst>
                  <a:gd name="connsiteX0" fmla="*/ 14819 w 424969"/>
                  <a:gd name="connsiteY0" fmla="*/ -172 h 155340"/>
                  <a:gd name="connsiteX1" fmla="*/ -17 w 424969"/>
                  <a:gd name="connsiteY1" fmla="*/ 14625 h 155340"/>
                  <a:gd name="connsiteX2" fmla="*/ -17 w 424969"/>
                  <a:gd name="connsiteY2" fmla="*/ 14660 h 155340"/>
                  <a:gd name="connsiteX3" fmla="*/ -17 w 424969"/>
                  <a:gd name="connsiteY3" fmla="*/ 140301 h 155340"/>
                  <a:gd name="connsiteX4" fmla="*/ 14779 w 424969"/>
                  <a:gd name="connsiteY4" fmla="*/ 155168 h 155340"/>
                  <a:gd name="connsiteX5" fmla="*/ 14819 w 424969"/>
                  <a:gd name="connsiteY5" fmla="*/ 155168 h 155340"/>
                  <a:gd name="connsiteX6" fmla="*/ 410117 w 424969"/>
                  <a:gd name="connsiteY6" fmla="*/ 155168 h 155340"/>
                  <a:gd name="connsiteX7" fmla="*/ 424953 w 424969"/>
                  <a:gd name="connsiteY7" fmla="*/ 140372 h 155340"/>
                  <a:gd name="connsiteX8" fmla="*/ 424953 w 424969"/>
                  <a:gd name="connsiteY8" fmla="*/ 140301 h 155340"/>
                  <a:gd name="connsiteX9" fmla="*/ 424953 w 424969"/>
                  <a:gd name="connsiteY9" fmla="*/ 14660 h 155340"/>
                  <a:gd name="connsiteX10" fmla="*/ 410157 w 424969"/>
                  <a:gd name="connsiteY10" fmla="*/ -172 h 155340"/>
                  <a:gd name="connsiteX11" fmla="*/ 410117 w 424969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24969" h="155340">
                    <a:moveTo>
                      <a:pt x="14819" y="-172"/>
                    </a:moveTo>
                    <a:cubicBezTo>
                      <a:pt x="6636" y="-172"/>
                      <a:pt x="-6" y="6452"/>
                      <a:pt x="-17" y="14625"/>
                    </a:cubicBezTo>
                    <a:cubicBezTo>
                      <a:pt x="-17" y="14625"/>
                      <a:pt x="-17" y="14660"/>
                      <a:pt x="-17" y="14660"/>
                    </a:cubicBezTo>
                    <a:lnTo>
                      <a:pt x="-17" y="140301"/>
                    </a:lnTo>
                    <a:cubicBezTo>
                      <a:pt x="-28" y="148508"/>
                      <a:pt x="6596" y="155132"/>
                      <a:pt x="14779" y="155168"/>
                    </a:cubicBezTo>
                    <a:cubicBezTo>
                      <a:pt x="14793" y="155168"/>
                      <a:pt x="14808" y="155168"/>
                      <a:pt x="14819" y="155168"/>
                    </a:cubicBezTo>
                    <a:lnTo>
                      <a:pt x="410117" y="155168"/>
                    </a:lnTo>
                    <a:cubicBezTo>
                      <a:pt x="418300" y="155168"/>
                      <a:pt x="424942" y="148544"/>
                      <a:pt x="424953" y="140372"/>
                    </a:cubicBezTo>
                    <a:cubicBezTo>
                      <a:pt x="424953" y="140336"/>
                      <a:pt x="424953" y="140336"/>
                      <a:pt x="424953" y="140301"/>
                    </a:cubicBezTo>
                    <a:lnTo>
                      <a:pt x="424953" y="14660"/>
                    </a:lnTo>
                    <a:cubicBezTo>
                      <a:pt x="424963" y="6488"/>
                      <a:pt x="418339" y="-172"/>
                      <a:pt x="410157" y="-172"/>
                    </a:cubicBezTo>
                    <a:cubicBezTo>
                      <a:pt x="410146" y="-172"/>
                      <a:pt x="410131" y="-172"/>
                      <a:pt x="410117" y="-172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32" name="フリーフォーム: 図形 8231">
                <a:extLst>
                  <a:ext uri="{FF2B5EF4-FFF2-40B4-BE49-F238E27FC236}">
                    <a16:creationId xmlns:a16="http://schemas.microsoft.com/office/drawing/2014/main" id="{A9CA0138-4EDD-F8FC-E2C0-0946860DF668}"/>
                  </a:ext>
                </a:extLst>
              </p:cNvPr>
              <p:cNvSpPr/>
              <p:nvPr/>
            </p:nvSpPr>
            <p:spPr>
              <a:xfrm>
                <a:off x="3816063" y="1038855"/>
                <a:ext cx="262548" cy="153000"/>
              </a:xfrm>
              <a:custGeom>
                <a:avLst/>
                <a:gdLst>
                  <a:gd name="connsiteX0" fmla="*/ 15022 w 262548"/>
                  <a:gd name="connsiteY0" fmla="*/ -125 h 153000"/>
                  <a:gd name="connsiteX1" fmla="*/ 190 w 262548"/>
                  <a:gd name="connsiteY1" fmla="*/ 14671 h 153000"/>
                  <a:gd name="connsiteX2" fmla="*/ 190 w 262548"/>
                  <a:gd name="connsiteY2" fmla="*/ 14707 h 153000"/>
                  <a:gd name="connsiteX3" fmla="*/ 190 w 262548"/>
                  <a:gd name="connsiteY3" fmla="*/ 138043 h 153000"/>
                  <a:gd name="connsiteX4" fmla="*/ 14986 w 262548"/>
                  <a:gd name="connsiteY4" fmla="*/ 152875 h 153000"/>
                  <a:gd name="connsiteX5" fmla="*/ 15022 w 262548"/>
                  <a:gd name="connsiteY5" fmla="*/ 152875 h 153000"/>
                  <a:gd name="connsiteX6" fmla="*/ 247906 w 262548"/>
                  <a:gd name="connsiteY6" fmla="*/ 152875 h 153000"/>
                  <a:gd name="connsiteX7" fmla="*/ 262739 w 262548"/>
                  <a:gd name="connsiteY7" fmla="*/ 138079 h 153000"/>
                  <a:gd name="connsiteX8" fmla="*/ 262739 w 262548"/>
                  <a:gd name="connsiteY8" fmla="*/ 138043 h 153000"/>
                  <a:gd name="connsiteX9" fmla="*/ 262739 w 262548"/>
                  <a:gd name="connsiteY9" fmla="*/ 14707 h 153000"/>
                  <a:gd name="connsiteX10" fmla="*/ 247942 w 262548"/>
                  <a:gd name="connsiteY10" fmla="*/ -125 h 153000"/>
                  <a:gd name="connsiteX11" fmla="*/ 247906 w 262548"/>
                  <a:gd name="connsiteY11" fmla="*/ -125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62548" h="153000">
                    <a:moveTo>
                      <a:pt x="15022" y="-125"/>
                    </a:moveTo>
                    <a:cubicBezTo>
                      <a:pt x="6850" y="-161"/>
                      <a:pt x="190" y="6463"/>
                      <a:pt x="190" y="14671"/>
                    </a:cubicBezTo>
                    <a:cubicBezTo>
                      <a:pt x="190" y="14671"/>
                      <a:pt x="190" y="14671"/>
                      <a:pt x="190" y="14707"/>
                    </a:cubicBezTo>
                    <a:lnTo>
                      <a:pt x="190" y="138043"/>
                    </a:lnTo>
                    <a:cubicBezTo>
                      <a:pt x="190" y="146215"/>
                      <a:pt x="6814" y="152839"/>
                      <a:pt x="14986" y="152875"/>
                    </a:cubicBezTo>
                    <a:cubicBezTo>
                      <a:pt x="14986" y="152875"/>
                      <a:pt x="15022" y="152875"/>
                      <a:pt x="15022" y="152875"/>
                    </a:cubicBezTo>
                    <a:lnTo>
                      <a:pt x="247906" y="152875"/>
                    </a:lnTo>
                    <a:cubicBezTo>
                      <a:pt x="256078" y="152875"/>
                      <a:pt x="262703" y="146251"/>
                      <a:pt x="262739" y="138079"/>
                    </a:cubicBezTo>
                    <a:cubicBezTo>
                      <a:pt x="262739" y="138043"/>
                      <a:pt x="262739" y="138043"/>
                      <a:pt x="262739" y="138043"/>
                    </a:cubicBezTo>
                    <a:lnTo>
                      <a:pt x="262739" y="14707"/>
                    </a:lnTo>
                    <a:cubicBezTo>
                      <a:pt x="262739" y="6499"/>
                      <a:pt x="256114" y="-125"/>
                      <a:pt x="247942" y="-125"/>
                    </a:cubicBezTo>
                    <a:cubicBezTo>
                      <a:pt x="247906" y="-125"/>
                      <a:pt x="247906" y="-125"/>
                      <a:pt x="247906" y="-125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33" name="フリーフォーム: 図形 8232">
                <a:extLst>
                  <a:ext uri="{FF2B5EF4-FFF2-40B4-BE49-F238E27FC236}">
                    <a16:creationId xmlns:a16="http://schemas.microsoft.com/office/drawing/2014/main" id="{E404C640-BFDE-0452-152A-EC542A1D486E}"/>
                  </a:ext>
                </a:extLst>
              </p:cNvPr>
              <p:cNvSpPr/>
              <p:nvPr/>
            </p:nvSpPr>
            <p:spPr>
              <a:xfrm>
                <a:off x="3656655" y="1038862"/>
                <a:ext cx="112572" cy="153000"/>
              </a:xfrm>
              <a:custGeom>
                <a:avLst/>
                <a:gdLst>
                  <a:gd name="connsiteX0" fmla="*/ 15005 w 112572"/>
                  <a:gd name="connsiteY0" fmla="*/ -172 h 153000"/>
                  <a:gd name="connsiteX1" fmla="*/ 173 w 112572"/>
                  <a:gd name="connsiteY1" fmla="*/ 14588 h 153000"/>
                  <a:gd name="connsiteX2" fmla="*/ 173 w 112572"/>
                  <a:gd name="connsiteY2" fmla="*/ 14661 h 153000"/>
                  <a:gd name="connsiteX3" fmla="*/ 173 w 112572"/>
                  <a:gd name="connsiteY3" fmla="*/ 137960 h 153000"/>
                  <a:gd name="connsiteX4" fmla="*/ 14969 w 112572"/>
                  <a:gd name="connsiteY4" fmla="*/ 152828 h 153000"/>
                  <a:gd name="connsiteX5" fmla="*/ 15005 w 112572"/>
                  <a:gd name="connsiteY5" fmla="*/ 152828 h 153000"/>
                  <a:gd name="connsiteX6" fmla="*/ 97913 w 112572"/>
                  <a:gd name="connsiteY6" fmla="*/ 152828 h 153000"/>
                  <a:gd name="connsiteX7" fmla="*/ 112745 w 112572"/>
                  <a:gd name="connsiteY7" fmla="*/ 138033 h 153000"/>
                  <a:gd name="connsiteX8" fmla="*/ 112745 w 112572"/>
                  <a:gd name="connsiteY8" fmla="*/ 137960 h 153000"/>
                  <a:gd name="connsiteX9" fmla="*/ 112745 w 112572"/>
                  <a:gd name="connsiteY9" fmla="*/ 14661 h 153000"/>
                  <a:gd name="connsiteX10" fmla="*/ 97949 w 112572"/>
                  <a:gd name="connsiteY10" fmla="*/ -172 h 153000"/>
                  <a:gd name="connsiteX11" fmla="*/ 97913 w 112572"/>
                  <a:gd name="connsiteY11" fmla="*/ -172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3000">
                    <a:moveTo>
                      <a:pt x="15005" y="-172"/>
                    </a:moveTo>
                    <a:cubicBezTo>
                      <a:pt x="6833" y="-207"/>
                      <a:pt x="173" y="6417"/>
                      <a:pt x="173" y="14588"/>
                    </a:cubicBezTo>
                    <a:cubicBezTo>
                      <a:pt x="173" y="14625"/>
                      <a:pt x="173" y="14625"/>
                      <a:pt x="173" y="14661"/>
                    </a:cubicBezTo>
                    <a:lnTo>
                      <a:pt x="173" y="137960"/>
                    </a:lnTo>
                    <a:cubicBezTo>
                      <a:pt x="173" y="146168"/>
                      <a:pt x="6797" y="152793"/>
                      <a:pt x="14969" y="152828"/>
                    </a:cubicBezTo>
                    <a:cubicBezTo>
                      <a:pt x="14969" y="152828"/>
                      <a:pt x="15005" y="152828"/>
                      <a:pt x="15005" y="152828"/>
                    </a:cubicBezTo>
                    <a:lnTo>
                      <a:pt x="97913" y="152828"/>
                    </a:lnTo>
                    <a:cubicBezTo>
                      <a:pt x="106085" y="152828"/>
                      <a:pt x="112745" y="146205"/>
                      <a:pt x="112745" y="138033"/>
                    </a:cubicBezTo>
                    <a:cubicBezTo>
                      <a:pt x="112745" y="137997"/>
                      <a:pt x="112745" y="137997"/>
                      <a:pt x="112745" y="137960"/>
                    </a:cubicBezTo>
                    <a:lnTo>
                      <a:pt x="112745" y="14661"/>
                    </a:lnTo>
                    <a:cubicBezTo>
                      <a:pt x="112745" y="6453"/>
                      <a:pt x="106121" y="-172"/>
                      <a:pt x="97949" y="-172"/>
                    </a:cubicBezTo>
                    <a:cubicBezTo>
                      <a:pt x="97949" y="-172"/>
                      <a:pt x="97913" y="-172"/>
                      <a:pt x="97913" y="-172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34" name="フリーフォーム: 図形 8233">
                <a:extLst>
                  <a:ext uri="{FF2B5EF4-FFF2-40B4-BE49-F238E27FC236}">
                    <a16:creationId xmlns:a16="http://schemas.microsoft.com/office/drawing/2014/main" id="{59B6936D-B341-3435-657F-68217B12AEF3}"/>
                  </a:ext>
                </a:extLst>
              </p:cNvPr>
              <p:cNvSpPr/>
              <p:nvPr/>
            </p:nvSpPr>
            <p:spPr>
              <a:xfrm>
                <a:off x="3447207" y="1037638"/>
                <a:ext cx="155304" cy="155340"/>
              </a:xfrm>
              <a:custGeom>
                <a:avLst/>
                <a:gdLst>
                  <a:gd name="connsiteX0" fmla="*/ 14991 w 155304"/>
                  <a:gd name="connsiteY0" fmla="*/ -172 h 155340"/>
                  <a:gd name="connsiteX1" fmla="*/ 159 w 155304"/>
                  <a:gd name="connsiteY1" fmla="*/ 14624 h 155340"/>
                  <a:gd name="connsiteX2" fmla="*/ 159 w 155304"/>
                  <a:gd name="connsiteY2" fmla="*/ 14661 h 155340"/>
                  <a:gd name="connsiteX3" fmla="*/ 159 w 155304"/>
                  <a:gd name="connsiteY3" fmla="*/ 140337 h 155340"/>
                  <a:gd name="connsiteX4" fmla="*/ 14955 w 155304"/>
                  <a:gd name="connsiteY4" fmla="*/ 155168 h 155340"/>
                  <a:gd name="connsiteX5" fmla="*/ 14991 w 155304"/>
                  <a:gd name="connsiteY5" fmla="*/ 155168 h 155340"/>
                  <a:gd name="connsiteX6" fmla="*/ 140631 w 155304"/>
                  <a:gd name="connsiteY6" fmla="*/ 155168 h 155340"/>
                  <a:gd name="connsiteX7" fmla="*/ 155463 w 155304"/>
                  <a:gd name="connsiteY7" fmla="*/ 140372 h 155340"/>
                  <a:gd name="connsiteX8" fmla="*/ 155463 w 155304"/>
                  <a:gd name="connsiteY8" fmla="*/ 140337 h 155340"/>
                  <a:gd name="connsiteX9" fmla="*/ 155463 w 155304"/>
                  <a:gd name="connsiteY9" fmla="*/ 14661 h 155340"/>
                  <a:gd name="connsiteX10" fmla="*/ 140667 w 155304"/>
                  <a:gd name="connsiteY10" fmla="*/ -172 h 155340"/>
                  <a:gd name="connsiteX11" fmla="*/ 140631 w 155304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04" h="155340">
                    <a:moveTo>
                      <a:pt x="14991" y="-172"/>
                    </a:moveTo>
                    <a:cubicBezTo>
                      <a:pt x="6819" y="-172"/>
                      <a:pt x="159" y="6453"/>
                      <a:pt x="159" y="14624"/>
                    </a:cubicBezTo>
                    <a:cubicBezTo>
                      <a:pt x="159" y="14661"/>
                      <a:pt x="159" y="14661"/>
                      <a:pt x="159" y="14661"/>
                    </a:cubicBezTo>
                    <a:lnTo>
                      <a:pt x="159" y="140337"/>
                    </a:lnTo>
                    <a:cubicBezTo>
                      <a:pt x="123" y="148508"/>
                      <a:pt x="6747" y="155132"/>
                      <a:pt x="14955" y="155168"/>
                    </a:cubicBezTo>
                    <a:cubicBezTo>
                      <a:pt x="14955" y="155168"/>
                      <a:pt x="14955" y="155168"/>
                      <a:pt x="14991" y="155168"/>
                    </a:cubicBezTo>
                    <a:lnTo>
                      <a:pt x="140631" y="155168"/>
                    </a:lnTo>
                    <a:cubicBezTo>
                      <a:pt x="148803" y="155168"/>
                      <a:pt x="155463" y="148545"/>
                      <a:pt x="155463" y="140372"/>
                    </a:cubicBezTo>
                    <a:cubicBezTo>
                      <a:pt x="155463" y="140337"/>
                      <a:pt x="155463" y="140337"/>
                      <a:pt x="155463" y="140337"/>
                    </a:cubicBezTo>
                    <a:lnTo>
                      <a:pt x="155463" y="14661"/>
                    </a:lnTo>
                    <a:cubicBezTo>
                      <a:pt x="155463" y="6488"/>
                      <a:pt x="148839" y="-136"/>
                      <a:pt x="140667" y="-172"/>
                    </a:cubicBezTo>
                    <a:cubicBezTo>
                      <a:pt x="140667" y="-172"/>
                      <a:pt x="140631" y="-172"/>
                      <a:pt x="140631" y="-172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35" name="フリーフォーム: 図形 8234">
                <a:extLst>
                  <a:ext uri="{FF2B5EF4-FFF2-40B4-BE49-F238E27FC236}">
                    <a16:creationId xmlns:a16="http://schemas.microsoft.com/office/drawing/2014/main" id="{C2369C18-B582-657A-9CD5-5BEE4D452CE0}"/>
                  </a:ext>
                </a:extLst>
              </p:cNvPr>
              <p:cNvSpPr/>
              <p:nvPr/>
            </p:nvSpPr>
            <p:spPr>
              <a:xfrm>
                <a:off x="3233374" y="1037638"/>
                <a:ext cx="155333" cy="155340"/>
              </a:xfrm>
              <a:custGeom>
                <a:avLst/>
                <a:gdLst>
                  <a:gd name="connsiteX0" fmla="*/ 14981 w 155333"/>
                  <a:gd name="connsiteY0" fmla="*/ -172 h 155340"/>
                  <a:gd name="connsiteX1" fmla="*/ 142 w 155333"/>
                  <a:gd name="connsiteY1" fmla="*/ 14624 h 155340"/>
                  <a:gd name="connsiteX2" fmla="*/ 142 w 155333"/>
                  <a:gd name="connsiteY2" fmla="*/ 14661 h 155340"/>
                  <a:gd name="connsiteX3" fmla="*/ 142 w 155333"/>
                  <a:gd name="connsiteY3" fmla="*/ 140337 h 155340"/>
                  <a:gd name="connsiteX4" fmla="*/ 14938 w 155333"/>
                  <a:gd name="connsiteY4" fmla="*/ 155168 h 155340"/>
                  <a:gd name="connsiteX5" fmla="*/ 14981 w 155333"/>
                  <a:gd name="connsiteY5" fmla="*/ 155168 h 155340"/>
                  <a:gd name="connsiteX6" fmla="*/ 140643 w 155333"/>
                  <a:gd name="connsiteY6" fmla="*/ 155168 h 155340"/>
                  <a:gd name="connsiteX7" fmla="*/ 155475 w 155333"/>
                  <a:gd name="connsiteY7" fmla="*/ 140372 h 155340"/>
                  <a:gd name="connsiteX8" fmla="*/ 155475 w 155333"/>
                  <a:gd name="connsiteY8" fmla="*/ 140337 h 155340"/>
                  <a:gd name="connsiteX9" fmla="*/ 155475 w 155333"/>
                  <a:gd name="connsiteY9" fmla="*/ 14661 h 155340"/>
                  <a:gd name="connsiteX10" fmla="*/ 140679 w 155333"/>
                  <a:gd name="connsiteY10" fmla="*/ -172 h 155340"/>
                  <a:gd name="connsiteX11" fmla="*/ 140643 w 155333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33" h="155340">
                    <a:moveTo>
                      <a:pt x="14981" y="-172"/>
                    </a:moveTo>
                    <a:cubicBezTo>
                      <a:pt x="6799" y="-172"/>
                      <a:pt x="157" y="6453"/>
                      <a:pt x="142" y="14624"/>
                    </a:cubicBezTo>
                    <a:cubicBezTo>
                      <a:pt x="142" y="14661"/>
                      <a:pt x="142" y="14661"/>
                      <a:pt x="142" y="14661"/>
                    </a:cubicBezTo>
                    <a:lnTo>
                      <a:pt x="142" y="140337"/>
                    </a:lnTo>
                    <a:cubicBezTo>
                      <a:pt x="131" y="148508"/>
                      <a:pt x="6755" y="155132"/>
                      <a:pt x="14938" y="155168"/>
                    </a:cubicBezTo>
                    <a:cubicBezTo>
                      <a:pt x="14953" y="155168"/>
                      <a:pt x="14967" y="155168"/>
                      <a:pt x="14981" y="155168"/>
                    </a:cubicBezTo>
                    <a:lnTo>
                      <a:pt x="140643" y="155168"/>
                    </a:lnTo>
                    <a:cubicBezTo>
                      <a:pt x="148815" y="155168"/>
                      <a:pt x="155439" y="148545"/>
                      <a:pt x="155475" y="140372"/>
                    </a:cubicBezTo>
                    <a:cubicBezTo>
                      <a:pt x="155475" y="140337"/>
                      <a:pt x="155475" y="140337"/>
                      <a:pt x="155475" y="140337"/>
                    </a:cubicBezTo>
                    <a:lnTo>
                      <a:pt x="155475" y="14661"/>
                    </a:lnTo>
                    <a:cubicBezTo>
                      <a:pt x="155475" y="6488"/>
                      <a:pt x="148851" y="-136"/>
                      <a:pt x="140679" y="-172"/>
                    </a:cubicBezTo>
                    <a:cubicBezTo>
                      <a:pt x="140643" y="-172"/>
                      <a:pt x="140643" y="-172"/>
                      <a:pt x="140643" y="-172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36" name="フリーフォーム: 図形 8235">
                <a:extLst>
                  <a:ext uri="{FF2B5EF4-FFF2-40B4-BE49-F238E27FC236}">
                    <a16:creationId xmlns:a16="http://schemas.microsoft.com/office/drawing/2014/main" id="{811B81C3-04D8-3E80-9E91-070E48745340}"/>
                  </a:ext>
                </a:extLst>
              </p:cNvPr>
              <p:cNvSpPr/>
              <p:nvPr/>
            </p:nvSpPr>
            <p:spPr>
              <a:xfrm>
                <a:off x="3019627" y="1037638"/>
                <a:ext cx="155318" cy="155340"/>
              </a:xfrm>
              <a:custGeom>
                <a:avLst/>
                <a:gdLst>
                  <a:gd name="connsiteX0" fmla="*/ 14961 w 155318"/>
                  <a:gd name="connsiteY0" fmla="*/ -172 h 155340"/>
                  <a:gd name="connsiteX1" fmla="*/ 126 w 155318"/>
                  <a:gd name="connsiteY1" fmla="*/ 14624 h 155340"/>
                  <a:gd name="connsiteX2" fmla="*/ 126 w 155318"/>
                  <a:gd name="connsiteY2" fmla="*/ 14661 h 155340"/>
                  <a:gd name="connsiteX3" fmla="*/ 126 w 155318"/>
                  <a:gd name="connsiteY3" fmla="*/ 140337 h 155340"/>
                  <a:gd name="connsiteX4" fmla="*/ 14918 w 155318"/>
                  <a:gd name="connsiteY4" fmla="*/ 155168 h 155340"/>
                  <a:gd name="connsiteX5" fmla="*/ 14961 w 155318"/>
                  <a:gd name="connsiteY5" fmla="*/ 155168 h 155340"/>
                  <a:gd name="connsiteX6" fmla="*/ 140609 w 155318"/>
                  <a:gd name="connsiteY6" fmla="*/ 155168 h 155340"/>
                  <a:gd name="connsiteX7" fmla="*/ 155444 w 155318"/>
                  <a:gd name="connsiteY7" fmla="*/ 140372 h 155340"/>
                  <a:gd name="connsiteX8" fmla="*/ 155444 w 155318"/>
                  <a:gd name="connsiteY8" fmla="*/ 140337 h 155340"/>
                  <a:gd name="connsiteX9" fmla="*/ 155444 w 155318"/>
                  <a:gd name="connsiteY9" fmla="*/ 14661 h 155340"/>
                  <a:gd name="connsiteX10" fmla="*/ 140648 w 155318"/>
                  <a:gd name="connsiteY10" fmla="*/ -172 h 155340"/>
                  <a:gd name="connsiteX11" fmla="*/ 140609 w 155318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40">
                    <a:moveTo>
                      <a:pt x="14961" y="-172"/>
                    </a:moveTo>
                    <a:cubicBezTo>
                      <a:pt x="6778" y="-172"/>
                      <a:pt x="136" y="6453"/>
                      <a:pt x="126" y="14624"/>
                    </a:cubicBezTo>
                    <a:cubicBezTo>
                      <a:pt x="126" y="14661"/>
                      <a:pt x="126" y="14661"/>
                      <a:pt x="126" y="14661"/>
                    </a:cubicBezTo>
                    <a:lnTo>
                      <a:pt x="126" y="140337"/>
                    </a:lnTo>
                    <a:cubicBezTo>
                      <a:pt x="111" y="148508"/>
                      <a:pt x="6735" y="155132"/>
                      <a:pt x="14918" y="155168"/>
                    </a:cubicBezTo>
                    <a:cubicBezTo>
                      <a:pt x="14932" y="155168"/>
                      <a:pt x="14947" y="155168"/>
                      <a:pt x="14961" y="155168"/>
                    </a:cubicBezTo>
                    <a:lnTo>
                      <a:pt x="140609" y="155168"/>
                    </a:lnTo>
                    <a:cubicBezTo>
                      <a:pt x="148791" y="155168"/>
                      <a:pt x="155433" y="148545"/>
                      <a:pt x="155444" y="140372"/>
                    </a:cubicBezTo>
                    <a:cubicBezTo>
                      <a:pt x="155444" y="140337"/>
                      <a:pt x="155444" y="140337"/>
                      <a:pt x="155444" y="140337"/>
                    </a:cubicBezTo>
                    <a:lnTo>
                      <a:pt x="155444" y="14661"/>
                    </a:lnTo>
                    <a:cubicBezTo>
                      <a:pt x="155455" y="6488"/>
                      <a:pt x="148831" y="-136"/>
                      <a:pt x="140648" y="-172"/>
                    </a:cubicBezTo>
                    <a:cubicBezTo>
                      <a:pt x="140634" y="-172"/>
                      <a:pt x="140623" y="-172"/>
                      <a:pt x="140609" y="-172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37" name="フリーフォーム: 図形 8236">
                <a:extLst>
                  <a:ext uri="{FF2B5EF4-FFF2-40B4-BE49-F238E27FC236}">
                    <a16:creationId xmlns:a16="http://schemas.microsoft.com/office/drawing/2014/main" id="{4F1793A1-8DD6-2707-5D03-2FA74DEA2717}"/>
                  </a:ext>
                </a:extLst>
              </p:cNvPr>
              <p:cNvSpPr/>
              <p:nvPr/>
            </p:nvSpPr>
            <p:spPr>
              <a:xfrm>
                <a:off x="2805873" y="1037638"/>
                <a:ext cx="155322" cy="155340"/>
              </a:xfrm>
              <a:custGeom>
                <a:avLst/>
                <a:gdLst>
                  <a:gd name="connsiteX0" fmla="*/ 14948 w 155322"/>
                  <a:gd name="connsiteY0" fmla="*/ -172 h 155340"/>
                  <a:gd name="connsiteX1" fmla="*/ 109 w 155322"/>
                  <a:gd name="connsiteY1" fmla="*/ 14624 h 155340"/>
                  <a:gd name="connsiteX2" fmla="*/ 109 w 155322"/>
                  <a:gd name="connsiteY2" fmla="*/ 14661 h 155340"/>
                  <a:gd name="connsiteX3" fmla="*/ 109 w 155322"/>
                  <a:gd name="connsiteY3" fmla="*/ 140337 h 155340"/>
                  <a:gd name="connsiteX4" fmla="*/ 14905 w 155322"/>
                  <a:gd name="connsiteY4" fmla="*/ 155168 h 155340"/>
                  <a:gd name="connsiteX5" fmla="*/ 14948 w 155322"/>
                  <a:gd name="connsiteY5" fmla="*/ 155168 h 155340"/>
                  <a:gd name="connsiteX6" fmla="*/ 140596 w 155322"/>
                  <a:gd name="connsiteY6" fmla="*/ 155168 h 155340"/>
                  <a:gd name="connsiteX7" fmla="*/ 155432 w 155322"/>
                  <a:gd name="connsiteY7" fmla="*/ 140372 h 155340"/>
                  <a:gd name="connsiteX8" fmla="*/ 155432 w 155322"/>
                  <a:gd name="connsiteY8" fmla="*/ 140337 h 155340"/>
                  <a:gd name="connsiteX9" fmla="*/ 155432 w 155322"/>
                  <a:gd name="connsiteY9" fmla="*/ 14661 h 155340"/>
                  <a:gd name="connsiteX10" fmla="*/ 140635 w 155322"/>
                  <a:gd name="connsiteY10" fmla="*/ -172 h 155340"/>
                  <a:gd name="connsiteX11" fmla="*/ 140596 w 155322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40">
                    <a:moveTo>
                      <a:pt x="14948" y="-172"/>
                    </a:moveTo>
                    <a:cubicBezTo>
                      <a:pt x="6766" y="-172"/>
                      <a:pt x="124" y="6453"/>
                      <a:pt x="109" y="14624"/>
                    </a:cubicBezTo>
                    <a:cubicBezTo>
                      <a:pt x="109" y="14661"/>
                      <a:pt x="109" y="14661"/>
                      <a:pt x="109" y="14661"/>
                    </a:cubicBezTo>
                    <a:lnTo>
                      <a:pt x="109" y="140337"/>
                    </a:lnTo>
                    <a:cubicBezTo>
                      <a:pt x="98" y="148508"/>
                      <a:pt x="6722" y="155132"/>
                      <a:pt x="14905" y="155168"/>
                    </a:cubicBezTo>
                    <a:cubicBezTo>
                      <a:pt x="14920" y="155168"/>
                      <a:pt x="14934" y="155168"/>
                      <a:pt x="14948" y="155168"/>
                    </a:cubicBezTo>
                    <a:lnTo>
                      <a:pt x="140596" y="155168"/>
                    </a:lnTo>
                    <a:cubicBezTo>
                      <a:pt x="148778" y="155168"/>
                      <a:pt x="155421" y="148545"/>
                      <a:pt x="155432" y="140372"/>
                    </a:cubicBezTo>
                    <a:cubicBezTo>
                      <a:pt x="155432" y="140337"/>
                      <a:pt x="155432" y="140337"/>
                      <a:pt x="155432" y="140337"/>
                    </a:cubicBezTo>
                    <a:lnTo>
                      <a:pt x="155432" y="14661"/>
                    </a:lnTo>
                    <a:cubicBezTo>
                      <a:pt x="155442" y="6488"/>
                      <a:pt x="148818" y="-136"/>
                      <a:pt x="140635" y="-172"/>
                    </a:cubicBezTo>
                    <a:cubicBezTo>
                      <a:pt x="140621" y="-172"/>
                      <a:pt x="140610" y="-172"/>
                      <a:pt x="140596" y="-172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38" name="フリーフォーム: 図形 8237">
                <a:extLst>
                  <a:ext uri="{FF2B5EF4-FFF2-40B4-BE49-F238E27FC236}">
                    <a16:creationId xmlns:a16="http://schemas.microsoft.com/office/drawing/2014/main" id="{96923895-A747-7883-7C12-1E240AC11063}"/>
                  </a:ext>
                </a:extLst>
              </p:cNvPr>
              <p:cNvSpPr/>
              <p:nvPr/>
            </p:nvSpPr>
            <p:spPr>
              <a:xfrm>
                <a:off x="2592127" y="1037638"/>
                <a:ext cx="155318" cy="155340"/>
              </a:xfrm>
              <a:custGeom>
                <a:avLst/>
                <a:gdLst>
                  <a:gd name="connsiteX0" fmla="*/ 14928 w 155318"/>
                  <a:gd name="connsiteY0" fmla="*/ -172 h 155340"/>
                  <a:gd name="connsiteX1" fmla="*/ 93 w 155318"/>
                  <a:gd name="connsiteY1" fmla="*/ 14624 h 155340"/>
                  <a:gd name="connsiteX2" fmla="*/ 93 w 155318"/>
                  <a:gd name="connsiteY2" fmla="*/ 14661 h 155340"/>
                  <a:gd name="connsiteX3" fmla="*/ 93 w 155318"/>
                  <a:gd name="connsiteY3" fmla="*/ 140337 h 155340"/>
                  <a:gd name="connsiteX4" fmla="*/ 14885 w 155318"/>
                  <a:gd name="connsiteY4" fmla="*/ 155168 h 155340"/>
                  <a:gd name="connsiteX5" fmla="*/ 14928 w 155318"/>
                  <a:gd name="connsiteY5" fmla="*/ 155168 h 155340"/>
                  <a:gd name="connsiteX6" fmla="*/ 140575 w 155318"/>
                  <a:gd name="connsiteY6" fmla="*/ 155168 h 155340"/>
                  <a:gd name="connsiteX7" fmla="*/ 155411 w 155318"/>
                  <a:gd name="connsiteY7" fmla="*/ 140372 h 155340"/>
                  <a:gd name="connsiteX8" fmla="*/ 155411 w 155318"/>
                  <a:gd name="connsiteY8" fmla="*/ 140337 h 155340"/>
                  <a:gd name="connsiteX9" fmla="*/ 155411 w 155318"/>
                  <a:gd name="connsiteY9" fmla="*/ 14661 h 155340"/>
                  <a:gd name="connsiteX10" fmla="*/ 140615 w 155318"/>
                  <a:gd name="connsiteY10" fmla="*/ -172 h 155340"/>
                  <a:gd name="connsiteX11" fmla="*/ 140575 w 155318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40">
                    <a:moveTo>
                      <a:pt x="14928" y="-172"/>
                    </a:moveTo>
                    <a:cubicBezTo>
                      <a:pt x="6745" y="-172"/>
                      <a:pt x="103" y="6453"/>
                      <a:pt x="93" y="14624"/>
                    </a:cubicBezTo>
                    <a:cubicBezTo>
                      <a:pt x="93" y="14661"/>
                      <a:pt x="93" y="14661"/>
                      <a:pt x="93" y="14661"/>
                    </a:cubicBezTo>
                    <a:lnTo>
                      <a:pt x="93" y="140337"/>
                    </a:lnTo>
                    <a:cubicBezTo>
                      <a:pt x="78" y="148508"/>
                      <a:pt x="6702" y="155132"/>
                      <a:pt x="14885" y="155168"/>
                    </a:cubicBezTo>
                    <a:cubicBezTo>
                      <a:pt x="14899" y="155168"/>
                      <a:pt x="14914" y="155168"/>
                      <a:pt x="14928" y="155168"/>
                    </a:cubicBezTo>
                    <a:lnTo>
                      <a:pt x="140575" y="155168"/>
                    </a:lnTo>
                    <a:cubicBezTo>
                      <a:pt x="148758" y="155168"/>
                      <a:pt x="155400" y="148545"/>
                      <a:pt x="155411" y="140372"/>
                    </a:cubicBezTo>
                    <a:cubicBezTo>
                      <a:pt x="155411" y="140337"/>
                      <a:pt x="155411" y="140337"/>
                      <a:pt x="155411" y="140337"/>
                    </a:cubicBezTo>
                    <a:lnTo>
                      <a:pt x="155411" y="14661"/>
                    </a:lnTo>
                    <a:cubicBezTo>
                      <a:pt x="155422" y="6488"/>
                      <a:pt x="148798" y="-136"/>
                      <a:pt x="140615" y="-172"/>
                    </a:cubicBezTo>
                    <a:cubicBezTo>
                      <a:pt x="140601" y="-172"/>
                      <a:pt x="140590" y="-172"/>
                      <a:pt x="140575" y="-172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39" name="フリーフォーム: 図形 8238">
                <a:extLst>
                  <a:ext uri="{FF2B5EF4-FFF2-40B4-BE49-F238E27FC236}">
                    <a16:creationId xmlns:a16="http://schemas.microsoft.com/office/drawing/2014/main" id="{B5B1E09E-9AF7-85C3-CFE4-468891297D48}"/>
                  </a:ext>
                </a:extLst>
              </p:cNvPr>
              <p:cNvSpPr/>
              <p:nvPr/>
            </p:nvSpPr>
            <p:spPr>
              <a:xfrm>
                <a:off x="2378305" y="1037638"/>
                <a:ext cx="155322" cy="155340"/>
              </a:xfrm>
              <a:custGeom>
                <a:avLst/>
                <a:gdLst>
                  <a:gd name="connsiteX0" fmla="*/ 14912 w 155322"/>
                  <a:gd name="connsiteY0" fmla="*/ -172 h 155340"/>
                  <a:gd name="connsiteX1" fmla="*/ 76 w 155322"/>
                  <a:gd name="connsiteY1" fmla="*/ 14624 h 155340"/>
                  <a:gd name="connsiteX2" fmla="*/ 76 w 155322"/>
                  <a:gd name="connsiteY2" fmla="*/ 14661 h 155340"/>
                  <a:gd name="connsiteX3" fmla="*/ 76 w 155322"/>
                  <a:gd name="connsiteY3" fmla="*/ 140337 h 155340"/>
                  <a:gd name="connsiteX4" fmla="*/ 14872 w 155322"/>
                  <a:gd name="connsiteY4" fmla="*/ 155168 h 155340"/>
                  <a:gd name="connsiteX5" fmla="*/ 14912 w 155322"/>
                  <a:gd name="connsiteY5" fmla="*/ 155168 h 155340"/>
                  <a:gd name="connsiteX6" fmla="*/ 140559 w 155322"/>
                  <a:gd name="connsiteY6" fmla="*/ 155168 h 155340"/>
                  <a:gd name="connsiteX7" fmla="*/ 155398 w 155322"/>
                  <a:gd name="connsiteY7" fmla="*/ 140372 h 155340"/>
                  <a:gd name="connsiteX8" fmla="*/ 155398 w 155322"/>
                  <a:gd name="connsiteY8" fmla="*/ 140337 h 155340"/>
                  <a:gd name="connsiteX9" fmla="*/ 155398 w 155322"/>
                  <a:gd name="connsiteY9" fmla="*/ 14661 h 155340"/>
                  <a:gd name="connsiteX10" fmla="*/ 140602 w 155322"/>
                  <a:gd name="connsiteY10" fmla="*/ -172 h 155340"/>
                  <a:gd name="connsiteX11" fmla="*/ 140559 w 155322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40">
                    <a:moveTo>
                      <a:pt x="14912" y="-172"/>
                    </a:moveTo>
                    <a:cubicBezTo>
                      <a:pt x="6729" y="-172"/>
                      <a:pt x="87" y="6453"/>
                      <a:pt x="76" y="14624"/>
                    </a:cubicBezTo>
                    <a:cubicBezTo>
                      <a:pt x="76" y="14661"/>
                      <a:pt x="76" y="14661"/>
                      <a:pt x="76" y="14661"/>
                    </a:cubicBezTo>
                    <a:lnTo>
                      <a:pt x="76" y="140337"/>
                    </a:lnTo>
                    <a:cubicBezTo>
                      <a:pt x="65" y="148508"/>
                      <a:pt x="6689" y="155132"/>
                      <a:pt x="14872" y="155168"/>
                    </a:cubicBezTo>
                    <a:cubicBezTo>
                      <a:pt x="14887" y="155168"/>
                      <a:pt x="14898" y="155168"/>
                      <a:pt x="14912" y="155168"/>
                    </a:cubicBezTo>
                    <a:lnTo>
                      <a:pt x="140559" y="155168"/>
                    </a:lnTo>
                    <a:cubicBezTo>
                      <a:pt x="148742" y="155168"/>
                      <a:pt x="155384" y="148545"/>
                      <a:pt x="155398" y="140372"/>
                    </a:cubicBezTo>
                    <a:cubicBezTo>
                      <a:pt x="155398" y="140337"/>
                      <a:pt x="155398" y="140337"/>
                      <a:pt x="155398" y="140337"/>
                    </a:cubicBezTo>
                    <a:lnTo>
                      <a:pt x="155398" y="14661"/>
                    </a:lnTo>
                    <a:cubicBezTo>
                      <a:pt x="155409" y="6488"/>
                      <a:pt x="148785" y="-136"/>
                      <a:pt x="140602" y="-172"/>
                    </a:cubicBezTo>
                    <a:cubicBezTo>
                      <a:pt x="140588" y="-172"/>
                      <a:pt x="140574" y="-172"/>
                      <a:pt x="140559" y="-172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40" name="フリーフォーム: 図形 8239">
                <a:extLst>
                  <a:ext uri="{FF2B5EF4-FFF2-40B4-BE49-F238E27FC236}">
                    <a16:creationId xmlns:a16="http://schemas.microsoft.com/office/drawing/2014/main" id="{C45DBD88-884A-B92A-0B36-D1CE9A33A3CE}"/>
                  </a:ext>
                </a:extLst>
              </p:cNvPr>
              <p:cNvSpPr/>
              <p:nvPr/>
            </p:nvSpPr>
            <p:spPr>
              <a:xfrm>
                <a:off x="2164555" y="1037638"/>
                <a:ext cx="155318" cy="155340"/>
              </a:xfrm>
              <a:custGeom>
                <a:avLst/>
                <a:gdLst>
                  <a:gd name="connsiteX0" fmla="*/ 14895 w 155318"/>
                  <a:gd name="connsiteY0" fmla="*/ -172 h 155340"/>
                  <a:gd name="connsiteX1" fmla="*/ 60 w 155318"/>
                  <a:gd name="connsiteY1" fmla="*/ 14624 h 155340"/>
                  <a:gd name="connsiteX2" fmla="*/ 60 w 155318"/>
                  <a:gd name="connsiteY2" fmla="*/ 14661 h 155340"/>
                  <a:gd name="connsiteX3" fmla="*/ 60 w 155318"/>
                  <a:gd name="connsiteY3" fmla="*/ 140337 h 155340"/>
                  <a:gd name="connsiteX4" fmla="*/ 14856 w 155318"/>
                  <a:gd name="connsiteY4" fmla="*/ 155168 h 155340"/>
                  <a:gd name="connsiteX5" fmla="*/ 14895 w 155318"/>
                  <a:gd name="connsiteY5" fmla="*/ 155168 h 155340"/>
                  <a:gd name="connsiteX6" fmla="*/ 140543 w 155318"/>
                  <a:gd name="connsiteY6" fmla="*/ 155168 h 155340"/>
                  <a:gd name="connsiteX7" fmla="*/ 155378 w 155318"/>
                  <a:gd name="connsiteY7" fmla="*/ 140372 h 155340"/>
                  <a:gd name="connsiteX8" fmla="*/ 155378 w 155318"/>
                  <a:gd name="connsiteY8" fmla="*/ 140337 h 155340"/>
                  <a:gd name="connsiteX9" fmla="*/ 155378 w 155318"/>
                  <a:gd name="connsiteY9" fmla="*/ 14661 h 155340"/>
                  <a:gd name="connsiteX10" fmla="*/ 140586 w 155318"/>
                  <a:gd name="connsiteY10" fmla="*/ -172 h 155340"/>
                  <a:gd name="connsiteX11" fmla="*/ 140543 w 155318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40">
                    <a:moveTo>
                      <a:pt x="14895" y="-172"/>
                    </a:moveTo>
                    <a:cubicBezTo>
                      <a:pt x="6713" y="-172"/>
                      <a:pt x="71" y="6453"/>
                      <a:pt x="60" y="14624"/>
                    </a:cubicBezTo>
                    <a:cubicBezTo>
                      <a:pt x="60" y="14661"/>
                      <a:pt x="60" y="14661"/>
                      <a:pt x="60" y="14661"/>
                    </a:cubicBezTo>
                    <a:lnTo>
                      <a:pt x="60" y="140337"/>
                    </a:lnTo>
                    <a:cubicBezTo>
                      <a:pt x="49" y="148508"/>
                      <a:pt x="6673" y="155132"/>
                      <a:pt x="14856" y="155168"/>
                    </a:cubicBezTo>
                    <a:cubicBezTo>
                      <a:pt x="14870" y="155168"/>
                      <a:pt x="14881" y="155168"/>
                      <a:pt x="14895" y="155168"/>
                    </a:cubicBezTo>
                    <a:lnTo>
                      <a:pt x="140543" y="155168"/>
                    </a:lnTo>
                    <a:cubicBezTo>
                      <a:pt x="148725" y="155168"/>
                      <a:pt x="155367" y="148545"/>
                      <a:pt x="155378" y="140372"/>
                    </a:cubicBezTo>
                    <a:cubicBezTo>
                      <a:pt x="155378" y="140337"/>
                      <a:pt x="155378" y="140337"/>
                      <a:pt x="155378" y="140337"/>
                    </a:cubicBezTo>
                    <a:lnTo>
                      <a:pt x="155378" y="14661"/>
                    </a:lnTo>
                    <a:cubicBezTo>
                      <a:pt x="155393" y="6488"/>
                      <a:pt x="148769" y="-136"/>
                      <a:pt x="140586" y="-172"/>
                    </a:cubicBezTo>
                    <a:cubicBezTo>
                      <a:pt x="140572" y="-172"/>
                      <a:pt x="140557" y="-172"/>
                      <a:pt x="140543" y="-172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41" name="フリーフォーム: 図形 8240">
                <a:extLst>
                  <a:ext uri="{FF2B5EF4-FFF2-40B4-BE49-F238E27FC236}">
                    <a16:creationId xmlns:a16="http://schemas.microsoft.com/office/drawing/2014/main" id="{EAD1E494-55BA-8E78-EADE-A0AC12C9896A}"/>
                  </a:ext>
                </a:extLst>
              </p:cNvPr>
              <p:cNvSpPr/>
              <p:nvPr/>
            </p:nvSpPr>
            <p:spPr>
              <a:xfrm>
                <a:off x="1950805" y="1037638"/>
                <a:ext cx="155322" cy="155340"/>
              </a:xfrm>
              <a:custGeom>
                <a:avLst/>
                <a:gdLst>
                  <a:gd name="connsiteX0" fmla="*/ 14879 w 155322"/>
                  <a:gd name="connsiteY0" fmla="*/ -172 h 155340"/>
                  <a:gd name="connsiteX1" fmla="*/ 43 w 155322"/>
                  <a:gd name="connsiteY1" fmla="*/ 14624 h 155340"/>
                  <a:gd name="connsiteX2" fmla="*/ 43 w 155322"/>
                  <a:gd name="connsiteY2" fmla="*/ 14661 h 155340"/>
                  <a:gd name="connsiteX3" fmla="*/ 43 w 155322"/>
                  <a:gd name="connsiteY3" fmla="*/ 140337 h 155340"/>
                  <a:gd name="connsiteX4" fmla="*/ 14839 w 155322"/>
                  <a:gd name="connsiteY4" fmla="*/ 155168 h 155340"/>
                  <a:gd name="connsiteX5" fmla="*/ 14879 w 155322"/>
                  <a:gd name="connsiteY5" fmla="*/ 155168 h 155340"/>
                  <a:gd name="connsiteX6" fmla="*/ 140526 w 155322"/>
                  <a:gd name="connsiteY6" fmla="*/ 155168 h 155340"/>
                  <a:gd name="connsiteX7" fmla="*/ 155365 w 155322"/>
                  <a:gd name="connsiteY7" fmla="*/ 140372 h 155340"/>
                  <a:gd name="connsiteX8" fmla="*/ 155365 w 155322"/>
                  <a:gd name="connsiteY8" fmla="*/ 140337 h 155340"/>
                  <a:gd name="connsiteX9" fmla="*/ 155365 w 155322"/>
                  <a:gd name="connsiteY9" fmla="*/ 14661 h 155340"/>
                  <a:gd name="connsiteX10" fmla="*/ 140569 w 155322"/>
                  <a:gd name="connsiteY10" fmla="*/ -172 h 155340"/>
                  <a:gd name="connsiteX11" fmla="*/ 140526 w 155322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40">
                    <a:moveTo>
                      <a:pt x="14879" y="-172"/>
                    </a:moveTo>
                    <a:cubicBezTo>
                      <a:pt x="6696" y="-172"/>
                      <a:pt x="54" y="6453"/>
                      <a:pt x="43" y="14624"/>
                    </a:cubicBezTo>
                    <a:cubicBezTo>
                      <a:pt x="43" y="14661"/>
                      <a:pt x="43" y="14661"/>
                      <a:pt x="43" y="14661"/>
                    </a:cubicBezTo>
                    <a:lnTo>
                      <a:pt x="43" y="140337"/>
                    </a:lnTo>
                    <a:cubicBezTo>
                      <a:pt x="32" y="148508"/>
                      <a:pt x="6656" y="155132"/>
                      <a:pt x="14839" y="155168"/>
                    </a:cubicBezTo>
                    <a:cubicBezTo>
                      <a:pt x="14854" y="155168"/>
                      <a:pt x="14864" y="155168"/>
                      <a:pt x="14879" y="155168"/>
                    </a:cubicBezTo>
                    <a:lnTo>
                      <a:pt x="140526" y="155168"/>
                    </a:lnTo>
                    <a:cubicBezTo>
                      <a:pt x="148709" y="155168"/>
                      <a:pt x="155351" y="148545"/>
                      <a:pt x="155365" y="140372"/>
                    </a:cubicBezTo>
                    <a:cubicBezTo>
                      <a:pt x="155365" y="140337"/>
                      <a:pt x="155365" y="140337"/>
                      <a:pt x="155365" y="140337"/>
                    </a:cubicBezTo>
                    <a:lnTo>
                      <a:pt x="155365" y="14661"/>
                    </a:lnTo>
                    <a:cubicBezTo>
                      <a:pt x="155376" y="6488"/>
                      <a:pt x="148752" y="-136"/>
                      <a:pt x="140569" y="-172"/>
                    </a:cubicBezTo>
                    <a:cubicBezTo>
                      <a:pt x="140555" y="-172"/>
                      <a:pt x="140540" y="-172"/>
                      <a:pt x="140526" y="-172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42" name="フリーフォーム: 図形 8241">
                <a:extLst>
                  <a:ext uri="{FF2B5EF4-FFF2-40B4-BE49-F238E27FC236}">
                    <a16:creationId xmlns:a16="http://schemas.microsoft.com/office/drawing/2014/main" id="{CFBBFB7F-C6DF-B9B9-B571-8E3980A54978}"/>
                  </a:ext>
                </a:extLst>
              </p:cNvPr>
              <p:cNvSpPr/>
              <p:nvPr/>
            </p:nvSpPr>
            <p:spPr>
              <a:xfrm>
                <a:off x="1736982" y="1037638"/>
                <a:ext cx="155322" cy="155340"/>
              </a:xfrm>
              <a:custGeom>
                <a:avLst/>
                <a:gdLst>
                  <a:gd name="connsiteX0" fmla="*/ 14866 w 155322"/>
                  <a:gd name="connsiteY0" fmla="*/ -172 h 155340"/>
                  <a:gd name="connsiteX1" fmla="*/ 27 w 155322"/>
                  <a:gd name="connsiteY1" fmla="*/ 14624 h 155340"/>
                  <a:gd name="connsiteX2" fmla="*/ 27 w 155322"/>
                  <a:gd name="connsiteY2" fmla="*/ 14661 h 155340"/>
                  <a:gd name="connsiteX3" fmla="*/ 27 w 155322"/>
                  <a:gd name="connsiteY3" fmla="*/ 140337 h 155340"/>
                  <a:gd name="connsiteX4" fmla="*/ 14823 w 155322"/>
                  <a:gd name="connsiteY4" fmla="*/ 155168 h 155340"/>
                  <a:gd name="connsiteX5" fmla="*/ 14866 w 155322"/>
                  <a:gd name="connsiteY5" fmla="*/ 155168 h 155340"/>
                  <a:gd name="connsiteX6" fmla="*/ 140513 w 155322"/>
                  <a:gd name="connsiteY6" fmla="*/ 155168 h 155340"/>
                  <a:gd name="connsiteX7" fmla="*/ 155349 w 155322"/>
                  <a:gd name="connsiteY7" fmla="*/ 140372 h 155340"/>
                  <a:gd name="connsiteX8" fmla="*/ 155349 w 155322"/>
                  <a:gd name="connsiteY8" fmla="*/ 140337 h 155340"/>
                  <a:gd name="connsiteX9" fmla="*/ 155349 w 155322"/>
                  <a:gd name="connsiteY9" fmla="*/ 14661 h 155340"/>
                  <a:gd name="connsiteX10" fmla="*/ 140553 w 155322"/>
                  <a:gd name="connsiteY10" fmla="*/ -172 h 155340"/>
                  <a:gd name="connsiteX11" fmla="*/ 140513 w 155322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40">
                    <a:moveTo>
                      <a:pt x="14866" y="-172"/>
                    </a:moveTo>
                    <a:cubicBezTo>
                      <a:pt x="6683" y="-172"/>
                      <a:pt x="41" y="6453"/>
                      <a:pt x="27" y="14624"/>
                    </a:cubicBezTo>
                    <a:cubicBezTo>
                      <a:pt x="27" y="14661"/>
                      <a:pt x="27" y="14661"/>
                      <a:pt x="27" y="14661"/>
                    </a:cubicBezTo>
                    <a:lnTo>
                      <a:pt x="27" y="140337"/>
                    </a:lnTo>
                    <a:cubicBezTo>
                      <a:pt x="16" y="148508"/>
                      <a:pt x="6640" y="155132"/>
                      <a:pt x="14823" y="155168"/>
                    </a:cubicBezTo>
                    <a:cubicBezTo>
                      <a:pt x="14837" y="155168"/>
                      <a:pt x="14851" y="155168"/>
                      <a:pt x="14866" y="155168"/>
                    </a:cubicBezTo>
                    <a:lnTo>
                      <a:pt x="140513" y="155168"/>
                    </a:lnTo>
                    <a:cubicBezTo>
                      <a:pt x="148696" y="155168"/>
                      <a:pt x="155338" y="148545"/>
                      <a:pt x="155349" y="140372"/>
                    </a:cubicBezTo>
                    <a:cubicBezTo>
                      <a:pt x="155349" y="140337"/>
                      <a:pt x="155349" y="140337"/>
                      <a:pt x="155349" y="140337"/>
                    </a:cubicBezTo>
                    <a:lnTo>
                      <a:pt x="155349" y="14661"/>
                    </a:lnTo>
                    <a:cubicBezTo>
                      <a:pt x="155359" y="6488"/>
                      <a:pt x="148735" y="-136"/>
                      <a:pt x="140553" y="-172"/>
                    </a:cubicBezTo>
                    <a:cubicBezTo>
                      <a:pt x="140538" y="-172"/>
                      <a:pt x="140527" y="-172"/>
                      <a:pt x="140513" y="-172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43" name="フリーフォーム: 図形 8242">
                <a:extLst>
                  <a:ext uri="{FF2B5EF4-FFF2-40B4-BE49-F238E27FC236}">
                    <a16:creationId xmlns:a16="http://schemas.microsoft.com/office/drawing/2014/main" id="{14258F3B-1EAB-6D65-AD24-794CA61EFC16}"/>
                  </a:ext>
                </a:extLst>
              </p:cNvPr>
              <p:cNvSpPr/>
              <p:nvPr/>
            </p:nvSpPr>
            <p:spPr>
              <a:xfrm>
                <a:off x="1523232" y="1037638"/>
                <a:ext cx="155322" cy="155340"/>
              </a:xfrm>
              <a:custGeom>
                <a:avLst/>
                <a:gdLst>
                  <a:gd name="connsiteX0" fmla="*/ 14849 w 155322"/>
                  <a:gd name="connsiteY0" fmla="*/ -172 h 155340"/>
                  <a:gd name="connsiteX1" fmla="*/ 10 w 155322"/>
                  <a:gd name="connsiteY1" fmla="*/ 14624 h 155340"/>
                  <a:gd name="connsiteX2" fmla="*/ 10 w 155322"/>
                  <a:gd name="connsiteY2" fmla="*/ 14661 h 155340"/>
                  <a:gd name="connsiteX3" fmla="*/ 10 w 155322"/>
                  <a:gd name="connsiteY3" fmla="*/ 140337 h 155340"/>
                  <a:gd name="connsiteX4" fmla="*/ 14806 w 155322"/>
                  <a:gd name="connsiteY4" fmla="*/ 155168 h 155340"/>
                  <a:gd name="connsiteX5" fmla="*/ 14849 w 155322"/>
                  <a:gd name="connsiteY5" fmla="*/ 155168 h 155340"/>
                  <a:gd name="connsiteX6" fmla="*/ 140497 w 155322"/>
                  <a:gd name="connsiteY6" fmla="*/ 155168 h 155340"/>
                  <a:gd name="connsiteX7" fmla="*/ 155332 w 155322"/>
                  <a:gd name="connsiteY7" fmla="*/ 140372 h 155340"/>
                  <a:gd name="connsiteX8" fmla="*/ 155332 w 155322"/>
                  <a:gd name="connsiteY8" fmla="*/ 140337 h 155340"/>
                  <a:gd name="connsiteX9" fmla="*/ 155332 w 155322"/>
                  <a:gd name="connsiteY9" fmla="*/ 14661 h 155340"/>
                  <a:gd name="connsiteX10" fmla="*/ 140536 w 155322"/>
                  <a:gd name="connsiteY10" fmla="*/ -172 h 155340"/>
                  <a:gd name="connsiteX11" fmla="*/ 140497 w 155322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40">
                    <a:moveTo>
                      <a:pt x="14849" y="-172"/>
                    </a:moveTo>
                    <a:cubicBezTo>
                      <a:pt x="6666" y="-172"/>
                      <a:pt x="24" y="6453"/>
                      <a:pt x="10" y="14624"/>
                    </a:cubicBezTo>
                    <a:cubicBezTo>
                      <a:pt x="10" y="14661"/>
                      <a:pt x="10" y="14661"/>
                      <a:pt x="10" y="14661"/>
                    </a:cubicBezTo>
                    <a:lnTo>
                      <a:pt x="10" y="140337"/>
                    </a:lnTo>
                    <a:cubicBezTo>
                      <a:pt x="-1" y="148508"/>
                      <a:pt x="6623" y="155132"/>
                      <a:pt x="14806" y="155168"/>
                    </a:cubicBezTo>
                    <a:cubicBezTo>
                      <a:pt x="14821" y="155168"/>
                      <a:pt x="14835" y="155168"/>
                      <a:pt x="14849" y="155168"/>
                    </a:cubicBezTo>
                    <a:lnTo>
                      <a:pt x="140497" y="155168"/>
                    </a:lnTo>
                    <a:cubicBezTo>
                      <a:pt x="148679" y="155168"/>
                      <a:pt x="155321" y="148545"/>
                      <a:pt x="155332" y="140372"/>
                    </a:cubicBezTo>
                    <a:cubicBezTo>
                      <a:pt x="155332" y="140337"/>
                      <a:pt x="155332" y="140337"/>
                      <a:pt x="155332" y="140337"/>
                    </a:cubicBezTo>
                    <a:lnTo>
                      <a:pt x="155332" y="14661"/>
                    </a:lnTo>
                    <a:cubicBezTo>
                      <a:pt x="155343" y="6488"/>
                      <a:pt x="148719" y="-136"/>
                      <a:pt x="140536" y="-172"/>
                    </a:cubicBezTo>
                    <a:cubicBezTo>
                      <a:pt x="140522" y="-172"/>
                      <a:pt x="140511" y="-172"/>
                      <a:pt x="140497" y="-172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44" name="フリーフォーム: 図形 8243">
                <a:extLst>
                  <a:ext uri="{FF2B5EF4-FFF2-40B4-BE49-F238E27FC236}">
                    <a16:creationId xmlns:a16="http://schemas.microsoft.com/office/drawing/2014/main" id="{3EA8B4DC-5B85-9F89-ABB1-9FD088399AE8}"/>
                  </a:ext>
                </a:extLst>
              </p:cNvPr>
              <p:cNvSpPr/>
              <p:nvPr/>
            </p:nvSpPr>
            <p:spPr>
              <a:xfrm>
                <a:off x="3716631" y="831358"/>
                <a:ext cx="112572" cy="153000"/>
              </a:xfrm>
              <a:custGeom>
                <a:avLst/>
                <a:gdLst>
                  <a:gd name="connsiteX0" fmla="*/ 15010 w 112572"/>
                  <a:gd name="connsiteY0" fmla="*/ -188 h 153000"/>
                  <a:gd name="connsiteX1" fmla="*/ 178 w 112572"/>
                  <a:gd name="connsiteY1" fmla="*/ 14608 h 153000"/>
                  <a:gd name="connsiteX2" fmla="*/ 178 w 112572"/>
                  <a:gd name="connsiteY2" fmla="*/ 14644 h 153000"/>
                  <a:gd name="connsiteX3" fmla="*/ 178 w 112572"/>
                  <a:gd name="connsiteY3" fmla="*/ 137980 h 153000"/>
                  <a:gd name="connsiteX4" fmla="*/ 14974 w 112572"/>
                  <a:gd name="connsiteY4" fmla="*/ 152813 h 153000"/>
                  <a:gd name="connsiteX5" fmla="*/ 15010 w 112572"/>
                  <a:gd name="connsiteY5" fmla="*/ 152813 h 153000"/>
                  <a:gd name="connsiteX6" fmla="*/ 97918 w 112572"/>
                  <a:gd name="connsiteY6" fmla="*/ 152813 h 153000"/>
                  <a:gd name="connsiteX7" fmla="*/ 112750 w 112572"/>
                  <a:gd name="connsiteY7" fmla="*/ 138016 h 153000"/>
                  <a:gd name="connsiteX8" fmla="*/ 112750 w 112572"/>
                  <a:gd name="connsiteY8" fmla="*/ 137980 h 153000"/>
                  <a:gd name="connsiteX9" fmla="*/ 112750 w 112572"/>
                  <a:gd name="connsiteY9" fmla="*/ 14644 h 153000"/>
                  <a:gd name="connsiteX10" fmla="*/ 97954 w 112572"/>
                  <a:gd name="connsiteY10" fmla="*/ -188 h 153000"/>
                  <a:gd name="connsiteX11" fmla="*/ 97918 w 112572"/>
                  <a:gd name="connsiteY11" fmla="*/ -188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3000">
                    <a:moveTo>
                      <a:pt x="15010" y="-188"/>
                    </a:moveTo>
                    <a:cubicBezTo>
                      <a:pt x="6838" y="-188"/>
                      <a:pt x="178" y="6436"/>
                      <a:pt x="178" y="14608"/>
                    </a:cubicBezTo>
                    <a:cubicBezTo>
                      <a:pt x="178" y="14608"/>
                      <a:pt x="178" y="14644"/>
                      <a:pt x="178" y="14644"/>
                    </a:cubicBezTo>
                    <a:lnTo>
                      <a:pt x="178" y="137980"/>
                    </a:lnTo>
                    <a:cubicBezTo>
                      <a:pt x="178" y="146153"/>
                      <a:pt x="6802" y="152813"/>
                      <a:pt x="14974" y="152813"/>
                    </a:cubicBezTo>
                    <a:cubicBezTo>
                      <a:pt x="14974" y="152813"/>
                      <a:pt x="15010" y="152813"/>
                      <a:pt x="15010" y="152813"/>
                    </a:cubicBezTo>
                    <a:lnTo>
                      <a:pt x="97918" y="152813"/>
                    </a:lnTo>
                    <a:cubicBezTo>
                      <a:pt x="106090" y="152813"/>
                      <a:pt x="112750" y="146188"/>
                      <a:pt x="112750" y="138016"/>
                    </a:cubicBezTo>
                    <a:cubicBezTo>
                      <a:pt x="112750" y="138016"/>
                      <a:pt x="112750" y="137980"/>
                      <a:pt x="112750" y="137980"/>
                    </a:cubicBezTo>
                    <a:lnTo>
                      <a:pt x="112750" y="14644"/>
                    </a:lnTo>
                    <a:cubicBezTo>
                      <a:pt x="112750" y="6472"/>
                      <a:pt x="106126" y="-188"/>
                      <a:pt x="97954" y="-188"/>
                    </a:cubicBezTo>
                    <a:cubicBezTo>
                      <a:pt x="97954" y="-188"/>
                      <a:pt x="97918" y="-188"/>
                      <a:pt x="97918" y="-18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45" name="フリーフォーム: 図形 8244">
                <a:extLst>
                  <a:ext uri="{FF2B5EF4-FFF2-40B4-BE49-F238E27FC236}">
                    <a16:creationId xmlns:a16="http://schemas.microsoft.com/office/drawing/2014/main" id="{03962E3D-3A7A-B257-6B08-DC3BE89F0171}"/>
                  </a:ext>
                </a:extLst>
              </p:cNvPr>
              <p:cNvSpPr/>
              <p:nvPr/>
            </p:nvSpPr>
            <p:spPr>
              <a:xfrm>
                <a:off x="3549159" y="831358"/>
                <a:ext cx="112572" cy="153000"/>
              </a:xfrm>
              <a:custGeom>
                <a:avLst/>
                <a:gdLst>
                  <a:gd name="connsiteX0" fmla="*/ 14997 w 112572"/>
                  <a:gd name="connsiteY0" fmla="*/ -188 h 153000"/>
                  <a:gd name="connsiteX1" fmla="*/ 165 w 112572"/>
                  <a:gd name="connsiteY1" fmla="*/ 14608 h 153000"/>
                  <a:gd name="connsiteX2" fmla="*/ 165 w 112572"/>
                  <a:gd name="connsiteY2" fmla="*/ 14644 h 153000"/>
                  <a:gd name="connsiteX3" fmla="*/ 165 w 112572"/>
                  <a:gd name="connsiteY3" fmla="*/ 137980 h 153000"/>
                  <a:gd name="connsiteX4" fmla="*/ 14961 w 112572"/>
                  <a:gd name="connsiteY4" fmla="*/ 152813 h 153000"/>
                  <a:gd name="connsiteX5" fmla="*/ 14997 w 112572"/>
                  <a:gd name="connsiteY5" fmla="*/ 152813 h 153000"/>
                  <a:gd name="connsiteX6" fmla="*/ 97905 w 112572"/>
                  <a:gd name="connsiteY6" fmla="*/ 152813 h 153000"/>
                  <a:gd name="connsiteX7" fmla="*/ 112737 w 112572"/>
                  <a:gd name="connsiteY7" fmla="*/ 138016 h 153000"/>
                  <a:gd name="connsiteX8" fmla="*/ 112737 w 112572"/>
                  <a:gd name="connsiteY8" fmla="*/ 137980 h 153000"/>
                  <a:gd name="connsiteX9" fmla="*/ 112737 w 112572"/>
                  <a:gd name="connsiteY9" fmla="*/ 14644 h 153000"/>
                  <a:gd name="connsiteX10" fmla="*/ 97941 w 112572"/>
                  <a:gd name="connsiteY10" fmla="*/ -188 h 153000"/>
                  <a:gd name="connsiteX11" fmla="*/ 97905 w 112572"/>
                  <a:gd name="connsiteY11" fmla="*/ -188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3000">
                    <a:moveTo>
                      <a:pt x="14997" y="-188"/>
                    </a:moveTo>
                    <a:cubicBezTo>
                      <a:pt x="6825" y="-188"/>
                      <a:pt x="165" y="6436"/>
                      <a:pt x="165" y="14608"/>
                    </a:cubicBezTo>
                    <a:cubicBezTo>
                      <a:pt x="165" y="14608"/>
                      <a:pt x="165" y="14644"/>
                      <a:pt x="165" y="14644"/>
                    </a:cubicBezTo>
                    <a:lnTo>
                      <a:pt x="165" y="137980"/>
                    </a:lnTo>
                    <a:cubicBezTo>
                      <a:pt x="129" y="146153"/>
                      <a:pt x="6753" y="152813"/>
                      <a:pt x="14961" y="152813"/>
                    </a:cubicBezTo>
                    <a:cubicBezTo>
                      <a:pt x="14961" y="152813"/>
                      <a:pt x="14961" y="152813"/>
                      <a:pt x="14997" y="152813"/>
                    </a:cubicBezTo>
                    <a:lnTo>
                      <a:pt x="97905" y="152813"/>
                    </a:lnTo>
                    <a:cubicBezTo>
                      <a:pt x="106077" y="152813"/>
                      <a:pt x="112701" y="146188"/>
                      <a:pt x="112737" y="138016"/>
                    </a:cubicBezTo>
                    <a:cubicBezTo>
                      <a:pt x="112737" y="138016"/>
                      <a:pt x="112737" y="137980"/>
                      <a:pt x="112737" y="137980"/>
                    </a:cubicBezTo>
                    <a:lnTo>
                      <a:pt x="112737" y="14644"/>
                    </a:lnTo>
                    <a:cubicBezTo>
                      <a:pt x="112737" y="6472"/>
                      <a:pt x="106113" y="-188"/>
                      <a:pt x="97941" y="-188"/>
                    </a:cubicBezTo>
                    <a:cubicBezTo>
                      <a:pt x="97905" y="-188"/>
                      <a:pt x="97905" y="-188"/>
                      <a:pt x="97905" y="-18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46" name="フリーフォーム: 図形 8245">
                <a:extLst>
                  <a:ext uri="{FF2B5EF4-FFF2-40B4-BE49-F238E27FC236}">
                    <a16:creationId xmlns:a16="http://schemas.microsoft.com/office/drawing/2014/main" id="{AA8458A7-FFE9-A610-6D18-A19BE4212AD4}"/>
                  </a:ext>
                </a:extLst>
              </p:cNvPr>
              <p:cNvSpPr/>
              <p:nvPr/>
            </p:nvSpPr>
            <p:spPr>
              <a:xfrm>
                <a:off x="3337083" y="830242"/>
                <a:ext cx="155339" cy="155304"/>
              </a:xfrm>
              <a:custGeom>
                <a:avLst/>
                <a:gdLst>
                  <a:gd name="connsiteX0" fmla="*/ 14982 w 155339"/>
                  <a:gd name="connsiteY0" fmla="*/ -188 h 155304"/>
                  <a:gd name="connsiteX1" fmla="*/ 150 w 155339"/>
                  <a:gd name="connsiteY1" fmla="*/ 14608 h 155304"/>
                  <a:gd name="connsiteX2" fmla="*/ 150 w 155339"/>
                  <a:gd name="connsiteY2" fmla="*/ 14644 h 155304"/>
                  <a:gd name="connsiteX3" fmla="*/ 150 w 155339"/>
                  <a:gd name="connsiteY3" fmla="*/ 140285 h 155304"/>
                  <a:gd name="connsiteX4" fmla="*/ 14946 w 155339"/>
                  <a:gd name="connsiteY4" fmla="*/ 155116 h 155304"/>
                  <a:gd name="connsiteX5" fmla="*/ 14982 w 155339"/>
                  <a:gd name="connsiteY5" fmla="*/ 155116 h 155304"/>
                  <a:gd name="connsiteX6" fmla="*/ 140622 w 155339"/>
                  <a:gd name="connsiteY6" fmla="*/ 155116 h 155304"/>
                  <a:gd name="connsiteX7" fmla="*/ 155490 w 155339"/>
                  <a:gd name="connsiteY7" fmla="*/ 140320 h 155304"/>
                  <a:gd name="connsiteX8" fmla="*/ 155490 w 155339"/>
                  <a:gd name="connsiteY8" fmla="*/ 140285 h 155304"/>
                  <a:gd name="connsiteX9" fmla="*/ 155490 w 155339"/>
                  <a:gd name="connsiteY9" fmla="*/ 14644 h 155304"/>
                  <a:gd name="connsiteX10" fmla="*/ 140694 w 155339"/>
                  <a:gd name="connsiteY10" fmla="*/ -188 h 155304"/>
                  <a:gd name="connsiteX11" fmla="*/ 140622 w 155339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39" h="155304">
                    <a:moveTo>
                      <a:pt x="14982" y="-188"/>
                    </a:moveTo>
                    <a:cubicBezTo>
                      <a:pt x="6810" y="-224"/>
                      <a:pt x="150" y="6400"/>
                      <a:pt x="150" y="14608"/>
                    </a:cubicBezTo>
                    <a:cubicBezTo>
                      <a:pt x="150" y="14608"/>
                      <a:pt x="150" y="14608"/>
                      <a:pt x="150" y="14644"/>
                    </a:cubicBezTo>
                    <a:lnTo>
                      <a:pt x="150" y="140285"/>
                    </a:lnTo>
                    <a:cubicBezTo>
                      <a:pt x="150" y="148456"/>
                      <a:pt x="6774" y="155116"/>
                      <a:pt x="14946" y="155116"/>
                    </a:cubicBezTo>
                    <a:cubicBezTo>
                      <a:pt x="14946" y="155116"/>
                      <a:pt x="14982" y="155116"/>
                      <a:pt x="14982" y="155116"/>
                    </a:cubicBezTo>
                    <a:lnTo>
                      <a:pt x="140622" y="155116"/>
                    </a:lnTo>
                    <a:cubicBezTo>
                      <a:pt x="148830" y="155116"/>
                      <a:pt x="155454" y="148492"/>
                      <a:pt x="155490" y="140320"/>
                    </a:cubicBezTo>
                    <a:cubicBezTo>
                      <a:pt x="155490" y="140320"/>
                      <a:pt x="155490" y="140285"/>
                      <a:pt x="155490" y="140285"/>
                    </a:cubicBezTo>
                    <a:lnTo>
                      <a:pt x="155490" y="14644"/>
                    </a:lnTo>
                    <a:cubicBezTo>
                      <a:pt x="155490" y="6436"/>
                      <a:pt x="148866" y="-188"/>
                      <a:pt x="140694" y="-188"/>
                    </a:cubicBezTo>
                    <a:cubicBezTo>
                      <a:pt x="140658" y="-188"/>
                      <a:pt x="140658" y="-188"/>
                      <a:pt x="140622" y="-18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47" name="フリーフォーム: 図形 8246">
                <a:extLst>
                  <a:ext uri="{FF2B5EF4-FFF2-40B4-BE49-F238E27FC236}">
                    <a16:creationId xmlns:a16="http://schemas.microsoft.com/office/drawing/2014/main" id="{0A754237-D9D3-CB34-3972-C97C9C27B642}"/>
                  </a:ext>
                </a:extLst>
              </p:cNvPr>
              <p:cNvSpPr/>
              <p:nvPr/>
            </p:nvSpPr>
            <p:spPr>
              <a:xfrm>
                <a:off x="3123268" y="830242"/>
                <a:ext cx="155318" cy="155304"/>
              </a:xfrm>
              <a:custGeom>
                <a:avLst/>
                <a:gdLst>
                  <a:gd name="connsiteX0" fmla="*/ 14969 w 155318"/>
                  <a:gd name="connsiteY0" fmla="*/ -188 h 155304"/>
                  <a:gd name="connsiteX1" fmla="*/ 134 w 155318"/>
                  <a:gd name="connsiteY1" fmla="*/ 14608 h 155304"/>
                  <a:gd name="connsiteX2" fmla="*/ 134 w 155318"/>
                  <a:gd name="connsiteY2" fmla="*/ 14644 h 155304"/>
                  <a:gd name="connsiteX3" fmla="*/ 134 w 155318"/>
                  <a:gd name="connsiteY3" fmla="*/ 140285 h 155304"/>
                  <a:gd name="connsiteX4" fmla="*/ 14926 w 155318"/>
                  <a:gd name="connsiteY4" fmla="*/ 155116 h 155304"/>
                  <a:gd name="connsiteX5" fmla="*/ 14969 w 155318"/>
                  <a:gd name="connsiteY5" fmla="*/ 155116 h 155304"/>
                  <a:gd name="connsiteX6" fmla="*/ 140617 w 155318"/>
                  <a:gd name="connsiteY6" fmla="*/ 155116 h 155304"/>
                  <a:gd name="connsiteX7" fmla="*/ 155452 w 155318"/>
                  <a:gd name="connsiteY7" fmla="*/ 140320 h 155304"/>
                  <a:gd name="connsiteX8" fmla="*/ 155452 w 155318"/>
                  <a:gd name="connsiteY8" fmla="*/ 140285 h 155304"/>
                  <a:gd name="connsiteX9" fmla="*/ 155452 w 155318"/>
                  <a:gd name="connsiteY9" fmla="*/ 14644 h 155304"/>
                  <a:gd name="connsiteX10" fmla="*/ 140656 w 155318"/>
                  <a:gd name="connsiteY10" fmla="*/ -188 h 155304"/>
                  <a:gd name="connsiteX11" fmla="*/ 140617 w 155318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969" y="-188"/>
                    </a:moveTo>
                    <a:cubicBezTo>
                      <a:pt x="6786" y="-224"/>
                      <a:pt x="144" y="6400"/>
                      <a:pt x="134" y="14608"/>
                    </a:cubicBezTo>
                    <a:cubicBezTo>
                      <a:pt x="134" y="14608"/>
                      <a:pt x="134" y="14608"/>
                      <a:pt x="134" y="14644"/>
                    </a:cubicBezTo>
                    <a:lnTo>
                      <a:pt x="134" y="140285"/>
                    </a:lnTo>
                    <a:cubicBezTo>
                      <a:pt x="119" y="148456"/>
                      <a:pt x="6743" y="155116"/>
                      <a:pt x="14926" y="155116"/>
                    </a:cubicBezTo>
                    <a:cubicBezTo>
                      <a:pt x="14941" y="155116"/>
                      <a:pt x="14955" y="155116"/>
                      <a:pt x="14969" y="155116"/>
                    </a:cubicBezTo>
                    <a:lnTo>
                      <a:pt x="140617" y="155116"/>
                    </a:lnTo>
                    <a:cubicBezTo>
                      <a:pt x="148799" y="155116"/>
                      <a:pt x="155441" y="148492"/>
                      <a:pt x="155452" y="140320"/>
                    </a:cubicBezTo>
                    <a:cubicBezTo>
                      <a:pt x="155452" y="140320"/>
                      <a:pt x="155452" y="140285"/>
                      <a:pt x="155452" y="140285"/>
                    </a:cubicBezTo>
                    <a:lnTo>
                      <a:pt x="155452" y="14644"/>
                    </a:lnTo>
                    <a:cubicBezTo>
                      <a:pt x="155463" y="6436"/>
                      <a:pt x="148839" y="-188"/>
                      <a:pt x="140656" y="-188"/>
                    </a:cubicBezTo>
                    <a:cubicBezTo>
                      <a:pt x="140642" y="-188"/>
                      <a:pt x="140631" y="-188"/>
                      <a:pt x="140617" y="-18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48" name="フリーフォーム: 図形 8247">
                <a:extLst>
                  <a:ext uri="{FF2B5EF4-FFF2-40B4-BE49-F238E27FC236}">
                    <a16:creationId xmlns:a16="http://schemas.microsoft.com/office/drawing/2014/main" id="{6A65E211-90F8-4EAB-C9D7-7B2305B92978}"/>
                  </a:ext>
                </a:extLst>
              </p:cNvPr>
              <p:cNvSpPr/>
              <p:nvPr/>
            </p:nvSpPr>
            <p:spPr>
              <a:xfrm>
                <a:off x="2909518" y="830242"/>
                <a:ext cx="155318" cy="155304"/>
              </a:xfrm>
              <a:custGeom>
                <a:avLst/>
                <a:gdLst>
                  <a:gd name="connsiteX0" fmla="*/ 14953 w 155318"/>
                  <a:gd name="connsiteY0" fmla="*/ -188 h 155304"/>
                  <a:gd name="connsiteX1" fmla="*/ 117 w 155318"/>
                  <a:gd name="connsiteY1" fmla="*/ 14608 h 155304"/>
                  <a:gd name="connsiteX2" fmla="*/ 117 w 155318"/>
                  <a:gd name="connsiteY2" fmla="*/ 14644 h 155304"/>
                  <a:gd name="connsiteX3" fmla="*/ 117 w 155318"/>
                  <a:gd name="connsiteY3" fmla="*/ 140285 h 155304"/>
                  <a:gd name="connsiteX4" fmla="*/ 14909 w 155318"/>
                  <a:gd name="connsiteY4" fmla="*/ 155116 h 155304"/>
                  <a:gd name="connsiteX5" fmla="*/ 14953 w 155318"/>
                  <a:gd name="connsiteY5" fmla="*/ 155116 h 155304"/>
                  <a:gd name="connsiteX6" fmla="*/ 140600 w 155318"/>
                  <a:gd name="connsiteY6" fmla="*/ 155116 h 155304"/>
                  <a:gd name="connsiteX7" fmla="*/ 155436 w 155318"/>
                  <a:gd name="connsiteY7" fmla="*/ 140320 h 155304"/>
                  <a:gd name="connsiteX8" fmla="*/ 155436 w 155318"/>
                  <a:gd name="connsiteY8" fmla="*/ 140285 h 155304"/>
                  <a:gd name="connsiteX9" fmla="*/ 155436 w 155318"/>
                  <a:gd name="connsiteY9" fmla="*/ 14644 h 155304"/>
                  <a:gd name="connsiteX10" fmla="*/ 140640 w 155318"/>
                  <a:gd name="connsiteY10" fmla="*/ -188 h 155304"/>
                  <a:gd name="connsiteX11" fmla="*/ 140600 w 155318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953" y="-188"/>
                    </a:moveTo>
                    <a:cubicBezTo>
                      <a:pt x="6770" y="-224"/>
                      <a:pt x="128" y="6400"/>
                      <a:pt x="117" y="14608"/>
                    </a:cubicBezTo>
                    <a:cubicBezTo>
                      <a:pt x="117" y="14608"/>
                      <a:pt x="117" y="14608"/>
                      <a:pt x="117" y="14644"/>
                    </a:cubicBezTo>
                    <a:lnTo>
                      <a:pt x="117" y="140285"/>
                    </a:lnTo>
                    <a:cubicBezTo>
                      <a:pt x="103" y="148456"/>
                      <a:pt x="6727" y="155116"/>
                      <a:pt x="14909" y="155116"/>
                    </a:cubicBezTo>
                    <a:cubicBezTo>
                      <a:pt x="14924" y="155116"/>
                      <a:pt x="14938" y="155116"/>
                      <a:pt x="14953" y="155116"/>
                    </a:cubicBezTo>
                    <a:lnTo>
                      <a:pt x="140600" y="155116"/>
                    </a:lnTo>
                    <a:cubicBezTo>
                      <a:pt x="148783" y="155116"/>
                      <a:pt x="155425" y="148492"/>
                      <a:pt x="155436" y="140320"/>
                    </a:cubicBezTo>
                    <a:cubicBezTo>
                      <a:pt x="155436" y="140320"/>
                      <a:pt x="155436" y="140285"/>
                      <a:pt x="155436" y="140285"/>
                    </a:cubicBezTo>
                    <a:lnTo>
                      <a:pt x="155436" y="14644"/>
                    </a:lnTo>
                    <a:cubicBezTo>
                      <a:pt x="155446" y="6436"/>
                      <a:pt x="148822" y="-188"/>
                      <a:pt x="140640" y="-188"/>
                    </a:cubicBezTo>
                    <a:cubicBezTo>
                      <a:pt x="140625" y="-188"/>
                      <a:pt x="140614" y="-188"/>
                      <a:pt x="140600" y="-18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49" name="フリーフォーム: 図形 8248">
                <a:extLst>
                  <a:ext uri="{FF2B5EF4-FFF2-40B4-BE49-F238E27FC236}">
                    <a16:creationId xmlns:a16="http://schemas.microsoft.com/office/drawing/2014/main" id="{39BD8F6D-CE10-534F-2546-E9BCCAABAF3A}"/>
                  </a:ext>
                </a:extLst>
              </p:cNvPr>
              <p:cNvSpPr/>
              <p:nvPr/>
            </p:nvSpPr>
            <p:spPr>
              <a:xfrm>
                <a:off x="2695768" y="830242"/>
                <a:ext cx="155318" cy="155304"/>
              </a:xfrm>
              <a:custGeom>
                <a:avLst/>
                <a:gdLst>
                  <a:gd name="connsiteX0" fmla="*/ 14936 w 155318"/>
                  <a:gd name="connsiteY0" fmla="*/ -188 h 155304"/>
                  <a:gd name="connsiteX1" fmla="*/ 101 w 155318"/>
                  <a:gd name="connsiteY1" fmla="*/ 14608 h 155304"/>
                  <a:gd name="connsiteX2" fmla="*/ 101 w 155318"/>
                  <a:gd name="connsiteY2" fmla="*/ 14644 h 155304"/>
                  <a:gd name="connsiteX3" fmla="*/ 101 w 155318"/>
                  <a:gd name="connsiteY3" fmla="*/ 140285 h 155304"/>
                  <a:gd name="connsiteX4" fmla="*/ 14893 w 155318"/>
                  <a:gd name="connsiteY4" fmla="*/ 155116 h 155304"/>
                  <a:gd name="connsiteX5" fmla="*/ 14936 w 155318"/>
                  <a:gd name="connsiteY5" fmla="*/ 155116 h 155304"/>
                  <a:gd name="connsiteX6" fmla="*/ 140583 w 155318"/>
                  <a:gd name="connsiteY6" fmla="*/ 155116 h 155304"/>
                  <a:gd name="connsiteX7" fmla="*/ 155419 w 155318"/>
                  <a:gd name="connsiteY7" fmla="*/ 140320 h 155304"/>
                  <a:gd name="connsiteX8" fmla="*/ 155419 w 155318"/>
                  <a:gd name="connsiteY8" fmla="*/ 140285 h 155304"/>
                  <a:gd name="connsiteX9" fmla="*/ 155419 w 155318"/>
                  <a:gd name="connsiteY9" fmla="*/ 14644 h 155304"/>
                  <a:gd name="connsiteX10" fmla="*/ 140623 w 155318"/>
                  <a:gd name="connsiteY10" fmla="*/ -188 h 155304"/>
                  <a:gd name="connsiteX11" fmla="*/ 140583 w 155318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936" y="-188"/>
                    </a:moveTo>
                    <a:cubicBezTo>
                      <a:pt x="6753" y="-224"/>
                      <a:pt x="111" y="6400"/>
                      <a:pt x="101" y="14608"/>
                    </a:cubicBezTo>
                    <a:cubicBezTo>
                      <a:pt x="101" y="14608"/>
                      <a:pt x="101" y="14608"/>
                      <a:pt x="101" y="14644"/>
                    </a:cubicBezTo>
                    <a:lnTo>
                      <a:pt x="101" y="140285"/>
                    </a:lnTo>
                    <a:cubicBezTo>
                      <a:pt x="86" y="148456"/>
                      <a:pt x="6710" y="155116"/>
                      <a:pt x="14893" y="155116"/>
                    </a:cubicBezTo>
                    <a:cubicBezTo>
                      <a:pt x="14908" y="155116"/>
                      <a:pt x="14922" y="155116"/>
                      <a:pt x="14936" y="155116"/>
                    </a:cubicBezTo>
                    <a:lnTo>
                      <a:pt x="140583" y="155116"/>
                    </a:lnTo>
                    <a:cubicBezTo>
                      <a:pt x="148766" y="155116"/>
                      <a:pt x="155408" y="148492"/>
                      <a:pt x="155419" y="140320"/>
                    </a:cubicBezTo>
                    <a:cubicBezTo>
                      <a:pt x="155419" y="140320"/>
                      <a:pt x="155419" y="140285"/>
                      <a:pt x="155419" y="140285"/>
                    </a:cubicBezTo>
                    <a:lnTo>
                      <a:pt x="155419" y="14644"/>
                    </a:lnTo>
                    <a:cubicBezTo>
                      <a:pt x="155430" y="6436"/>
                      <a:pt x="148806" y="-188"/>
                      <a:pt x="140623" y="-188"/>
                    </a:cubicBezTo>
                    <a:cubicBezTo>
                      <a:pt x="140609" y="-188"/>
                      <a:pt x="140598" y="-188"/>
                      <a:pt x="140583" y="-18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50" name="フリーフォーム: 図形 8249">
                <a:extLst>
                  <a:ext uri="{FF2B5EF4-FFF2-40B4-BE49-F238E27FC236}">
                    <a16:creationId xmlns:a16="http://schemas.microsoft.com/office/drawing/2014/main" id="{71113281-A363-9C5A-31EC-240F8A8B25A7}"/>
                  </a:ext>
                </a:extLst>
              </p:cNvPr>
              <p:cNvSpPr/>
              <p:nvPr/>
            </p:nvSpPr>
            <p:spPr>
              <a:xfrm>
                <a:off x="2482017" y="830242"/>
                <a:ext cx="155318" cy="155304"/>
              </a:xfrm>
              <a:custGeom>
                <a:avLst/>
                <a:gdLst>
                  <a:gd name="connsiteX0" fmla="*/ 14920 w 155318"/>
                  <a:gd name="connsiteY0" fmla="*/ -188 h 155304"/>
                  <a:gd name="connsiteX1" fmla="*/ 84 w 155318"/>
                  <a:gd name="connsiteY1" fmla="*/ 14608 h 155304"/>
                  <a:gd name="connsiteX2" fmla="*/ 84 w 155318"/>
                  <a:gd name="connsiteY2" fmla="*/ 14644 h 155304"/>
                  <a:gd name="connsiteX3" fmla="*/ 84 w 155318"/>
                  <a:gd name="connsiteY3" fmla="*/ 140285 h 155304"/>
                  <a:gd name="connsiteX4" fmla="*/ 14876 w 155318"/>
                  <a:gd name="connsiteY4" fmla="*/ 155116 h 155304"/>
                  <a:gd name="connsiteX5" fmla="*/ 14920 w 155318"/>
                  <a:gd name="connsiteY5" fmla="*/ 155116 h 155304"/>
                  <a:gd name="connsiteX6" fmla="*/ 140567 w 155318"/>
                  <a:gd name="connsiteY6" fmla="*/ 155116 h 155304"/>
                  <a:gd name="connsiteX7" fmla="*/ 155403 w 155318"/>
                  <a:gd name="connsiteY7" fmla="*/ 140320 h 155304"/>
                  <a:gd name="connsiteX8" fmla="*/ 155403 w 155318"/>
                  <a:gd name="connsiteY8" fmla="*/ 140285 h 155304"/>
                  <a:gd name="connsiteX9" fmla="*/ 155403 w 155318"/>
                  <a:gd name="connsiteY9" fmla="*/ 14644 h 155304"/>
                  <a:gd name="connsiteX10" fmla="*/ 140607 w 155318"/>
                  <a:gd name="connsiteY10" fmla="*/ -188 h 155304"/>
                  <a:gd name="connsiteX11" fmla="*/ 140567 w 155318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920" y="-188"/>
                    </a:moveTo>
                    <a:cubicBezTo>
                      <a:pt x="6737" y="-224"/>
                      <a:pt x="95" y="6400"/>
                      <a:pt x="84" y="14608"/>
                    </a:cubicBezTo>
                    <a:cubicBezTo>
                      <a:pt x="84" y="14608"/>
                      <a:pt x="84" y="14608"/>
                      <a:pt x="84" y="14644"/>
                    </a:cubicBezTo>
                    <a:lnTo>
                      <a:pt x="84" y="140285"/>
                    </a:lnTo>
                    <a:cubicBezTo>
                      <a:pt x="70" y="148456"/>
                      <a:pt x="6694" y="155116"/>
                      <a:pt x="14876" y="155116"/>
                    </a:cubicBezTo>
                    <a:cubicBezTo>
                      <a:pt x="14891" y="155116"/>
                      <a:pt x="14905" y="155116"/>
                      <a:pt x="14920" y="155116"/>
                    </a:cubicBezTo>
                    <a:lnTo>
                      <a:pt x="140567" y="155116"/>
                    </a:lnTo>
                    <a:cubicBezTo>
                      <a:pt x="148750" y="155116"/>
                      <a:pt x="155392" y="148492"/>
                      <a:pt x="155403" y="140320"/>
                    </a:cubicBezTo>
                    <a:cubicBezTo>
                      <a:pt x="155403" y="140320"/>
                      <a:pt x="155403" y="140285"/>
                      <a:pt x="155403" y="140285"/>
                    </a:cubicBezTo>
                    <a:lnTo>
                      <a:pt x="155403" y="14644"/>
                    </a:lnTo>
                    <a:cubicBezTo>
                      <a:pt x="155413" y="6436"/>
                      <a:pt x="148789" y="-188"/>
                      <a:pt x="140607" y="-188"/>
                    </a:cubicBezTo>
                    <a:cubicBezTo>
                      <a:pt x="140592" y="-188"/>
                      <a:pt x="140581" y="-188"/>
                      <a:pt x="140567" y="-18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51" name="フリーフォーム: 図形 8250">
                <a:extLst>
                  <a:ext uri="{FF2B5EF4-FFF2-40B4-BE49-F238E27FC236}">
                    <a16:creationId xmlns:a16="http://schemas.microsoft.com/office/drawing/2014/main" id="{3355BC99-8A46-A90A-25B0-671A0F66492F}"/>
                  </a:ext>
                </a:extLst>
              </p:cNvPr>
              <p:cNvSpPr/>
              <p:nvPr/>
            </p:nvSpPr>
            <p:spPr>
              <a:xfrm>
                <a:off x="2268195" y="830242"/>
                <a:ext cx="155322" cy="155304"/>
              </a:xfrm>
              <a:custGeom>
                <a:avLst/>
                <a:gdLst>
                  <a:gd name="connsiteX0" fmla="*/ 14903 w 155322"/>
                  <a:gd name="connsiteY0" fmla="*/ -188 h 155304"/>
                  <a:gd name="connsiteX1" fmla="*/ 68 w 155322"/>
                  <a:gd name="connsiteY1" fmla="*/ 14608 h 155304"/>
                  <a:gd name="connsiteX2" fmla="*/ 68 w 155322"/>
                  <a:gd name="connsiteY2" fmla="*/ 14644 h 155304"/>
                  <a:gd name="connsiteX3" fmla="*/ 68 w 155322"/>
                  <a:gd name="connsiteY3" fmla="*/ 140285 h 155304"/>
                  <a:gd name="connsiteX4" fmla="*/ 14863 w 155322"/>
                  <a:gd name="connsiteY4" fmla="*/ 155116 h 155304"/>
                  <a:gd name="connsiteX5" fmla="*/ 14903 w 155322"/>
                  <a:gd name="connsiteY5" fmla="*/ 155116 h 155304"/>
                  <a:gd name="connsiteX6" fmla="*/ 140550 w 155322"/>
                  <a:gd name="connsiteY6" fmla="*/ 155116 h 155304"/>
                  <a:gd name="connsiteX7" fmla="*/ 155390 w 155322"/>
                  <a:gd name="connsiteY7" fmla="*/ 140320 h 155304"/>
                  <a:gd name="connsiteX8" fmla="*/ 155390 w 155322"/>
                  <a:gd name="connsiteY8" fmla="*/ 140285 h 155304"/>
                  <a:gd name="connsiteX9" fmla="*/ 155390 w 155322"/>
                  <a:gd name="connsiteY9" fmla="*/ 14644 h 155304"/>
                  <a:gd name="connsiteX10" fmla="*/ 140594 w 155322"/>
                  <a:gd name="connsiteY10" fmla="*/ -188 h 155304"/>
                  <a:gd name="connsiteX11" fmla="*/ 140550 w 155322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903" y="-188"/>
                    </a:moveTo>
                    <a:cubicBezTo>
                      <a:pt x="6720" y="-224"/>
                      <a:pt x="78" y="6400"/>
                      <a:pt x="68" y="14608"/>
                    </a:cubicBezTo>
                    <a:cubicBezTo>
                      <a:pt x="68" y="14608"/>
                      <a:pt x="68" y="14608"/>
                      <a:pt x="68" y="14644"/>
                    </a:cubicBezTo>
                    <a:lnTo>
                      <a:pt x="68" y="140285"/>
                    </a:lnTo>
                    <a:cubicBezTo>
                      <a:pt x="57" y="148456"/>
                      <a:pt x="6681" y="155116"/>
                      <a:pt x="14863" y="155116"/>
                    </a:cubicBezTo>
                    <a:cubicBezTo>
                      <a:pt x="14878" y="155116"/>
                      <a:pt x="14889" y="155116"/>
                      <a:pt x="14903" y="155116"/>
                    </a:cubicBezTo>
                    <a:lnTo>
                      <a:pt x="140550" y="155116"/>
                    </a:lnTo>
                    <a:cubicBezTo>
                      <a:pt x="148733" y="155116"/>
                      <a:pt x="155375" y="148492"/>
                      <a:pt x="155390" y="140320"/>
                    </a:cubicBezTo>
                    <a:cubicBezTo>
                      <a:pt x="155390" y="140320"/>
                      <a:pt x="155390" y="140285"/>
                      <a:pt x="155390" y="140285"/>
                    </a:cubicBezTo>
                    <a:lnTo>
                      <a:pt x="155390" y="14644"/>
                    </a:lnTo>
                    <a:cubicBezTo>
                      <a:pt x="155400" y="6436"/>
                      <a:pt x="148776" y="-188"/>
                      <a:pt x="140594" y="-188"/>
                    </a:cubicBezTo>
                    <a:cubicBezTo>
                      <a:pt x="140579" y="-188"/>
                      <a:pt x="140565" y="-188"/>
                      <a:pt x="140550" y="-18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52" name="フリーフォーム: 図形 8251">
                <a:extLst>
                  <a:ext uri="{FF2B5EF4-FFF2-40B4-BE49-F238E27FC236}">
                    <a16:creationId xmlns:a16="http://schemas.microsoft.com/office/drawing/2014/main" id="{58583C3C-E571-1C34-0A95-16B6B9222EC6}"/>
                  </a:ext>
                </a:extLst>
              </p:cNvPr>
              <p:cNvSpPr/>
              <p:nvPr/>
            </p:nvSpPr>
            <p:spPr>
              <a:xfrm>
                <a:off x="2054445" y="830242"/>
                <a:ext cx="155322" cy="155304"/>
              </a:xfrm>
              <a:custGeom>
                <a:avLst/>
                <a:gdLst>
                  <a:gd name="connsiteX0" fmla="*/ 14887 w 155322"/>
                  <a:gd name="connsiteY0" fmla="*/ -188 h 155304"/>
                  <a:gd name="connsiteX1" fmla="*/ 51 w 155322"/>
                  <a:gd name="connsiteY1" fmla="*/ 14608 h 155304"/>
                  <a:gd name="connsiteX2" fmla="*/ 51 w 155322"/>
                  <a:gd name="connsiteY2" fmla="*/ 14644 h 155304"/>
                  <a:gd name="connsiteX3" fmla="*/ 51 w 155322"/>
                  <a:gd name="connsiteY3" fmla="*/ 140285 h 155304"/>
                  <a:gd name="connsiteX4" fmla="*/ 14847 w 155322"/>
                  <a:gd name="connsiteY4" fmla="*/ 155116 h 155304"/>
                  <a:gd name="connsiteX5" fmla="*/ 14887 w 155322"/>
                  <a:gd name="connsiteY5" fmla="*/ 155116 h 155304"/>
                  <a:gd name="connsiteX6" fmla="*/ 140534 w 155322"/>
                  <a:gd name="connsiteY6" fmla="*/ 155116 h 155304"/>
                  <a:gd name="connsiteX7" fmla="*/ 155373 w 155322"/>
                  <a:gd name="connsiteY7" fmla="*/ 140320 h 155304"/>
                  <a:gd name="connsiteX8" fmla="*/ 155373 w 155322"/>
                  <a:gd name="connsiteY8" fmla="*/ 140285 h 155304"/>
                  <a:gd name="connsiteX9" fmla="*/ 155373 w 155322"/>
                  <a:gd name="connsiteY9" fmla="*/ 14644 h 155304"/>
                  <a:gd name="connsiteX10" fmla="*/ 140577 w 155322"/>
                  <a:gd name="connsiteY10" fmla="*/ -188 h 155304"/>
                  <a:gd name="connsiteX11" fmla="*/ 140534 w 155322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887" y="-188"/>
                    </a:moveTo>
                    <a:cubicBezTo>
                      <a:pt x="6704" y="-224"/>
                      <a:pt x="62" y="6400"/>
                      <a:pt x="51" y="14608"/>
                    </a:cubicBezTo>
                    <a:cubicBezTo>
                      <a:pt x="51" y="14608"/>
                      <a:pt x="51" y="14608"/>
                      <a:pt x="51" y="14644"/>
                    </a:cubicBezTo>
                    <a:lnTo>
                      <a:pt x="51" y="140285"/>
                    </a:lnTo>
                    <a:cubicBezTo>
                      <a:pt x="40" y="148456"/>
                      <a:pt x="6664" y="155116"/>
                      <a:pt x="14847" y="155116"/>
                    </a:cubicBezTo>
                    <a:cubicBezTo>
                      <a:pt x="14862" y="155116"/>
                      <a:pt x="14872" y="155116"/>
                      <a:pt x="14887" y="155116"/>
                    </a:cubicBezTo>
                    <a:lnTo>
                      <a:pt x="140534" y="155116"/>
                    </a:lnTo>
                    <a:cubicBezTo>
                      <a:pt x="148717" y="155116"/>
                      <a:pt x="155359" y="148492"/>
                      <a:pt x="155373" y="140320"/>
                    </a:cubicBezTo>
                    <a:cubicBezTo>
                      <a:pt x="155373" y="140320"/>
                      <a:pt x="155373" y="140285"/>
                      <a:pt x="155373" y="140285"/>
                    </a:cubicBezTo>
                    <a:lnTo>
                      <a:pt x="155373" y="14644"/>
                    </a:lnTo>
                    <a:cubicBezTo>
                      <a:pt x="155384" y="6436"/>
                      <a:pt x="148760" y="-188"/>
                      <a:pt x="140577" y="-188"/>
                    </a:cubicBezTo>
                    <a:cubicBezTo>
                      <a:pt x="140563" y="-188"/>
                      <a:pt x="140548" y="-188"/>
                      <a:pt x="140534" y="-18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53" name="フリーフォーム: 図形 8252">
                <a:extLst>
                  <a:ext uri="{FF2B5EF4-FFF2-40B4-BE49-F238E27FC236}">
                    <a16:creationId xmlns:a16="http://schemas.microsoft.com/office/drawing/2014/main" id="{FE8F6AD6-E4C4-3BCB-D441-85D7AF095912}"/>
                  </a:ext>
                </a:extLst>
              </p:cNvPr>
              <p:cNvSpPr/>
              <p:nvPr/>
            </p:nvSpPr>
            <p:spPr>
              <a:xfrm>
                <a:off x="1840695" y="830242"/>
                <a:ext cx="155322" cy="155304"/>
              </a:xfrm>
              <a:custGeom>
                <a:avLst/>
                <a:gdLst>
                  <a:gd name="connsiteX0" fmla="*/ 14870 w 155322"/>
                  <a:gd name="connsiteY0" fmla="*/ -188 h 155304"/>
                  <a:gd name="connsiteX1" fmla="*/ 35 w 155322"/>
                  <a:gd name="connsiteY1" fmla="*/ 14608 h 155304"/>
                  <a:gd name="connsiteX2" fmla="*/ 35 w 155322"/>
                  <a:gd name="connsiteY2" fmla="*/ 14644 h 155304"/>
                  <a:gd name="connsiteX3" fmla="*/ 35 w 155322"/>
                  <a:gd name="connsiteY3" fmla="*/ 140285 h 155304"/>
                  <a:gd name="connsiteX4" fmla="*/ 14831 w 155322"/>
                  <a:gd name="connsiteY4" fmla="*/ 155116 h 155304"/>
                  <a:gd name="connsiteX5" fmla="*/ 14870 w 155322"/>
                  <a:gd name="connsiteY5" fmla="*/ 155116 h 155304"/>
                  <a:gd name="connsiteX6" fmla="*/ 140518 w 155322"/>
                  <a:gd name="connsiteY6" fmla="*/ 155116 h 155304"/>
                  <a:gd name="connsiteX7" fmla="*/ 155357 w 155322"/>
                  <a:gd name="connsiteY7" fmla="*/ 140320 h 155304"/>
                  <a:gd name="connsiteX8" fmla="*/ 155357 w 155322"/>
                  <a:gd name="connsiteY8" fmla="*/ 140285 h 155304"/>
                  <a:gd name="connsiteX9" fmla="*/ 155357 w 155322"/>
                  <a:gd name="connsiteY9" fmla="*/ 14644 h 155304"/>
                  <a:gd name="connsiteX10" fmla="*/ 140561 w 155322"/>
                  <a:gd name="connsiteY10" fmla="*/ -188 h 155304"/>
                  <a:gd name="connsiteX11" fmla="*/ 140518 w 155322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870" y="-188"/>
                    </a:moveTo>
                    <a:cubicBezTo>
                      <a:pt x="6687" y="-224"/>
                      <a:pt x="45" y="6400"/>
                      <a:pt x="35" y="14608"/>
                    </a:cubicBezTo>
                    <a:cubicBezTo>
                      <a:pt x="35" y="14608"/>
                      <a:pt x="35" y="14608"/>
                      <a:pt x="35" y="14644"/>
                    </a:cubicBezTo>
                    <a:lnTo>
                      <a:pt x="35" y="140285"/>
                    </a:lnTo>
                    <a:cubicBezTo>
                      <a:pt x="24" y="148456"/>
                      <a:pt x="6648" y="155116"/>
                      <a:pt x="14831" y="155116"/>
                    </a:cubicBezTo>
                    <a:cubicBezTo>
                      <a:pt x="14845" y="155116"/>
                      <a:pt x="14856" y="155116"/>
                      <a:pt x="14870" y="155116"/>
                    </a:cubicBezTo>
                    <a:lnTo>
                      <a:pt x="140518" y="155116"/>
                    </a:lnTo>
                    <a:cubicBezTo>
                      <a:pt x="148700" y="155116"/>
                      <a:pt x="155342" y="148492"/>
                      <a:pt x="155357" y="140320"/>
                    </a:cubicBezTo>
                    <a:cubicBezTo>
                      <a:pt x="155357" y="140320"/>
                      <a:pt x="155357" y="140285"/>
                      <a:pt x="155357" y="140285"/>
                    </a:cubicBezTo>
                    <a:lnTo>
                      <a:pt x="155357" y="14644"/>
                    </a:lnTo>
                    <a:cubicBezTo>
                      <a:pt x="155368" y="6436"/>
                      <a:pt x="148744" y="-188"/>
                      <a:pt x="140561" y="-188"/>
                    </a:cubicBezTo>
                    <a:cubicBezTo>
                      <a:pt x="140546" y="-188"/>
                      <a:pt x="140532" y="-188"/>
                      <a:pt x="140518" y="-18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54" name="フリーフォーム: 図形 8253">
                <a:extLst>
                  <a:ext uri="{FF2B5EF4-FFF2-40B4-BE49-F238E27FC236}">
                    <a16:creationId xmlns:a16="http://schemas.microsoft.com/office/drawing/2014/main" id="{BCAA67F6-ED52-207C-8676-31DA09C71F8F}"/>
                  </a:ext>
                </a:extLst>
              </p:cNvPr>
              <p:cNvSpPr/>
              <p:nvPr/>
            </p:nvSpPr>
            <p:spPr>
              <a:xfrm>
                <a:off x="1626873" y="830242"/>
                <a:ext cx="155322" cy="155304"/>
              </a:xfrm>
              <a:custGeom>
                <a:avLst/>
                <a:gdLst>
                  <a:gd name="connsiteX0" fmla="*/ 14857 w 155322"/>
                  <a:gd name="connsiteY0" fmla="*/ -188 h 155304"/>
                  <a:gd name="connsiteX1" fmla="*/ 18 w 155322"/>
                  <a:gd name="connsiteY1" fmla="*/ 14608 h 155304"/>
                  <a:gd name="connsiteX2" fmla="*/ 18 w 155322"/>
                  <a:gd name="connsiteY2" fmla="*/ 14644 h 155304"/>
                  <a:gd name="connsiteX3" fmla="*/ 18 w 155322"/>
                  <a:gd name="connsiteY3" fmla="*/ 140285 h 155304"/>
                  <a:gd name="connsiteX4" fmla="*/ 14814 w 155322"/>
                  <a:gd name="connsiteY4" fmla="*/ 155116 h 155304"/>
                  <a:gd name="connsiteX5" fmla="*/ 14857 w 155322"/>
                  <a:gd name="connsiteY5" fmla="*/ 155116 h 155304"/>
                  <a:gd name="connsiteX6" fmla="*/ 140505 w 155322"/>
                  <a:gd name="connsiteY6" fmla="*/ 155116 h 155304"/>
                  <a:gd name="connsiteX7" fmla="*/ 155340 w 155322"/>
                  <a:gd name="connsiteY7" fmla="*/ 140320 h 155304"/>
                  <a:gd name="connsiteX8" fmla="*/ 155340 w 155322"/>
                  <a:gd name="connsiteY8" fmla="*/ 140285 h 155304"/>
                  <a:gd name="connsiteX9" fmla="*/ 155340 w 155322"/>
                  <a:gd name="connsiteY9" fmla="*/ 14644 h 155304"/>
                  <a:gd name="connsiteX10" fmla="*/ 140544 w 155322"/>
                  <a:gd name="connsiteY10" fmla="*/ -188 h 155304"/>
                  <a:gd name="connsiteX11" fmla="*/ 140505 w 155322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857" y="-188"/>
                    </a:moveTo>
                    <a:cubicBezTo>
                      <a:pt x="6674" y="-224"/>
                      <a:pt x="33" y="6400"/>
                      <a:pt x="18" y="14608"/>
                    </a:cubicBezTo>
                    <a:cubicBezTo>
                      <a:pt x="18" y="14608"/>
                      <a:pt x="18" y="14608"/>
                      <a:pt x="18" y="14644"/>
                    </a:cubicBezTo>
                    <a:lnTo>
                      <a:pt x="18" y="140285"/>
                    </a:lnTo>
                    <a:cubicBezTo>
                      <a:pt x="7" y="148456"/>
                      <a:pt x="6631" y="155116"/>
                      <a:pt x="14814" y="155116"/>
                    </a:cubicBezTo>
                    <a:cubicBezTo>
                      <a:pt x="14829" y="155116"/>
                      <a:pt x="14843" y="155116"/>
                      <a:pt x="14857" y="155116"/>
                    </a:cubicBezTo>
                    <a:lnTo>
                      <a:pt x="140505" y="155116"/>
                    </a:lnTo>
                    <a:cubicBezTo>
                      <a:pt x="148687" y="155116"/>
                      <a:pt x="155329" y="148492"/>
                      <a:pt x="155340" y="140320"/>
                    </a:cubicBezTo>
                    <a:cubicBezTo>
                      <a:pt x="155340" y="140320"/>
                      <a:pt x="155340" y="140285"/>
                      <a:pt x="155340" y="140285"/>
                    </a:cubicBezTo>
                    <a:lnTo>
                      <a:pt x="155340" y="14644"/>
                    </a:lnTo>
                    <a:cubicBezTo>
                      <a:pt x="155351" y="6436"/>
                      <a:pt x="148727" y="-188"/>
                      <a:pt x="140544" y="-188"/>
                    </a:cubicBezTo>
                    <a:cubicBezTo>
                      <a:pt x="140530" y="-188"/>
                      <a:pt x="140519" y="-188"/>
                      <a:pt x="140505" y="-18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255" name="フリーフォーム: 図形 8254">
                <a:extLst>
                  <a:ext uri="{FF2B5EF4-FFF2-40B4-BE49-F238E27FC236}">
                    <a16:creationId xmlns:a16="http://schemas.microsoft.com/office/drawing/2014/main" id="{7AE3E383-BC4A-6F69-8804-CCD15F877BC2}"/>
                  </a:ext>
                </a:extLst>
              </p:cNvPr>
              <p:cNvSpPr/>
              <p:nvPr/>
            </p:nvSpPr>
            <p:spPr>
              <a:xfrm>
                <a:off x="1413126" y="830242"/>
                <a:ext cx="155318" cy="155304"/>
              </a:xfrm>
              <a:custGeom>
                <a:avLst/>
                <a:gdLst>
                  <a:gd name="connsiteX0" fmla="*/ 14837 w 155318"/>
                  <a:gd name="connsiteY0" fmla="*/ -188 h 155304"/>
                  <a:gd name="connsiteX1" fmla="*/ 2 w 155318"/>
                  <a:gd name="connsiteY1" fmla="*/ 14608 h 155304"/>
                  <a:gd name="connsiteX2" fmla="*/ 2 w 155318"/>
                  <a:gd name="connsiteY2" fmla="*/ 14644 h 155304"/>
                  <a:gd name="connsiteX3" fmla="*/ 2 w 155318"/>
                  <a:gd name="connsiteY3" fmla="*/ 140285 h 155304"/>
                  <a:gd name="connsiteX4" fmla="*/ 14794 w 155318"/>
                  <a:gd name="connsiteY4" fmla="*/ 155116 h 155304"/>
                  <a:gd name="connsiteX5" fmla="*/ 14837 w 155318"/>
                  <a:gd name="connsiteY5" fmla="*/ 155116 h 155304"/>
                  <a:gd name="connsiteX6" fmla="*/ 140485 w 155318"/>
                  <a:gd name="connsiteY6" fmla="*/ 155116 h 155304"/>
                  <a:gd name="connsiteX7" fmla="*/ 155320 w 155318"/>
                  <a:gd name="connsiteY7" fmla="*/ 140320 h 155304"/>
                  <a:gd name="connsiteX8" fmla="*/ 155320 w 155318"/>
                  <a:gd name="connsiteY8" fmla="*/ 140285 h 155304"/>
                  <a:gd name="connsiteX9" fmla="*/ 155320 w 155318"/>
                  <a:gd name="connsiteY9" fmla="*/ 14644 h 155304"/>
                  <a:gd name="connsiteX10" fmla="*/ 140524 w 155318"/>
                  <a:gd name="connsiteY10" fmla="*/ -188 h 155304"/>
                  <a:gd name="connsiteX11" fmla="*/ 140485 w 155318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837" y="-188"/>
                    </a:moveTo>
                    <a:cubicBezTo>
                      <a:pt x="6654" y="-224"/>
                      <a:pt x="12" y="6400"/>
                      <a:pt x="2" y="14608"/>
                    </a:cubicBezTo>
                    <a:cubicBezTo>
                      <a:pt x="2" y="14608"/>
                      <a:pt x="2" y="14608"/>
                      <a:pt x="2" y="14644"/>
                    </a:cubicBezTo>
                    <a:lnTo>
                      <a:pt x="2" y="140285"/>
                    </a:lnTo>
                    <a:cubicBezTo>
                      <a:pt x="-13" y="148456"/>
                      <a:pt x="6611" y="155116"/>
                      <a:pt x="14794" y="155116"/>
                    </a:cubicBezTo>
                    <a:cubicBezTo>
                      <a:pt x="14808" y="155116"/>
                      <a:pt x="14823" y="155116"/>
                      <a:pt x="14837" y="155116"/>
                    </a:cubicBezTo>
                    <a:lnTo>
                      <a:pt x="140485" y="155116"/>
                    </a:lnTo>
                    <a:cubicBezTo>
                      <a:pt x="148667" y="155116"/>
                      <a:pt x="155309" y="148492"/>
                      <a:pt x="155320" y="140320"/>
                    </a:cubicBezTo>
                    <a:cubicBezTo>
                      <a:pt x="155320" y="140320"/>
                      <a:pt x="155320" y="140285"/>
                      <a:pt x="155320" y="140285"/>
                    </a:cubicBezTo>
                    <a:lnTo>
                      <a:pt x="155320" y="14644"/>
                    </a:lnTo>
                    <a:cubicBezTo>
                      <a:pt x="155331" y="6436"/>
                      <a:pt x="148707" y="-188"/>
                      <a:pt x="140524" y="-188"/>
                    </a:cubicBezTo>
                    <a:cubicBezTo>
                      <a:pt x="140510" y="-188"/>
                      <a:pt x="140499" y="-188"/>
                      <a:pt x="140485" y="-18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60" name="フリーフォーム: 図形 8959">
                <a:extLst>
                  <a:ext uri="{FF2B5EF4-FFF2-40B4-BE49-F238E27FC236}">
                    <a16:creationId xmlns:a16="http://schemas.microsoft.com/office/drawing/2014/main" id="{1D140A6B-7029-102E-7718-B5B9AB1F1AE9}"/>
                  </a:ext>
                </a:extLst>
              </p:cNvPr>
              <p:cNvSpPr/>
              <p:nvPr/>
            </p:nvSpPr>
            <p:spPr>
              <a:xfrm>
                <a:off x="1036811" y="830242"/>
                <a:ext cx="323719" cy="155304"/>
              </a:xfrm>
              <a:custGeom>
                <a:avLst/>
                <a:gdLst>
                  <a:gd name="connsiteX0" fmla="*/ 14815 w 323719"/>
                  <a:gd name="connsiteY0" fmla="*/ -188 h 155304"/>
                  <a:gd name="connsiteX1" fmla="*/ -21 w 323719"/>
                  <a:gd name="connsiteY1" fmla="*/ 14608 h 155304"/>
                  <a:gd name="connsiteX2" fmla="*/ -21 w 323719"/>
                  <a:gd name="connsiteY2" fmla="*/ 14644 h 155304"/>
                  <a:gd name="connsiteX3" fmla="*/ -21 w 323719"/>
                  <a:gd name="connsiteY3" fmla="*/ 140285 h 155304"/>
                  <a:gd name="connsiteX4" fmla="*/ 14775 w 323719"/>
                  <a:gd name="connsiteY4" fmla="*/ 155116 h 155304"/>
                  <a:gd name="connsiteX5" fmla="*/ 14815 w 323719"/>
                  <a:gd name="connsiteY5" fmla="*/ 155116 h 155304"/>
                  <a:gd name="connsiteX6" fmla="*/ 308863 w 323719"/>
                  <a:gd name="connsiteY6" fmla="*/ 155116 h 155304"/>
                  <a:gd name="connsiteX7" fmla="*/ 323699 w 323719"/>
                  <a:gd name="connsiteY7" fmla="*/ 140320 h 155304"/>
                  <a:gd name="connsiteX8" fmla="*/ 323699 w 323719"/>
                  <a:gd name="connsiteY8" fmla="*/ 140285 h 155304"/>
                  <a:gd name="connsiteX9" fmla="*/ 323699 w 323719"/>
                  <a:gd name="connsiteY9" fmla="*/ 14644 h 155304"/>
                  <a:gd name="connsiteX10" fmla="*/ 308903 w 323719"/>
                  <a:gd name="connsiteY10" fmla="*/ -188 h 155304"/>
                  <a:gd name="connsiteX11" fmla="*/ 308863 w 323719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23719" h="155304">
                    <a:moveTo>
                      <a:pt x="14815" y="-188"/>
                    </a:moveTo>
                    <a:cubicBezTo>
                      <a:pt x="6632" y="-224"/>
                      <a:pt x="-10" y="6400"/>
                      <a:pt x="-21" y="14608"/>
                    </a:cubicBezTo>
                    <a:cubicBezTo>
                      <a:pt x="-21" y="14608"/>
                      <a:pt x="-21" y="14608"/>
                      <a:pt x="-21" y="14644"/>
                    </a:cubicBezTo>
                    <a:lnTo>
                      <a:pt x="-21" y="140285"/>
                    </a:lnTo>
                    <a:cubicBezTo>
                      <a:pt x="-32" y="148456"/>
                      <a:pt x="6592" y="155116"/>
                      <a:pt x="14775" y="155116"/>
                    </a:cubicBezTo>
                    <a:cubicBezTo>
                      <a:pt x="14789" y="155116"/>
                      <a:pt x="14804" y="155116"/>
                      <a:pt x="14815" y="155116"/>
                    </a:cubicBezTo>
                    <a:lnTo>
                      <a:pt x="308863" y="155116"/>
                    </a:lnTo>
                    <a:cubicBezTo>
                      <a:pt x="317046" y="155116"/>
                      <a:pt x="323688" y="148492"/>
                      <a:pt x="323699" y="140320"/>
                    </a:cubicBezTo>
                    <a:cubicBezTo>
                      <a:pt x="323699" y="140320"/>
                      <a:pt x="323699" y="140285"/>
                      <a:pt x="323699" y="140285"/>
                    </a:cubicBezTo>
                    <a:lnTo>
                      <a:pt x="323699" y="14644"/>
                    </a:lnTo>
                    <a:cubicBezTo>
                      <a:pt x="323709" y="6436"/>
                      <a:pt x="317085" y="-188"/>
                      <a:pt x="308903" y="-188"/>
                    </a:cubicBezTo>
                    <a:cubicBezTo>
                      <a:pt x="308892" y="-188"/>
                      <a:pt x="308877" y="-188"/>
                      <a:pt x="308863" y="-188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61" name="フリーフォーム: 図形 8960">
                <a:extLst>
                  <a:ext uri="{FF2B5EF4-FFF2-40B4-BE49-F238E27FC236}">
                    <a16:creationId xmlns:a16="http://schemas.microsoft.com/office/drawing/2014/main" id="{8B47A94E-FF25-2DAD-581D-A600E39ED79D}"/>
                  </a:ext>
                </a:extLst>
              </p:cNvPr>
              <p:cNvSpPr/>
              <p:nvPr/>
            </p:nvSpPr>
            <p:spPr>
              <a:xfrm>
                <a:off x="3826971" y="623926"/>
                <a:ext cx="251640" cy="360360"/>
              </a:xfrm>
              <a:custGeom>
                <a:avLst/>
                <a:gdLst>
                  <a:gd name="connsiteX0" fmla="*/ 15024 w 251640"/>
                  <a:gd name="connsiteY0" fmla="*/ -196 h 360360"/>
                  <a:gd name="connsiteX1" fmla="*/ 192 w 251640"/>
                  <a:gd name="connsiteY1" fmla="*/ 14600 h 360360"/>
                  <a:gd name="connsiteX2" fmla="*/ 192 w 251640"/>
                  <a:gd name="connsiteY2" fmla="*/ 14636 h 360360"/>
                  <a:gd name="connsiteX3" fmla="*/ 192 w 251640"/>
                  <a:gd name="connsiteY3" fmla="*/ 137900 h 360360"/>
                  <a:gd name="connsiteX4" fmla="*/ 14988 w 251640"/>
                  <a:gd name="connsiteY4" fmla="*/ 152732 h 360360"/>
                  <a:gd name="connsiteX5" fmla="*/ 15024 w 251640"/>
                  <a:gd name="connsiteY5" fmla="*/ 152732 h 360360"/>
                  <a:gd name="connsiteX6" fmla="*/ 22188 w 251640"/>
                  <a:gd name="connsiteY6" fmla="*/ 152732 h 360360"/>
                  <a:gd name="connsiteX7" fmla="*/ 56784 w 251640"/>
                  <a:gd name="connsiteY7" fmla="*/ 187328 h 360360"/>
                  <a:gd name="connsiteX8" fmla="*/ 56784 w 251640"/>
                  <a:gd name="connsiteY8" fmla="*/ 210620 h 360360"/>
                  <a:gd name="connsiteX9" fmla="*/ 56784 w 251640"/>
                  <a:gd name="connsiteY9" fmla="*/ 345332 h 360360"/>
                  <a:gd name="connsiteX10" fmla="*/ 71580 w 251640"/>
                  <a:gd name="connsiteY10" fmla="*/ 360164 h 360360"/>
                  <a:gd name="connsiteX11" fmla="*/ 71616 w 251640"/>
                  <a:gd name="connsiteY11" fmla="*/ 360164 h 360360"/>
                  <a:gd name="connsiteX12" fmla="*/ 237000 w 251640"/>
                  <a:gd name="connsiteY12" fmla="*/ 360164 h 360360"/>
                  <a:gd name="connsiteX13" fmla="*/ 251832 w 251640"/>
                  <a:gd name="connsiteY13" fmla="*/ 345368 h 360360"/>
                  <a:gd name="connsiteX14" fmla="*/ 251832 w 251640"/>
                  <a:gd name="connsiteY14" fmla="*/ 345332 h 360360"/>
                  <a:gd name="connsiteX15" fmla="*/ 251832 w 251640"/>
                  <a:gd name="connsiteY15" fmla="*/ 149492 h 360360"/>
                  <a:gd name="connsiteX16" fmla="*/ 251832 w 251640"/>
                  <a:gd name="connsiteY16" fmla="*/ 108668 h 360360"/>
                  <a:gd name="connsiteX17" fmla="*/ 251832 w 251640"/>
                  <a:gd name="connsiteY17" fmla="*/ 14636 h 360360"/>
                  <a:gd name="connsiteX18" fmla="*/ 237036 w 251640"/>
                  <a:gd name="connsiteY18" fmla="*/ -196 h 360360"/>
                  <a:gd name="connsiteX19" fmla="*/ 237000 w 251640"/>
                  <a:gd name="connsiteY19" fmla="*/ -196 h 360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51640" h="360360">
                    <a:moveTo>
                      <a:pt x="15024" y="-196"/>
                    </a:moveTo>
                    <a:cubicBezTo>
                      <a:pt x="6816" y="-196"/>
                      <a:pt x="192" y="6428"/>
                      <a:pt x="192" y="14600"/>
                    </a:cubicBezTo>
                    <a:cubicBezTo>
                      <a:pt x="192" y="14636"/>
                      <a:pt x="192" y="14636"/>
                      <a:pt x="192" y="14636"/>
                    </a:cubicBezTo>
                    <a:lnTo>
                      <a:pt x="192" y="137900"/>
                    </a:lnTo>
                    <a:cubicBezTo>
                      <a:pt x="156" y="146072"/>
                      <a:pt x="6780" y="152732"/>
                      <a:pt x="14988" y="152732"/>
                    </a:cubicBezTo>
                    <a:cubicBezTo>
                      <a:pt x="14988" y="152732"/>
                      <a:pt x="14988" y="152732"/>
                      <a:pt x="15024" y="152732"/>
                    </a:cubicBezTo>
                    <a:lnTo>
                      <a:pt x="22188" y="152732"/>
                    </a:lnTo>
                    <a:cubicBezTo>
                      <a:pt x="41088" y="152732"/>
                      <a:pt x="56784" y="168428"/>
                      <a:pt x="56784" y="187328"/>
                    </a:cubicBezTo>
                    <a:lnTo>
                      <a:pt x="56784" y="210620"/>
                    </a:lnTo>
                    <a:lnTo>
                      <a:pt x="56784" y="345332"/>
                    </a:lnTo>
                    <a:cubicBezTo>
                      <a:pt x="56748" y="353504"/>
                      <a:pt x="63372" y="360164"/>
                      <a:pt x="71580" y="360164"/>
                    </a:cubicBezTo>
                    <a:cubicBezTo>
                      <a:pt x="71580" y="360164"/>
                      <a:pt x="71616" y="360164"/>
                      <a:pt x="71616" y="360164"/>
                    </a:cubicBezTo>
                    <a:lnTo>
                      <a:pt x="237000" y="360164"/>
                    </a:lnTo>
                    <a:cubicBezTo>
                      <a:pt x="245172" y="360164"/>
                      <a:pt x="251796" y="353540"/>
                      <a:pt x="251832" y="345368"/>
                    </a:cubicBezTo>
                    <a:cubicBezTo>
                      <a:pt x="251832" y="345368"/>
                      <a:pt x="251832" y="345332"/>
                      <a:pt x="251832" y="345332"/>
                    </a:cubicBezTo>
                    <a:lnTo>
                      <a:pt x="251832" y="149492"/>
                    </a:lnTo>
                    <a:lnTo>
                      <a:pt x="251832" y="108668"/>
                    </a:lnTo>
                    <a:lnTo>
                      <a:pt x="251832" y="14636"/>
                    </a:lnTo>
                    <a:cubicBezTo>
                      <a:pt x="251832" y="6464"/>
                      <a:pt x="245208" y="-196"/>
                      <a:pt x="237036" y="-196"/>
                    </a:cubicBezTo>
                    <a:cubicBezTo>
                      <a:pt x="237000" y="-196"/>
                      <a:pt x="237000" y="-196"/>
                      <a:pt x="237000" y="-196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62" name="フリーフォーム: 図形 8961">
                <a:extLst>
                  <a:ext uri="{FF2B5EF4-FFF2-40B4-BE49-F238E27FC236}">
                    <a16:creationId xmlns:a16="http://schemas.microsoft.com/office/drawing/2014/main" id="{DB47A34D-0694-CB16-10F2-29B831555558}"/>
                  </a:ext>
                </a:extLst>
              </p:cNvPr>
              <p:cNvSpPr/>
              <p:nvPr/>
            </p:nvSpPr>
            <p:spPr>
              <a:xfrm>
                <a:off x="3662271" y="623926"/>
                <a:ext cx="112572" cy="152928"/>
              </a:xfrm>
              <a:custGeom>
                <a:avLst/>
                <a:gdLst>
                  <a:gd name="connsiteX0" fmla="*/ 15006 w 112572"/>
                  <a:gd name="connsiteY0" fmla="*/ -204 h 152928"/>
                  <a:gd name="connsiteX1" fmla="*/ 174 w 112572"/>
                  <a:gd name="connsiteY1" fmla="*/ 14592 h 152928"/>
                  <a:gd name="connsiteX2" fmla="*/ 174 w 112572"/>
                  <a:gd name="connsiteY2" fmla="*/ 14628 h 152928"/>
                  <a:gd name="connsiteX3" fmla="*/ 174 w 112572"/>
                  <a:gd name="connsiteY3" fmla="*/ 137892 h 152928"/>
                  <a:gd name="connsiteX4" fmla="*/ 14970 w 112572"/>
                  <a:gd name="connsiteY4" fmla="*/ 152724 h 152928"/>
                  <a:gd name="connsiteX5" fmla="*/ 15006 w 112572"/>
                  <a:gd name="connsiteY5" fmla="*/ 152724 h 152928"/>
                  <a:gd name="connsiteX6" fmla="*/ 97914 w 112572"/>
                  <a:gd name="connsiteY6" fmla="*/ 152724 h 152928"/>
                  <a:gd name="connsiteX7" fmla="*/ 112746 w 112572"/>
                  <a:gd name="connsiteY7" fmla="*/ 137928 h 152928"/>
                  <a:gd name="connsiteX8" fmla="*/ 112746 w 112572"/>
                  <a:gd name="connsiteY8" fmla="*/ 137892 h 152928"/>
                  <a:gd name="connsiteX9" fmla="*/ 112746 w 112572"/>
                  <a:gd name="connsiteY9" fmla="*/ 14628 h 152928"/>
                  <a:gd name="connsiteX10" fmla="*/ 97950 w 112572"/>
                  <a:gd name="connsiteY10" fmla="*/ -204 h 152928"/>
                  <a:gd name="connsiteX11" fmla="*/ 97914 w 112572"/>
                  <a:gd name="connsiteY11" fmla="*/ -204 h 152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2928">
                    <a:moveTo>
                      <a:pt x="15006" y="-204"/>
                    </a:moveTo>
                    <a:cubicBezTo>
                      <a:pt x="6834" y="-204"/>
                      <a:pt x="210" y="6420"/>
                      <a:pt x="174" y="14592"/>
                    </a:cubicBezTo>
                    <a:cubicBezTo>
                      <a:pt x="174" y="14628"/>
                      <a:pt x="174" y="14628"/>
                      <a:pt x="174" y="14628"/>
                    </a:cubicBezTo>
                    <a:lnTo>
                      <a:pt x="174" y="137892"/>
                    </a:lnTo>
                    <a:cubicBezTo>
                      <a:pt x="174" y="146064"/>
                      <a:pt x="6798" y="152724"/>
                      <a:pt x="14970" y="152724"/>
                    </a:cubicBezTo>
                    <a:cubicBezTo>
                      <a:pt x="15006" y="152724"/>
                      <a:pt x="15006" y="152724"/>
                      <a:pt x="15006" y="152724"/>
                    </a:cubicBezTo>
                    <a:lnTo>
                      <a:pt x="97914" y="152724"/>
                    </a:lnTo>
                    <a:cubicBezTo>
                      <a:pt x="106086" y="152760"/>
                      <a:pt x="112746" y="146136"/>
                      <a:pt x="112746" y="137928"/>
                    </a:cubicBezTo>
                    <a:cubicBezTo>
                      <a:pt x="112746" y="137928"/>
                      <a:pt x="112746" y="137892"/>
                      <a:pt x="112746" y="137892"/>
                    </a:cubicBezTo>
                    <a:lnTo>
                      <a:pt x="112746" y="14628"/>
                    </a:lnTo>
                    <a:cubicBezTo>
                      <a:pt x="112782" y="6456"/>
                      <a:pt x="106158" y="-204"/>
                      <a:pt x="97950" y="-204"/>
                    </a:cubicBezTo>
                    <a:cubicBezTo>
                      <a:pt x="97950" y="-204"/>
                      <a:pt x="97950" y="-204"/>
                      <a:pt x="97914" y="-204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63" name="フリーフォーム: 図形 8962">
                <a:extLst>
                  <a:ext uri="{FF2B5EF4-FFF2-40B4-BE49-F238E27FC236}">
                    <a16:creationId xmlns:a16="http://schemas.microsoft.com/office/drawing/2014/main" id="{0AFBC648-9388-E0B5-F6F5-67D7F4517FBF}"/>
                  </a:ext>
                </a:extLst>
              </p:cNvPr>
              <p:cNvSpPr/>
              <p:nvPr/>
            </p:nvSpPr>
            <p:spPr>
              <a:xfrm>
                <a:off x="3494799" y="623926"/>
                <a:ext cx="112572" cy="152928"/>
              </a:xfrm>
              <a:custGeom>
                <a:avLst/>
                <a:gdLst>
                  <a:gd name="connsiteX0" fmla="*/ 14993 w 112572"/>
                  <a:gd name="connsiteY0" fmla="*/ -204 h 152928"/>
                  <a:gd name="connsiteX1" fmla="*/ 161 w 112572"/>
                  <a:gd name="connsiteY1" fmla="*/ 14592 h 152928"/>
                  <a:gd name="connsiteX2" fmla="*/ 161 w 112572"/>
                  <a:gd name="connsiteY2" fmla="*/ 14628 h 152928"/>
                  <a:gd name="connsiteX3" fmla="*/ 161 w 112572"/>
                  <a:gd name="connsiteY3" fmla="*/ 137892 h 152928"/>
                  <a:gd name="connsiteX4" fmla="*/ 14957 w 112572"/>
                  <a:gd name="connsiteY4" fmla="*/ 152724 h 152928"/>
                  <a:gd name="connsiteX5" fmla="*/ 14993 w 112572"/>
                  <a:gd name="connsiteY5" fmla="*/ 152724 h 152928"/>
                  <a:gd name="connsiteX6" fmla="*/ 97901 w 112572"/>
                  <a:gd name="connsiteY6" fmla="*/ 152724 h 152928"/>
                  <a:gd name="connsiteX7" fmla="*/ 112733 w 112572"/>
                  <a:gd name="connsiteY7" fmla="*/ 137928 h 152928"/>
                  <a:gd name="connsiteX8" fmla="*/ 112733 w 112572"/>
                  <a:gd name="connsiteY8" fmla="*/ 137892 h 152928"/>
                  <a:gd name="connsiteX9" fmla="*/ 112733 w 112572"/>
                  <a:gd name="connsiteY9" fmla="*/ 14628 h 152928"/>
                  <a:gd name="connsiteX10" fmla="*/ 97937 w 112572"/>
                  <a:gd name="connsiteY10" fmla="*/ -204 h 152928"/>
                  <a:gd name="connsiteX11" fmla="*/ 97901 w 112572"/>
                  <a:gd name="connsiteY11" fmla="*/ -204 h 152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2928">
                    <a:moveTo>
                      <a:pt x="14993" y="-204"/>
                    </a:moveTo>
                    <a:cubicBezTo>
                      <a:pt x="6821" y="-204"/>
                      <a:pt x="161" y="6420"/>
                      <a:pt x="161" y="14592"/>
                    </a:cubicBezTo>
                    <a:cubicBezTo>
                      <a:pt x="161" y="14628"/>
                      <a:pt x="161" y="14628"/>
                      <a:pt x="161" y="14628"/>
                    </a:cubicBezTo>
                    <a:lnTo>
                      <a:pt x="161" y="137892"/>
                    </a:lnTo>
                    <a:cubicBezTo>
                      <a:pt x="161" y="146064"/>
                      <a:pt x="6785" y="152724"/>
                      <a:pt x="14957" y="152724"/>
                    </a:cubicBezTo>
                    <a:cubicBezTo>
                      <a:pt x="14957" y="152724"/>
                      <a:pt x="14993" y="152724"/>
                      <a:pt x="14993" y="152724"/>
                    </a:cubicBezTo>
                    <a:lnTo>
                      <a:pt x="97901" y="152724"/>
                    </a:lnTo>
                    <a:cubicBezTo>
                      <a:pt x="106073" y="152760"/>
                      <a:pt x="112733" y="146136"/>
                      <a:pt x="112733" y="137928"/>
                    </a:cubicBezTo>
                    <a:cubicBezTo>
                      <a:pt x="112733" y="137928"/>
                      <a:pt x="112733" y="137892"/>
                      <a:pt x="112733" y="137892"/>
                    </a:cubicBezTo>
                    <a:lnTo>
                      <a:pt x="112733" y="14628"/>
                    </a:lnTo>
                    <a:cubicBezTo>
                      <a:pt x="112733" y="6456"/>
                      <a:pt x="106109" y="-204"/>
                      <a:pt x="97937" y="-204"/>
                    </a:cubicBezTo>
                    <a:cubicBezTo>
                      <a:pt x="97937" y="-204"/>
                      <a:pt x="97901" y="-204"/>
                      <a:pt x="97901" y="-204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64" name="フリーフォーム: 図形 8963">
                <a:extLst>
                  <a:ext uri="{FF2B5EF4-FFF2-40B4-BE49-F238E27FC236}">
                    <a16:creationId xmlns:a16="http://schemas.microsoft.com/office/drawing/2014/main" id="{9DCCF7BA-4D5D-A917-DF79-31D7295651A6}"/>
                  </a:ext>
                </a:extLst>
              </p:cNvPr>
              <p:cNvSpPr/>
              <p:nvPr/>
            </p:nvSpPr>
            <p:spPr>
              <a:xfrm>
                <a:off x="3282665" y="622738"/>
                <a:ext cx="155325" cy="155304"/>
              </a:xfrm>
              <a:custGeom>
                <a:avLst/>
                <a:gdLst>
                  <a:gd name="connsiteX0" fmla="*/ 14982 w 155325"/>
                  <a:gd name="connsiteY0" fmla="*/ -204 h 155304"/>
                  <a:gd name="connsiteX1" fmla="*/ 146 w 155325"/>
                  <a:gd name="connsiteY1" fmla="*/ 14592 h 155304"/>
                  <a:gd name="connsiteX2" fmla="*/ 146 w 155325"/>
                  <a:gd name="connsiteY2" fmla="*/ 14628 h 155304"/>
                  <a:gd name="connsiteX3" fmla="*/ 146 w 155325"/>
                  <a:gd name="connsiteY3" fmla="*/ 140268 h 155304"/>
                  <a:gd name="connsiteX4" fmla="*/ 14942 w 155325"/>
                  <a:gd name="connsiteY4" fmla="*/ 155100 h 155304"/>
                  <a:gd name="connsiteX5" fmla="*/ 14982 w 155325"/>
                  <a:gd name="connsiteY5" fmla="*/ 155100 h 155304"/>
                  <a:gd name="connsiteX6" fmla="*/ 140640 w 155325"/>
                  <a:gd name="connsiteY6" fmla="*/ 155100 h 155304"/>
                  <a:gd name="connsiteX7" fmla="*/ 155472 w 155325"/>
                  <a:gd name="connsiteY7" fmla="*/ 140304 h 155304"/>
                  <a:gd name="connsiteX8" fmla="*/ 155472 w 155325"/>
                  <a:gd name="connsiteY8" fmla="*/ 140268 h 155304"/>
                  <a:gd name="connsiteX9" fmla="*/ 155472 w 155325"/>
                  <a:gd name="connsiteY9" fmla="*/ 14628 h 155304"/>
                  <a:gd name="connsiteX10" fmla="*/ 140676 w 155325"/>
                  <a:gd name="connsiteY10" fmla="*/ -204 h 155304"/>
                  <a:gd name="connsiteX11" fmla="*/ 140640 w 155325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5" h="155304">
                    <a:moveTo>
                      <a:pt x="14982" y="-204"/>
                    </a:moveTo>
                    <a:cubicBezTo>
                      <a:pt x="6799" y="-204"/>
                      <a:pt x="157" y="6420"/>
                      <a:pt x="146" y="14592"/>
                    </a:cubicBezTo>
                    <a:cubicBezTo>
                      <a:pt x="146" y="14592"/>
                      <a:pt x="146" y="14628"/>
                      <a:pt x="146" y="14628"/>
                    </a:cubicBezTo>
                    <a:lnTo>
                      <a:pt x="146" y="140268"/>
                    </a:lnTo>
                    <a:cubicBezTo>
                      <a:pt x="135" y="148476"/>
                      <a:pt x="6759" y="155100"/>
                      <a:pt x="14942" y="155100"/>
                    </a:cubicBezTo>
                    <a:cubicBezTo>
                      <a:pt x="14956" y="155100"/>
                      <a:pt x="14967" y="155100"/>
                      <a:pt x="14982" y="155100"/>
                    </a:cubicBezTo>
                    <a:lnTo>
                      <a:pt x="140640" y="155100"/>
                    </a:lnTo>
                    <a:cubicBezTo>
                      <a:pt x="148812" y="155136"/>
                      <a:pt x="155472" y="148512"/>
                      <a:pt x="155472" y="140304"/>
                    </a:cubicBezTo>
                    <a:cubicBezTo>
                      <a:pt x="155472" y="140304"/>
                      <a:pt x="155472" y="140304"/>
                      <a:pt x="155472" y="140268"/>
                    </a:cubicBezTo>
                    <a:lnTo>
                      <a:pt x="155472" y="14628"/>
                    </a:lnTo>
                    <a:cubicBezTo>
                      <a:pt x="155472" y="6456"/>
                      <a:pt x="148848" y="-204"/>
                      <a:pt x="140676" y="-204"/>
                    </a:cubicBezTo>
                    <a:cubicBezTo>
                      <a:pt x="140640" y="-204"/>
                      <a:pt x="140640" y="-204"/>
                      <a:pt x="140640" y="-204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65" name="フリーフォーム: 図形 8964">
                <a:extLst>
                  <a:ext uri="{FF2B5EF4-FFF2-40B4-BE49-F238E27FC236}">
                    <a16:creationId xmlns:a16="http://schemas.microsoft.com/office/drawing/2014/main" id="{D4357B46-D765-54A0-BE75-A9D984872AAF}"/>
                  </a:ext>
                </a:extLst>
              </p:cNvPr>
              <p:cNvSpPr/>
              <p:nvPr/>
            </p:nvSpPr>
            <p:spPr>
              <a:xfrm>
                <a:off x="3068915" y="622738"/>
                <a:ext cx="155318" cy="155304"/>
              </a:xfrm>
              <a:custGeom>
                <a:avLst/>
                <a:gdLst>
                  <a:gd name="connsiteX0" fmla="*/ 14965 w 155318"/>
                  <a:gd name="connsiteY0" fmla="*/ -204 h 155304"/>
                  <a:gd name="connsiteX1" fmla="*/ 129 w 155318"/>
                  <a:gd name="connsiteY1" fmla="*/ 14592 h 155304"/>
                  <a:gd name="connsiteX2" fmla="*/ 129 w 155318"/>
                  <a:gd name="connsiteY2" fmla="*/ 14628 h 155304"/>
                  <a:gd name="connsiteX3" fmla="*/ 129 w 155318"/>
                  <a:gd name="connsiteY3" fmla="*/ 140268 h 155304"/>
                  <a:gd name="connsiteX4" fmla="*/ 14926 w 155318"/>
                  <a:gd name="connsiteY4" fmla="*/ 155100 h 155304"/>
                  <a:gd name="connsiteX5" fmla="*/ 14965 w 155318"/>
                  <a:gd name="connsiteY5" fmla="*/ 155100 h 155304"/>
                  <a:gd name="connsiteX6" fmla="*/ 140612 w 155318"/>
                  <a:gd name="connsiteY6" fmla="*/ 155100 h 155304"/>
                  <a:gd name="connsiteX7" fmla="*/ 155448 w 155318"/>
                  <a:gd name="connsiteY7" fmla="*/ 140304 h 155304"/>
                  <a:gd name="connsiteX8" fmla="*/ 155448 w 155318"/>
                  <a:gd name="connsiteY8" fmla="*/ 140268 h 155304"/>
                  <a:gd name="connsiteX9" fmla="*/ 155448 w 155318"/>
                  <a:gd name="connsiteY9" fmla="*/ 14628 h 155304"/>
                  <a:gd name="connsiteX10" fmla="*/ 140656 w 155318"/>
                  <a:gd name="connsiteY10" fmla="*/ -204 h 155304"/>
                  <a:gd name="connsiteX11" fmla="*/ 140612 w 155318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965" y="-204"/>
                    </a:moveTo>
                    <a:cubicBezTo>
                      <a:pt x="6782" y="-204"/>
                      <a:pt x="140" y="6420"/>
                      <a:pt x="129" y="14592"/>
                    </a:cubicBezTo>
                    <a:cubicBezTo>
                      <a:pt x="129" y="14592"/>
                      <a:pt x="129" y="14628"/>
                      <a:pt x="129" y="14628"/>
                    </a:cubicBezTo>
                    <a:lnTo>
                      <a:pt x="129" y="140268"/>
                    </a:lnTo>
                    <a:cubicBezTo>
                      <a:pt x="119" y="148476"/>
                      <a:pt x="6743" y="155100"/>
                      <a:pt x="14926" y="155100"/>
                    </a:cubicBezTo>
                    <a:cubicBezTo>
                      <a:pt x="14940" y="155100"/>
                      <a:pt x="14951" y="155100"/>
                      <a:pt x="14965" y="155100"/>
                    </a:cubicBezTo>
                    <a:lnTo>
                      <a:pt x="140612" y="155100"/>
                    </a:lnTo>
                    <a:cubicBezTo>
                      <a:pt x="148795" y="155136"/>
                      <a:pt x="155437" y="148512"/>
                      <a:pt x="155448" y="140304"/>
                    </a:cubicBezTo>
                    <a:cubicBezTo>
                      <a:pt x="155448" y="140304"/>
                      <a:pt x="155448" y="140304"/>
                      <a:pt x="155448" y="140268"/>
                    </a:cubicBezTo>
                    <a:lnTo>
                      <a:pt x="155448" y="14628"/>
                    </a:lnTo>
                    <a:cubicBezTo>
                      <a:pt x="155463" y="6456"/>
                      <a:pt x="148838" y="-204"/>
                      <a:pt x="140656" y="-204"/>
                    </a:cubicBezTo>
                    <a:cubicBezTo>
                      <a:pt x="140641" y="-204"/>
                      <a:pt x="140627" y="-204"/>
                      <a:pt x="140612" y="-204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66" name="フリーフォーム: 図形 8965">
                <a:extLst>
                  <a:ext uri="{FF2B5EF4-FFF2-40B4-BE49-F238E27FC236}">
                    <a16:creationId xmlns:a16="http://schemas.microsoft.com/office/drawing/2014/main" id="{84715889-D1C9-5ECD-5AD7-F375F3EB7AF5}"/>
                  </a:ext>
                </a:extLst>
              </p:cNvPr>
              <p:cNvSpPr/>
              <p:nvPr/>
            </p:nvSpPr>
            <p:spPr>
              <a:xfrm>
                <a:off x="2855165" y="622738"/>
                <a:ext cx="155318" cy="155304"/>
              </a:xfrm>
              <a:custGeom>
                <a:avLst/>
                <a:gdLst>
                  <a:gd name="connsiteX0" fmla="*/ 14949 w 155318"/>
                  <a:gd name="connsiteY0" fmla="*/ -204 h 155304"/>
                  <a:gd name="connsiteX1" fmla="*/ 113 w 155318"/>
                  <a:gd name="connsiteY1" fmla="*/ 14592 h 155304"/>
                  <a:gd name="connsiteX2" fmla="*/ 113 w 155318"/>
                  <a:gd name="connsiteY2" fmla="*/ 14628 h 155304"/>
                  <a:gd name="connsiteX3" fmla="*/ 113 w 155318"/>
                  <a:gd name="connsiteY3" fmla="*/ 140268 h 155304"/>
                  <a:gd name="connsiteX4" fmla="*/ 14909 w 155318"/>
                  <a:gd name="connsiteY4" fmla="*/ 155100 h 155304"/>
                  <a:gd name="connsiteX5" fmla="*/ 14949 w 155318"/>
                  <a:gd name="connsiteY5" fmla="*/ 155100 h 155304"/>
                  <a:gd name="connsiteX6" fmla="*/ 140596 w 155318"/>
                  <a:gd name="connsiteY6" fmla="*/ 155100 h 155304"/>
                  <a:gd name="connsiteX7" fmla="*/ 155431 w 155318"/>
                  <a:gd name="connsiteY7" fmla="*/ 140304 h 155304"/>
                  <a:gd name="connsiteX8" fmla="*/ 155431 w 155318"/>
                  <a:gd name="connsiteY8" fmla="*/ 140268 h 155304"/>
                  <a:gd name="connsiteX9" fmla="*/ 155431 w 155318"/>
                  <a:gd name="connsiteY9" fmla="*/ 14628 h 155304"/>
                  <a:gd name="connsiteX10" fmla="*/ 140639 w 155318"/>
                  <a:gd name="connsiteY10" fmla="*/ -204 h 155304"/>
                  <a:gd name="connsiteX11" fmla="*/ 140596 w 155318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949" y="-204"/>
                    </a:moveTo>
                    <a:cubicBezTo>
                      <a:pt x="6766" y="-204"/>
                      <a:pt x="124" y="6420"/>
                      <a:pt x="113" y="14592"/>
                    </a:cubicBezTo>
                    <a:cubicBezTo>
                      <a:pt x="113" y="14592"/>
                      <a:pt x="113" y="14628"/>
                      <a:pt x="113" y="14628"/>
                    </a:cubicBezTo>
                    <a:lnTo>
                      <a:pt x="113" y="140268"/>
                    </a:lnTo>
                    <a:cubicBezTo>
                      <a:pt x="102" y="148476"/>
                      <a:pt x="6726" y="155100"/>
                      <a:pt x="14909" y="155100"/>
                    </a:cubicBezTo>
                    <a:cubicBezTo>
                      <a:pt x="14923" y="155100"/>
                      <a:pt x="14934" y="155100"/>
                      <a:pt x="14949" y="155100"/>
                    </a:cubicBezTo>
                    <a:lnTo>
                      <a:pt x="140596" y="155100"/>
                    </a:lnTo>
                    <a:cubicBezTo>
                      <a:pt x="148779" y="155136"/>
                      <a:pt x="155421" y="148512"/>
                      <a:pt x="155431" y="140304"/>
                    </a:cubicBezTo>
                    <a:cubicBezTo>
                      <a:pt x="155431" y="140304"/>
                      <a:pt x="155431" y="140304"/>
                      <a:pt x="155431" y="140268"/>
                    </a:cubicBezTo>
                    <a:lnTo>
                      <a:pt x="155431" y="14628"/>
                    </a:lnTo>
                    <a:cubicBezTo>
                      <a:pt x="155446" y="6456"/>
                      <a:pt x="148822" y="-204"/>
                      <a:pt x="140639" y="-204"/>
                    </a:cubicBezTo>
                    <a:cubicBezTo>
                      <a:pt x="140625" y="-204"/>
                      <a:pt x="140610" y="-204"/>
                      <a:pt x="140596" y="-204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67" name="フリーフォーム: 図形 8966">
                <a:extLst>
                  <a:ext uri="{FF2B5EF4-FFF2-40B4-BE49-F238E27FC236}">
                    <a16:creationId xmlns:a16="http://schemas.microsoft.com/office/drawing/2014/main" id="{E1834F40-21B7-611E-6179-CCA32B2E922A}"/>
                  </a:ext>
                </a:extLst>
              </p:cNvPr>
              <p:cNvSpPr/>
              <p:nvPr/>
            </p:nvSpPr>
            <p:spPr>
              <a:xfrm>
                <a:off x="2641343" y="622738"/>
                <a:ext cx="155322" cy="155304"/>
              </a:xfrm>
              <a:custGeom>
                <a:avLst/>
                <a:gdLst>
                  <a:gd name="connsiteX0" fmla="*/ 14932 w 155322"/>
                  <a:gd name="connsiteY0" fmla="*/ -204 h 155304"/>
                  <a:gd name="connsiteX1" fmla="*/ 96 w 155322"/>
                  <a:gd name="connsiteY1" fmla="*/ 14592 h 155304"/>
                  <a:gd name="connsiteX2" fmla="*/ 96 w 155322"/>
                  <a:gd name="connsiteY2" fmla="*/ 14628 h 155304"/>
                  <a:gd name="connsiteX3" fmla="*/ 96 w 155322"/>
                  <a:gd name="connsiteY3" fmla="*/ 140268 h 155304"/>
                  <a:gd name="connsiteX4" fmla="*/ 14893 w 155322"/>
                  <a:gd name="connsiteY4" fmla="*/ 155100 h 155304"/>
                  <a:gd name="connsiteX5" fmla="*/ 14936 w 155322"/>
                  <a:gd name="connsiteY5" fmla="*/ 155100 h 155304"/>
                  <a:gd name="connsiteX6" fmla="*/ 140583 w 155322"/>
                  <a:gd name="connsiteY6" fmla="*/ 155100 h 155304"/>
                  <a:gd name="connsiteX7" fmla="*/ 155419 w 155322"/>
                  <a:gd name="connsiteY7" fmla="*/ 140304 h 155304"/>
                  <a:gd name="connsiteX8" fmla="*/ 155419 w 155322"/>
                  <a:gd name="connsiteY8" fmla="*/ 140268 h 155304"/>
                  <a:gd name="connsiteX9" fmla="*/ 155419 w 155322"/>
                  <a:gd name="connsiteY9" fmla="*/ 14628 h 155304"/>
                  <a:gd name="connsiteX10" fmla="*/ 140623 w 155322"/>
                  <a:gd name="connsiteY10" fmla="*/ -204 h 155304"/>
                  <a:gd name="connsiteX11" fmla="*/ 140583 w 155322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932" y="-204"/>
                    </a:moveTo>
                    <a:cubicBezTo>
                      <a:pt x="6753" y="-204"/>
                      <a:pt x="111" y="6420"/>
                      <a:pt x="96" y="14592"/>
                    </a:cubicBezTo>
                    <a:cubicBezTo>
                      <a:pt x="96" y="14592"/>
                      <a:pt x="96" y="14628"/>
                      <a:pt x="96" y="14628"/>
                    </a:cubicBezTo>
                    <a:lnTo>
                      <a:pt x="96" y="140268"/>
                    </a:lnTo>
                    <a:cubicBezTo>
                      <a:pt x="86" y="148476"/>
                      <a:pt x="6710" y="155100"/>
                      <a:pt x="14893" y="155100"/>
                    </a:cubicBezTo>
                    <a:cubicBezTo>
                      <a:pt x="14907" y="155100"/>
                      <a:pt x="14921" y="155100"/>
                      <a:pt x="14936" y="155100"/>
                    </a:cubicBezTo>
                    <a:lnTo>
                      <a:pt x="140583" y="155100"/>
                    </a:lnTo>
                    <a:cubicBezTo>
                      <a:pt x="148766" y="155136"/>
                      <a:pt x="155408" y="148512"/>
                      <a:pt x="155419" y="140304"/>
                    </a:cubicBezTo>
                    <a:cubicBezTo>
                      <a:pt x="155419" y="140304"/>
                      <a:pt x="155419" y="140304"/>
                      <a:pt x="155419" y="140268"/>
                    </a:cubicBezTo>
                    <a:lnTo>
                      <a:pt x="155419" y="14628"/>
                    </a:lnTo>
                    <a:cubicBezTo>
                      <a:pt x="155430" y="6456"/>
                      <a:pt x="148805" y="-204"/>
                      <a:pt x="140623" y="-204"/>
                    </a:cubicBezTo>
                    <a:cubicBezTo>
                      <a:pt x="140608" y="-204"/>
                      <a:pt x="140597" y="-204"/>
                      <a:pt x="140583" y="-204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68" name="フリーフォーム: 図形 8967">
                <a:extLst>
                  <a:ext uri="{FF2B5EF4-FFF2-40B4-BE49-F238E27FC236}">
                    <a16:creationId xmlns:a16="http://schemas.microsoft.com/office/drawing/2014/main" id="{DB9A8A45-79E3-7964-898E-6CA1CD56419C}"/>
                  </a:ext>
                </a:extLst>
              </p:cNvPr>
              <p:cNvSpPr/>
              <p:nvPr/>
            </p:nvSpPr>
            <p:spPr>
              <a:xfrm>
                <a:off x="2427592" y="622738"/>
                <a:ext cx="155322" cy="155304"/>
              </a:xfrm>
              <a:custGeom>
                <a:avLst/>
                <a:gdLst>
                  <a:gd name="connsiteX0" fmla="*/ 14916 w 155322"/>
                  <a:gd name="connsiteY0" fmla="*/ -204 h 155304"/>
                  <a:gd name="connsiteX1" fmla="*/ 80 w 155322"/>
                  <a:gd name="connsiteY1" fmla="*/ 14592 h 155304"/>
                  <a:gd name="connsiteX2" fmla="*/ 80 w 155322"/>
                  <a:gd name="connsiteY2" fmla="*/ 14628 h 155304"/>
                  <a:gd name="connsiteX3" fmla="*/ 80 w 155322"/>
                  <a:gd name="connsiteY3" fmla="*/ 140268 h 155304"/>
                  <a:gd name="connsiteX4" fmla="*/ 14876 w 155322"/>
                  <a:gd name="connsiteY4" fmla="*/ 155100 h 155304"/>
                  <a:gd name="connsiteX5" fmla="*/ 14919 w 155322"/>
                  <a:gd name="connsiteY5" fmla="*/ 155100 h 155304"/>
                  <a:gd name="connsiteX6" fmla="*/ 140566 w 155322"/>
                  <a:gd name="connsiteY6" fmla="*/ 155100 h 155304"/>
                  <a:gd name="connsiteX7" fmla="*/ 155402 w 155322"/>
                  <a:gd name="connsiteY7" fmla="*/ 140304 h 155304"/>
                  <a:gd name="connsiteX8" fmla="*/ 155402 w 155322"/>
                  <a:gd name="connsiteY8" fmla="*/ 140268 h 155304"/>
                  <a:gd name="connsiteX9" fmla="*/ 155402 w 155322"/>
                  <a:gd name="connsiteY9" fmla="*/ 14628 h 155304"/>
                  <a:gd name="connsiteX10" fmla="*/ 140606 w 155322"/>
                  <a:gd name="connsiteY10" fmla="*/ -204 h 155304"/>
                  <a:gd name="connsiteX11" fmla="*/ 140566 w 155322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916" y="-204"/>
                    </a:moveTo>
                    <a:cubicBezTo>
                      <a:pt x="6736" y="-204"/>
                      <a:pt x="95" y="6420"/>
                      <a:pt x="80" y="14592"/>
                    </a:cubicBezTo>
                    <a:cubicBezTo>
                      <a:pt x="80" y="14592"/>
                      <a:pt x="80" y="14628"/>
                      <a:pt x="80" y="14628"/>
                    </a:cubicBezTo>
                    <a:lnTo>
                      <a:pt x="80" y="140268"/>
                    </a:lnTo>
                    <a:cubicBezTo>
                      <a:pt x="69" y="148476"/>
                      <a:pt x="6693" y="155100"/>
                      <a:pt x="14876" y="155100"/>
                    </a:cubicBezTo>
                    <a:cubicBezTo>
                      <a:pt x="14890" y="155100"/>
                      <a:pt x="14905" y="155100"/>
                      <a:pt x="14919" y="155100"/>
                    </a:cubicBezTo>
                    <a:lnTo>
                      <a:pt x="140566" y="155100"/>
                    </a:lnTo>
                    <a:cubicBezTo>
                      <a:pt x="148749" y="155136"/>
                      <a:pt x="155391" y="148512"/>
                      <a:pt x="155402" y="140304"/>
                    </a:cubicBezTo>
                    <a:cubicBezTo>
                      <a:pt x="155402" y="140304"/>
                      <a:pt x="155402" y="140304"/>
                      <a:pt x="155402" y="140268"/>
                    </a:cubicBezTo>
                    <a:lnTo>
                      <a:pt x="155402" y="14628"/>
                    </a:lnTo>
                    <a:cubicBezTo>
                      <a:pt x="155413" y="6456"/>
                      <a:pt x="148789" y="-204"/>
                      <a:pt x="140606" y="-204"/>
                    </a:cubicBezTo>
                    <a:cubicBezTo>
                      <a:pt x="140592" y="-204"/>
                      <a:pt x="140581" y="-204"/>
                      <a:pt x="140566" y="-204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69" name="フリーフォーム: 図形 8968">
                <a:extLst>
                  <a:ext uri="{FF2B5EF4-FFF2-40B4-BE49-F238E27FC236}">
                    <a16:creationId xmlns:a16="http://schemas.microsoft.com/office/drawing/2014/main" id="{A42FF828-E965-5707-7C33-97E2D1DF334F}"/>
                  </a:ext>
                </a:extLst>
              </p:cNvPr>
              <p:cNvSpPr/>
              <p:nvPr/>
            </p:nvSpPr>
            <p:spPr>
              <a:xfrm>
                <a:off x="2213842" y="622738"/>
                <a:ext cx="155322" cy="155304"/>
              </a:xfrm>
              <a:custGeom>
                <a:avLst/>
                <a:gdLst>
                  <a:gd name="connsiteX0" fmla="*/ 14899 w 155322"/>
                  <a:gd name="connsiteY0" fmla="*/ -204 h 155304"/>
                  <a:gd name="connsiteX1" fmla="*/ 63 w 155322"/>
                  <a:gd name="connsiteY1" fmla="*/ 14592 h 155304"/>
                  <a:gd name="connsiteX2" fmla="*/ 63 w 155322"/>
                  <a:gd name="connsiteY2" fmla="*/ 14628 h 155304"/>
                  <a:gd name="connsiteX3" fmla="*/ 63 w 155322"/>
                  <a:gd name="connsiteY3" fmla="*/ 140268 h 155304"/>
                  <a:gd name="connsiteX4" fmla="*/ 14860 w 155322"/>
                  <a:gd name="connsiteY4" fmla="*/ 155100 h 155304"/>
                  <a:gd name="connsiteX5" fmla="*/ 14903 w 155322"/>
                  <a:gd name="connsiteY5" fmla="*/ 155100 h 155304"/>
                  <a:gd name="connsiteX6" fmla="*/ 140550 w 155322"/>
                  <a:gd name="connsiteY6" fmla="*/ 155100 h 155304"/>
                  <a:gd name="connsiteX7" fmla="*/ 155386 w 155322"/>
                  <a:gd name="connsiteY7" fmla="*/ 140304 h 155304"/>
                  <a:gd name="connsiteX8" fmla="*/ 155386 w 155322"/>
                  <a:gd name="connsiteY8" fmla="*/ 140268 h 155304"/>
                  <a:gd name="connsiteX9" fmla="*/ 155386 w 155322"/>
                  <a:gd name="connsiteY9" fmla="*/ 14628 h 155304"/>
                  <a:gd name="connsiteX10" fmla="*/ 140590 w 155322"/>
                  <a:gd name="connsiteY10" fmla="*/ -204 h 155304"/>
                  <a:gd name="connsiteX11" fmla="*/ 140550 w 155322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899" y="-204"/>
                    </a:moveTo>
                    <a:cubicBezTo>
                      <a:pt x="6720" y="-204"/>
                      <a:pt x="78" y="6420"/>
                      <a:pt x="63" y="14592"/>
                    </a:cubicBezTo>
                    <a:cubicBezTo>
                      <a:pt x="63" y="14592"/>
                      <a:pt x="63" y="14628"/>
                      <a:pt x="63" y="14628"/>
                    </a:cubicBezTo>
                    <a:lnTo>
                      <a:pt x="63" y="140268"/>
                    </a:lnTo>
                    <a:cubicBezTo>
                      <a:pt x="53" y="148476"/>
                      <a:pt x="6677" y="155100"/>
                      <a:pt x="14860" y="155100"/>
                    </a:cubicBezTo>
                    <a:cubicBezTo>
                      <a:pt x="14874" y="155100"/>
                      <a:pt x="14888" y="155100"/>
                      <a:pt x="14903" y="155100"/>
                    </a:cubicBezTo>
                    <a:lnTo>
                      <a:pt x="140550" y="155100"/>
                    </a:lnTo>
                    <a:cubicBezTo>
                      <a:pt x="148733" y="155136"/>
                      <a:pt x="155375" y="148512"/>
                      <a:pt x="155386" y="140304"/>
                    </a:cubicBezTo>
                    <a:cubicBezTo>
                      <a:pt x="155386" y="140304"/>
                      <a:pt x="155386" y="140304"/>
                      <a:pt x="155386" y="140268"/>
                    </a:cubicBezTo>
                    <a:lnTo>
                      <a:pt x="155386" y="14628"/>
                    </a:lnTo>
                    <a:cubicBezTo>
                      <a:pt x="155397" y="6456"/>
                      <a:pt x="148772" y="-204"/>
                      <a:pt x="140590" y="-204"/>
                    </a:cubicBezTo>
                    <a:cubicBezTo>
                      <a:pt x="140575" y="-204"/>
                      <a:pt x="140564" y="-204"/>
                      <a:pt x="140550" y="-204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70" name="フリーフォーム: 図形 8969">
                <a:extLst>
                  <a:ext uri="{FF2B5EF4-FFF2-40B4-BE49-F238E27FC236}">
                    <a16:creationId xmlns:a16="http://schemas.microsoft.com/office/drawing/2014/main" id="{DDC31E12-C60F-8A76-8E0E-162375582132}"/>
                  </a:ext>
                </a:extLst>
              </p:cNvPr>
              <p:cNvSpPr/>
              <p:nvPr/>
            </p:nvSpPr>
            <p:spPr>
              <a:xfrm>
                <a:off x="2000024" y="622738"/>
                <a:ext cx="155318" cy="155304"/>
              </a:xfrm>
              <a:custGeom>
                <a:avLst/>
                <a:gdLst>
                  <a:gd name="connsiteX0" fmla="*/ 14883 w 155318"/>
                  <a:gd name="connsiteY0" fmla="*/ -204 h 155304"/>
                  <a:gd name="connsiteX1" fmla="*/ 47 w 155318"/>
                  <a:gd name="connsiteY1" fmla="*/ 14592 h 155304"/>
                  <a:gd name="connsiteX2" fmla="*/ 47 w 155318"/>
                  <a:gd name="connsiteY2" fmla="*/ 14628 h 155304"/>
                  <a:gd name="connsiteX3" fmla="*/ 47 w 155318"/>
                  <a:gd name="connsiteY3" fmla="*/ 140268 h 155304"/>
                  <a:gd name="connsiteX4" fmla="*/ 14843 w 155318"/>
                  <a:gd name="connsiteY4" fmla="*/ 155100 h 155304"/>
                  <a:gd name="connsiteX5" fmla="*/ 14883 w 155318"/>
                  <a:gd name="connsiteY5" fmla="*/ 155100 h 155304"/>
                  <a:gd name="connsiteX6" fmla="*/ 140530 w 155318"/>
                  <a:gd name="connsiteY6" fmla="*/ 155100 h 155304"/>
                  <a:gd name="connsiteX7" fmla="*/ 155365 w 155318"/>
                  <a:gd name="connsiteY7" fmla="*/ 140304 h 155304"/>
                  <a:gd name="connsiteX8" fmla="*/ 155365 w 155318"/>
                  <a:gd name="connsiteY8" fmla="*/ 140268 h 155304"/>
                  <a:gd name="connsiteX9" fmla="*/ 155365 w 155318"/>
                  <a:gd name="connsiteY9" fmla="*/ 14628 h 155304"/>
                  <a:gd name="connsiteX10" fmla="*/ 140569 w 155318"/>
                  <a:gd name="connsiteY10" fmla="*/ -204 h 155304"/>
                  <a:gd name="connsiteX11" fmla="*/ 140530 w 155318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883" y="-204"/>
                    </a:moveTo>
                    <a:cubicBezTo>
                      <a:pt x="6700" y="-204"/>
                      <a:pt x="58" y="6420"/>
                      <a:pt x="47" y="14592"/>
                    </a:cubicBezTo>
                    <a:cubicBezTo>
                      <a:pt x="47" y="14592"/>
                      <a:pt x="47" y="14628"/>
                      <a:pt x="47" y="14628"/>
                    </a:cubicBezTo>
                    <a:lnTo>
                      <a:pt x="47" y="140268"/>
                    </a:lnTo>
                    <a:cubicBezTo>
                      <a:pt x="36" y="148476"/>
                      <a:pt x="6660" y="155100"/>
                      <a:pt x="14843" y="155100"/>
                    </a:cubicBezTo>
                    <a:cubicBezTo>
                      <a:pt x="14854" y="155100"/>
                      <a:pt x="14868" y="155100"/>
                      <a:pt x="14883" y="155100"/>
                    </a:cubicBezTo>
                    <a:lnTo>
                      <a:pt x="140530" y="155100"/>
                    </a:lnTo>
                    <a:cubicBezTo>
                      <a:pt x="148713" y="155136"/>
                      <a:pt x="155355" y="148512"/>
                      <a:pt x="155365" y="140304"/>
                    </a:cubicBezTo>
                    <a:cubicBezTo>
                      <a:pt x="155365" y="140304"/>
                      <a:pt x="155365" y="140304"/>
                      <a:pt x="155365" y="140268"/>
                    </a:cubicBezTo>
                    <a:lnTo>
                      <a:pt x="155365" y="14628"/>
                    </a:lnTo>
                    <a:cubicBezTo>
                      <a:pt x="155380" y="6456"/>
                      <a:pt x="148752" y="-204"/>
                      <a:pt x="140569" y="-204"/>
                    </a:cubicBezTo>
                    <a:cubicBezTo>
                      <a:pt x="140559" y="-204"/>
                      <a:pt x="140544" y="-204"/>
                      <a:pt x="140530" y="-204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71" name="フリーフォーム: 図形 8970">
                <a:extLst>
                  <a:ext uri="{FF2B5EF4-FFF2-40B4-BE49-F238E27FC236}">
                    <a16:creationId xmlns:a16="http://schemas.microsoft.com/office/drawing/2014/main" id="{FD2B8F60-662C-B7EF-1DF6-39530EAFE1CC}"/>
                  </a:ext>
                </a:extLst>
              </p:cNvPr>
              <p:cNvSpPr/>
              <p:nvPr/>
            </p:nvSpPr>
            <p:spPr>
              <a:xfrm>
                <a:off x="1786274" y="622738"/>
                <a:ext cx="155318" cy="155304"/>
              </a:xfrm>
              <a:custGeom>
                <a:avLst/>
                <a:gdLst>
                  <a:gd name="connsiteX0" fmla="*/ 14866 w 155318"/>
                  <a:gd name="connsiteY0" fmla="*/ -204 h 155304"/>
                  <a:gd name="connsiteX1" fmla="*/ 30 w 155318"/>
                  <a:gd name="connsiteY1" fmla="*/ 14592 h 155304"/>
                  <a:gd name="connsiteX2" fmla="*/ 30 w 155318"/>
                  <a:gd name="connsiteY2" fmla="*/ 14628 h 155304"/>
                  <a:gd name="connsiteX3" fmla="*/ 30 w 155318"/>
                  <a:gd name="connsiteY3" fmla="*/ 140268 h 155304"/>
                  <a:gd name="connsiteX4" fmla="*/ 14826 w 155318"/>
                  <a:gd name="connsiteY4" fmla="*/ 155100 h 155304"/>
                  <a:gd name="connsiteX5" fmla="*/ 14866 w 155318"/>
                  <a:gd name="connsiteY5" fmla="*/ 155100 h 155304"/>
                  <a:gd name="connsiteX6" fmla="*/ 140513 w 155318"/>
                  <a:gd name="connsiteY6" fmla="*/ 155100 h 155304"/>
                  <a:gd name="connsiteX7" fmla="*/ 155349 w 155318"/>
                  <a:gd name="connsiteY7" fmla="*/ 140304 h 155304"/>
                  <a:gd name="connsiteX8" fmla="*/ 155349 w 155318"/>
                  <a:gd name="connsiteY8" fmla="*/ 140268 h 155304"/>
                  <a:gd name="connsiteX9" fmla="*/ 155349 w 155318"/>
                  <a:gd name="connsiteY9" fmla="*/ 14628 h 155304"/>
                  <a:gd name="connsiteX10" fmla="*/ 140557 w 155318"/>
                  <a:gd name="connsiteY10" fmla="*/ -204 h 155304"/>
                  <a:gd name="connsiteX11" fmla="*/ 140513 w 155318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866" y="-204"/>
                    </a:moveTo>
                    <a:cubicBezTo>
                      <a:pt x="6683" y="-204"/>
                      <a:pt x="41" y="6420"/>
                      <a:pt x="30" y="14592"/>
                    </a:cubicBezTo>
                    <a:cubicBezTo>
                      <a:pt x="30" y="14592"/>
                      <a:pt x="30" y="14628"/>
                      <a:pt x="30" y="14628"/>
                    </a:cubicBezTo>
                    <a:lnTo>
                      <a:pt x="30" y="140268"/>
                    </a:lnTo>
                    <a:cubicBezTo>
                      <a:pt x="20" y="148476"/>
                      <a:pt x="6644" y="155100"/>
                      <a:pt x="14826" y="155100"/>
                    </a:cubicBezTo>
                    <a:cubicBezTo>
                      <a:pt x="14837" y="155100"/>
                      <a:pt x="14852" y="155100"/>
                      <a:pt x="14866" y="155100"/>
                    </a:cubicBezTo>
                    <a:lnTo>
                      <a:pt x="140513" y="155100"/>
                    </a:lnTo>
                    <a:cubicBezTo>
                      <a:pt x="148696" y="155136"/>
                      <a:pt x="155338" y="148512"/>
                      <a:pt x="155349" y="140304"/>
                    </a:cubicBezTo>
                    <a:cubicBezTo>
                      <a:pt x="155349" y="140304"/>
                      <a:pt x="155349" y="140304"/>
                      <a:pt x="155349" y="140268"/>
                    </a:cubicBezTo>
                    <a:lnTo>
                      <a:pt x="155349" y="14628"/>
                    </a:lnTo>
                    <a:cubicBezTo>
                      <a:pt x="155360" y="6456"/>
                      <a:pt x="148736" y="-204"/>
                      <a:pt x="140557" y="-204"/>
                    </a:cubicBezTo>
                    <a:cubicBezTo>
                      <a:pt x="140542" y="-204"/>
                      <a:pt x="140528" y="-204"/>
                      <a:pt x="140513" y="-204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72" name="フリーフォーム: 図形 8971">
                <a:extLst>
                  <a:ext uri="{FF2B5EF4-FFF2-40B4-BE49-F238E27FC236}">
                    <a16:creationId xmlns:a16="http://schemas.microsoft.com/office/drawing/2014/main" id="{768EF36B-295B-DA9C-14CC-8456BB579FCC}"/>
                  </a:ext>
                </a:extLst>
              </p:cNvPr>
              <p:cNvSpPr/>
              <p:nvPr/>
            </p:nvSpPr>
            <p:spPr>
              <a:xfrm>
                <a:off x="1572524" y="622738"/>
                <a:ext cx="155318" cy="155304"/>
              </a:xfrm>
              <a:custGeom>
                <a:avLst/>
                <a:gdLst>
                  <a:gd name="connsiteX0" fmla="*/ 14850 w 155318"/>
                  <a:gd name="connsiteY0" fmla="*/ -204 h 155304"/>
                  <a:gd name="connsiteX1" fmla="*/ 14 w 155318"/>
                  <a:gd name="connsiteY1" fmla="*/ 14592 h 155304"/>
                  <a:gd name="connsiteX2" fmla="*/ 14 w 155318"/>
                  <a:gd name="connsiteY2" fmla="*/ 14628 h 155304"/>
                  <a:gd name="connsiteX3" fmla="*/ 14 w 155318"/>
                  <a:gd name="connsiteY3" fmla="*/ 140268 h 155304"/>
                  <a:gd name="connsiteX4" fmla="*/ 14810 w 155318"/>
                  <a:gd name="connsiteY4" fmla="*/ 155100 h 155304"/>
                  <a:gd name="connsiteX5" fmla="*/ 14850 w 155318"/>
                  <a:gd name="connsiteY5" fmla="*/ 155100 h 155304"/>
                  <a:gd name="connsiteX6" fmla="*/ 140497 w 155318"/>
                  <a:gd name="connsiteY6" fmla="*/ 155100 h 155304"/>
                  <a:gd name="connsiteX7" fmla="*/ 155332 w 155318"/>
                  <a:gd name="connsiteY7" fmla="*/ 140304 h 155304"/>
                  <a:gd name="connsiteX8" fmla="*/ 155332 w 155318"/>
                  <a:gd name="connsiteY8" fmla="*/ 140268 h 155304"/>
                  <a:gd name="connsiteX9" fmla="*/ 155332 w 155318"/>
                  <a:gd name="connsiteY9" fmla="*/ 14628 h 155304"/>
                  <a:gd name="connsiteX10" fmla="*/ 140540 w 155318"/>
                  <a:gd name="connsiteY10" fmla="*/ -204 h 155304"/>
                  <a:gd name="connsiteX11" fmla="*/ 140497 w 155318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850" y="-204"/>
                    </a:moveTo>
                    <a:cubicBezTo>
                      <a:pt x="6667" y="-204"/>
                      <a:pt x="25" y="6420"/>
                      <a:pt x="14" y="14592"/>
                    </a:cubicBezTo>
                    <a:cubicBezTo>
                      <a:pt x="14" y="14592"/>
                      <a:pt x="14" y="14628"/>
                      <a:pt x="14" y="14628"/>
                    </a:cubicBezTo>
                    <a:lnTo>
                      <a:pt x="14" y="140268"/>
                    </a:lnTo>
                    <a:cubicBezTo>
                      <a:pt x="3" y="148476"/>
                      <a:pt x="6627" y="155100"/>
                      <a:pt x="14810" y="155100"/>
                    </a:cubicBezTo>
                    <a:cubicBezTo>
                      <a:pt x="14821" y="155100"/>
                      <a:pt x="14835" y="155100"/>
                      <a:pt x="14850" y="155100"/>
                    </a:cubicBezTo>
                    <a:lnTo>
                      <a:pt x="140497" y="155100"/>
                    </a:lnTo>
                    <a:cubicBezTo>
                      <a:pt x="148680" y="155136"/>
                      <a:pt x="155322" y="148512"/>
                      <a:pt x="155332" y="140304"/>
                    </a:cubicBezTo>
                    <a:cubicBezTo>
                      <a:pt x="155332" y="140304"/>
                      <a:pt x="155332" y="140304"/>
                      <a:pt x="155332" y="140268"/>
                    </a:cubicBezTo>
                    <a:lnTo>
                      <a:pt x="155332" y="14628"/>
                    </a:lnTo>
                    <a:cubicBezTo>
                      <a:pt x="155343" y="6456"/>
                      <a:pt x="148719" y="-204"/>
                      <a:pt x="140540" y="-204"/>
                    </a:cubicBezTo>
                    <a:cubicBezTo>
                      <a:pt x="140526" y="-204"/>
                      <a:pt x="140511" y="-204"/>
                      <a:pt x="140497" y="-204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73" name="フリーフォーム: 図形 8972">
                <a:extLst>
                  <a:ext uri="{FF2B5EF4-FFF2-40B4-BE49-F238E27FC236}">
                    <a16:creationId xmlns:a16="http://schemas.microsoft.com/office/drawing/2014/main" id="{200B198B-68DA-B4EB-1DCF-FBB8AA5F2F58}"/>
                  </a:ext>
                </a:extLst>
              </p:cNvPr>
              <p:cNvSpPr/>
              <p:nvPr/>
            </p:nvSpPr>
            <p:spPr>
              <a:xfrm>
                <a:off x="1358773" y="622738"/>
                <a:ext cx="155318" cy="155304"/>
              </a:xfrm>
              <a:custGeom>
                <a:avLst/>
                <a:gdLst>
                  <a:gd name="connsiteX0" fmla="*/ 14833 w 155318"/>
                  <a:gd name="connsiteY0" fmla="*/ -204 h 155304"/>
                  <a:gd name="connsiteX1" fmla="*/ -3 w 155318"/>
                  <a:gd name="connsiteY1" fmla="*/ 14592 h 155304"/>
                  <a:gd name="connsiteX2" fmla="*/ -3 w 155318"/>
                  <a:gd name="connsiteY2" fmla="*/ 14628 h 155304"/>
                  <a:gd name="connsiteX3" fmla="*/ -3 w 155318"/>
                  <a:gd name="connsiteY3" fmla="*/ 140268 h 155304"/>
                  <a:gd name="connsiteX4" fmla="*/ 14793 w 155318"/>
                  <a:gd name="connsiteY4" fmla="*/ 155100 h 155304"/>
                  <a:gd name="connsiteX5" fmla="*/ 14833 w 155318"/>
                  <a:gd name="connsiteY5" fmla="*/ 155100 h 155304"/>
                  <a:gd name="connsiteX6" fmla="*/ 140480 w 155318"/>
                  <a:gd name="connsiteY6" fmla="*/ 155100 h 155304"/>
                  <a:gd name="connsiteX7" fmla="*/ 155316 w 155318"/>
                  <a:gd name="connsiteY7" fmla="*/ 140304 h 155304"/>
                  <a:gd name="connsiteX8" fmla="*/ 155316 w 155318"/>
                  <a:gd name="connsiteY8" fmla="*/ 140268 h 155304"/>
                  <a:gd name="connsiteX9" fmla="*/ 155316 w 155318"/>
                  <a:gd name="connsiteY9" fmla="*/ 14628 h 155304"/>
                  <a:gd name="connsiteX10" fmla="*/ 140524 w 155318"/>
                  <a:gd name="connsiteY10" fmla="*/ -204 h 155304"/>
                  <a:gd name="connsiteX11" fmla="*/ 140480 w 155318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833" y="-204"/>
                    </a:moveTo>
                    <a:cubicBezTo>
                      <a:pt x="6650" y="-204"/>
                      <a:pt x="8" y="6420"/>
                      <a:pt x="-3" y="14592"/>
                    </a:cubicBezTo>
                    <a:cubicBezTo>
                      <a:pt x="-3" y="14592"/>
                      <a:pt x="-3" y="14628"/>
                      <a:pt x="-3" y="14628"/>
                    </a:cubicBezTo>
                    <a:lnTo>
                      <a:pt x="-3" y="140268"/>
                    </a:lnTo>
                    <a:cubicBezTo>
                      <a:pt x="-13" y="148476"/>
                      <a:pt x="6611" y="155100"/>
                      <a:pt x="14793" y="155100"/>
                    </a:cubicBezTo>
                    <a:cubicBezTo>
                      <a:pt x="14804" y="155100"/>
                      <a:pt x="14819" y="155100"/>
                      <a:pt x="14833" y="155100"/>
                    </a:cubicBezTo>
                    <a:lnTo>
                      <a:pt x="140480" y="155100"/>
                    </a:lnTo>
                    <a:cubicBezTo>
                      <a:pt x="148663" y="155136"/>
                      <a:pt x="155305" y="148512"/>
                      <a:pt x="155316" y="140304"/>
                    </a:cubicBezTo>
                    <a:cubicBezTo>
                      <a:pt x="155316" y="140304"/>
                      <a:pt x="155316" y="140304"/>
                      <a:pt x="155316" y="140268"/>
                    </a:cubicBezTo>
                    <a:lnTo>
                      <a:pt x="155316" y="14628"/>
                    </a:lnTo>
                    <a:cubicBezTo>
                      <a:pt x="155327" y="6456"/>
                      <a:pt x="148703" y="-204"/>
                      <a:pt x="140524" y="-204"/>
                    </a:cubicBezTo>
                    <a:cubicBezTo>
                      <a:pt x="140509" y="-204"/>
                      <a:pt x="140495" y="-204"/>
                      <a:pt x="140480" y="-204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74" name="フリーフォーム: 図形 8973">
                <a:extLst>
                  <a:ext uri="{FF2B5EF4-FFF2-40B4-BE49-F238E27FC236}">
                    <a16:creationId xmlns:a16="http://schemas.microsoft.com/office/drawing/2014/main" id="{DDDCFA03-5125-0D1D-FF7E-ED5BE11C211B}"/>
                  </a:ext>
                </a:extLst>
              </p:cNvPr>
              <p:cNvSpPr/>
              <p:nvPr/>
            </p:nvSpPr>
            <p:spPr>
              <a:xfrm>
                <a:off x="1036811" y="622738"/>
                <a:ext cx="273726" cy="155304"/>
              </a:xfrm>
              <a:custGeom>
                <a:avLst/>
                <a:gdLst>
                  <a:gd name="connsiteX0" fmla="*/ 14813 w 273726"/>
                  <a:gd name="connsiteY0" fmla="*/ -204 h 155304"/>
                  <a:gd name="connsiteX1" fmla="*/ -23 w 273726"/>
                  <a:gd name="connsiteY1" fmla="*/ 14592 h 155304"/>
                  <a:gd name="connsiteX2" fmla="*/ -23 w 273726"/>
                  <a:gd name="connsiteY2" fmla="*/ 14628 h 155304"/>
                  <a:gd name="connsiteX3" fmla="*/ -23 w 273726"/>
                  <a:gd name="connsiteY3" fmla="*/ 140268 h 155304"/>
                  <a:gd name="connsiteX4" fmla="*/ 14773 w 273726"/>
                  <a:gd name="connsiteY4" fmla="*/ 155100 h 155304"/>
                  <a:gd name="connsiteX5" fmla="*/ 14813 w 273726"/>
                  <a:gd name="connsiteY5" fmla="*/ 155100 h 155304"/>
                  <a:gd name="connsiteX6" fmla="*/ 258868 w 273726"/>
                  <a:gd name="connsiteY6" fmla="*/ 155100 h 155304"/>
                  <a:gd name="connsiteX7" fmla="*/ 273703 w 273726"/>
                  <a:gd name="connsiteY7" fmla="*/ 140304 h 155304"/>
                  <a:gd name="connsiteX8" fmla="*/ 273703 w 273726"/>
                  <a:gd name="connsiteY8" fmla="*/ 140268 h 155304"/>
                  <a:gd name="connsiteX9" fmla="*/ 273703 w 273726"/>
                  <a:gd name="connsiteY9" fmla="*/ 14628 h 155304"/>
                  <a:gd name="connsiteX10" fmla="*/ 258911 w 273726"/>
                  <a:gd name="connsiteY10" fmla="*/ -204 h 155304"/>
                  <a:gd name="connsiteX11" fmla="*/ 258868 w 273726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3726" h="155304">
                    <a:moveTo>
                      <a:pt x="14813" y="-204"/>
                    </a:moveTo>
                    <a:cubicBezTo>
                      <a:pt x="6630" y="-204"/>
                      <a:pt x="-12" y="6420"/>
                      <a:pt x="-23" y="14592"/>
                    </a:cubicBezTo>
                    <a:cubicBezTo>
                      <a:pt x="-23" y="14592"/>
                      <a:pt x="-23" y="14628"/>
                      <a:pt x="-23" y="14628"/>
                    </a:cubicBezTo>
                    <a:lnTo>
                      <a:pt x="-23" y="140268"/>
                    </a:lnTo>
                    <a:cubicBezTo>
                      <a:pt x="-34" y="148476"/>
                      <a:pt x="6590" y="155100"/>
                      <a:pt x="14773" y="155100"/>
                    </a:cubicBezTo>
                    <a:cubicBezTo>
                      <a:pt x="14788" y="155100"/>
                      <a:pt x="14802" y="155100"/>
                      <a:pt x="14813" y="155100"/>
                    </a:cubicBezTo>
                    <a:lnTo>
                      <a:pt x="258868" y="155100"/>
                    </a:lnTo>
                    <a:cubicBezTo>
                      <a:pt x="267051" y="155136"/>
                      <a:pt x="273693" y="148512"/>
                      <a:pt x="273703" y="140304"/>
                    </a:cubicBezTo>
                    <a:cubicBezTo>
                      <a:pt x="273703" y="140304"/>
                      <a:pt x="273703" y="140304"/>
                      <a:pt x="273703" y="140268"/>
                    </a:cubicBezTo>
                    <a:lnTo>
                      <a:pt x="273703" y="14628"/>
                    </a:lnTo>
                    <a:cubicBezTo>
                      <a:pt x="273714" y="6456"/>
                      <a:pt x="267090" y="-204"/>
                      <a:pt x="258911" y="-204"/>
                    </a:cubicBezTo>
                    <a:cubicBezTo>
                      <a:pt x="258897" y="-204"/>
                      <a:pt x="258882" y="-204"/>
                      <a:pt x="258868" y="-204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75" name="フリーフォーム: 図形 8974">
                <a:extLst>
                  <a:ext uri="{FF2B5EF4-FFF2-40B4-BE49-F238E27FC236}">
                    <a16:creationId xmlns:a16="http://schemas.microsoft.com/office/drawing/2014/main" id="{FF69849A-FED4-7ABA-62BE-1C704A272FBE}"/>
                  </a:ext>
                </a:extLst>
              </p:cNvPr>
              <p:cNvSpPr/>
              <p:nvPr/>
            </p:nvSpPr>
            <p:spPr>
              <a:xfrm>
                <a:off x="3891483" y="416422"/>
                <a:ext cx="187488" cy="153000"/>
              </a:xfrm>
              <a:custGeom>
                <a:avLst/>
                <a:gdLst>
                  <a:gd name="connsiteX0" fmla="*/ 15062 w 187488"/>
                  <a:gd name="connsiteY0" fmla="*/ -220 h 153000"/>
                  <a:gd name="connsiteX1" fmla="*/ 194 w 187488"/>
                  <a:gd name="connsiteY1" fmla="*/ 14576 h 153000"/>
                  <a:gd name="connsiteX2" fmla="*/ 194 w 187488"/>
                  <a:gd name="connsiteY2" fmla="*/ 14648 h 153000"/>
                  <a:gd name="connsiteX3" fmla="*/ 194 w 187488"/>
                  <a:gd name="connsiteY3" fmla="*/ 137948 h 153000"/>
                  <a:gd name="connsiteX4" fmla="*/ 14990 w 187488"/>
                  <a:gd name="connsiteY4" fmla="*/ 152780 h 153000"/>
                  <a:gd name="connsiteX5" fmla="*/ 15062 w 187488"/>
                  <a:gd name="connsiteY5" fmla="*/ 152780 h 153000"/>
                  <a:gd name="connsiteX6" fmla="*/ 172815 w 187488"/>
                  <a:gd name="connsiteY6" fmla="*/ 152780 h 153000"/>
                  <a:gd name="connsiteX7" fmla="*/ 187682 w 187488"/>
                  <a:gd name="connsiteY7" fmla="*/ 138020 h 153000"/>
                  <a:gd name="connsiteX8" fmla="*/ 187682 w 187488"/>
                  <a:gd name="connsiteY8" fmla="*/ 137948 h 153000"/>
                  <a:gd name="connsiteX9" fmla="*/ 187682 w 187488"/>
                  <a:gd name="connsiteY9" fmla="*/ 14648 h 153000"/>
                  <a:gd name="connsiteX10" fmla="*/ 172886 w 187488"/>
                  <a:gd name="connsiteY10" fmla="*/ -220 h 153000"/>
                  <a:gd name="connsiteX11" fmla="*/ 172815 w 187488"/>
                  <a:gd name="connsiteY11" fmla="*/ -220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7488" h="153000">
                    <a:moveTo>
                      <a:pt x="15062" y="-220"/>
                    </a:moveTo>
                    <a:cubicBezTo>
                      <a:pt x="6854" y="-220"/>
                      <a:pt x="230" y="6404"/>
                      <a:pt x="194" y="14576"/>
                    </a:cubicBezTo>
                    <a:cubicBezTo>
                      <a:pt x="194" y="14612"/>
                      <a:pt x="194" y="14612"/>
                      <a:pt x="194" y="14648"/>
                    </a:cubicBezTo>
                    <a:lnTo>
                      <a:pt x="194" y="137948"/>
                    </a:lnTo>
                    <a:cubicBezTo>
                      <a:pt x="194" y="146156"/>
                      <a:pt x="6818" y="152780"/>
                      <a:pt x="14990" y="152780"/>
                    </a:cubicBezTo>
                    <a:cubicBezTo>
                      <a:pt x="15026" y="152780"/>
                      <a:pt x="15026" y="152780"/>
                      <a:pt x="15062" y="152780"/>
                    </a:cubicBezTo>
                    <a:lnTo>
                      <a:pt x="172815" y="152780"/>
                    </a:lnTo>
                    <a:cubicBezTo>
                      <a:pt x="181022" y="152816"/>
                      <a:pt x="187646" y="146192"/>
                      <a:pt x="187682" y="138020"/>
                    </a:cubicBezTo>
                    <a:cubicBezTo>
                      <a:pt x="187682" y="137984"/>
                      <a:pt x="187682" y="137984"/>
                      <a:pt x="187682" y="137948"/>
                    </a:cubicBezTo>
                    <a:lnTo>
                      <a:pt x="187682" y="14648"/>
                    </a:lnTo>
                    <a:cubicBezTo>
                      <a:pt x="187682" y="6440"/>
                      <a:pt x="181058" y="-184"/>
                      <a:pt x="172886" y="-220"/>
                    </a:cubicBezTo>
                    <a:cubicBezTo>
                      <a:pt x="172851" y="-220"/>
                      <a:pt x="172851" y="-220"/>
                      <a:pt x="172815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8976" name="フリーフォーム: 図形 8975">
                <a:extLst>
                  <a:ext uri="{FF2B5EF4-FFF2-40B4-BE49-F238E27FC236}">
                    <a16:creationId xmlns:a16="http://schemas.microsoft.com/office/drawing/2014/main" id="{AD77BA96-5066-7DB9-661D-8386B484FC89}"/>
                  </a:ext>
                </a:extLst>
              </p:cNvPr>
              <p:cNvSpPr/>
              <p:nvPr/>
            </p:nvSpPr>
            <p:spPr>
              <a:xfrm>
                <a:off x="3724011" y="416422"/>
                <a:ext cx="112572" cy="153000"/>
              </a:xfrm>
              <a:custGeom>
                <a:avLst/>
                <a:gdLst>
                  <a:gd name="connsiteX0" fmla="*/ 15010 w 112572"/>
                  <a:gd name="connsiteY0" fmla="*/ -220 h 153000"/>
                  <a:gd name="connsiteX1" fmla="*/ 178 w 112572"/>
                  <a:gd name="connsiteY1" fmla="*/ 14576 h 153000"/>
                  <a:gd name="connsiteX2" fmla="*/ 178 w 112572"/>
                  <a:gd name="connsiteY2" fmla="*/ 14648 h 153000"/>
                  <a:gd name="connsiteX3" fmla="*/ 178 w 112572"/>
                  <a:gd name="connsiteY3" fmla="*/ 137948 h 153000"/>
                  <a:gd name="connsiteX4" fmla="*/ 14974 w 112572"/>
                  <a:gd name="connsiteY4" fmla="*/ 152780 h 153000"/>
                  <a:gd name="connsiteX5" fmla="*/ 15010 w 112572"/>
                  <a:gd name="connsiteY5" fmla="*/ 152780 h 153000"/>
                  <a:gd name="connsiteX6" fmla="*/ 97918 w 112572"/>
                  <a:gd name="connsiteY6" fmla="*/ 152780 h 153000"/>
                  <a:gd name="connsiteX7" fmla="*/ 112750 w 112572"/>
                  <a:gd name="connsiteY7" fmla="*/ 138020 h 153000"/>
                  <a:gd name="connsiteX8" fmla="*/ 112750 w 112572"/>
                  <a:gd name="connsiteY8" fmla="*/ 137948 h 153000"/>
                  <a:gd name="connsiteX9" fmla="*/ 112750 w 112572"/>
                  <a:gd name="connsiteY9" fmla="*/ 14648 h 153000"/>
                  <a:gd name="connsiteX10" fmla="*/ 97954 w 112572"/>
                  <a:gd name="connsiteY10" fmla="*/ -220 h 153000"/>
                  <a:gd name="connsiteX11" fmla="*/ 97918 w 112572"/>
                  <a:gd name="connsiteY11" fmla="*/ -220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3000">
                    <a:moveTo>
                      <a:pt x="15010" y="-220"/>
                    </a:moveTo>
                    <a:cubicBezTo>
                      <a:pt x="6838" y="-220"/>
                      <a:pt x="178" y="6404"/>
                      <a:pt x="178" y="14576"/>
                    </a:cubicBezTo>
                    <a:cubicBezTo>
                      <a:pt x="178" y="14612"/>
                      <a:pt x="178" y="14612"/>
                      <a:pt x="178" y="14648"/>
                    </a:cubicBezTo>
                    <a:lnTo>
                      <a:pt x="178" y="137948"/>
                    </a:lnTo>
                    <a:cubicBezTo>
                      <a:pt x="178" y="146156"/>
                      <a:pt x="6802" y="152780"/>
                      <a:pt x="14974" y="152780"/>
                    </a:cubicBezTo>
                    <a:cubicBezTo>
                      <a:pt x="15010" y="152780"/>
                      <a:pt x="15010" y="152780"/>
                      <a:pt x="15010" y="152780"/>
                    </a:cubicBezTo>
                    <a:lnTo>
                      <a:pt x="97918" y="152780"/>
                    </a:lnTo>
                    <a:cubicBezTo>
                      <a:pt x="106090" y="152816"/>
                      <a:pt x="112750" y="146192"/>
                      <a:pt x="112750" y="138020"/>
                    </a:cubicBezTo>
                    <a:cubicBezTo>
                      <a:pt x="112750" y="137984"/>
                      <a:pt x="112750" y="137984"/>
                      <a:pt x="112750" y="137948"/>
                    </a:cubicBezTo>
                    <a:lnTo>
                      <a:pt x="112750" y="14648"/>
                    </a:lnTo>
                    <a:cubicBezTo>
                      <a:pt x="112750" y="6440"/>
                      <a:pt x="106126" y="-184"/>
                      <a:pt x="97954" y="-220"/>
                    </a:cubicBezTo>
                    <a:cubicBezTo>
                      <a:pt x="97954" y="-220"/>
                      <a:pt x="97918" y="-220"/>
                      <a:pt x="97918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183" name="フリーフォーム: 図形 9182">
                <a:extLst>
                  <a:ext uri="{FF2B5EF4-FFF2-40B4-BE49-F238E27FC236}">
                    <a16:creationId xmlns:a16="http://schemas.microsoft.com/office/drawing/2014/main" id="{5651E383-66AA-7F09-968F-3DB5A159420B}"/>
                  </a:ext>
                </a:extLst>
              </p:cNvPr>
              <p:cNvSpPr/>
              <p:nvPr/>
            </p:nvSpPr>
            <p:spPr>
              <a:xfrm>
                <a:off x="3556539" y="416422"/>
                <a:ext cx="112572" cy="153000"/>
              </a:xfrm>
              <a:custGeom>
                <a:avLst/>
                <a:gdLst>
                  <a:gd name="connsiteX0" fmla="*/ 14997 w 112572"/>
                  <a:gd name="connsiteY0" fmla="*/ -220 h 153000"/>
                  <a:gd name="connsiteX1" fmla="*/ 166 w 112572"/>
                  <a:gd name="connsiteY1" fmla="*/ 14576 h 153000"/>
                  <a:gd name="connsiteX2" fmla="*/ 166 w 112572"/>
                  <a:gd name="connsiteY2" fmla="*/ 14648 h 153000"/>
                  <a:gd name="connsiteX3" fmla="*/ 166 w 112572"/>
                  <a:gd name="connsiteY3" fmla="*/ 137948 h 153000"/>
                  <a:gd name="connsiteX4" fmla="*/ 14961 w 112572"/>
                  <a:gd name="connsiteY4" fmla="*/ 152780 h 153000"/>
                  <a:gd name="connsiteX5" fmla="*/ 14997 w 112572"/>
                  <a:gd name="connsiteY5" fmla="*/ 152780 h 153000"/>
                  <a:gd name="connsiteX6" fmla="*/ 97906 w 112572"/>
                  <a:gd name="connsiteY6" fmla="*/ 152780 h 153000"/>
                  <a:gd name="connsiteX7" fmla="*/ 112738 w 112572"/>
                  <a:gd name="connsiteY7" fmla="*/ 138020 h 153000"/>
                  <a:gd name="connsiteX8" fmla="*/ 112738 w 112572"/>
                  <a:gd name="connsiteY8" fmla="*/ 137948 h 153000"/>
                  <a:gd name="connsiteX9" fmla="*/ 112738 w 112572"/>
                  <a:gd name="connsiteY9" fmla="*/ 14648 h 153000"/>
                  <a:gd name="connsiteX10" fmla="*/ 97942 w 112572"/>
                  <a:gd name="connsiteY10" fmla="*/ -220 h 153000"/>
                  <a:gd name="connsiteX11" fmla="*/ 97906 w 112572"/>
                  <a:gd name="connsiteY11" fmla="*/ -220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3000">
                    <a:moveTo>
                      <a:pt x="14997" y="-220"/>
                    </a:moveTo>
                    <a:cubicBezTo>
                      <a:pt x="6826" y="-220"/>
                      <a:pt x="166" y="6404"/>
                      <a:pt x="166" y="14576"/>
                    </a:cubicBezTo>
                    <a:cubicBezTo>
                      <a:pt x="166" y="14612"/>
                      <a:pt x="166" y="14612"/>
                      <a:pt x="166" y="14648"/>
                    </a:cubicBezTo>
                    <a:lnTo>
                      <a:pt x="166" y="137948"/>
                    </a:lnTo>
                    <a:cubicBezTo>
                      <a:pt x="130" y="146156"/>
                      <a:pt x="6790" y="152780"/>
                      <a:pt x="14961" y="152780"/>
                    </a:cubicBezTo>
                    <a:cubicBezTo>
                      <a:pt x="14961" y="152780"/>
                      <a:pt x="14997" y="152780"/>
                      <a:pt x="14997" y="152780"/>
                    </a:cubicBezTo>
                    <a:lnTo>
                      <a:pt x="97906" y="152780"/>
                    </a:lnTo>
                    <a:cubicBezTo>
                      <a:pt x="106077" y="152816"/>
                      <a:pt x="112702" y="146192"/>
                      <a:pt x="112738" y="138020"/>
                    </a:cubicBezTo>
                    <a:cubicBezTo>
                      <a:pt x="112738" y="137984"/>
                      <a:pt x="112738" y="137984"/>
                      <a:pt x="112738" y="137948"/>
                    </a:cubicBezTo>
                    <a:lnTo>
                      <a:pt x="112738" y="14648"/>
                    </a:lnTo>
                    <a:cubicBezTo>
                      <a:pt x="112738" y="6440"/>
                      <a:pt x="106113" y="-184"/>
                      <a:pt x="97942" y="-220"/>
                    </a:cubicBezTo>
                    <a:cubicBezTo>
                      <a:pt x="97906" y="-220"/>
                      <a:pt x="97906" y="-220"/>
                      <a:pt x="97906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197" name="フリーフォーム: 図形 9196">
                <a:extLst>
                  <a:ext uri="{FF2B5EF4-FFF2-40B4-BE49-F238E27FC236}">
                    <a16:creationId xmlns:a16="http://schemas.microsoft.com/office/drawing/2014/main" id="{62908B31-13DB-4E0F-78B7-240F886B2E9C}"/>
                  </a:ext>
                </a:extLst>
              </p:cNvPr>
              <p:cNvSpPr/>
              <p:nvPr/>
            </p:nvSpPr>
            <p:spPr>
              <a:xfrm>
                <a:off x="3389031" y="416422"/>
                <a:ext cx="112572" cy="153000"/>
              </a:xfrm>
              <a:custGeom>
                <a:avLst/>
                <a:gdLst>
                  <a:gd name="connsiteX0" fmla="*/ 15020 w 112572"/>
                  <a:gd name="connsiteY0" fmla="*/ -220 h 153000"/>
                  <a:gd name="connsiteX1" fmla="*/ 153 w 112572"/>
                  <a:gd name="connsiteY1" fmla="*/ 14576 h 153000"/>
                  <a:gd name="connsiteX2" fmla="*/ 153 w 112572"/>
                  <a:gd name="connsiteY2" fmla="*/ 14648 h 153000"/>
                  <a:gd name="connsiteX3" fmla="*/ 153 w 112572"/>
                  <a:gd name="connsiteY3" fmla="*/ 137948 h 153000"/>
                  <a:gd name="connsiteX4" fmla="*/ 14948 w 112572"/>
                  <a:gd name="connsiteY4" fmla="*/ 152780 h 153000"/>
                  <a:gd name="connsiteX5" fmla="*/ 15020 w 112572"/>
                  <a:gd name="connsiteY5" fmla="*/ 152780 h 153000"/>
                  <a:gd name="connsiteX6" fmla="*/ 97892 w 112572"/>
                  <a:gd name="connsiteY6" fmla="*/ 152780 h 153000"/>
                  <a:gd name="connsiteX7" fmla="*/ 112725 w 112572"/>
                  <a:gd name="connsiteY7" fmla="*/ 138020 h 153000"/>
                  <a:gd name="connsiteX8" fmla="*/ 112725 w 112572"/>
                  <a:gd name="connsiteY8" fmla="*/ 137948 h 153000"/>
                  <a:gd name="connsiteX9" fmla="*/ 112725 w 112572"/>
                  <a:gd name="connsiteY9" fmla="*/ 14648 h 153000"/>
                  <a:gd name="connsiteX10" fmla="*/ 97928 w 112572"/>
                  <a:gd name="connsiteY10" fmla="*/ -220 h 153000"/>
                  <a:gd name="connsiteX11" fmla="*/ 97892 w 112572"/>
                  <a:gd name="connsiteY11" fmla="*/ -220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3000">
                    <a:moveTo>
                      <a:pt x="15020" y="-220"/>
                    </a:moveTo>
                    <a:cubicBezTo>
                      <a:pt x="6812" y="-220"/>
                      <a:pt x="189" y="6404"/>
                      <a:pt x="153" y="14576"/>
                    </a:cubicBezTo>
                    <a:cubicBezTo>
                      <a:pt x="153" y="14612"/>
                      <a:pt x="153" y="14612"/>
                      <a:pt x="153" y="14648"/>
                    </a:cubicBezTo>
                    <a:lnTo>
                      <a:pt x="153" y="137948"/>
                    </a:lnTo>
                    <a:cubicBezTo>
                      <a:pt x="153" y="146156"/>
                      <a:pt x="6776" y="152780"/>
                      <a:pt x="14948" y="152780"/>
                    </a:cubicBezTo>
                    <a:cubicBezTo>
                      <a:pt x="14984" y="152780"/>
                      <a:pt x="14984" y="152780"/>
                      <a:pt x="15020" y="152780"/>
                    </a:cubicBezTo>
                    <a:lnTo>
                      <a:pt x="97892" y="152780"/>
                    </a:lnTo>
                    <a:cubicBezTo>
                      <a:pt x="106100" y="152816"/>
                      <a:pt x="112725" y="146192"/>
                      <a:pt x="112725" y="138020"/>
                    </a:cubicBezTo>
                    <a:cubicBezTo>
                      <a:pt x="112725" y="137984"/>
                      <a:pt x="112725" y="137984"/>
                      <a:pt x="112725" y="137948"/>
                    </a:cubicBezTo>
                    <a:lnTo>
                      <a:pt x="112725" y="14648"/>
                    </a:lnTo>
                    <a:cubicBezTo>
                      <a:pt x="112761" y="6440"/>
                      <a:pt x="106137" y="-184"/>
                      <a:pt x="97928" y="-220"/>
                    </a:cubicBezTo>
                    <a:cubicBezTo>
                      <a:pt x="97928" y="-220"/>
                      <a:pt x="97928" y="-220"/>
                      <a:pt x="97892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198" name="フリーフォーム: 図形 9197">
                <a:extLst>
                  <a:ext uri="{FF2B5EF4-FFF2-40B4-BE49-F238E27FC236}">
                    <a16:creationId xmlns:a16="http://schemas.microsoft.com/office/drawing/2014/main" id="{719B9FB3-FB83-FD79-6193-7788B392C10A}"/>
                  </a:ext>
                </a:extLst>
              </p:cNvPr>
              <p:cNvSpPr/>
              <p:nvPr/>
            </p:nvSpPr>
            <p:spPr>
              <a:xfrm>
                <a:off x="3174525" y="415234"/>
                <a:ext cx="155322" cy="155339"/>
              </a:xfrm>
              <a:custGeom>
                <a:avLst/>
                <a:gdLst>
                  <a:gd name="connsiteX0" fmla="*/ 14973 w 155322"/>
                  <a:gd name="connsiteY0" fmla="*/ -220 h 155339"/>
                  <a:gd name="connsiteX1" fmla="*/ 138 w 155322"/>
                  <a:gd name="connsiteY1" fmla="*/ 14576 h 155339"/>
                  <a:gd name="connsiteX2" fmla="*/ 138 w 155322"/>
                  <a:gd name="connsiteY2" fmla="*/ 14612 h 155339"/>
                  <a:gd name="connsiteX3" fmla="*/ 138 w 155322"/>
                  <a:gd name="connsiteY3" fmla="*/ 140288 h 155339"/>
                  <a:gd name="connsiteX4" fmla="*/ 14934 w 155322"/>
                  <a:gd name="connsiteY4" fmla="*/ 155120 h 155339"/>
                  <a:gd name="connsiteX5" fmla="*/ 14973 w 155322"/>
                  <a:gd name="connsiteY5" fmla="*/ 155120 h 155339"/>
                  <a:gd name="connsiteX6" fmla="*/ 140628 w 155322"/>
                  <a:gd name="connsiteY6" fmla="*/ 155120 h 155339"/>
                  <a:gd name="connsiteX7" fmla="*/ 155460 w 155322"/>
                  <a:gd name="connsiteY7" fmla="*/ 140324 h 155339"/>
                  <a:gd name="connsiteX8" fmla="*/ 155460 w 155322"/>
                  <a:gd name="connsiteY8" fmla="*/ 140288 h 155339"/>
                  <a:gd name="connsiteX9" fmla="*/ 155460 w 155322"/>
                  <a:gd name="connsiteY9" fmla="*/ 14612 h 155339"/>
                  <a:gd name="connsiteX10" fmla="*/ 140664 w 155322"/>
                  <a:gd name="connsiteY10" fmla="*/ -220 h 155339"/>
                  <a:gd name="connsiteX11" fmla="*/ 140628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973" y="-220"/>
                    </a:moveTo>
                    <a:cubicBezTo>
                      <a:pt x="6790" y="-220"/>
                      <a:pt x="148" y="6404"/>
                      <a:pt x="138" y="14576"/>
                    </a:cubicBezTo>
                    <a:cubicBezTo>
                      <a:pt x="138" y="14612"/>
                      <a:pt x="138" y="14612"/>
                      <a:pt x="138" y="14612"/>
                    </a:cubicBezTo>
                    <a:lnTo>
                      <a:pt x="138" y="140288"/>
                    </a:lnTo>
                    <a:cubicBezTo>
                      <a:pt x="127" y="148460"/>
                      <a:pt x="6751" y="155084"/>
                      <a:pt x="14934" y="155120"/>
                    </a:cubicBezTo>
                    <a:cubicBezTo>
                      <a:pt x="14944" y="155120"/>
                      <a:pt x="14959" y="155120"/>
                      <a:pt x="14973" y="155120"/>
                    </a:cubicBezTo>
                    <a:lnTo>
                      <a:pt x="140628" y="155120"/>
                    </a:lnTo>
                    <a:cubicBezTo>
                      <a:pt x="148800" y="155120"/>
                      <a:pt x="155460" y="148496"/>
                      <a:pt x="155460" y="140324"/>
                    </a:cubicBezTo>
                    <a:cubicBezTo>
                      <a:pt x="155460" y="140288"/>
                      <a:pt x="155460" y="140288"/>
                      <a:pt x="155460" y="140288"/>
                    </a:cubicBezTo>
                    <a:lnTo>
                      <a:pt x="155460" y="14612"/>
                    </a:lnTo>
                    <a:cubicBezTo>
                      <a:pt x="155460" y="6440"/>
                      <a:pt x="148836" y="-184"/>
                      <a:pt x="140664" y="-220"/>
                    </a:cubicBezTo>
                    <a:cubicBezTo>
                      <a:pt x="140664" y="-220"/>
                      <a:pt x="140628" y="-220"/>
                      <a:pt x="140628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208" name="フリーフォーム: 図形 9207">
                <a:extLst>
                  <a:ext uri="{FF2B5EF4-FFF2-40B4-BE49-F238E27FC236}">
                    <a16:creationId xmlns:a16="http://schemas.microsoft.com/office/drawing/2014/main" id="{866B1871-BA0B-6A1F-1EAF-EE287DAC1FDA}"/>
                  </a:ext>
                </a:extLst>
              </p:cNvPr>
              <p:cNvSpPr/>
              <p:nvPr/>
            </p:nvSpPr>
            <p:spPr>
              <a:xfrm>
                <a:off x="2960774" y="415234"/>
                <a:ext cx="155318" cy="155339"/>
              </a:xfrm>
              <a:custGeom>
                <a:avLst/>
                <a:gdLst>
                  <a:gd name="connsiteX0" fmla="*/ 14957 w 155318"/>
                  <a:gd name="connsiteY0" fmla="*/ -220 h 155339"/>
                  <a:gd name="connsiteX1" fmla="*/ 121 w 155318"/>
                  <a:gd name="connsiteY1" fmla="*/ 14576 h 155339"/>
                  <a:gd name="connsiteX2" fmla="*/ 121 w 155318"/>
                  <a:gd name="connsiteY2" fmla="*/ 14612 h 155339"/>
                  <a:gd name="connsiteX3" fmla="*/ 121 w 155318"/>
                  <a:gd name="connsiteY3" fmla="*/ 140288 h 155339"/>
                  <a:gd name="connsiteX4" fmla="*/ 14917 w 155318"/>
                  <a:gd name="connsiteY4" fmla="*/ 155120 h 155339"/>
                  <a:gd name="connsiteX5" fmla="*/ 14957 w 155318"/>
                  <a:gd name="connsiteY5" fmla="*/ 155120 h 155339"/>
                  <a:gd name="connsiteX6" fmla="*/ 140604 w 155318"/>
                  <a:gd name="connsiteY6" fmla="*/ 155120 h 155339"/>
                  <a:gd name="connsiteX7" fmla="*/ 155440 w 155318"/>
                  <a:gd name="connsiteY7" fmla="*/ 140324 h 155339"/>
                  <a:gd name="connsiteX8" fmla="*/ 155440 w 155318"/>
                  <a:gd name="connsiteY8" fmla="*/ 140288 h 155339"/>
                  <a:gd name="connsiteX9" fmla="*/ 155440 w 155318"/>
                  <a:gd name="connsiteY9" fmla="*/ 14612 h 155339"/>
                  <a:gd name="connsiteX10" fmla="*/ 140643 w 155318"/>
                  <a:gd name="connsiteY10" fmla="*/ -220 h 155339"/>
                  <a:gd name="connsiteX11" fmla="*/ 140604 w 155318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39">
                    <a:moveTo>
                      <a:pt x="14957" y="-220"/>
                    </a:moveTo>
                    <a:cubicBezTo>
                      <a:pt x="6774" y="-220"/>
                      <a:pt x="132" y="6404"/>
                      <a:pt x="121" y="14576"/>
                    </a:cubicBezTo>
                    <a:cubicBezTo>
                      <a:pt x="121" y="14612"/>
                      <a:pt x="121" y="14612"/>
                      <a:pt x="121" y="14612"/>
                    </a:cubicBezTo>
                    <a:lnTo>
                      <a:pt x="121" y="140288"/>
                    </a:lnTo>
                    <a:cubicBezTo>
                      <a:pt x="110" y="148460"/>
                      <a:pt x="6734" y="155084"/>
                      <a:pt x="14917" y="155120"/>
                    </a:cubicBezTo>
                    <a:cubicBezTo>
                      <a:pt x="14928" y="155120"/>
                      <a:pt x="14942" y="155120"/>
                      <a:pt x="14957" y="155120"/>
                    </a:cubicBezTo>
                    <a:lnTo>
                      <a:pt x="140604" y="155120"/>
                    </a:lnTo>
                    <a:cubicBezTo>
                      <a:pt x="148787" y="155120"/>
                      <a:pt x="155429" y="148496"/>
                      <a:pt x="155440" y="140324"/>
                    </a:cubicBezTo>
                    <a:cubicBezTo>
                      <a:pt x="155440" y="140288"/>
                      <a:pt x="155440" y="140288"/>
                      <a:pt x="155440" y="140288"/>
                    </a:cubicBezTo>
                    <a:lnTo>
                      <a:pt x="155440" y="14612"/>
                    </a:lnTo>
                    <a:cubicBezTo>
                      <a:pt x="155454" y="6440"/>
                      <a:pt x="148826" y="-184"/>
                      <a:pt x="140643" y="-220"/>
                    </a:cubicBezTo>
                    <a:cubicBezTo>
                      <a:pt x="140633" y="-220"/>
                      <a:pt x="140619" y="-220"/>
                      <a:pt x="140604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64" name="フリーフォーム: 図形 9663">
                <a:extLst>
                  <a:ext uri="{FF2B5EF4-FFF2-40B4-BE49-F238E27FC236}">
                    <a16:creationId xmlns:a16="http://schemas.microsoft.com/office/drawing/2014/main" id="{4DE7BD1D-F3CD-9FBF-859F-B306A6DAC186}"/>
                  </a:ext>
                </a:extLst>
              </p:cNvPr>
              <p:cNvSpPr/>
              <p:nvPr/>
            </p:nvSpPr>
            <p:spPr>
              <a:xfrm>
                <a:off x="2746952" y="415234"/>
                <a:ext cx="155322" cy="155339"/>
              </a:xfrm>
              <a:custGeom>
                <a:avLst/>
                <a:gdLst>
                  <a:gd name="connsiteX0" fmla="*/ 14940 w 155322"/>
                  <a:gd name="connsiteY0" fmla="*/ -220 h 155339"/>
                  <a:gd name="connsiteX1" fmla="*/ 105 w 155322"/>
                  <a:gd name="connsiteY1" fmla="*/ 14576 h 155339"/>
                  <a:gd name="connsiteX2" fmla="*/ 105 w 155322"/>
                  <a:gd name="connsiteY2" fmla="*/ 14612 h 155339"/>
                  <a:gd name="connsiteX3" fmla="*/ 105 w 155322"/>
                  <a:gd name="connsiteY3" fmla="*/ 140288 h 155339"/>
                  <a:gd name="connsiteX4" fmla="*/ 14900 w 155322"/>
                  <a:gd name="connsiteY4" fmla="*/ 155120 h 155339"/>
                  <a:gd name="connsiteX5" fmla="*/ 14940 w 155322"/>
                  <a:gd name="connsiteY5" fmla="*/ 155120 h 155339"/>
                  <a:gd name="connsiteX6" fmla="*/ 140591 w 155322"/>
                  <a:gd name="connsiteY6" fmla="*/ 155120 h 155339"/>
                  <a:gd name="connsiteX7" fmla="*/ 155427 w 155322"/>
                  <a:gd name="connsiteY7" fmla="*/ 140324 h 155339"/>
                  <a:gd name="connsiteX8" fmla="*/ 155427 w 155322"/>
                  <a:gd name="connsiteY8" fmla="*/ 140288 h 155339"/>
                  <a:gd name="connsiteX9" fmla="*/ 155427 w 155322"/>
                  <a:gd name="connsiteY9" fmla="*/ 14612 h 155339"/>
                  <a:gd name="connsiteX10" fmla="*/ 140631 w 155322"/>
                  <a:gd name="connsiteY10" fmla="*/ -220 h 155339"/>
                  <a:gd name="connsiteX11" fmla="*/ 140591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940" y="-220"/>
                    </a:moveTo>
                    <a:cubicBezTo>
                      <a:pt x="6757" y="-220"/>
                      <a:pt x="115" y="6404"/>
                      <a:pt x="105" y="14576"/>
                    </a:cubicBezTo>
                    <a:cubicBezTo>
                      <a:pt x="105" y="14612"/>
                      <a:pt x="105" y="14612"/>
                      <a:pt x="105" y="14612"/>
                    </a:cubicBezTo>
                    <a:lnTo>
                      <a:pt x="105" y="140288"/>
                    </a:lnTo>
                    <a:cubicBezTo>
                      <a:pt x="94" y="148460"/>
                      <a:pt x="6718" y="155084"/>
                      <a:pt x="14900" y="155120"/>
                    </a:cubicBezTo>
                    <a:cubicBezTo>
                      <a:pt x="14915" y="155120"/>
                      <a:pt x="14929" y="155120"/>
                      <a:pt x="14940" y="155120"/>
                    </a:cubicBezTo>
                    <a:lnTo>
                      <a:pt x="140591" y="155120"/>
                    </a:lnTo>
                    <a:cubicBezTo>
                      <a:pt x="148774" y="155120"/>
                      <a:pt x="155416" y="148496"/>
                      <a:pt x="155427" y="140324"/>
                    </a:cubicBezTo>
                    <a:cubicBezTo>
                      <a:pt x="155427" y="140288"/>
                      <a:pt x="155427" y="140288"/>
                      <a:pt x="155427" y="140288"/>
                    </a:cubicBezTo>
                    <a:lnTo>
                      <a:pt x="155427" y="14612"/>
                    </a:lnTo>
                    <a:cubicBezTo>
                      <a:pt x="155437" y="6440"/>
                      <a:pt x="148813" y="-184"/>
                      <a:pt x="140631" y="-220"/>
                    </a:cubicBezTo>
                    <a:cubicBezTo>
                      <a:pt x="140616" y="-220"/>
                      <a:pt x="140602" y="-220"/>
                      <a:pt x="140591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65" name="フリーフォーム: 図形 9664">
                <a:extLst>
                  <a:ext uri="{FF2B5EF4-FFF2-40B4-BE49-F238E27FC236}">
                    <a16:creationId xmlns:a16="http://schemas.microsoft.com/office/drawing/2014/main" id="{E6495AFC-E6FA-2F08-D430-E4600275BE57}"/>
                  </a:ext>
                </a:extLst>
              </p:cNvPr>
              <p:cNvSpPr/>
              <p:nvPr/>
            </p:nvSpPr>
            <p:spPr>
              <a:xfrm>
                <a:off x="2533202" y="415234"/>
                <a:ext cx="155322" cy="155339"/>
              </a:xfrm>
              <a:custGeom>
                <a:avLst/>
                <a:gdLst>
                  <a:gd name="connsiteX0" fmla="*/ 14924 w 155322"/>
                  <a:gd name="connsiteY0" fmla="*/ -220 h 155339"/>
                  <a:gd name="connsiteX1" fmla="*/ 88 w 155322"/>
                  <a:gd name="connsiteY1" fmla="*/ 14576 h 155339"/>
                  <a:gd name="connsiteX2" fmla="*/ 88 w 155322"/>
                  <a:gd name="connsiteY2" fmla="*/ 14612 h 155339"/>
                  <a:gd name="connsiteX3" fmla="*/ 88 w 155322"/>
                  <a:gd name="connsiteY3" fmla="*/ 140288 h 155339"/>
                  <a:gd name="connsiteX4" fmla="*/ 14884 w 155322"/>
                  <a:gd name="connsiteY4" fmla="*/ 155120 h 155339"/>
                  <a:gd name="connsiteX5" fmla="*/ 14924 w 155322"/>
                  <a:gd name="connsiteY5" fmla="*/ 155120 h 155339"/>
                  <a:gd name="connsiteX6" fmla="*/ 140575 w 155322"/>
                  <a:gd name="connsiteY6" fmla="*/ 155120 h 155339"/>
                  <a:gd name="connsiteX7" fmla="*/ 155410 w 155322"/>
                  <a:gd name="connsiteY7" fmla="*/ 140324 h 155339"/>
                  <a:gd name="connsiteX8" fmla="*/ 155410 w 155322"/>
                  <a:gd name="connsiteY8" fmla="*/ 140288 h 155339"/>
                  <a:gd name="connsiteX9" fmla="*/ 155410 w 155322"/>
                  <a:gd name="connsiteY9" fmla="*/ 14612 h 155339"/>
                  <a:gd name="connsiteX10" fmla="*/ 140614 w 155322"/>
                  <a:gd name="connsiteY10" fmla="*/ -220 h 155339"/>
                  <a:gd name="connsiteX11" fmla="*/ 140575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924" y="-220"/>
                    </a:moveTo>
                    <a:cubicBezTo>
                      <a:pt x="6741" y="-220"/>
                      <a:pt x="99" y="6404"/>
                      <a:pt x="88" y="14576"/>
                    </a:cubicBezTo>
                    <a:cubicBezTo>
                      <a:pt x="88" y="14612"/>
                      <a:pt x="88" y="14612"/>
                      <a:pt x="88" y="14612"/>
                    </a:cubicBezTo>
                    <a:lnTo>
                      <a:pt x="88" y="140288"/>
                    </a:lnTo>
                    <a:cubicBezTo>
                      <a:pt x="77" y="148460"/>
                      <a:pt x="6701" y="155084"/>
                      <a:pt x="14884" y="155120"/>
                    </a:cubicBezTo>
                    <a:cubicBezTo>
                      <a:pt x="14899" y="155120"/>
                      <a:pt x="14913" y="155120"/>
                      <a:pt x="14924" y="155120"/>
                    </a:cubicBezTo>
                    <a:lnTo>
                      <a:pt x="140575" y="155120"/>
                    </a:lnTo>
                    <a:cubicBezTo>
                      <a:pt x="148757" y="155120"/>
                      <a:pt x="155399" y="148496"/>
                      <a:pt x="155410" y="140324"/>
                    </a:cubicBezTo>
                    <a:cubicBezTo>
                      <a:pt x="155410" y="140288"/>
                      <a:pt x="155410" y="140288"/>
                      <a:pt x="155410" y="140288"/>
                    </a:cubicBezTo>
                    <a:lnTo>
                      <a:pt x="155410" y="14612"/>
                    </a:lnTo>
                    <a:cubicBezTo>
                      <a:pt x="155421" y="6440"/>
                      <a:pt x="148797" y="-184"/>
                      <a:pt x="140614" y="-220"/>
                    </a:cubicBezTo>
                    <a:cubicBezTo>
                      <a:pt x="140600" y="-220"/>
                      <a:pt x="140585" y="-220"/>
                      <a:pt x="140575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66" name="フリーフォーム: 図形 9665">
                <a:extLst>
                  <a:ext uri="{FF2B5EF4-FFF2-40B4-BE49-F238E27FC236}">
                    <a16:creationId xmlns:a16="http://schemas.microsoft.com/office/drawing/2014/main" id="{1851BA6B-B97A-78FD-3958-7B88220A12FC}"/>
                  </a:ext>
                </a:extLst>
              </p:cNvPr>
              <p:cNvSpPr/>
              <p:nvPr/>
            </p:nvSpPr>
            <p:spPr>
              <a:xfrm>
                <a:off x="2319452" y="415234"/>
                <a:ext cx="155322" cy="155339"/>
              </a:xfrm>
              <a:custGeom>
                <a:avLst/>
                <a:gdLst>
                  <a:gd name="connsiteX0" fmla="*/ 14907 w 155322"/>
                  <a:gd name="connsiteY0" fmla="*/ -220 h 155339"/>
                  <a:gd name="connsiteX1" fmla="*/ 72 w 155322"/>
                  <a:gd name="connsiteY1" fmla="*/ 14576 h 155339"/>
                  <a:gd name="connsiteX2" fmla="*/ 72 w 155322"/>
                  <a:gd name="connsiteY2" fmla="*/ 14612 h 155339"/>
                  <a:gd name="connsiteX3" fmla="*/ 72 w 155322"/>
                  <a:gd name="connsiteY3" fmla="*/ 140288 h 155339"/>
                  <a:gd name="connsiteX4" fmla="*/ 14867 w 155322"/>
                  <a:gd name="connsiteY4" fmla="*/ 155120 h 155339"/>
                  <a:gd name="connsiteX5" fmla="*/ 14907 w 155322"/>
                  <a:gd name="connsiteY5" fmla="*/ 155120 h 155339"/>
                  <a:gd name="connsiteX6" fmla="*/ 140558 w 155322"/>
                  <a:gd name="connsiteY6" fmla="*/ 155120 h 155339"/>
                  <a:gd name="connsiteX7" fmla="*/ 155394 w 155322"/>
                  <a:gd name="connsiteY7" fmla="*/ 140324 h 155339"/>
                  <a:gd name="connsiteX8" fmla="*/ 155394 w 155322"/>
                  <a:gd name="connsiteY8" fmla="*/ 140288 h 155339"/>
                  <a:gd name="connsiteX9" fmla="*/ 155394 w 155322"/>
                  <a:gd name="connsiteY9" fmla="*/ 14612 h 155339"/>
                  <a:gd name="connsiteX10" fmla="*/ 140598 w 155322"/>
                  <a:gd name="connsiteY10" fmla="*/ -220 h 155339"/>
                  <a:gd name="connsiteX11" fmla="*/ 140558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907" y="-220"/>
                    </a:moveTo>
                    <a:cubicBezTo>
                      <a:pt x="6724" y="-220"/>
                      <a:pt x="82" y="6404"/>
                      <a:pt x="72" y="14576"/>
                    </a:cubicBezTo>
                    <a:cubicBezTo>
                      <a:pt x="72" y="14612"/>
                      <a:pt x="72" y="14612"/>
                      <a:pt x="72" y="14612"/>
                    </a:cubicBezTo>
                    <a:lnTo>
                      <a:pt x="72" y="140288"/>
                    </a:lnTo>
                    <a:cubicBezTo>
                      <a:pt x="61" y="148460"/>
                      <a:pt x="6685" y="155084"/>
                      <a:pt x="14867" y="155120"/>
                    </a:cubicBezTo>
                    <a:cubicBezTo>
                      <a:pt x="14882" y="155120"/>
                      <a:pt x="14896" y="155120"/>
                      <a:pt x="14907" y="155120"/>
                    </a:cubicBezTo>
                    <a:lnTo>
                      <a:pt x="140558" y="155120"/>
                    </a:lnTo>
                    <a:cubicBezTo>
                      <a:pt x="148741" y="155120"/>
                      <a:pt x="155383" y="148496"/>
                      <a:pt x="155394" y="140324"/>
                    </a:cubicBezTo>
                    <a:cubicBezTo>
                      <a:pt x="155394" y="140288"/>
                      <a:pt x="155394" y="140288"/>
                      <a:pt x="155394" y="140288"/>
                    </a:cubicBezTo>
                    <a:lnTo>
                      <a:pt x="155394" y="14612"/>
                    </a:lnTo>
                    <a:cubicBezTo>
                      <a:pt x="155404" y="6440"/>
                      <a:pt x="148780" y="-184"/>
                      <a:pt x="140598" y="-220"/>
                    </a:cubicBezTo>
                    <a:cubicBezTo>
                      <a:pt x="140583" y="-220"/>
                      <a:pt x="140569" y="-220"/>
                      <a:pt x="140558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67" name="フリーフォーム: 図形 9666">
                <a:extLst>
                  <a:ext uri="{FF2B5EF4-FFF2-40B4-BE49-F238E27FC236}">
                    <a16:creationId xmlns:a16="http://schemas.microsoft.com/office/drawing/2014/main" id="{ED8D22EE-28DB-298A-6E69-B0C8C9525A6F}"/>
                  </a:ext>
                </a:extLst>
              </p:cNvPr>
              <p:cNvSpPr/>
              <p:nvPr/>
            </p:nvSpPr>
            <p:spPr>
              <a:xfrm>
                <a:off x="2105702" y="415234"/>
                <a:ext cx="155322" cy="155339"/>
              </a:xfrm>
              <a:custGeom>
                <a:avLst/>
                <a:gdLst>
                  <a:gd name="connsiteX0" fmla="*/ 14891 w 155322"/>
                  <a:gd name="connsiteY0" fmla="*/ -220 h 155339"/>
                  <a:gd name="connsiteX1" fmla="*/ 55 w 155322"/>
                  <a:gd name="connsiteY1" fmla="*/ 14576 h 155339"/>
                  <a:gd name="connsiteX2" fmla="*/ 55 w 155322"/>
                  <a:gd name="connsiteY2" fmla="*/ 14612 h 155339"/>
                  <a:gd name="connsiteX3" fmla="*/ 55 w 155322"/>
                  <a:gd name="connsiteY3" fmla="*/ 140288 h 155339"/>
                  <a:gd name="connsiteX4" fmla="*/ 14851 w 155322"/>
                  <a:gd name="connsiteY4" fmla="*/ 155120 h 155339"/>
                  <a:gd name="connsiteX5" fmla="*/ 14891 w 155322"/>
                  <a:gd name="connsiteY5" fmla="*/ 155120 h 155339"/>
                  <a:gd name="connsiteX6" fmla="*/ 140541 w 155322"/>
                  <a:gd name="connsiteY6" fmla="*/ 155120 h 155339"/>
                  <a:gd name="connsiteX7" fmla="*/ 155377 w 155322"/>
                  <a:gd name="connsiteY7" fmla="*/ 140324 h 155339"/>
                  <a:gd name="connsiteX8" fmla="*/ 155377 w 155322"/>
                  <a:gd name="connsiteY8" fmla="*/ 140288 h 155339"/>
                  <a:gd name="connsiteX9" fmla="*/ 155377 w 155322"/>
                  <a:gd name="connsiteY9" fmla="*/ 14612 h 155339"/>
                  <a:gd name="connsiteX10" fmla="*/ 140581 w 155322"/>
                  <a:gd name="connsiteY10" fmla="*/ -220 h 155339"/>
                  <a:gd name="connsiteX11" fmla="*/ 140541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891" y="-220"/>
                    </a:moveTo>
                    <a:cubicBezTo>
                      <a:pt x="6708" y="-220"/>
                      <a:pt x="66" y="6404"/>
                      <a:pt x="55" y="14576"/>
                    </a:cubicBezTo>
                    <a:cubicBezTo>
                      <a:pt x="55" y="14612"/>
                      <a:pt x="55" y="14612"/>
                      <a:pt x="55" y="14612"/>
                    </a:cubicBezTo>
                    <a:lnTo>
                      <a:pt x="55" y="140288"/>
                    </a:lnTo>
                    <a:cubicBezTo>
                      <a:pt x="44" y="148460"/>
                      <a:pt x="6668" y="155084"/>
                      <a:pt x="14851" y="155120"/>
                    </a:cubicBezTo>
                    <a:cubicBezTo>
                      <a:pt x="14866" y="155120"/>
                      <a:pt x="14880" y="155120"/>
                      <a:pt x="14891" y="155120"/>
                    </a:cubicBezTo>
                    <a:lnTo>
                      <a:pt x="140541" y="155120"/>
                    </a:lnTo>
                    <a:cubicBezTo>
                      <a:pt x="148724" y="155120"/>
                      <a:pt x="155366" y="148496"/>
                      <a:pt x="155377" y="140324"/>
                    </a:cubicBezTo>
                    <a:cubicBezTo>
                      <a:pt x="155377" y="140288"/>
                      <a:pt x="155377" y="140288"/>
                      <a:pt x="155377" y="140288"/>
                    </a:cubicBezTo>
                    <a:lnTo>
                      <a:pt x="155377" y="14612"/>
                    </a:lnTo>
                    <a:cubicBezTo>
                      <a:pt x="155388" y="6440"/>
                      <a:pt x="148764" y="-184"/>
                      <a:pt x="140581" y="-220"/>
                    </a:cubicBezTo>
                    <a:cubicBezTo>
                      <a:pt x="140567" y="-220"/>
                      <a:pt x="140552" y="-220"/>
                      <a:pt x="140541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68" name="フリーフォーム: 図形 9667">
                <a:extLst>
                  <a:ext uri="{FF2B5EF4-FFF2-40B4-BE49-F238E27FC236}">
                    <a16:creationId xmlns:a16="http://schemas.microsoft.com/office/drawing/2014/main" id="{5E0983B4-972E-9E48-CFCD-8118A43B6C5F}"/>
                  </a:ext>
                </a:extLst>
              </p:cNvPr>
              <p:cNvSpPr/>
              <p:nvPr/>
            </p:nvSpPr>
            <p:spPr>
              <a:xfrm>
                <a:off x="1891883" y="415234"/>
                <a:ext cx="155318" cy="155339"/>
              </a:xfrm>
              <a:custGeom>
                <a:avLst/>
                <a:gdLst>
                  <a:gd name="connsiteX0" fmla="*/ 14874 w 155318"/>
                  <a:gd name="connsiteY0" fmla="*/ -220 h 155339"/>
                  <a:gd name="connsiteX1" fmla="*/ 39 w 155318"/>
                  <a:gd name="connsiteY1" fmla="*/ 14576 h 155339"/>
                  <a:gd name="connsiteX2" fmla="*/ 39 w 155318"/>
                  <a:gd name="connsiteY2" fmla="*/ 14612 h 155339"/>
                  <a:gd name="connsiteX3" fmla="*/ 39 w 155318"/>
                  <a:gd name="connsiteY3" fmla="*/ 140288 h 155339"/>
                  <a:gd name="connsiteX4" fmla="*/ 14835 w 155318"/>
                  <a:gd name="connsiteY4" fmla="*/ 155120 h 155339"/>
                  <a:gd name="connsiteX5" fmla="*/ 14874 w 155318"/>
                  <a:gd name="connsiteY5" fmla="*/ 155120 h 155339"/>
                  <a:gd name="connsiteX6" fmla="*/ 140521 w 155318"/>
                  <a:gd name="connsiteY6" fmla="*/ 155120 h 155339"/>
                  <a:gd name="connsiteX7" fmla="*/ 155357 w 155318"/>
                  <a:gd name="connsiteY7" fmla="*/ 140324 h 155339"/>
                  <a:gd name="connsiteX8" fmla="*/ 155357 w 155318"/>
                  <a:gd name="connsiteY8" fmla="*/ 140288 h 155339"/>
                  <a:gd name="connsiteX9" fmla="*/ 155357 w 155318"/>
                  <a:gd name="connsiteY9" fmla="*/ 14612 h 155339"/>
                  <a:gd name="connsiteX10" fmla="*/ 140561 w 155318"/>
                  <a:gd name="connsiteY10" fmla="*/ -220 h 155339"/>
                  <a:gd name="connsiteX11" fmla="*/ 140521 w 155318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39">
                    <a:moveTo>
                      <a:pt x="14874" y="-220"/>
                    </a:moveTo>
                    <a:cubicBezTo>
                      <a:pt x="6691" y="-220"/>
                      <a:pt x="49" y="6404"/>
                      <a:pt x="39" y="14576"/>
                    </a:cubicBezTo>
                    <a:cubicBezTo>
                      <a:pt x="39" y="14612"/>
                      <a:pt x="39" y="14612"/>
                      <a:pt x="39" y="14612"/>
                    </a:cubicBezTo>
                    <a:lnTo>
                      <a:pt x="39" y="140288"/>
                    </a:lnTo>
                    <a:cubicBezTo>
                      <a:pt x="28" y="148460"/>
                      <a:pt x="6652" y="155084"/>
                      <a:pt x="14835" y="155120"/>
                    </a:cubicBezTo>
                    <a:cubicBezTo>
                      <a:pt x="14845" y="155120"/>
                      <a:pt x="14860" y="155120"/>
                      <a:pt x="14874" y="155120"/>
                    </a:cubicBezTo>
                    <a:lnTo>
                      <a:pt x="140521" y="155120"/>
                    </a:lnTo>
                    <a:cubicBezTo>
                      <a:pt x="148704" y="155120"/>
                      <a:pt x="155346" y="148496"/>
                      <a:pt x="155357" y="140324"/>
                    </a:cubicBezTo>
                    <a:cubicBezTo>
                      <a:pt x="155357" y="140288"/>
                      <a:pt x="155357" y="140288"/>
                      <a:pt x="155357" y="140288"/>
                    </a:cubicBezTo>
                    <a:lnTo>
                      <a:pt x="155357" y="14612"/>
                    </a:lnTo>
                    <a:cubicBezTo>
                      <a:pt x="155368" y="6440"/>
                      <a:pt x="148744" y="-184"/>
                      <a:pt x="140561" y="-220"/>
                    </a:cubicBezTo>
                    <a:cubicBezTo>
                      <a:pt x="140550" y="-220"/>
                      <a:pt x="140536" y="-220"/>
                      <a:pt x="140521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69" name="フリーフォーム: 図形 9668">
                <a:extLst>
                  <a:ext uri="{FF2B5EF4-FFF2-40B4-BE49-F238E27FC236}">
                    <a16:creationId xmlns:a16="http://schemas.microsoft.com/office/drawing/2014/main" id="{63A84C0B-66D4-3020-64B1-190714398A9E}"/>
                  </a:ext>
                </a:extLst>
              </p:cNvPr>
              <p:cNvSpPr/>
              <p:nvPr/>
            </p:nvSpPr>
            <p:spPr>
              <a:xfrm>
                <a:off x="1678133" y="415234"/>
                <a:ext cx="155318" cy="155339"/>
              </a:xfrm>
              <a:custGeom>
                <a:avLst/>
                <a:gdLst>
                  <a:gd name="connsiteX0" fmla="*/ 14858 w 155318"/>
                  <a:gd name="connsiteY0" fmla="*/ -220 h 155339"/>
                  <a:gd name="connsiteX1" fmla="*/ 22 w 155318"/>
                  <a:gd name="connsiteY1" fmla="*/ 14576 h 155339"/>
                  <a:gd name="connsiteX2" fmla="*/ 22 w 155318"/>
                  <a:gd name="connsiteY2" fmla="*/ 14612 h 155339"/>
                  <a:gd name="connsiteX3" fmla="*/ 22 w 155318"/>
                  <a:gd name="connsiteY3" fmla="*/ 140288 h 155339"/>
                  <a:gd name="connsiteX4" fmla="*/ 14818 w 155318"/>
                  <a:gd name="connsiteY4" fmla="*/ 155120 h 155339"/>
                  <a:gd name="connsiteX5" fmla="*/ 14858 w 155318"/>
                  <a:gd name="connsiteY5" fmla="*/ 155120 h 155339"/>
                  <a:gd name="connsiteX6" fmla="*/ 140505 w 155318"/>
                  <a:gd name="connsiteY6" fmla="*/ 155120 h 155339"/>
                  <a:gd name="connsiteX7" fmla="*/ 155341 w 155318"/>
                  <a:gd name="connsiteY7" fmla="*/ 140324 h 155339"/>
                  <a:gd name="connsiteX8" fmla="*/ 155341 w 155318"/>
                  <a:gd name="connsiteY8" fmla="*/ 140288 h 155339"/>
                  <a:gd name="connsiteX9" fmla="*/ 155341 w 155318"/>
                  <a:gd name="connsiteY9" fmla="*/ 14612 h 155339"/>
                  <a:gd name="connsiteX10" fmla="*/ 140545 w 155318"/>
                  <a:gd name="connsiteY10" fmla="*/ -220 h 155339"/>
                  <a:gd name="connsiteX11" fmla="*/ 140505 w 155318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39">
                    <a:moveTo>
                      <a:pt x="14858" y="-220"/>
                    </a:moveTo>
                    <a:cubicBezTo>
                      <a:pt x="6675" y="-220"/>
                      <a:pt x="33" y="6404"/>
                      <a:pt x="22" y="14576"/>
                    </a:cubicBezTo>
                    <a:cubicBezTo>
                      <a:pt x="22" y="14612"/>
                      <a:pt x="22" y="14612"/>
                      <a:pt x="22" y="14612"/>
                    </a:cubicBezTo>
                    <a:lnTo>
                      <a:pt x="22" y="140288"/>
                    </a:lnTo>
                    <a:cubicBezTo>
                      <a:pt x="11" y="148460"/>
                      <a:pt x="6635" y="155084"/>
                      <a:pt x="14818" y="155120"/>
                    </a:cubicBezTo>
                    <a:cubicBezTo>
                      <a:pt x="14829" y="155120"/>
                      <a:pt x="14843" y="155120"/>
                      <a:pt x="14858" y="155120"/>
                    </a:cubicBezTo>
                    <a:lnTo>
                      <a:pt x="140505" y="155120"/>
                    </a:lnTo>
                    <a:cubicBezTo>
                      <a:pt x="148688" y="155120"/>
                      <a:pt x="155330" y="148496"/>
                      <a:pt x="155341" y="140324"/>
                    </a:cubicBezTo>
                    <a:cubicBezTo>
                      <a:pt x="155341" y="140288"/>
                      <a:pt x="155341" y="140288"/>
                      <a:pt x="155341" y="140288"/>
                    </a:cubicBezTo>
                    <a:lnTo>
                      <a:pt x="155341" y="14612"/>
                    </a:lnTo>
                    <a:cubicBezTo>
                      <a:pt x="155351" y="6440"/>
                      <a:pt x="148727" y="-184"/>
                      <a:pt x="140545" y="-220"/>
                    </a:cubicBezTo>
                    <a:cubicBezTo>
                      <a:pt x="140534" y="-220"/>
                      <a:pt x="140519" y="-220"/>
                      <a:pt x="140505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70" name="フリーフォーム: 図形 9669">
                <a:extLst>
                  <a:ext uri="{FF2B5EF4-FFF2-40B4-BE49-F238E27FC236}">
                    <a16:creationId xmlns:a16="http://schemas.microsoft.com/office/drawing/2014/main" id="{B03E19D9-6E7B-0A4A-71EB-2D07B6F3C8D9}"/>
                  </a:ext>
                </a:extLst>
              </p:cNvPr>
              <p:cNvSpPr/>
              <p:nvPr/>
            </p:nvSpPr>
            <p:spPr>
              <a:xfrm>
                <a:off x="1464383" y="415234"/>
                <a:ext cx="155318" cy="155339"/>
              </a:xfrm>
              <a:custGeom>
                <a:avLst/>
                <a:gdLst>
                  <a:gd name="connsiteX0" fmla="*/ 14841 w 155318"/>
                  <a:gd name="connsiteY0" fmla="*/ -220 h 155339"/>
                  <a:gd name="connsiteX1" fmla="*/ 6 w 155318"/>
                  <a:gd name="connsiteY1" fmla="*/ 14576 h 155339"/>
                  <a:gd name="connsiteX2" fmla="*/ 6 w 155318"/>
                  <a:gd name="connsiteY2" fmla="*/ 14612 h 155339"/>
                  <a:gd name="connsiteX3" fmla="*/ 6 w 155318"/>
                  <a:gd name="connsiteY3" fmla="*/ 140288 h 155339"/>
                  <a:gd name="connsiteX4" fmla="*/ 14802 w 155318"/>
                  <a:gd name="connsiteY4" fmla="*/ 155120 h 155339"/>
                  <a:gd name="connsiteX5" fmla="*/ 14841 w 155318"/>
                  <a:gd name="connsiteY5" fmla="*/ 155120 h 155339"/>
                  <a:gd name="connsiteX6" fmla="*/ 140488 w 155318"/>
                  <a:gd name="connsiteY6" fmla="*/ 155120 h 155339"/>
                  <a:gd name="connsiteX7" fmla="*/ 155324 w 155318"/>
                  <a:gd name="connsiteY7" fmla="*/ 140324 h 155339"/>
                  <a:gd name="connsiteX8" fmla="*/ 155324 w 155318"/>
                  <a:gd name="connsiteY8" fmla="*/ 140288 h 155339"/>
                  <a:gd name="connsiteX9" fmla="*/ 155324 w 155318"/>
                  <a:gd name="connsiteY9" fmla="*/ 14612 h 155339"/>
                  <a:gd name="connsiteX10" fmla="*/ 140528 w 155318"/>
                  <a:gd name="connsiteY10" fmla="*/ -220 h 155339"/>
                  <a:gd name="connsiteX11" fmla="*/ 140488 w 155318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39">
                    <a:moveTo>
                      <a:pt x="14841" y="-220"/>
                    </a:moveTo>
                    <a:cubicBezTo>
                      <a:pt x="6658" y="-220"/>
                      <a:pt x="16" y="6404"/>
                      <a:pt x="6" y="14576"/>
                    </a:cubicBezTo>
                    <a:cubicBezTo>
                      <a:pt x="6" y="14612"/>
                      <a:pt x="6" y="14612"/>
                      <a:pt x="6" y="14612"/>
                    </a:cubicBezTo>
                    <a:lnTo>
                      <a:pt x="6" y="140288"/>
                    </a:lnTo>
                    <a:cubicBezTo>
                      <a:pt x="-5" y="148460"/>
                      <a:pt x="6619" y="155084"/>
                      <a:pt x="14802" y="155120"/>
                    </a:cubicBezTo>
                    <a:cubicBezTo>
                      <a:pt x="14812" y="155120"/>
                      <a:pt x="14827" y="155120"/>
                      <a:pt x="14841" y="155120"/>
                    </a:cubicBezTo>
                    <a:lnTo>
                      <a:pt x="140488" y="155120"/>
                    </a:lnTo>
                    <a:cubicBezTo>
                      <a:pt x="148671" y="155120"/>
                      <a:pt x="155313" y="148496"/>
                      <a:pt x="155324" y="140324"/>
                    </a:cubicBezTo>
                    <a:cubicBezTo>
                      <a:pt x="155324" y="140288"/>
                      <a:pt x="155324" y="140288"/>
                      <a:pt x="155324" y="140288"/>
                    </a:cubicBezTo>
                    <a:lnTo>
                      <a:pt x="155324" y="14612"/>
                    </a:lnTo>
                    <a:cubicBezTo>
                      <a:pt x="155335" y="6440"/>
                      <a:pt x="148711" y="-184"/>
                      <a:pt x="140528" y="-220"/>
                    </a:cubicBezTo>
                    <a:cubicBezTo>
                      <a:pt x="140517" y="-220"/>
                      <a:pt x="140503" y="-220"/>
                      <a:pt x="140488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71" name="フリーフォーム: 図形 9670">
                <a:extLst>
                  <a:ext uri="{FF2B5EF4-FFF2-40B4-BE49-F238E27FC236}">
                    <a16:creationId xmlns:a16="http://schemas.microsoft.com/office/drawing/2014/main" id="{9BBC47FE-95C9-B735-880A-B79022D17800}"/>
                  </a:ext>
                </a:extLst>
              </p:cNvPr>
              <p:cNvSpPr/>
              <p:nvPr/>
            </p:nvSpPr>
            <p:spPr>
              <a:xfrm>
                <a:off x="1250561" y="415234"/>
                <a:ext cx="155322" cy="155339"/>
              </a:xfrm>
              <a:custGeom>
                <a:avLst/>
                <a:gdLst>
                  <a:gd name="connsiteX0" fmla="*/ 14825 w 155322"/>
                  <a:gd name="connsiteY0" fmla="*/ -220 h 155339"/>
                  <a:gd name="connsiteX1" fmla="*/ -11 w 155322"/>
                  <a:gd name="connsiteY1" fmla="*/ 14576 h 155339"/>
                  <a:gd name="connsiteX2" fmla="*/ -11 w 155322"/>
                  <a:gd name="connsiteY2" fmla="*/ 14612 h 155339"/>
                  <a:gd name="connsiteX3" fmla="*/ -11 w 155322"/>
                  <a:gd name="connsiteY3" fmla="*/ 140288 h 155339"/>
                  <a:gd name="connsiteX4" fmla="*/ 14785 w 155322"/>
                  <a:gd name="connsiteY4" fmla="*/ 155120 h 155339"/>
                  <a:gd name="connsiteX5" fmla="*/ 14825 w 155322"/>
                  <a:gd name="connsiteY5" fmla="*/ 155120 h 155339"/>
                  <a:gd name="connsiteX6" fmla="*/ 140476 w 155322"/>
                  <a:gd name="connsiteY6" fmla="*/ 155120 h 155339"/>
                  <a:gd name="connsiteX7" fmla="*/ 155311 w 155322"/>
                  <a:gd name="connsiteY7" fmla="*/ 140324 h 155339"/>
                  <a:gd name="connsiteX8" fmla="*/ 155311 w 155322"/>
                  <a:gd name="connsiteY8" fmla="*/ 140288 h 155339"/>
                  <a:gd name="connsiteX9" fmla="*/ 155311 w 155322"/>
                  <a:gd name="connsiteY9" fmla="*/ 14612 h 155339"/>
                  <a:gd name="connsiteX10" fmla="*/ 140515 w 155322"/>
                  <a:gd name="connsiteY10" fmla="*/ -220 h 155339"/>
                  <a:gd name="connsiteX11" fmla="*/ 140476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825" y="-220"/>
                    </a:moveTo>
                    <a:cubicBezTo>
                      <a:pt x="6642" y="-220"/>
                      <a:pt x="0" y="6404"/>
                      <a:pt x="-11" y="14576"/>
                    </a:cubicBezTo>
                    <a:cubicBezTo>
                      <a:pt x="-11" y="14612"/>
                      <a:pt x="-11" y="14612"/>
                      <a:pt x="-11" y="14612"/>
                    </a:cubicBezTo>
                    <a:lnTo>
                      <a:pt x="-11" y="140288"/>
                    </a:lnTo>
                    <a:cubicBezTo>
                      <a:pt x="-22" y="148460"/>
                      <a:pt x="6602" y="155084"/>
                      <a:pt x="14785" y="155120"/>
                    </a:cubicBezTo>
                    <a:cubicBezTo>
                      <a:pt x="14799" y="155120"/>
                      <a:pt x="14814" y="155120"/>
                      <a:pt x="14825" y="155120"/>
                    </a:cubicBezTo>
                    <a:lnTo>
                      <a:pt x="140476" y="155120"/>
                    </a:lnTo>
                    <a:cubicBezTo>
                      <a:pt x="148659" y="155120"/>
                      <a:pt x="155300" y="148496"/>
                      <a:pt x="155311" y="140324"/>
                    </a:cubicBezTo>
                    <a:cubicBezTo>
                      <a:pt x="155311" y="140288"/>
                      <a:pt x="155311" y="140288"/>
                      <a:pt x="155311" y="140288"/>
                    </a:cubicBezTo>
                    <a:lnTo>
                      <a:pt x="155311" y="14612"/>
                    </a:lnTo>
                    <a:cubicBezTo>
                      <a:pt x="155322" y="6440"/>
                      <a:pt x="148698" y="-184"/>
                      <a:pt x="140515" y="-220"/>
                    </a:cubicBezTo>
                    <a:cubicBezTo>
                      <a:pt x="140501" y="-220"/>
                      <a:pt x="140486" y="-220"/>
                      <a:pt x="140476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72" name="フリーフォーム: 図形 9671">
                <a:extLst>
                  <a:ext uri="{FF2B5EF4-FFF2-40B4-BE49-F238E27FC236}">
                    <a16:creationId xmlns:a16="http://schemas.microsoft.com/office/drawing/2014/main" id="{EFB5AE47-8D37-A095-D866-2F6C586332B3}"/>
                  </a:ext>
                </a:extLst>
              </p:cNvPr>
              <p:cNvSpPr/>
              <p:nvPr/>
            </p:nvSpPr>
            <p:spPr>
              <a:xfrm>
                <a:off x="1036811" y="415234"/>
                <a:ext cx="155322" cy="155339"/>
              </a:xfrm>
              <a:custGeom>
                <a:avLst/>
                <a:gdLst>
                  <a:gd name="connsiteX0" fmla="*/ 14808 w 155322"/>
                  <a:gd name="connsiteY0" fmla="*/ -220 h 155339"/>
                  <a:gd name="connsiteX1" fmla="*/ -27 w 155322"/>
                  <a:gd name="connsiteY1" fmla="*/ 14576 h 155339"/>
                  <a:gd name="connsiteX2" fmla="*/ -27 w 155322"/>
                  <a:gd name="connsiteY2" fmla="*/ 14612 h 155339"/>
                  <a:gd name="connsiteX3" fmla="*/ -27 w 155322"/>
                  <a:gd name="connsiteY3" fmla="*/ 140288 h 155339"/>
                  <a:gd name="connsiteX4" fmla="*/ 14769 w 155322"/>
                  <a:gd name="connsiteY4" fmla="*/ 155120 h 155339"/>
                  <a:gd name="connsiteX5" fmla="*/ 14808 w 155322"/>
                  <a:gd name="connsiteY5" fmla="*/ 155120 h 155339"/>
                  <a:gd name="connsiteX6" fmla="*/ 140459 w 155322"/>
                  <a:gd name="connsiteY6" fmla="*/ 155120 h 155339"/>
                  <a:gd name="connsiteX7" fmla="*/ 155295 w 155322"/>
                  <a:gd name="connsiteY7" fmla="*/ 140324 h 155339"/>
                  <a:gd name="connsiteX8" fmla="*/ 155295 w 155322"/>
                  <a:gd name="connsiteY8" fmla="*/ 140288 h 155339"/>
                  <a:gd name="connsiteX9" fmla="*/ 155295 w 155322"/>
                  <a:gd name="connsiteY9" fmla="*/ 14612 h 155339"/>
                  <a:gd name="connsiteX10" fmla="*/ 140499 w 155322"/>
                  <a:gd name="connsiteY10" fmla="*/ -220 h 155339"/>
                  <a:gd name="connsiteX11" fmla="*/ 140459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808" y="-220"/>
                    </a:moveTo>
                    <a:cubicBezTo>
                      <a:pt x="6625" y="-220"/>
                      <a:pt x="-17" y="6404"/>
                      <a:pt x="-27" y="14576"/>
                    </a:cubicBezTo>
                    <a:cubicBezTo>
                      <a:pt x="-27" y="14612"/>
                      <a:pt x="-27" y="14612"/>
                      <a:pt x="-27" y="14612"/>
                    </a:cubicBezTo>
                    <a:lnTo>
                      <a:pt x="-27" y="140288"/>
                    </a:lnTo>
                    <a:cubicBezTo>
                      <a:pt x="-38" y="148460"/>
                      <a:pt x="6586" y="155084"/>
                      <a:pt x="14769" y="155120"/>
                    </a:cubicBezTo>
                    <a:cubicBezTo>
                      <a:pt x="14783" y="155120"/>
                      <a:pt x="14797" y="155120"/>
                      <a:pt x="14808" y="155120"/>
                    </a:cubicBezTo>
                    <a:lnTo>
                      <a:pt x="140459" y="155120"/>
                    </a:lnTo>
                    <a:cubicBezTo>
                      <a:pt x="148642" y="155120"/>
                      <a:pt x="155284" y="148496"/>
                      <a:pt x="155295" y="140324"/>
                    </a:cubicBezTo>
                    <a:cubicBezTo>
                      <a:pt x="155295" y="140288"/>
                      <a:pt x="155295" y="140288"/>
                      <a:pt x="155295" y="140288"/>
                    </a:cubicBezTo>
                    <a:lnTo>
                      <a:pt x="155295" y="14612"/>
                    </a:lnTo>
                    <a:cubicBezTo>
                      <a:pt x="155305" y="6440"/>
                      <a:pt x="148682" y="-184"/>
                      <a:pt x="140499" y="-220"/>
                    </a:cubicBezTo>
                    <a:cubicBezTo>
                      <a:pt x="140484" y="-220"/>
                      <a:pt x="140470" y="-220"/>
                      <a:pt x="140459" y="-220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73" name="フリーフォーム: 図形 9672">
                <a:extLst>
                  <a:ext uri="{FF2B5EF4-FFF2-40B4-BE49-F238E27FC236}">
                    <a16:creationId xmlns:a16="http://schemas.microsoft.com/office/drawing/2014/main" id="{7C5DF57E-2F56-ED81-A3A6-91343227149F}"/>
                  </a:ext>
                </a:extLst>
              </p:cNvPr>
              <p:cNvSpPr/>
              <p:nvPr/>
            </p:nvSpPr>
            <p:spPr>
              <a:xfrm>
                <a:off x="3910347" y="282142"/>
                <a:ext cx="169812" cy="81000"/>
              </a:xfrm>
              <a:custGeom>
                <a:avLst/>
                <a:gdLst>
                  <a:gd name="connsiteX0" fmla="*/ 15027 w 169812"/>
                  <a:gd name="connsiteY0" fmla="*/ -233 h 81000"/>
                  <a:gd name="connsiteX1" fmla="*/ 195 w 169812"/>
                  <a:gd name="connsiteY1" fmla="*/ 14563 h 81000"/>
                  <a:gd name="connsiteX2" fmla="*/ 195 w 169812"/>
                  <a:gd name="connsiteY2" fmla="*/ 14599 h 81000"/>
                  <a:gd name="connsiteX3" fmla="*/ 195 w 169812"/>
                  <a:gd name="connsiteY3" fmla="*/ 65935 h 81000"/>
                  <a:gd name="connsiteX4" fmla="*/ 14991 w 169812"/>
                  <a:gd name="connsiteY4" fmla="*/ 80767 h 81000"/>
                  <a:gd name="connsiteX5" fmla="*/ 15027 w 169812"/>
                  <a:gd name="connsiteY5" fmla="*/ 80767 h 81000"/>
                  <a:gd name="connsiteX6" fmla="*/ 155175 w 169812"/>
                  <a:gd name="connsiteY6" fmla="*/ 80767 h 81000"/>
                  <a:gd name="connsiteX7" fmla="*/ 170007 w 169812"/>
                  <a:gd name="connsiteY7" fmla="*/ 65971 h 81000"/>
                  <a:gd name="connsiteX8" fmla="*/ 170007 w 169812"/>
                  <a:gd name="connsiteY8" fmla="*/ 65935 h 81000"/>
                  <a:gd name="connsiteX9" fmla="*/ 170007 w 169812"/>
                  <a:gd name="connsiteY9" fmla="*/ 14599 h 81000"/>
                  <a:gd name="connsiteX10" fmla="*/ 155211 w 169812"/>
                  <a:gd name="connsiteY10" fmla="*/ -233 h 81000"/>
                  <a:gd name="connsiteX11" fmla="*/ 155175 w 169812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12" h="81000">
                    <a:moveTo>
                      <a:pt x="15027" y="-233"/>
                    </a:moveTo>
                    <a:cubicBezTo>
                      <a:pt x="6855" y="-233"/>
                      <a:pt x="195" y="6391"/>
                      <a:pt x="195" y="14563"/>
                    </a:cubicBezTo>
                    <a:cubicBezTo>
                      <a:pt x="195" y="14563"/>
                      <a:pt x="195" y="14599"/>
                      <a:pt x="195" y="14599"/>
                    </a:cubicBezTo>
                    <a:lnTo>
                      <a:pt x="195" y="65935"/>
                    </a:lnTo>
                    <a:cubicBezTo>
                      <a:pt x="195" y="74107"/>
                      <a:pt x="6819" y="80767"/>
                      <a:pt x="14991" y="80767"/>
                    </a:cubicBezTo>
                    <a:cubicBezTo>
                      <a:pt x="14991" y="80767"/>
                      <a:pt x="15027" y="80767"/>
                      <a:pt x="15027" y="80767"/>
                    </a:cubicBezTo>
                    <a:lnTo>
                      <a:pt x="155175" y="80767"/>
                    </a:lnTo>
                    <a:cubicBezTo>
                      <a:pt x="163347" y="80767"/>
                      <a:pt x="169971" y="74143"/>
                      <a:pt x="170007" y="65971"/>
                    </a:cubicBezTo>
                    <a:cubicBezTo>
                      <a:pt x="170007" y="65971"/>
                      <a:pt x="170007" y="65935"/>
                      <a:pt x="170007" y="65935"/>
                    </a:cubicBezTo>
                    <a:lnTo>
                      <a:pt x="170007" y="14599"/>
                    </a:lnTo>
                    <a:cubicBezTo>
                      <a:pt x="170007" y="6427"/>
                      <a:pt x="163383" y="-233"/>
                      <a:pt x="155211" y="-233"/>
                    </a:cubicBezTo>
                    <a:cubicBezTo>
                      <a:pt x="155175" y="-233"/>
                      <a:pt x="155175" y="-233"/>
                      <a:pt x="155175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74" name="フリーフォーム: 図形 9673">
                <a:extLst>
                  <a:ext uri="{FF2B5EF4-FFF2-40B4-BE49-F238E27FC236}">
                    <a16:creationId xmlns:a16="http://schemas.microsoft.com/office/drawing/2014/main" id="{FB9B83D5-32F1-6C30-8DE2-BB8BB7DD2F45}"/>
                  </a:ext>
                </a:extLst>
              </p:cNvPr>
              <p:cNvSpPr/>
              <p:nvPr/>
            </p:nvSpPr>
            <p:spPr>
              <a:xfrm>
                <a:off x="3689271" y="282142"/>
                <a:ext cx="169812" cy="81000"/>
              </a:xfrm>
              <a:custGeom>
                <a:avLst/>
                <a:gdLst>
                  <a:gd name="connsiteX0" fmla="*/ 15010 w 169812"/>
                  <a:gd name="connsiteY0" fmla="*/ -233 h 81000"/>
                  <a:gd name="connsiteX1" fmla="*/ 178 w 169812"/>
                  <a:gd name="connsiteY1" fmla="*/ 14563 h 81000"/>
                  <a:gd name="connsiteX2" fmla="*/ 178 w 169812"/>
                  <a:gd name="connsiteY2" fmla="*/ 14599 h 81000"/>
                  <a:gd name="connsiteX3" fmla="*/ 178 w 169812"/>
                  <a:gd name="connsiteY3" fmla="*/ 65935 h 81000"/>
                  <a:gd name="connsiteX4" fmla="*/ 14974 w 169812"/>
                  <a:gd name="connsiteY4" fmla="*/ 80767 h 81000"/>
                  <a:gd name="connsiteX5" fmla="*/ 15010 w 169812"/>
                  <a:gd name="connsiteY5" fmla="*/ 80767 h 81000"/>
                  <a:gd name="connsiteX6" fmla="*/ 155158 w 169812"/>
                  <a:gd name="connsiteY6" fmla="*/ 80767 h 81000"/>
                  <a:gd name="connsiteX7" fmla="*/ 169990 w 169812"/>
                  <a:gd name="connsiteY7" fmla="*/ 65971 h 81000"/>
                  <a:gd name="connsiteX8" fmla="*/ 169990 w 169812"/>
                  <a:gd name="connsiteY8" fmla="*/ 65935 h 81000"/>
                  <a:gd name="connsiteX9" fmla="*/ 169990 w 169812"/>
                  <a:gd name="connsiteY9" fmla="*/ 14599 h 81000"/>
                  <a:gd name="connsiteX10" fmla="*/ 155194 w 169812"/>
                  <a:gd name="connsiteY10" fmla="*/ -233 h 81000"/>
                  <a:gd name="connsiteX11" fmla="*/ 155158 w 169812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12" h="81000">
                    <a:moveTo>
                      <a:pt x="15010" y="-233"/>
                    </a:moveTo>
                    <a:cubicBezTo>
                      <a:pt x="6838" y="-233"/>
                      <a:pt x="214" y="6391"/>
                      <a:pt x="178" y="14563"/>
                    </a:cubicBezTo>
                    <a:cubicBezTo>
                      <a:pt x="178" y="14563"/>
                      <a:pt x="178" y="14599"/>
                      <a:pt x="178" y="14599"/>
                    </a:cubicBezTo>
                    <a:lnTo>
                      <a:pt x="178" y="65935"/>
                    </a:lnTo>
                    <a:cubicBezTo>
                      <a:pt x="178" y="74107"/>
                      <a:pt x="6802" y="80767"/>
                      <a:pt x="14974" y="80767"/>
                    </a:cubicBezTo>
                    <a:cubicBezTo>
                      <a:pt x="15010" y="80767"/>
                      <a:pt x="15010" y="80767"/>
                      <a:pt x="15010" y="80767"/>
                    </a:cubicBezTo>
                    <a:lnTo>
                      <a:pt x="155158" y="80767"/>
                    </a:lnTo>
                    <a:cubicBezTo>
                      <a:pt x="163330" y="80767"/>
                      <a:pt x="169990" y="74143"/>
                      <a:pt x="169990" y="65971"/>
                    </a:cubicBezTo>
                    <a:cubicBezTo>
                      <a:pt x="169990" y="65971"/>
                      <a:pt x="169990" y="65935"/>
                      <a:pt x="169990" y="65935"/>
                    </a:cubicBezTo>
                    <a:lnTo>
                      <a:pt x="169990" y="14599"/>
                    </a:lnTo>
                    <a:cubicBezTo>
                      <a:pt x="169990" y="6427"/>
                      <a:pt x="163366" y="-233"/>
                      <a:pt x="155194" y="-233"/>
                    </a:cubicBezTo>
                    <a:cubicBezTo>
                      <a:pt x="155194" y="-233"/>
                      <a:pt x="155158" y="-233"/>
                      <a:pt x="155158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75" name="フリーフォーム: 図形 9674">
                <a:extLst>
                  <a:ext uri="{FF2B5EF4-FFF2-40B4-BE49-F238E27FC236}">
                    <a16:creationId xmlns:a16="http://schemas.microsoft.com/office/drawing/2014/main" id="{2488D0DB-590D-62C2-81F5-84317C2D4135}"/>
                  </a:ext>
                </a:extLst>
              </p:cNvPr>
              <p:cNvSpPr/>
              <p:nvPr/>
            </p:nvSpPr>
            <p:spPr>
              <a:xfrm>
                <a:off x="3468303" y="282142"/>
                <a:ext cx="169704" cy="81000"/>
              </a:xfrm>
              <a:custGeom>
                <a:avLst/>
                <a:gdLst>
                  <a:gd name="connsiteX0" fmla="*/ 14993 w 169704"/>
                  <a:gd name="connsiteY0" fmla="*/ -233 h 81000"/>
                  <a:gd name="connsiteX1" fmla="*/ 161 w 169704"/>
                  <a:gd name="connsiteY1" fmla="*/ 14563 h 81000"/>
                  <a:gd name="connsiteX2" fmla="*/ 161 w 169704"/>
                  <a:gd name="connsiteY2" fmla="*/ 14599 h 81000"/>
                  <a:gd name="connsiteX3" fmla="*/ 161 w 169704"/>
                  <a:gd name="connsiteY3" fmla="*/ 65935 h 81000"/>
                  <a:gd name="connsiteX4" fmla="*/ 14957 w 169704"/>
                  <a:gd name="connsiteY4" fmla="*/ 80767 h 81000"/>
                  <a:gd name="connsiteX5" fmla="*/ 14993 w 169704"/>
                  <a:gd name="connsiteY5" fmla="*/ 80767 h 81000"/>
                  <a:gd name="connsiteX6" fmla="*/ 155033 w 169704"/>
                  <a:gd name="connsiteY6" fmla="*/ 80767 h 81000"/>
                  <a:gd name="connsiteX7" fmla="*/ 169865 w 169704"/>
                  <a:gd name="connsiteY7" fmla="*/ 65971 h 81000"/>
                  <a:gd name="connsiteX8" fmla="*/ 169865 w 169704"/>
                  <a:gd name="connsiteY8" fmla="*/ 65935 h 81000"/>
                  <a:gd name="connsiteX9" fmla="*/ 169865 w 169704"/>
                  <a:gd name="connsiteY9" fmla="*/ 14599 h 81000"/>
                  <a:gd name="connsiteX10" fmla="*/ 155069 w 169704"/>
                  <a:gd name="connsiteY10" fmla="*/ -233 h 81000"/>
                  <a:gd name="connsiteX11" fmla="*/ 155033 w 1697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704" h="81000">
                    <a:moveTo>
                      <a:pt x="14993" y="-233"/>
                    </a:moveTo>
                    <a:cubicBezTo>
                      <a:pt x="6785" y="-233"/>
                      <a:pt x="161" y="6391"/>
                      <a:pt x="161" y="14563"/>
                    </a:cubicBezTo>
                    <a:cubicBezTo>
                      <a:pt x="161" y="14563"/>
                      <a:pt x="161" y="14599"/>
                      <a:pt x="161" y="14599"/>
                    </a:cubicBezTo>
                    <a:lnTo>
                      <a:pt x="161" y="65935"/>
                    </a:lnTo>
                    <a:cubicBezTo>
                      <a:pt x="125" y="74107"/>
                      <a:pt x="6749" y="80767"/>
                      <a:pt x="14957" y="80767"/>
                    </a:cubicBezTo>
                    <a:cubicBezTo>
                      <a:pt x="14957" y="80767"/>
                      <a:pt x="14957" y="80767"/>
                      <a:pt x="14993" y="80767"/>
                    </a:cubicBezTo>
                    <a:lnTo>
                      <a:pt x="155033" y="80767"/>
                    </a:lnTo>
                    <a:cubicBezTo>
                      <a:pt x="163241" y="80767"/>
                      <a:pt x="169865" y="74143"/>
                      <a:pt x="169865" y="65971"/>
                    </a:cubicBezTo>
                    <a:cubicBezTo>
                      <a:pt x="169865" y="65971"/>
                      <a:pt x="169865" y="65935"/>
                      <a:pt x="169865" y="65935"/>
                    </a:cubicBezTo>
                    <a:lnTo>
                      <a:pt x="169865" y="14599"/>
                    </a:lnTo>
                    <a:cubicBezTo>
                      <a:pt x="169901" y="6427"/>
                      <a:pt x="163277" y="-233"/>
                      <a:pt x="155069" y="-233"/>
                    </a:cubicBezTo>
                    <a:cubicBezTo>
                      <a:pt x="155069" y="-233"/>
                      <a:pt x="155069" y="-233"/>
                      <a:pt x="155033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76" name="フリーフォーム: 図形 9675">
                <a:extLst>
                  <a:ext uri="{FF2B5EF4-FFF2-40B4-BE49-F238E27FC236}">
                    <a16:creationId xmlns:a16="http://schemas.microsoft.com/office/drawing/2014/main" id="{141123FE-29BB-0865-B709-02FE7DA81045}"/>
                  </a:ext>
                </a:extLst>
              </p:cNvPr>
              <p:cNvSpPr/>
              <p:nvPr/>
            </p:nvSpPr>
            <p:spPr>
              <a:xfrm>
                <a:off x="3247227" y="282142"/>
                <a:ext cx="169812" cy="81000"/>
              </a:xfrm>
              <a:custGeom>
                <a:avLst/>
                <a:gdLst>
                  <a:gd name="connsiteX0" fmla="*/ 14979 w 169812"/>
                  <a:gd name="connsiteY0" fmla="*/ -233 h 81000"/>
                  <a:gd name="connsiteX1" fmla="*/ 144 w 169812"/>
                  <a:gd name="connsiteY1" fmla="*/ 14563 h 81000"/>
                  <a:gd name="connsiteX2" fmla="*/ 144 w 169812"/>
                  <a:gd name="connsiteY2" fmla="*/ 14599 h 81000"/>
                  <a:gd name="connsiteX3" fmla="*/ 144 w 169812"/>
                  <a:gd name="connsiteY3" fmla="*/ 65935 h 81000"/>
                  <a:gd name="connsiteX4" fmla="*/ 14940 w 169812"/>
                  <a:gd name="connsiteY4" fmla="*/ 80767 h 81000"/>
                  <a:gd name="connsiteX5" fmla="*/ 14979 w 169812"/>
                  <a:gd name="connsiteY5" fmla="*/ 80767 h 81000"/>
                  <a:gd name="connsiteX6" fmla="*/ 155124 w 169812"/>
                  <a:gd name="connsiteY6" fmla="*/ 80767 h 81000"/>
                  <a:gd name="connsiteX7" fmla="*/ 169956 w 169812"/>
                  <a:gd name="connsiteY7" fmla="*/ 65971 h 81000"/>
                  <a:gd name="connsiteX8" fmla="*/ 169956 w 169812"/>
                  <a:gd name="connsiteY8" fmla="*/ 65935 h 81000"/>
                  <a:gd name="connsiteX9" fmla="*/ 169956 w 169812"/>
                  <a:gd name="connsiteY9" fmla="*/ 14599 h 81000"/>
                  <a:gd name="connsiteX10" fmla="*/ 155160 w 169812"/>
                  <a:gd name="connsiteY10" fmla="*/ -233 h 81000"/>
                  <a:gd name="connsiteX11" fmla="*/ 155124 w 169812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12" h="81000">
                    <a:moveTo>
                      <a:pt x="14979" y="-233"/>
                    </a:moveTo>
                    <a:cubicBezTo>
                      <a:pt x="6797" y="-233"/>
                      <a:pt x="155" y="6391"/>
                      <a:pt x="144" y="14563"/>
                    </a:cubicBezTo>
                    <a:cubicBezTo>
                      <a:pt x="144" y="14563"/>
                      <a:pt x="144" y="14599"/>
                      <a:pt x="144" y="14599"/>
                    </a:cubicBezTo>
                    <a:lnTo>
                      <a:pt x="144" y="65935"/>
                    </a:lnTo>
                    <a:cubicBezTo>
                      <a:pt x="133" y="74107"/>
                      <a:pt x="6757" y="80767"/>
                      <a:pt x="14940" y="80767"/>
                    </a:cubicBezTo>
                    <a:cubicBezTo>
                      <a:pt x="14954" y="80767"/>
                      <a:pt x="14968" y="80767"/>
                      <a:pt x="14979" y="80767"/>
                    </a:cubicBezTo>
                    <a:lnTo>
                      <a:pt x="155124" y="80767"/>
                    </a:lnTo>
                    <a:cubicBezTo>
                      <a:pt x="163296" y="80767"/>
                      <a:pt x="169920" y="74143"/>
                      <a:pt x="169956" y="65971"/>
                    </a:cubicBezTo>
                    <a:cubicBezTo>
                      <a:pt x="169956" y="65971"/>
                      <a:pt x="169956" y="65935"/>
                      <a:pt x="169956" y="65935"/>
                    </a:cubicBezTo>
                    <a:lnTo>
                      <a:pt x="169956" y="14599"/>
                    </a:lnTo>
                    <a:cubicBezTo>
                      <a:pt x="169956" y="6427"/>
                      <a:pt x="163332" y="-233"/>
                      <a:pt x="155160" y="-233"/>
                    </a:cubicBezTo>
                    <a:cubicBezTo>
                      <a:pt x="155124" y="-233"/>
                      <a:pt x="155124" y="-233"/>
                      <a:pt x="155124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77" name="フリーフォーム: 図形 9676">
                <a:extLst>
                  <a:ext uri="{FF2B5EF4-FFF2-40B4-BE49-F238E27FC236}">
                    <a16:creationId xmlns:a16="http://schemas.microsoft.com/office/drawing/2014/main" id="{DA60FDFA-198B-BA09-2044-B94B5FEF4A1D}"/>
                  </a:ext>
                </a:extLst>
              </p:cNvPr>
              <p:cNvSpPr/>
              <p:nvPr/>
            </p:nvSpPr>
            <p:spPr>
              <a:xfrm>
                <a:off x="3026165" y="282142"/>
                <a:ext cx="169805" cy="81000"/>
              </a:xfrm>
              <a:custGeom>
                <a:avLst/>
                <a:gdLst>
                  <a:gd name="connsiteX0" fmla="*/ 14962 w 169805"/>
                  <a:gd name="connsiteY0" fmla="*/ -233 h 81000"/>
                  <a:gd name="connsiteX1" fmla="*/ 127 w 169805"/>
                  <a:gd name="connsiteY1" fmla="*/ 14563 h 81000"/>
                  <a:gd name="connsiteX2" fmla="*/ 127 w 169805"/>
                  <a:gd name="connsiteY2" fmla="*/ 14599 h 81000"/>
                  <a:gd name="connsiteX3" fmla="*/ 127 w 169805"/>
                  <a:gd name="connsiteY3" fmla="*/ 65935 h 81000"/>
                  <a:gd name="connsiteX4" fmla="*/ 14923 w 169805"/>
                  <a:gd name="connsiteY4" fmla="*/ 80767 h 81000"/>
                  <a:gd name="connsiteX5" fmla="*/ 14962 w 169805"/>
                  <a:gd name="connsiteY5" fmla="*/ 80767 h 81000"/>
                  <a:gd name="connsiteX6" fmla="*/ 155096 w 169805"/>
                  <a:gd name="connsiteY6" fmla="*/ 80767 h 81000"/>
                  <a:gd name="connsiteX7" fmla="*/ 169932 w 169805"/>
                  <a:gd name="connsiteY7" fmla="*/ 65971 h 81000"/>
                  <a:gd name="connsiteX8" fmla="*/ 169932 w 169805"/>
                  <a:gd name="connsiteY8" fmla="*/ 65935 h 81000"/>
                  <a:gd name="connsiteX9" fmla="*/ 169932 w 169805"/>
                  <a:gd name="connsiteY9" fmla="*/ 14599 h 81000"/>
                  <a:gd name="connsiteX10" fmla="*/ 155136 w 169805"/>
                  <a:gd name="connsiteY10" fmla="*/ -233 h 81000"/>
                  <a:gd name="connsiteX11" fmla="*/ 155096 w 169805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5" h="81000">
                    <a:moveTo>
                      <a:pt x="14962" y="-233"/>
                    </a:moveTo>
                    <a:cubicBezTo>
                      <a:pt x="6780" y="-233"/>
                      <a:pt x="138" y="6391"/>
                      <a:pt x="127" y="14563"/>
                    </a:cubicBezTo>
                    <a:cubicBezTo>
                      <a:pt x="127" y="14563"/>
                      <a:pt x="127" y="14599"/>
                      <a:pt x="127" y="14599"/>
                    </a:cubicBezTo>
                    <a:lnTo>
                      <a:pt x="127" y="65935"/>
                    </a:lnTo>
                    <a:cubicBezTo>
                      <a:pt x="116" y="74107"/>
                      <a:pt x="6740" y="80767"/>
                      <a:pt x="14923" y="80767"/>
                    </a:cubicBezTo>
                    <a:cubicBezTo>
                      <a:pt x="14937" y="80767"/>
                      <a:pt x="14948" y="80767"/>
                      <a:pt x="14962" y="80767"/>
                    </a:cubicBezTo>
                    <a:lnTo>
                      <a:pt x="155096" y="80767"/>
                    </a:lnTo>
                    <a:cubicBezTo>
                      <a:pt x="163279" y="80767"/>
                      <a:pt x="169921" y="74143"/>
                      <a:pt x="169932" y="65971"/>
                    </a:cubicBezTo>
                    <a:cubicBezTo>
                      <a:pt x="169932" y="65971"/>
                      <a:pt x="169932" y="65935"/>
                      <a:pt x="169932" y="65935"/>
                    </a:cubicBezTo>
                    <a:lnTo>
                      <a:pt x="169932" y="14599"/>
                    </a:lnTo>
                    <a:cubicBezTo>
                      <a:pt x="169943" y="6427"/>
                      <a:pt x="163319" y="-233"/>
                      <a:pt x="155136" y="-233"/>
                    </a:cubicBezTo>
                    <a:cubicBezTo>
                      <a:pt x="155121" y="-233"/>
                      <a:pt x="155110" y="-233"/>
                      <a:pt x="155096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78" name="フリーフォーム: 図形 9677">
                <a:extLst>
                  <a:ext uri="{FF2B5EF4-FFF2-40B4-BE49-F238E27FC236}">
                    <a16:creationId xmlns:a16="http://schemas.microsoft.com/office/drawing/2014/main" id="{8628E291-2499-66DE-4C5E-AF56BA309B78}"/>
                  </a:ext>
                </a:extLst>
              </p:cNvPr>
              <p:cNvSpPr/>
              <p:nvPr/>
            </p:nvSpPr>
            <p:spPr>
              <a:xfrm>
                <a:off x="2805172" y="282142"/>
                <a:ext cx="169736" cy="81000"/>
              </a:xfrm>
              <a:custGeom>
                <a:avLst/>
                <a:gdLst>
                  <a:gd name="connsiteX0" fmla="*/ 14945 w 169736"/>
                  <a:gd name="connsiteY0" fmla="*/ -233 h 81000"/>
                  <a:gd name="connsiteX1" fmla="*/ 110 w 169736"/>
                  <a:gd name="connsiteY1" fmla="*/ 14563 h 81000"/>
                  <a:gd name="connsiteX2" fmla="*/ 110 w 169736"/>
                  <a:gd name="connsiteY2" fmla="*/ 14599 h 81000"/>
                  <a:gd name="connsiteX3" fmla="*/ 110 w 169736"/>
                  <a:gd name="connsiteY3" fmla="*/ 65935 h 81000"/>
                  <a:gd name="connsiteX4" fmla="*/ 14906 w 169736"/>
                  <a:gd name="connsiteY4" fmla="*/ 80767 h 81000"/>
                  <a:gd name="connsiteX5" fmla="*/ 14945 w 169736"/>
                  <a:gd name="connsiteY5" fmla="*/ 80767 h 81000"/>
                  <a:gd name="connsiteX6" fmla="*/ 155010 w 169736"/>
                  <a:gd name="connsiteY6" fmla="*/ 80767 h 81000"/>
                  <a:gd name="connsiteX7" fmla="*/ 169846 w 169736"/>
                  <a:gd name="connsiteY7" fmla="*/ 65971 h 81000"/>
                  <a:gd name="connsiteX8" fmla="*/ 169846 w 169736"/>
                  <a:gd name="connsiteY8" fmla="*/ 65935 h 81000"/>
                  <a:gd name="connsiteX9" fmla="*/ 169846 w 169736"/>
                  <a:gd name="connsiteY9" fmla="*/ 14599 h 81000"/>
                  <a:gd name="connsiteX10" fmla="*/ 155050 w 169736"/>
                  <a:gd name="connsiteY10" fmla="*/ -233 h 81000"/>
                  <a:gd name="connsiteX11" fmla="*/ 155010 w 169736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736" h="81000">
                    <a:moveTo>
                      <a:pt x="14945" y="-233"/>
                    </a:moveTo>
                    <a:cubicBezTo>
                      <a:pt x="6762" y="-233"/>
                      <a:pt x="120" y="6391"/>
                      <a:pt x="110" y="14563"/>
                    </a:cubicBezTo>
                    <a:cubicBezTo>
                      <a:pt x="110" y="14563"/>
                      <a:pt x="110" y="14599"/>
                      <a:pt x="110" y="14599"/>
                    </a:cubicBezTo>
                    <a:lnTo>
                      <a:pt x="110" y="65935"/>
                    </a:lnTo>
                    <a:cubicBezTo>
                      <a:pt x="99" y="74107"/>
                      <a:pt x="6723" y="80767"/>
                      <a:pt x="14906" y="80767"/>
                    </a:cubicBezTo>
                    <a:cubicBezTo>
                      <a:pt x="14920" y="80767"/>
                      <a:pt x="14934" y="80767"/>
                      <a:pt x="14945" y="80767"/>
                    </a:cubicBezTo>
                    <a:lnTo>
                      <a:pt x="155010" y="80767"/>
                    </a:lnTo>
                    <a:cubicBezTo>
                      <a:pt x="163190" y="80767"/>
                      <a:pt x="169832" y="74143"/>
                      <a:pt x="169846" y="65971"/>
                    </a:cubicBezTo>
                    <a:cubicBezTo>
                      <a:pt x="169846" y="65971"/>
                      <a:pt x="169846" y="65935"/>
                      <a:pt x="169846" y="65935"/>
                    </a:cubicBezTo>
                    <a:lnTo>
                      <a:pt x="169846" y="14599"/>
                    </a:lnTo>
                    <a:cubicBezTo>
                      <a:pt x="169857" y="6427"/>
                      <a:pt x="163233" y="-233"/>
                      <a:pt x="155050" y="-233"/>
                    </a:cubicBezTo>
                    <a:cubicBezTo>
                      <a:pt x="155036" y="-233"/>
                      <a:pt x="155021" y="-233"/>
                      <a:pt x="155010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79" name="フリーフォーム: 図形 9678">
                <a:extLst>
                  <a:ext uri="{FF2B5EF4-FFF2-40B4-BE49-F238E27FC236}">
                    <a16:creationId xmlns:a16="http://schemas.microsoft.com/office/drawing/2014/main" id="{AA94EF82-9545-DF12-7111-C2002E9C7655}"/>
                  </a:ext>
                </a:extLst>
              </p:cNvPr>
              <p:cNvSpPr/>
              <p:nvPr/>
            </p:nvSpPr>
            <p:spPr>
              <a:xfrm>
                <a:off x="2584110" y="282142"/>
                <a:ext cx="169804" cy="81000"/>
              </a:xfrm>
              <a:custGeom>
                <a:avLst/>
                <a:gdLst>
                  <a:gd name="connsiteX0" fmla="*/ 14928 w 169804"/>
                  <a:gd name="connsiteY0" fmla="*/ -233 h 81000"/>
                  <a:gd name="connsiteX1" fmla="*/ 93 w 169804"/>
                  <a:gd name="connsiteY1" fmla="*/ 14563 h 81000"/>
                  <a:gd name="connsiteX2" fmla="*/ 93 w 169804"/>
                  <a:gd name="connsiteY2" fmla="*/ 14599 h 81000"/>
                  <a:gd name="connsiteX3" fmla="*/ 93 w 169804"/>
                  <a:gd name="connsiteY3" fmla="*/ 65935 h 81000"/>
                  <a:gd name="connsiteX4" fmla="*/ 14888 w 169804"/>
                  <a:gd name="connsiteY4" fmla="*/ 80767 h 81000"/>
                  <a:gd name="connsiteX5" fmla="*/ 14928 w 169804"/>
                  <a:gd name="connsiteY5" fmla="*/ 80767 h 81000"/>
                  <a:gd name="connsiteX6" fmla="*/ 155062 w 169804"/>
                  <a:gd name="connsiteY6" fmla="*/ 80767 h 81000"/>
                  <a:gd name="connsiteX7" fmla="*/ 169897 w 169804"/>
                  <a:gd name="connsiteY7" fmla="*/ 65971 h 81000"/>
                  <a:gd name="connsiteX8" fmla="*/ 169897 w 169804"/>
                  <a:gd name="connsiteY8" fmla="*/ 65935 h 81000"/>
                  <a:gd name="connsiteX9" fmla="*/ 169897 w 169804"/>
                  <a:gd name="connsiteY9" fmla="*/ 14599 h 81000"/>
                  <a:gd name="connsiteX10" fmla="*/ 155102 w 169804"/>
                  <a:gd name="connsiteY10" fmla="*/ -233 h 81000"/>
                  <a:gd name="connsiteX11" fmla="*/ 155062 w 1698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4" h="81000">
                    <a:moveTo>
                      <a:pt x="14928" y="-233"/>
                    </a:moveTo>
                    <a:cubicBezTo>
                      <a:pt x="6745" y="-233"/>
                      <a:pt x="103" y="6391"/>
                      <a:pt x="93" y="14563"/>
                    </a:cubicBezTo>
                    <a:cubicBezTo>
                      <a:pt x="93" y="14563"/>
                      <a:pt x="93" y="14599"/>
                      <a:pt x="93" y="14599"/>
                    </a:cubicBezTo>
                    <a:lnTo>
                      <a:pt x="93" y="65935"/>
                    </a:lnTo>
                    <a:cubicBezTo>
                      <a:pt x="82" y="74107"/>
                      <a:pt x="6706" y="80767"/>
                      <a:pt x="14888" y="80767"/>
                    </a:cubicBezTo>
                    <a:cubicBezTo>
                      <a:pt x="14903" y="80767"/>
                      <a:pt x="14914" y="80767"/>
                      <a:pt x="14928" y="80767"/>
                    </a:cubicBezTo>
                    <a:lnTo>
                      <a:pt x="155062" y="80767"/>
                    </a:lnTo>
                    <a:cubicBezTo>
                      <a:pt x="163245" y="80767"/>
                      <a:pt x="169887" y="74143"/>
                      <a:pt x="169897" y="65971"/>
                    </a:cubicBezTo>
                    <a:cubicBezTo>
                      <a:pt x="169897" y="65971"/>
                      <a:pt x="169897" y="65935"/>
                      <a:pt x="169897" y="65935"/>
                    </a:cubicBezTo>
                    <a:lnTo>
                      <a:pt x="169897" y="14599"/>
                    </a:lnTo>
                    <a:cubicBezTo>
                      <a:pt x="169908" y="6427"/>
                      <a:pt x="163284" y="-233"/>
                      <a:pt x="155102" y="-233"/>
                    </a:cubicBezTo>
                    <a:cubicBezTo>
                      <a:pt x="155087" y="-233"/>
                      <a:pt x="155076" y="-233"/>
                      <a:pt x="155062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80" name="フリーフォーム: 図形 9679">
                <a:extLst>
                  <a:ext uri="{FF2B5EF4-FFF2-40B4-BE49-F238E27FC236}">
                    <a16:creationId xmlns:a16="http://schemas.microsoft.com/office/drawing/2014/main" id="{ED5B0D7A-DEB1-3D02-0B18-352409EC652F}"/>
                  </a:ext>
                </a:extLst>
              </p:cNvPr>
              <p:cNvSpPr/>
              <p:nvPr/>
            </p:nvSpPr>
            <p:spPr>
              <a:xfrm>
                <a:off x="2363048" y="282142"/>
                <a:ext cx="169805" cy="81000"/>
              </a:xfrm>
              <a:custGeom>
                <a:avLst/>
                <a:gdLst>
                  <a:gd name="connsiteX0" fmla="*/ 14911 w 169805"/>
                  <a:gd name="connsiteY0" fmla="*/ -233 h 81000"/>
                  <a:gd name="connsiteX1" fmla="*/ 76 w 169805"/>
                  <a:gd name="connsiteY1" fmla="*/ 14563 h 81000"/>
                  <a:gd name="connsiteX2" fmla="*/ 76 w 169805"/>
                  <a:gd name="connsiteY2" fmla="*/ 14599 h 81000"/>
                  <a:gd name="connsiteX3" fmla="*/ 76 w 169805"/>
                  <a:gd name="connsiteY3" fmla="*/ 65935 h 81000"/>
                  <a:gd name="connsiteX4" fmla="*/ 14872 w 169805"/>
                  <a:gd name="connsiteY4" fmla="*/ 80767 h 81000"/>
                  <a:gd name="connsiteX5" fmla="*/ 14911 w 169805"/>
                  <a:gd name="connsiteY5" fmla="*/ 80767 h 81000"/>
                  <a:gd name="connsiteX6" fmla="*/ 155045 w 169805"/>
                  <a:gd name="connsiteY6" fmla="*/ 80767 h 81000"/>
                  <a:gd name="connsiteX7" fmla="*/ 169881 w 169805"/>
                  <a:gd name="connsiteY7" fmla="*/ 65971 h 81000"/>
                  <a:gd name="connsiteX8" fmla="*/ 169881 w 169805"/>
                  <a:gd name="connsiteY8" fmla="*/ 65935 h 81000"/>
                  <a:gd name="connsiteX9" fmla="*/ 169881 w 169805"/>
                  <a:gd name="connsiteY9" fmla="*/ 14599 h 81000"/>
                  <a:gd name="connsiteX10" fmla="*/ 155084 w 169805"/>
                  <a:gd name="connsiteY10" fmla="*/ -233 h 81000"/>
                  <a:gd name="connsiteX11" fmla="*/ 155041 w 169805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5" h="81000">
                    <a:moveTo>
                      <a:pt x="14911" y="-233"/>
                    </a:moveTo>
                    <a:cubicBezTo>
                      <a:pt x="6728" y="-233"/>
                      <a:pt x="86" y="6391"/>
                      <a:pt x="76" y="14563"/>
                    </a:cubicBezTo>
                    <a:cubicBezTo>
                      <a:pt x="76" y="14563"/>
                      <a:pt x="76" y="14599"/>
                      <a:pt x="76" y="14599"/>
                    </a:cubicBezTo>
                    <a:lnTo>
                      <a:pt x="76" y="65935"/>
                    </a:lnTo>
                    <a:cubicBezTo>
                      <a:pt x="65" y="74107"/>
                      <a:pt x="6689" y="80767"/>
                      <a:pt x="14872" y="80767"/>
                    </a:cubicBezTo>
                    <a:cubicBezTo>
                      <a:pt x="14882" y="80767"/>
                      <a:pt x="14897" y="80767"/>
                      <a:pt x="14911" y="80767"/>
                    </a:cubicBezTo>
                    <a:lnTo>
                      <a:pt x="155045" y="80767"/>
                    </a:lnTo>
                    <a:cubicBezTo>
                      <a:pt x="163228" y="80767"/>
                      <a:pt x="169870" y="74143"/>
                      <a:pt x="169881" y="65971"/>
                    </a:cubicBezTo>
                    <a:cubicBezTo>
                      <a:pt x="169881" y="65971"/>
                      <a:pt x="169881" y="65935"/>
                      <a:pt x="169881" y="65935"/>
                    </a:cubicBezTo>
                    <a:lnTo>
                      <a:pt x="169881" y="14599"/>
                    </a:lnTo>
                    <a:cubicBezTo>
                      <a:pt x="169891" y="6427"/>
                      <a:pt x="163267" y="-233"/>
                      <a:pt x="155084" y="-233"/>
                    </a:cubicBezTo>
                    <a:cubicBezTo>
                      <a:pt x="155070" y="-233"/>
                      <a:pt x="155056" y="-233"/>
                      <a:pt x="155041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81" name="フリーフォーム: 図形 9680">
                <a:extLst>
                  <a:ext uri="{FF2B5EF4-FFF2-40B4-BE49-F238E27FC236}">
                    <a16:creationId xmlns:a16="http://schemas.microsoft.com/office/drawing/2014/main" id="{ED1D0EC4-2E96-57AE-6CEB-F2548B2E33D4}"/>
                  </a:ext>
                </a:extLst>
              </p:cNvPr>
              <p:cNvSpPr/>
              <p:nvPr/>
            </p:nvSpPr>
            <p:spPr>
              <a:xfrm>
                <a:off x="2141983" y="282142"/>
                <a:ext cx="169805" cy="81000"/>
              </a:xfrm>
              <a:custGeom>
                <a:avLst/>
                <a:gdLst>
                  <a:gd name="connsiteX0" fmla="*/ 14898 w 169805"/>
                  <a:gd name="connsiteY0" fmla="*/ -233 h 81000"/>
                  <a:gd name="connsiteX1" fmla="*/ 58 w 169805"/>
                  <a:gd name="connsiteY1" fmla="*/ 14563 h 81000"/>
                  <a:gd name="connsiteX2" fmla="*/ 58 w 169805"/>
                  <a:gd name="connsiteY2" fmla="*/ 14599 h 81000"/>
                  <a:gd name="connsiteX3" fmla="*/ 58 w 169805"/>
                  <a:gd name="connsiteY3" fmla="*/ 65935 h 81000"/>
                  <a:gd name="connsiteX4" fmla="*/ 14855 w 169805"/>
                  <a:gd name="connsiteY4" fmla="*/ 80767 h 81000"/>
                  <a:gd name="connsiteX5" fmla="*/ 14898 w 169805"/>
                  <a:gd name="connsiteY5" fmla="*/ 80767 h 81000"/>
                  <a:gd name="connsiteX6" fmla="*/ 155028 w 169805"/>
                  <a:gd name="connsiteY6" fmla="*/ 80767 h 81000"/>
                  <a:gd name="connsiteX7" fmla="*/ 169864 w 169805"/>
                  <a:gd name="connsiteY7" fmla="*/ 65971 h 81000"/>
                  <a:gd name="connsiteX8" fmla="*/ 169864 w 169805"/>
                  <a:gd name="connsiteY8" fmla="*/ 65935 h 81000"/>
                  <a:gd name="connsiteX9" fmla="*/ 169864 w 169805"/>
                  <a:gd name="connsiteY9" fmla="*/ 14599 h 81000"/>
                  <a:gd name="connsiteX10" fmla="*/ 155071 w 169805"/>
                  <a:gd name="connsiteY10" fmla="*/ -233 h 81000"/>
                  <a:gd name="connsiteX11" fmla="*/ 155028 w 169805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5" h="81000">
                    <a:moveTo>
                      <a:pt x="14898" y="-233"/>
                    </a:moveTo>
                    <a:cubicBezTo>
                      <a:pt x="6715" y="-233"/>
                      <a:pt x="73" y="6391"/>
                      <a:pt x="58" y="14563"/>
                    </a:cubicBezTo>
                    <a:cubicBezTo>
                      <a:pt x="58" y="14563"/>
                      <a:pt x="58" y="14599"/>
                      <a:pt x="58" y="14599"/>
                    </a:cubicBezTo>
                    <a:lnTo>
                      <a:pt x="58" y="65935"/>
                    </a:lnTo>
                    <a:cubicBezTo>
                      <a:pt x="48" y="74107"/>
                      <a:pt x="6672" y="80767"/>
                      <a:pt x="14855" y="80767"/>
                    </a:cubicBezTo>
                    <a:cubicBezTo>
                      <a:pt x="14869" y="80767"/>
                      <a:pt x="14883" y="80767"/>
                      <a:pt x="14898" y="80767"/>
                    </a:cubicBezTo>
                    <a:lnTo>
                      <a:pt x="155028" y="80767"/>
                    </a:lnTo>
                    <a:cubicBezTo>
                      <a:pt x="163211" y="80767"/>
                      <a:pt x="169853" y="74143"/>
                      <a:pt x="169864" y="65971"/>
                    </a:cubicBezTo>
                    <a:cubicBezTo>
                      <a:pt x="169864" y="65971"/>
                      <a:pt x="169864" y="65935"/>
                      <a:pt x="169864" y="65935"/>
                    </a:cubicBezTo>
                    <a:lnTo>
                      <a:pt x="169864" y="14599"/>
                    </a:lnTo>
                    <a:cubicBezTo>
                      <a:pt x="169878" y="6427"/>
                      <a:pt x="163250" y="-233"/>
                      <a:pt x="155071" y="-233"/>
                    </a:cubicBezTo>
                    <a:cubicBezTo>
                      <a:pt x="155057" y="-233"/>
                      <a:pt x="155042" y="-233"/>
                      <a:pt x="155028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82" name="フリーフォーム: 図形 9681">
                <a:extLst>
                  <a:ext uri="{FF2B5EF4-FFF2-40B4-BE49-F238E27FC236}">
                    <a16:creationId xmlns:a16="http://schemas.microsoft.com/office/drawing/2014/main" id="{E54EEF8B-4D12-A2D8-3D37-17D927630464}"/>
                  </a:ext>
                </a:extLst>
              </p:cNvPr>
              <p:cNvSpPr/>
              <p:nvPr/>
            </p:nvSpPr>
            <p:spPr>
              <a:xfrm>
                <a:off x="1920993" y="282142"/>
                <a:ext cx="169804" cy="81000"/>
              </a:xfrm>
              <a:custGeom>
                <a:avLst/>
                <a:gdLst>
                  <a:gd name="connsiteX0" fmla="*/ 14877 w 169804"/>
                  <a:gd name="connsiteY0" fmla="*/ -233 h 81000"/>
                  <a:gd name="connsiteX1" fmla="*/ 41 w 169804"/>
                  <a:gd name="connsiteY1" fmla="*/ 14563 h 81000"/>
                  <a:gd name="connsiteX2" fmla="*/ 41 w 169804"/>
                  <a:gd name="connsiteY2" fmla="*/ 14599 h 81000"/>
                  <a:gd name="connsiteX3" fmla="*/ 41 w 169804"/>
                  <a:gd name="connsiteY3" fmla="*/ 65935 h 81000"/>
                  <a:gd name="connsiteX4" fmla="*/ 14838 w 169804"/>
                  <a:gd name="connsiteY4" fmla="*/ 80767 h 81000"/>
                  <a:gd name="connsiteX5" fmla="*/ 14877 w 169804"/>
                  <a:gd name="connsiteY5" fmla="*/ 80767 h 81000"/>
                  <a:gd name="connsiteX6" fmla="*/ 155011 w 169804"/>
                  <a:gd name="connsiteY6" fmla="*/ 80767 h 81000"/>
                  <a:gd name="connsiteX7" fmla="*/ 169846 w 169804"/>
                  <a:gd name="connsiteY7" fmla="*/ 65971 h 81000"/>
                  <a:gd name="connsiteX8" fmla="*/ 169846 w 169804"/>
                  <a:gd name="connsiteY8" fmla="*/ 65935 h 81000"/>
                  <a:gd name="connsiteX9" fmla="*/ 169846 w 169804"/>
                  <a:gd name="connsiteY9" fmla="*/ 14599 h 81000"/>
                  <a:gd name="connsiteX10" fmla="*/ 155050 w 169804"/>
                  <a:gd name="connsiteY10" fmla="*/ -233 h 81000"/>
                  <a:gd name="connsiteX11" fmla="*/ 155011 w 1698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4" h="81000">
                    <a:moveTo>
                      <a:pt x="14877" y="-233"/>
                    </a:moveTo>
                    <a:cubicBezTo>
                      <a:pt x="6694" y="-233"/>
                      <a:pt x="52" y="6391"/>
                      <a:pt x="41" y="14563"/>
                    </a:cubicBezTo>
                    <a:cubicBezTo>
                      <a:pt x="41" y="14563"/>
                      <a:pt x="41" y="14599"/>
                      <a:pt x="41" y="14599"/>
                    </a:cubicBezTo>
                    <a:lnTo>
                      <a:pt x="41" y="65935"/>
                    </a:lnTo>
                    <a:cubicBezTo>
                      <a:pt x="31" y="74107"/>
                      <a:pt x="6655" y="80767"/>
                      <a:pt x="14838" y="80767"/>
                    </a:cubicBezTo>
                    <a:cubicBezTo>
                      <a:pt x="14848" y="80767"/>
                      <a:pt x="14863" y="80767"/>
                      <a:pt x="14877" y="80767"/>
                    </a:cubicBezTo>
                    <a:lnTo>
                      <a:pt x="155011" y="80767"/>
                    </a:lnTo>
                    <a:cubicBezTo>
                      <a:pt x="163194" y="80767"/>
                      <a:pt x="169836" y="74143"/>
                      <a:pt x="169846" y="65971"/>
                    </a:cubicBezTo>
                    <a:cubicBezTo>
                      <a:pt x="169846" y="65971"/>
                      <a:pt x="169846" y="65935"/>
                      <a:pt x="169846" y="65935"/>
                    </a:cubicBezTo>
                    <a:lnTo>
                      <a:pt x="169846" y="14599"/>
                    </a:lnTo>
                    <a:cubicBezTo>
                      <a:pt x="169857" y="6427"/>
                      <a:pt x="163233" y="-233"/>
                      <a:pt x="155050" y="-233"/>
                    </a:cubicBezTo>
                    <a:cubicBezTo>
                      <a:pt x="155036" y="-233"/>
                      <a:pt x="155022" y="-233"/>
                      <a:pt x="155011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83" name="フリーフォーム: 図形 9682">
                <a:extLst>
                  <a:ext uri="{FF2B5EF4-FFF2-40B4-BE49-F238E27FC236}">
                    <a16:creationId xmlns:a16="http://schemas.microsoft.com/office/drawing/2014/main" id="{6EFECAA3-47B7-BD33-2679-88BE9327AD7B}"/>
                  </a:ext>
                </a:extLst>
              </p:cNvPr>
              <p:cNvSpPr/>
              <p:nvPr/>
            </p:nvSpPr>
            <p:spPr>
              <a:xfrm>
                <a:off x="1699928" y="282142"/>
                <a:ext cx="169804" cy="81000"/>
              </a:xfrm>
              <a:custGeom>
                <a:avLst/>
                <a:gdLst>
                  <a:gd name="connsiteX0" fmla="*/ 14863 w 169804"/>
                  <a:gd name="connsiteY0" fmla="*/ -233 h 81000"/>
                  <a:gd name="connsiteX1" fmla="*/ 24 w 169804"/>
                  <a:gd name="connsiteY1" fmla="*/ 14563 h 81000"/>
                  <a:gd name="connsiteX2" fmla="*/ 24 w 169804"/>
                  <a:gd name="connsiteY2" fmla="*/ 14599 h 81000"/>
                  <a:gd name="connsiteX3" fmla="*/ 24 w 169804"/>
                  <a:gd name="connsiteY3" fmla="*/ 65935 h 81000"/>
                  <a:gd name="connsiteX4" fmla="*/ 14820 w 169804"/>
                  <a:gd name="connsiteY4" fmla="*/ 80767 h 81000"/>
                  <a:gd name="connsiteX5" fmla="*/ 14863 w 169804"/>
                  <a:gd name="connsiteY5" fmla="*/ 80767 h 81000"/>
                  <a:gd name="connsiteX6" fmla="*/ 154994 w 169804"/>
                  <a:gd name="connsiteY6" fmla="*/ 80767 h 81000"/>
                  <a:gd name="connsiteX7" fmla="*/ 169829 w 169804"/>
                  <a:gd name="connsiteY7" fmla="*/ 65971 h 81000"/>
                  <a:gd name="connsiteX8" fmla="*/ 169829 w 169804"/>
                  <a:gd name="connsiteY8" fmla="*/ 65935 h 81000"/>
                  <a:gd name="connsiteX9" fmla="*/ 169829 w 169804"/>
                  <a:gd name="connsiteY9" fmla="*/ 14599 h 81000"/>
                  <a:gd name="connsiteX10" fmla="*/ 155037 w 169804"/>
                  <a:gd name="connsiteY10" fmla="*/ -233 h 81000"/>
                  <a:gd name="connsiteX11" fmla="*/ 154994 w 1698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4" h="81000">
                    <a:moveTo>
                      <a:pt x="14863" y="-233"/>
                    </a:moveTo>
                    <a:cubicBezTo>
                      <a:pt x="6681" y="-233"/>
                      <a:pt x="39" y="6391"/>
                      <a:pt x="24" y="14563"/>
                    </a:cubicBezTo>
                    <a:cubicBezTo>
                      <a:pt x="24" y="14563"/>
                      <a:pt x="24" y="14599"/>
                      <a:pt x="24" y="14599"/>
                    </a:cubicBezTo>
                    <a:lnTo>
                      <a:pt x="24" y="65935"/>
                    </a:lnTo>
                    <a:cubicBezTo>
                      <a:pt x="13" y="74107"/>
                      <a:pt x="6638" y="80767"/>
                      <a:pt x="14820" y="80767"/>
                    </a:cubicBezTo>
                    <a:cubicBezTo>
                      <a:pt x="14835" y="80767"/>
                      <a:pt x="14849" y="80767"/>
                      <a:pt x="14863" y="80767"/>
                    </a:cubicBezTo>
                    <a:lnTo>
                      <a:pt x="154994" y="80767"/>
                    </a:lnTo>
                    <a:cubicBezTo>
                      <a:pt x="163176" y="80767"/>
                      <a:pt x="169818" y="74143"/>
                      <a:pt x="169829" y="65971"/>
                    </a:cubicBezTo>
                    <a:cubicBezTo>
                      <a:pt x="169829" y="65971"/>
                      <a:pt x="169829" y="65935"/>
                      <a:pt x="169829" y="65935"/>
                    </a:cubicBezTo>
                    <a:lnTo>
                      <a:pt x="169829" y="14599"/>
                    </a:lnTo>
                    <a:cubicBezTo>
                      <a:pt x="169844" y="6427"/>
                      <a:pt x="163220" y="-233"/>
                      <a:pt x="155037" y="-233"/>
                    </a:cubicBezTo>
                    <a:cubicBezTo>
                      <a:pt x="155022" y="-233"/>
                      <a:pt x="155008" y="-233"/>
                      <a:pt x="154994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84" name="フリーフォーム: 図形 9683">
                <a:extLst>
                  <a:ext uri="{FF2B5EF4-FFF2-40B4-BE49-F238E27FC236}">
                    <a16:creationId xmlns:a16="http://schemas.microsoft.com/office/drawing/2014/main" id="{EF4BB616-A623-FA89-AA55-40A2A4BF17B4}"/>
                  </a:ext>
                </a:extLst>
              </p:cNvPr>
              <p:cNvSpPr/>
              <p:nvPr/>
            </p:nvSpPr>
            <p:spPr>
              <a:xfrm>
                <a:off x="1478866" y="282142"/>
                <a:ext cx="169804" cy="81000"/>
              </a:xfrm>
              <a:custGeom>
                <a:avLst/>
                <a:gdLst>
                  <a:gd name="connsiteX0" fmla="*/ 14843 w 169804"/>
                  <a:gd name="connsiteY0" fmla="*/ -233 h 81000"/>
                  <a:gd name="connsiteX1" fmla="*/ 7 w 169804"/>
                  <a:gd name="connsiteY1" fmla="*/ 14563 h 81000"/>
                  <a:gd name="connsiteX2" fmla="*/ 7 w 169804"/>
                  <a:gd name="connsiteY2" fmla="*/ 14599 h 81000"/>
                  <a:gd name="connsiteX3" fmla="*/ 7 w 169804"/>
                  <a:gd name="connsiteY3" fmla="*/ 65935 h 81000"/>
                  <a:gd name="connsiteX4" fmla="*/ 14803 w 169804"/>
                  <a:gd name="connsiteY4" fmla="*/ 80767 h 81000"/>
                  <a:gd name="connsiteX5" fmla="*/ 14843 w 169804"/>
                  <a:gd name="connsiteY5" fmla="*/ 80767 h 81000"/>
                  <a:gd name="connsiteX6" fmla="*/ 154977 w 169804"/>
                  <a:gd name="connsiteY6" fmla="*/ 80767 h 81000"/>
                  <a:gd name="connsiteX7" fmla="*/ 169812 w 169804"/>
                  <a:gd name="connsiteY7" fmla="*/ 65971 h 81000"/>
                  <a:gd name="connsiteX8" fmla="*/ 169812 w 169804"/>
                  <a:gd name="connsiteY8" fmla="*/ 65935 h 81000"/>
                  <a:gd name="connsiteX9" fmla="*/ 169812 w 169804"/>
                  <a:gd name="connsiteY9" fmla="*/ 14599 h 81000"/>
                  <a:gd name="connsiteX10" fmla="*/ 155016 w 169804"/>
                  <a:gd name="connsiteY10" fmla="*/ -233 h 81000"/>
                  <a:gd name="connsiteX11" fmla="*/ 154977 w 1698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4" h="81000">
                    <a:moveTo>
                      <a:pt x="14843" y="-233"/>
                    </a:moveTo>
                    <a:cubicBezTo>
                      <a:pt x="6660" y="-233"/>
                      <a:pt x="18" y="6391"/>
                      <a:pt x="7" y="14563"/>
                    </a:cubicBezTo>
                    <a:cubicBezTo>
                      <a:pt x="7" y="14563"/>
                      <a:pt x="7" y="14599"/>
                      <a:pt x="7" y="14599"/>
                    </a:cubicBezTo>
                    <a:lnTo>
                      <a:pt x="7" y="65935"/>
                    </a:lnTo>
                    <a:cubicBezTo>
                      <a:pt x="-3" y="74107"/>
                      <a:pt x="6620" y="80767"/>
                      <a:pt x="14803" y="80767"/>
                    </a:cubicBezTo>
                    <a:cubicBezTo>
                      <a:pt x="14818" y="80767"/>
                      <a:pt x="14832" y="80767"/>
                      <a:pt x="14843" y="80767"/>
                    </a:cubicBezTo>
                    <a:lnTo>
                      <a:pt x="154977" y="80767"/>
                    </a:lnTo>
                    <a:cubicBezTo>
                      <a:pt x="163159" y="80767"/>
                      <a:pt x="169801" y="74143"/>
                      <a:pt x="169812" y="65971"/>
                    </a:cubicBezTo>
                    <a:cubicBezTo>
                      <a:pt x="169812" y="65971"/>
                      <a:pt x="169812" y="65935"/>
                      <a:pt x="169812" y="65935"/>
                    </a:cubicBezTo>
                    <a:lnTo>
                      <a:pt x="169812" y="14599"/>
                    </a:lnTo>
                    <a:cubicBezTo>
                      <a:pt x="169823" y="6427"/>
                      <a:pt x="163199" y="-233"/>
                      <a:pt x="155016" y="-233"/>
                    </a:cubicBezTo>
                    <a:cubicBezTo>
                      <a:pt x="155005" y="-233"/>
                      <a:pt x="154991" y="-233"/>
                      <a:pt x="154977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85" name="フリーフォーム: 図形 9684">
                <a:extLst>
                  <a:ext uri="{FF2B5EF4-FFF2-40B4-BE49-F238E27FC236}">
                    <a16:creationId xmlns:a16="http://schemas.microsoft.com/office/drawing/2014/main" id="{DE69BC11-1251-5F6E-0AA1-931ABF597036}"/>
                  </a:ext>
                </a:extLst>
              </p:cNvPr>
              <p:cNvSpPr/>
              <p:nvPr/>
            </p:nvSpPr>
            <p:spPr>
              <a:xfrm>
                <a:off x="1257873" y="282142"/>
                <a:ext cx="169804" cy="81000"/>
              </a:xfrm>
              <a:custGeom>
                <a:avLst/>
                <a:gdLst>
                  <a:gd name="connsiteX0" fmla="*/ 14829 w 169804"/>
                  <a:gd name="connsiteY0" fmla="*/ -233 h 81000"/>
                  <a:gd name="connsiteX1" fmla="*/ -10 w 169804"/>
                  <a:gd name="connsiteY1" fmla="*/ 14563 h 81000"/>
                  <a:gd name="connsiteX2" fmla="*/ -10 w 169804"/>
                  <a:gd name="connsiteY2" fmla="*/ 14599 h 81000"/>
                  <a:gd name="connsiteX3" fmla="*/ -10 w 169804"/>
                  <a:gd name="connsiteY3" fmla="*/ 65935 h 81000"/>
                  <a:gd name="connsiteX4" fmla="*/ 14786 w 169804"/>
                  <a:gd name="connsiteY4" fmla="*/ 80767 h 81000"/>
                  <a:gd name="connsiteX5" fmla="*/ 14829 w 169804"/>
                  <a:gd name="connsiteY5" fmla="*/ 80767 h 81000"/>
                  <a:gd name="connsiteX6" fmla="*/ 154959 w 169804"/>
                  <a:gd name="connsiteY6" fmla="*/ 80767 h 81000"/>
                  <a:gd name="connsiteX7" fmla="*/ 169795 w 169804"/>
                  <a:gd name="connsiteY7" fmla="*/ 65971 h 81000"/>
                  <a:gd name="connsiteX8" fmla="*/ 169795 w 169804"/>
                  <a:gd name="connsiteY8" fmla="*/ 65935 h 81000"/>
                  <a:gd name="connsiteX9" fmla="*/ 169795 w 169804"/>
                  <a:gd name="connsiteY9" fmla="*/ 14599 h 81000"/>
                  <a:gd name="connsiteX10" fmla="*/ 155003 w 169804"/>
                  <a:gd name="connsiteY10" fmla="*/ -233 h 81000"/>
                  <a:gd name="connsiteX11" fmla="*/ 154959 w 1698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4" h="81000">
                    <a:moveTo>
                      <a:pt x="14829" y="-233"/>
                    </a:moveTo>
                    <a:cubicBezTo>
                      <a:pt x="6647" y="-233"/>
                      <a:pt x="5" y="6391"/>
                      <a:pt x="-10" y="14563"/>
                    </a:cubicBezTo>
                    <a:cubicBezTo>
                      <a:pt x="-10" y="14563"/>
                      <a:pt x="-10" y="14599"/>
                      <a:pt x="-10" y="14599"/>
                    </a:cubicBezTo>
                    <a:lnTo>
                      <a:pt x="-10" y="65935"/>
                    </a:lnTo>
                    <a:cubicBezTo>
                      <a:pt x="-21" y="74107"/>
                      <a:pt x="6603" y="80767"/>
                      <a:pt x="14786" y="80767"/>
                    </a:cubicBezTo>
                    <a:cubicBezTo>
                      <a:pt x="14801" y="80767"/>
                      <a:pt x="14815" y="80767"/>
                      <a:pt x="14829" y="80767"/>
                    </a:cubicBezTo>
                    <a:lnTo>
                      <a:pt x="154959" y="80767"/>
                    </a:lnTo>
                    <a:cubicBezTo>
                      <a:pt x="163142" y="80767"/>
                      <a:pt x="169784" y="74143"/>
                      <a:pt x="169795" y="65971"/>
                    </a:cubicBezTo>
                    <a:cubicBezTo>
                      <a:pt x="169795" y="65971"/>
                      <a:pt x="169795" y="65935"/>
                      <a:pt x="169795" y="65935"/>
                    </a:cubicBezTo>
                    <a:lnTo>
                      <a:pt x="169795" y="14599"/>
                    </a:lnTo>
                    <a:cubicBezTo>
                      <a:pt x="169810" y="6427"/>
                      <a:pt x="163185" y="-233"/>
                      <a:pt x="155003" y="-233"/>
                    </a:cubicBezTo>
                    <a:cubicBezTo>
                      <a:pt x="154988" y="-233"/>
                      <a:pt x="154974" y="-233"/>
                      <a:pt x="154959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86" name="フリーフォーム: 図形 9685">
                <a:extLst>
                  <a:ext uri="{FF2B5EF4-FFF2-40B4-BE49-F238E27FC236}">
                    <a16:creationId xmlns:a16="http://schemas.microsoft.com/office/drawing/2014/main" id="{B345747F-449A-8E26-3A7F-989913CA6627}"/>
                  </a:ext>
                </a:extLst>
              </p:cNvPr>
              <p:cNvSpPr/>
              <p:nvPr/>
            </p:nvSpPr>
            <p:spPr>
              <a:xfrm>
                <a:off x="1036811" y="282142"/>
                <a:ext cx="169804" cy="81000"/>
              </a:xfrm>
              <a:custGeom>
                <a:avLst/>
                <a:gdLst>
                  <a:gd name="connsiteX0" fmla="*/ 14809 w 169804"/>
                  <a:gd name="connsiteY0" fmla="*/ -233 h 81000"/>
                  <a:gd name="connsiteX1" fmla="*/ -27 w 169804"/>
                  <a:gd name="connsiteY1" fmla="*/ 14563 h 81000"/>
                  <a:gd name="connsiteX2" fmla="*/ -27 w 169804"/>
                  <a:gd name="connsiteY2" fmla="*/ 14599 h 81000"/>
                  <a:gd name="connsiteX3" fmla="*/ -27 w 169804"/>
                  <a:gd name="connsiteY3" fmla="*/ 65935 h 81000"/>
                  <a:gd name="connsiteX4" fmla="*/ 14769 w 169804"/>
                  <a:gd name="connsiteY4" fmla="*/ 80767 h 81000"/>
                  <a:gd name="connsiteX5" fmla="*/ 14809 w 169804"/>
                  <a:gd name="connsiteY5" fmla="*/ 80767 h 81000"/>
                  <a:gd name="connsiteX6" fmla="*/ 154943 w 169804"/>
                  <a:gd name="connsiteY6" fmla="*/ 80767 h 81000"/>
                  <a:gd name="connsiteX7" fmla="*/ 169778 w 169804"/>
                  <a:gd name="connsiteY7" fmla="*/ 65971 h 81000"/>
                  <a:gd name="connsiteX8" fmla="*/ 169778 w 169804"/>
                  <a:gd name="connsiteY8" fmla="*/ 65935 h 81000"/>
                  <a:gd name="connsiteX9" fmla="*/ 169778 w 169804"/>
                  <a:gd name="connsiteY9" fmla="*/ 14599 h 81000"/>
                  <a:gd name="connsiteX10" fmla="*/ 154982 w 169804"/>
                  <a:gd name="connsiteY10" fmla="*/ -233 h 81000"/>
                  <a:gd name="connsiteX11" fmla="*/ 154943 w 1698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4" h="81000">
                    <a:moveTo>
                      <a:pt x="14809" y="-233"/>
                    </a:moveTo>
                    <a:cubicBezTo>
                      <a:pt x="6626" y="-233"/>
                      <a:pt x="-16" y="6391"/>
                      <a:pt x="-27" y="14563"/>
                    </a:cubicBezTo>
                    <a:cubicBezTo>
                      <a:pt x="-27" y="14563"/>
                      <a:pt x="-27" y="14599"/>
                      <a:pt x="-27" y="14599"/>
                    </a:cubicBezTo>
                    <a:lnTo>
                      <a:pt x="-27" y="65935"/>
                    </a:lnTo>
                    <a:cubicBezTo>
                      <a:pt x="-38" y="74107"/>
                      <a:pt x="6586" y="80767"/>
                      <a:pt x="14769" y="80767"/>
                    </a:cubicBezTo>
                    <a:cubicBezTo>
                      <a:pt x="14784" y="80767"/>
                      <a:pt x="14798" y="80767"/>
                      <a:pt x="14809" y="80767"/>
                    </a:cubicBezTo>
                    <a:lnTo>
                      <a:pt x="154943" y="80767"/>
                    </a:lnTo>
                    <a:cubicBezTo>
                      <a:pt x="163125" y="80767"/>
                      <a:pt x="169767" y="74143"/>
                      <a:pt x="169778" y="65971"/>
                    </a:cubicBezTo>
                    <a:cubicBezTo>
                      <a:pt x="169778" y="65971"/>
                      <a:pt x="169778" y="65935"/>
                      <a:pt x="169778" y="65935"/>
                    </a:cubicBezTo>
                    <a:lnTo>
                      <a:pt x="169778" y="14599"/>
                    </a:lnTo>
                    <a:cubicBezTo>
                      <a:pt x="169789" y="6427"/>
                      <a:pt x="163165" y="-233"/>
                      <a:pt x="154982" y="-233"/>
                    </a:cubicBezTo>
                    <a:cubicBezTo>
                      <a:pt x="154971" y="-233"/>
                      <a:pt x="154957" y="-233"/>
                      <a:pt x="154943" y="-233"/>
                    </a:cubicBezTo>
                    <a:close/>
                  </a:path>
                </a:pathLst>
              </a:custGeom>
              <a:solidFill>
                <a:srgbClr val="535353"/>
              </a:solidFill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9687" name="キーパッド印字">
              <a:extLst>
                <a:ext uri="{FF2B5EF4-FFF2-40B4-BE49-F238E27FC236}">
                  <a16:creationId xmlns:a16="http://schemas.microsoft.com/office/drawing/2014/main" id="{6F620569-7FF4-A9DA-E279-56EAAD587C0C}"/>
                </a:ext>
              </a:extLst>
            </p:cNvPr>
            <p:cNvGrpSpPr/>
            <p:nvPr/>
          </p:nvGrpSpPr>
          <p:grpSpPr>
            <a:xfrm>
              <a:off x="989612" y="2025809"/>
              <a:ext cx="3003489" cy="1109565"/>
              <a:chOff x="1062665" y="303334"/>
              <a:chExt cx="3003489" cy="1109565"/>
            </a:xfrm>
          </p:grpSpPr>
          <p:sp>
            <p:nvSpPr>
              <p:cNvPr id="9688" name="フリーフォーム: 図形 9687">
                <a:extLst>
                  <a:ext uri="{FF2B5EF4-FFF2-40B4-BE49-F238E27FC236}">
                    <a16:creationId xmlns:a16="http://schemas.microsoft.com/office/drawing/2014/main" id="{735B2E1F-2219-D7BA-9BEA-064E91640E46}"/>
                  </a:ext>
                </a:extLst>
              </p:cNvPr>
              <p:cNvSpPr/>
              <p:nvPr/>
            </p:nvSpPr>
            <p:spPr>
              <a:xfrm>
                <a:off x="3737093" y="512393"/>
                <a:ext cx="29395" cy="38599"/>
              </a:xfrm>
              <a:custGeom>
                <a:avLst/>
                <a:gdLst>
                  <a:gd name="connsiteX0" fmla="*/ 29563 w 29395"/>
                  <a:gd name="connsiteY0" fmla="*/ -157 h 38599"/>
                  <a:gd name="connsiteX1" fmla="*/ 20192 w 29395"/>
                  <a:gd name="connsiteY1" fmla="*/ 18181 h 38599"/>
                  <a:gd name="connsiteX2" fmla="*/ 26158 w 29395"/>
                  <a:gd name="connsiteY2" fmla="*/ 18181 h 38599"/>
                  <a:gd name="connsiteX3" fmla="*/ 26158 w 29395"/>
                  <a:gd name="connsiteY3" fmla="*/ 22102 h 38599"/>
                  <a:gd name="connsiteX4" fmla="*/ 18337 w 29395"/>
                  <a:gd name="connsiteY4" fmla="*/ 22102 h 38599"/>
                  <a:gd name="connsiteX5" fmla="*/ 18337 w 29395"/>
                  <a:gd name="connsiteY5" fmla="*/ 26255 h 38599"/>
                  <a:gd name="connsiteX6" fmla="*/ 26158 w 29395"/>
                  <a:gd name="connsiteY6" fmla="*/ 26255 h 38599"/>
                  <a:gd name="connsiteX7" fmla="*/ 26158 w 29395"/>
                  <a:gd name="connsiteY7" fmla="*/ 30176 h 38599"/>
                  <a:gd name="connsiteX8" fmla="*/ 18405 w 29395"/>
                  <a:gd name="connsiteY8" fmla="*/ 30176 h 38599"/>
                  <a:gd name="connsiteX9" fmla="*/ 18405 w 29395"/>
                  <a:gd name="connsiteY9" fmla="*/ 38442 h 38599"/>
                  <a:gd name="connsiteX10" fmla="*/ 11292 w 29395"/>
                  <a:gd name="connsiteY10" fmla="*/ 38442 h 38599"/>
                  <a:gd name="connsiteX11" fmla="*/ 11292 w 29395"/>
                  <a:gd name="connsiteY11" fmla="*/ 30176 h 38599"/>
                  <a:gd name="connsiteX12" fmla="*/ 3505 w 29395"/>
                  <a:gd name="connsiteY12" fmla="*/ 30176 h 38599"/>
                  <a:gd name="connsiteX13" fmla="*/ 3505 w 29395"/>
                  <a:gd name="connsiteY13" fmla="*/ 26255 h 38599"/>
                  <a:gd name="connsiteX14" fmla="*/ 11326 w 29395"/>
                  <a:gd name="connsiteY14" fmla="*/ 26255 h 38599"/>
                  <a:gd name="connsiteX15" fmla="*/ 11326 w 29395"/>
                  <a:gd name="connsiteY15" fmla="*/ 22102 h 38599"/>
                  <a:gd name="connsiteX16" fmla="*/ 3505 w 29395"/>
                  <a:gd name="connsiteY16" fmla="*/ 22102 h 38599"/>
                  <a:gd name="connsiteX17" fmla="*/ 3505 w 29395"/>
                  <a:gd name="connsiteY17" fmla="*/ 18181 h 38599"/>
                  <a:gd name="connsiteX18" fmla="*/ 9303 w 29395"/>
                  <a:gd name="connsiteY18" fmla="*/ 18181 h 38599"/>
                  <a:gd name="connsiteX19" fmla="*/ 168 w 29395"/>
                  <a:gd name="connsiteY19" fmla="*/ -157 h 38599"/>
                  <a:gd name="connsiteX20" fmla="*/ 8359 w 29395"/>
                  <a:gd name="connsiteY20" fmla="*/ -157 h 38599"/>
                  <a:gd name="connsiteX21" fmla="*/ 15034 w 29395"/>
                  <a:gd name="connsiteY21" fmla="*/ 15183 h 38599"/>
                  <a:gd name="connsiteX22" fmla="*/ 21708 w 29395"/>
                  <a:gd name="connsiteY22" fmla="*/ -157 h 385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9395" h="38599">
                    <a:moveTo>
                      <a:pt x="29563" y="-157"/>
                    </a:moveTo>
                    <a:lnTo>
                      <a:pt x="20192" y="18181"/>
                    </a:lnTo>
                    <a:lnTo>
                      <a:pt x="26158" y="18181"/>
                    </a:lnTo>
                    <a:lnTo>
                      <a:pt x="26158" y="22102"/>
                    </a:lnTo>
                    <a:lnTo>
                      <a:pt x="18337" y="22102"/>
                    </a:lnTo>
                    <a:lnTo>
                      <a:pt x="18337" y="26255"/>
                    </a:lnTo>
                    <a:lnTo>
                      <a:pt x="26158" y="26255"/>
                    </a:lnTo>
                    <a:lnTo>
                      <a:pt x="26158" y="30176"/>
                    </a:lnTo>
                    <a:lnTo>
                      <a:pt x="18405" y="30176"/>
                    </a:lnTo>
                    <a:lnTo>
                      <a:pt x="18405" y="38442"/>
                    </a:lnTo>
                    <a:lnTo>
                      <a:pt x="11292" y="38442"/>
                    </a:lnTo>
                    <a:lnTo>
                      <a:pt x="11292" y="30176"/>
                    </a:lnTo>
                    <a:lnTo>
                      <a:pt x="3505" y="30176"/>
                    </a:lnTo>
                    <a:lnTo>
                      <a:pt x="3505" y="26255"/>
                    </a:lnTo>
                    <a:lnTo>
                      <a:pt x="11326" y="26255"/>
                    </a:lnTo>
                    <a:lnTo>
                      <a:pt x="11326" y="22102"/>
                    </a:lnTo>
                    <a:lnTo>
                      <a:pt x="3505" y="22102"/>
                    </a:lnTo>
                    <a:lnTo>
                      <a:pt x="3505" y="18181"/>
                    </a:lnTo>
                    <a:lnTo>
                      <a:pt x="9303" y="18181"/>
                    </a:lnTo>
                    <a:lnTo>
                      <a:pt x="168" y="-157"/>
                    </a:lnTo>
                    <a:lnTo>
                      <a:pt x="8359" y="-157"/>
                    </a:lnTo>
                    <a:lnTo>
                      <a:pt x="15034" y="15183"/>
                    </a:lnTo>
                    <a:lnTo>
                      <a:pt x="21708" y="-157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89" name="フリーフォーム: 図形 9688">
                <a:extLst>
                  <a:ext uri="{FF2B5EF4-FFF2-40B4-BE49-F238E27FC236}">
                    <a16:creationId xmlns:a16="http://schemas.microsoft.com/office/drawing/2014/main" id="{1BB7EBE9-E099-5502-A940-4CB28C5B8D1D}"/>
                  </a:ext>
                </a:extLst>
              </p:cNvPr>
              <p:cNvSpPr/>
              <p:nvPr/>
            </p:nvSpPr>
            <p:spPr>
              <a:xfrm>
                <a:off x="3791375" y="533951"/>
                <a:ext cx="31087" cy="6608"/>
              </a:xfrm>
              <a:custGeom>
                <a:avLst/>
                <a:gdLst>
                  <a:gd name="connsiteX0" fmla="*/ 31293 w 31087"/>
                  <a:gd name="connsiteY0" fmla="*/ 6382 h 6608"/>
                  <a:gd name="connsiteX1" fmla="*/ 205 w 31087"/>
                  <a:gd name="connsiteY1" fmla="*/ 6382 h 6608"/>
                  <a:gd name="connsiteX2" fmla="*/ 205 w 31087"/>
                  <a:gd name="connsiteY2" fmla="*/ -227 h 6608"/>
                  <a:gd name="connsiteX3" fmla="*/ 31293 w 31087"/>
                  <a:gd name="connsiteY3" fmla="*/ -227 h 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087" h="6608">
                    <a:moveTo>
                      <a:pt x="31293" y="6382"/>
                    </a:moveTo>
                    <a:lnTo>
                      <a:pt x="205" y="6382"/>
                    </a:lnTo>
                    <a:lnTo>
                      <a:pt x="205" y="-227"/>
                    </a:lnTo>
                    <a:lnTo>
                      <a:pt x="31293" y="-227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90" name="フリーフォーム: 図形 9689">
                <a:extLst>
                  <a:ext uri="{FF2B5EF4-FFF2-40B4-BE49-F238E27FC236}">
                    <a16:creationId xmlns:a16="http://schemas.microsoft.com/office/drawing/2014/main" id="{EC9B42CC-C6D6-1F40-9110-2F1FCD28248A}"/>
                  </a:ext>
                </a:extLst>
              </p:cNvPr>
              <p:cNvSpPr/>
              <p:nvPr/>
            </p:nvSpPr>
            <p:spPr>
              <a:xfrm>
                <a:off x="3673958" y="643125"/>
                <a:ext cx="20592" cy="50600"/>
              </a:xfrm>
              <a:custGeom>
                <a:avLst/>
                <a:gdLst>
                  <a:gd name="connsiteX0" fmla="*/ 20745 w 20592"/>
                  <a:gd name="connsiteY0" fmla="*/ 50468 h 50600"/>
                  <a:gd name="connsiteX1" fmla="*/ 16121 w 20592"/>
                  <a:gd name="connsiteY1" fmla="*/ 50468 h 50600"/>
                  <a:gd name="connsiteX2" fmla="*/ 10121 w 20592"/>
                  <a:gd name="connsiteY2" fmla="*/ 47813 h 50600"/>
                  <a:gd name="connsiteX3" fmla="*/ 7965 w 20592"/>
                  <a:gd name="connsiteY3" fmla="*/ 40389 h 50600"/>
                  <a:gd name="connsiteX4" fmla="*/ 7965 w 20592"/>
                  <a:gd name="connsiteY4" fmla="*/ 36491 h 50600"/>
                  <a:gd name="connsiteX5" fmla="*/ 6371 w 20592"/>
                  <a:gd name="connsiteY5" fmla="*/ 29896 h 50600"/>
                  <a:gd name="connsiteX6" fmla="*/ 1403 w 20592"/>
                  <a:gd name="connsiteY6" fmla="*/ 27905 h 50600"/>
                  <a:gd name="connsiteX7" fmla="*/ 153 w 20592"/>
                  <a:gd name="connsiteY7" fmla="*/ 27905 h 50600"/>
                  <a:gd name="connsiteX8" fmla="*/ 153 w 20592"/>
                  <a:gd name="connsiteY8" fmla="*/ 22389 h 50600"/>
                  <a:gd name="connsiteX9" fmla="*/ 1403 w 20592"/>
                  <a:gd name="connsiteY9" fmla="*/ 22389 h 50600"/>
                  <a:gd name="connsiteX10" fmla="*/ 6403 w 20592"/>
                  <a:gd name="connsiteY10" fmla="*/ 20356 h 50600"/>
                  <a:gd name="connsiteX11" fmla="*/ 7965 w 20592"/>
                  <a:gd name="connsiteY11" fmla="*/ 13845 h 50600"/>
                  <a:gd name="connsiteX12" fmla="*/ 7965 w 20592"/>
                  <a:gd name="connsiteY12" fmla="*/ 9946 h 50600"/>
                  <a:gd name="connsiteX13" fmla="*/ 10152 w 20592"/>
                  <a:gd name="connsiteY13" fmla="*/ 2522 h 50600"/>
                  <a:gd name="connsiteX14" fmla="*/ 16121 w 20592"/>
                  <a:gd name="connsiteY14" fmla="*/ -133 h 50600"/>
                  <a:gd name="connsiteX15" fmla="*/ 20745 w 20592"/>
                  <a:gd name="connsiteY15" fmla="*/ -133 h 50600"/>
                  <a:gd name="connsiteX16" fmla="*/ 20745 w 20592"/>
                  <a:gd name="connsiteY16" fmla="*/ 4845 h 50600"/>
                  <a:gd name="connsiteX17" fmla="*/ 18495 w 20592"/>
                  <a:gd name="connsiteY17" fmla="*/ 4845 h 50600"/>
                  <a:gd name="connsiteX18" fmla="*/ 14527 w 20592"/>
                  <a:gd name="connsiteY18" fmla="*/ 6379 h 50600"/>
                  <a:gd name="connsiteX19" fmla="*/ 13465 w 20592"/>
                  <a:gd name="connsiteY19" fmla="*/ 11398 h 50600"/>
                  <a:gd name="connsiteX20" fmla="*/ 13465 w 20592"/>
                  <a:gd name="connsiteY20" fmla="*/ 14881 h 50600"/>
                  <a:gd name="connsiteX21" fmla="*/ 7309 w 20592"/>
                  <a:gd name="connsiteY21" fmla="*/ 24836 h 50600"/>
                  <a:gd name="connsiteX22" fmla="*/ 7309 w 20592"/>
                  <a:gd name="connsiteY22" fmla="*/ 25458 h 50600"/>
                  <a:gd name="connsiteX23" fmla="*/ 13465 w 20592"/>
                  <a:gd name="connsiteY23" fmla="*/ 35412 h 50600"/>
                  <a:gd name="connsiteX24" fmla="*/ 13465 w 20592"/>
                  <a:gd name="connsiteY24" fmla="*/ 38937 h 50600"/>
                  <a:gd name="connsiteX25" fmla="*/ 14496 w 20592"/>
                  <a:gd name="connsiteY25" fmla="*/ 43915 h 50600"/>
                  <a:gd name="connsiteX26" fmla="*/ 18495 w 20592"/>
                  <a:gd name="connsiteY26" fmla="*/ 45491 h 50600"/>
                  <a:gd name="connsiteX27" fmla="*/ 20745 w 20592"/>
                  <a:gd name="connsiteY27" fmla="*/ 45491 h 50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20592" h="50600">
                    <a:moveTo>
                      <a:pt x="20745" y="50468"/>
                    </a:moveTo>
                    <a:lnTo>
                      <a:pt x="16121" y="50468"/>
                    </a:lnTo>
                    <a:cubicBezTo>
                      <a:pt x="13558" y="50468"/>
                      <a:pt x="11558" y="49597"/>
                      <a:pt x="10121" y="47813"/>
                    </a:cubicBezTo>
                    <a:cubicBezTo>
                      <a:pt x="8684" y="46071"/>
                      <a:pt x="7965" y="43583"/>
                      <a:pt x="7965" y="40389"/>
                    </a:cubicBezTo>
                    <a:lnTo>
                      <a:pt x="7965" y="36491"/>
                    </a:lnTo>
                    <a:cubicBezTo>
                      <a:pt x="7965" y="33421"/>
                      <a:pt x="7434" y="31223"/>
                      <a:pt x="6371" y="29896"/>
                    </a:cubicBezTo>
                    <a:cubicBezTo>
                      <a:pt x="5340" y="28569"/>
                      <a:pt x="3684" y="27905"/>
                      <a:pt x="1403" y="27905"/>
                    </a:cubicBezTo>
                    <a:lnTo>
                      <a:pt x="153" y="27905"/>
                    </a:lnTo>
                    <a:lnTo>
                      <a:pt x="153" y="22389"/>
                    </a:lnTo>
                    <a:lnTo>
                      <a:pt x="1403" y="22389"/>
                    </a:lnTo>
                    <a:cubicBezTo>
                      <a:pt x="3715" y="22389"/>
                      <a:pt x="5371" y="21725"/>
                      <a:pt x="6403" y="20356"/>
                    </a:cubicBezTo>
                    <a:cubicBezTo>
                      <a:pt x="7465" y="18988"/>
                      <a:pt x="7965" y="16831"/>
                      <a:pt x="7965" y="13845"/>
                    </a:cubicBezTo>
                    <a:lnTo>
                      <a:pt x="7965" y="9946"/>
                    </a:lnTo>
                    <a:cubicBezTo>
                      <a:pt x="7965" y="6752"/>
                      <a:pt x="8684" y="4264"/>
                      <a:pt x="10152" y="2522"/>
                    </a:cubicBezTo>
                    <a:cubicBezTo>
                      <a:pt x="11590" y="739"/>
                      <a:pt x="13589" y="-133"/>
                      <a:pt x="16121" y="-133"/>
                    </a:cubicBezTo>
                    <a:lnTo>
                      <a:pt x="20745" y="-133"/>
                    </a:lnTo>
                    <a:lnTo>
                      <a:pt x="20745" y="4845"/>
                    </a:lnTo>
                    <a:lnTo>
                      <a:pt x="18495" y="4845"/>
                    </a:lnTo>
                    <a:cubicBezTo>
                      <a:pt x="16589" y="4845"/>
                      <a:pt x="15246" y="5384"/>
                      <a:pt x="14527" y="6379"/>
                    </a:cubicBezTo>
                    <a:cubicBezTo>
                      <a:pt x="13808" y="7416"/>
                      <a:pt x="13465" y="9075"/>
                      <a:pt x="13465" y="11398"/>
                    </a:cubicBezTo>
                    <a:lnTo>
                      <a:pt x="13465" y="14881"/>
                    </a:lnTo>
                    <a:cubicBezTo>
                      <a:pt x="13465" y="19403"/>
                      <a:pt x="11402" y="22721"/>
                      <a:pt x="7309" y="24836"/>
                    </a:cubicBezTo>
                    <a:lnTo>
                      <a:pt x="7309" y="25458"/>
                    </a:lnTo>
                    <a:cubicBezTo>
                      <a:pt x="11402" y="27615"/>
                      <a:pt x="13465" y="30933"/>
                      <a:pt x="13465" y="35412"/>
                    </a:cubicBezTo>
                    <a:lnTo>
                      <a:pt x="13465" y="38937"/>
                    </a:lnTo>
                    <a:cubicBezTo>
                      <a:pt x="13465" y="41219"/>
                      <a:pt x="13808" y="42837"/>
                      <a:pt x="14496" y="43915"/>
                    </a:cubicBezTo>
                    <a:cubicBezTo>
                      <a:pt x="15214" y="44952"/>
                      <a:pt x="16527" y="45491"/>
                      <a:pt x="18495" y="45491"/>
                    </a:cubicBezTo>
                    <a:lnTo>
                      <a:pt x="20745" y="45491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91" name="フリーフォーム: 図形 9690">
                <a:extLst>
                  <a:ext uri="{FF2B5EF4-FFF2-40B4-BE49-F238E27FC236}">
                    <a16:creationId xmlns:a16="http://schemas.microsoft.com/office/drawing/2014/main" id="{BCF36848-ADCA-1B6C-42C5-F772F7203C3A}"/>
                  </a:ext>
                </a:extLst>
              </p:cNvPr>
              <p:cNvSpPr/>
              <p:nvPr/>
            </p:nvSpPr>
            <p:spPr>
              <a:xfrm>
                <a:off x="3738266" y="730763"/>
                <a:ext cx="26171" cy="25920"/>
              </a:xfrm>
              <a:custGeom>
                <a:avLst/>
                <a:gdLst>
                  <a:gd name="connsiteX0" fmla="*/ 13243 w 26171"/>
                  <a:gd name="connsiteY0" fmla="*/ 25767 h 25920"/>
                  <a:gd name="connsiteX1" fmla="*/ 3955 w 26171"/>
                  <a:gd name="connsiteY1" fmla="*/ 22059 h 25920"/>
                  <a:gd name="connsiteX2" fmla="*/ 175 w 26171"/>
                  <a:gd name="connsiteY2" fmla="*/ 12807 h 25920"/>
                  <a:gd name="connsiteX3" fmla="*/ 3919 w 26171"/>
                  <a:gd name="connsiteY3" fmla="*/ 3591 h 25920"/>
                  <a:gd name="connsiteX4" fmla="*/ 13243 w 26171"/>
                  <a:gd name="connsiteY4" fmla="*/ -153 h 25920"/>
                  <a:gd name="connsiteX5" fmla="*/ 22603 w 26171"/>
                  <a:gd name="connsiteY5" fmla="*/ 3591 h 25920"/>
                  <a:gd name="connsiteX6" fmla="*/ 26347 w 26171"/>
                  <a:gd name="connsiteY6" fmla="*/ 12807 h 25920"/>
                  <a:gd name="connsiteX7" fmla="*/ 22567 w 26171"/>
                  <a:gd name="connsiteY7" fmla="*/ 22059 h 25920"/>
                  <a:gd name="connsiteX8" fmla="*/ 13243 w 26171"/>
                  <a:gd name="connsiteY8" fmla="*/ 25767 h 25920"/>
                  <a:gd name="connsiteX9" fmla="*/ 13243 w 26171"/>
                  <a:gd name="connsiteY9" fmla="*/ 5715 h 25920"/>
                  <a:gd name="connsiteX10" fmla="*/ 8311 w 26171"/>
                  <a:gd name="connsiteY10" fmla="*/ 7767 h 25920"/>
                  <a:gd name="connsiteX11" fmla="*/ 6295 w 26171"/>
                  <a:gd name="connsiteY11" fmla="*/ 12807 h 25920"/>
                  <a:gd name="connsiteX12" fmla="*/ 8311 w 26171"/>
                  <a:gd name="connsiteY12" fmla="*/ 17883 h 25920"/>
                  <a:gd name="connsiteX13" fmla="*/ 13243 w 26171"/>
                  <a:gd name="connsiteY13" fmla="*/ 19899 h 25920"/>
                  <a:gd name="connsiteX14" fmla="*/ 18211 w 26171"/>
                  <a:gd name="connsiteY14" fmla="*/ 17883 h 25920"/>
                  <a:gd name="connsiteX15" fmla="*/ 20191 w 26171"/>
                  <a:gd name="connsiteY15" fmla="*/ 12807 h 25920"/>
                  <a:gd name="connsiteX16" fmla="*/ 18211 w 26171"/>
                  <a:gd name="connsiteY16" fmla="*/ 7767 h 25920"/>
                  <a:gd name="connsiteX17" fmla="*/ 13243 w 26171"/>
                  <a:gd name="connsiteY17" fmla="*/ 5715 h 259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6171" h="25920">
                    <a:moveTo>
                      <a:pt x="13243" y="25767"/>
                    </a:moveTo>
                    <a:cubicBezTo>
                      <a:pt x="9571" y="25767"/>
                      <a:pt x="6475" y="24543"/>
                      <a:pt x="3955" y="22059"/>
                    </a:cubicBezTo>
                    <a:cubicBezTo>
                      <a:pt x="1435" y="19539"/>
                      <a:pt x="175" y="16479"/>
                      <a:pt x="175" y="12807"/>
                    </a:cubicBezTo>
                    <a:cubicBezTo>
                      <a:pt x="175" y="9135"/>
                      <a:pt x="1435" y="6075"/>
                      <a:pt x="3919" y="3591"/>
                    </a:cubicBezTo>
                    <a:cubicBezTo>
                      <a:pt x="6439" y="1107"/>
                      <a:pt x="9571" y="-153"/>
                      <a:pt x="13243" y="-153"/>
                    </a:cubicBezTo>
                    <a:cubicBezTo>
                      <a:pt x="16987" y="-153"/>
                      <a:pt x="20083" y="1107"/>
                      <a:pt x="22603" y="3591"/>
                    </a:cubicBezTo>
                    <a:cubicBezTo>
                      <a:pt x="25087" y="6075"/>
                      <a:pt x="26347" y="9135"/>
                      <a:pt x="26347" y="12807"/>
                    </a:cubicBezTo>
                    <a:cubicBezTo>
                      <a:pt x="26347" y="16515"/>
                      <a:pt x="25087" y="19575"/>
                      <a:pt x="22567" y="22059"/>
                    </a:cubicBezTo>
                    <a:cubicBezTo>
                      <a:pt x="20047" y="24543"/>
                      <a:pt x="16951" y="25767"/>
                      <a:pt x="13243" y="25767"/>
                    </a:cubicBezTo>
                    <a:close/>
                    <a:moveTo>
                      <a:pt x="13243" y="5715"/>
                    </a:moveTo>
                    <a:cubicBezTo>
                      <a:pt x="11263" y="5715"/>
                      <a:pt x="9607" y="6399"/>
                      <a:pt x="8311" y="7767"/>
                    </a:cubicBezTo>
                    <a:cubicBezTo>
                      <a:pt x="6979" y="9135"/>
                      <a:pt x="6295" y="10827"/>
                      <a:pt x="6295" y="12807"/>
                    </a:cubicBezTo>
                    <a:cubicBezTo>
                      <a:pt x="6295" y="14859"/>
                      <a:pt x="6979" y="16551"/>
                      <a:pt x="8311" y="17883"/>
                    </a:cubicBezTo>
                    <a:cubicBezTo>
                      <a:pt x="9643" y="19215"/>
                      <a:pt x="11299" y="19899"/>
                      <a:pt x="13243" y="19899"/>
                    </a:cubicBezTo>
                    <a:cubicBezTo>
                      <a:pt x="15223" y="19899"/>
                      <a:pt x="16879" y="19215"/>
                      <a:pt x="18211" y="17883"/>
                    </a:cubicBezTo>
                    <a:cubicBezTo>
                      <a:pt x="19543" y="16515"/>
                      <a:pt x="20191" y="14823"/>
                      <a:pt x="20191" y="12807"/>
                    </a:cubicBezTo>
                    <a:cubicBezTo>
                      <a:pt x="20191" y="10791"/>
                      <a:pt x="19543" y="9135"/>
                      <a:pt x="18211" y="7767"/>
                    </a:cubicBezTo>
                    <a:cubicBezTo>
                      <a:pt x="16879" y="6399"/>
                      <a:pt x="15223" y="5715"/>
                      <a:pt x="13243" y="5715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92" name="フリーフォーム: 図形 9691">
                <a:extLst>
                  <a:ext uri="{FF2B5EF4-FFF2-40B4-BE49-F238E27FC236}">
                    <a16:creationId xmlns:a16="http://schemas.microsoft.com/office/drawing/2014/main" id="{CDCC3C70-573A-ED90-44E8-4F71CA367482}"/>
                  </a:ext>
                </a:extLst>
              </p:cNvPr>
              <p:cNvSpPr/>
              <p:nvPr/>
            </p:nvSpPr>
            <p:spPr>
              <a:xfrm>
                <a:off x="3741407" y="845596"/>
                <a:ext cx="19566" cy="50603"/>
              </a:xfrm>
              <a:custGeom>
                <a:avLst/>
                <a:gdLst>
                  <a:gd name="connsiteX0" fmla="*/ 19721 w 19566"/>
                  <a:gd name="connsiteY0" fmla="*/ 27911 h 50603"/>
                  <a:gd name="connsiteX1" fmla="*/ 18532 w 19566"/>
                  <a:gd name="connsiteY1" fmla="*/ 27911 h 50603"/>
                  <a:gd name="connsiteX2" fmla="*/ 13778 w 19566"/>
                  <a:gd name="connsiteY2" fmla="*/ 29910 h 50603"/>
                  <a:gd name="connsiteX3" fmla="*/ 12285 w 19566"/>
                  <a:gd name="connsiteY3" fmla="*/ 36501 h 50603"/>
                  <a:gd name="connsiteX4" fmla="*/ 12285 w 19566"/>
                  <a:gd name="connsiteY4" fmla="*/ 40413 h 50603"/>
                  <a:gd name="connsiteX5" fmla="*/ 10243 w 19566"/>
                  <a:gd name="connsiteY5" fmla="*/ 47855 h 50603"/>
                  <a:gd name="connsiteX6" fmla="*/ 4513 w 19566"/>
                  <a:gd name="connsiteY6" fmla="*/ 50491 h 50603"/>
                  <a:gd name="connsiteX7" fmla="*/ 155 w 19566"/>
                  <a:gd name="connsiteY7" fmla="*/ 50491 h 50603"/>
                  <a:gd name="connsiteX8" fmla="*/ 155 w 19566"/>
                  <a:gd name="connsiteY8" fmla="*/ 45516 h 50603"/>
                  <a:gd name="connsiteX9" fmla="*/ 2258 w 19566"/>
                  <a:gd name="connsiteY9" fmla="*/ 45516 h 50603"/>
                  <a:gd name="connsiteX10" fmla="*/ 6067 w 19566"/>
                  <a:gd name="connsiteY10" fmla="*/ 43943 h 50603"/>
                  <a:gd name="connsiteX11" fmla="*/ 7073 w 19566"/>
                  <a:gd name="connsiteY11" fmla="*/ 38968 h 50603"/>
                  <a:gd name="connsiteX12" fmla="*/ 7073 w 19566"/>
                  <a:gd name="connsiteY12" fmla="*/ 35438 h 50603"/>
                  <a:gd name="connsiteX13" fmla="*/ 12924 w 19566"/>
                  <a:gd name="connsiteY13" fmla="*/ 25488 h 50603"/>
                  <a:gd name="connsiteX14" fmla="*/ 12924 w 19566"/>
                  <a:gd name="connsiteY14" fmla="*/ 24892 h 50603"/>
                  <a:gd name="connsiteX15" fmla="*/ 7073 w 19566"/>
                  <a:gd name="connsiteY15" fmla="*/ 14899 h 50603"/>
                  <a:gd name="connsiteX16" fmla="*/ 7073 w 19566"/>
                  <a:gd name="connsiteY16" fmla="*/ 11412 h 50603"/>
                  <a:gd name="connsiteX17" fmla="*/ 6037 w 19566"/>
                  <a:gd name="connsiteY17" fmla="*/ 6394 h 50603"/>
                  <a:gd name="connsiteX18" fmla="*/ 2258 w 19566"/>
                  <a:gd name="connsiteY18" fmla="*/ 4864 h 50603"/>
                  <a:gd name="connsiteX19" fmla="*/ 155 w 19566"/>
                  <a:gd name="connsiteY19" fmla="*/ 4864 h 50603"/>
                  <a:gd name="connsiteX20" fmla="*/ 155 w 19566"/>
                  <a:gd name="connsiteY20" fmla="*/ -112 h 50603"/>
                  <a:gd name="connsiteX21" fmla="*/ 4513 w 19566"/>
                  <a:gd name="connsiteY21" fmla="*/ -112 h 50603"/>
                  <a:gd name="connsiteX22" fmla="*/ 10243 w 19566"/>
                  <a:gd name="connsiteY22" fmla="*/ 2524 h 50603"/>
                  <a:gd name="connsiteX23" fmla="*/ 12285 w 19566"/>
                  <a:gd name="connsiteY23" fmla="*/ 9966 h 50603"/>
                  <a:gd name="connsiteX24" fmla="*/ 12285 w 19566"/>
                  <a:gd name="connsiteY24" fmla="*/ 13879 h 50603"/>
                  <a:gd name="connsiteX25" fmla="*/ 13748 w 19566"/>
                  <a:gd name="connsiteY25" fmla="*/ 20385 h 50603"/>
                  <a:gd name="connsiteX26" fmla="*/ 18532 w 19566"/>
                  <a:gd name="connsiteY26" fmla="*/ 22426 h 50603"/>
                  <a:gd name="connsiteX27" fmla="*/ 19721 w 19566"/>
                  <a:gd name="connsiteY27" fmla="*/ 22426 h 50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9566" h="50603">
                    <a:moveTo>
                      <a:pt x="19721" y="27911"/>
                    </a:moveTo>
                    <a:lnTo>
                      <a:pt x="18532" y="27911"/>
                    </a:lnTo>
                    <a:cubicBezTo>
                      <a:pt x="16369" y="27911"/>
                      <a:pt x="14784" y="28592"/>
                      <a:pt x="13778" y="29910"/>
                    </a:cubicBezTo>
                    <a:cubicBezTo>
                      <a:pt x="12772" y="31271"/>
                      <a:pt x="12285" y="33439"/>
                      <a:pt x="12285" y="36501"/>
                    </a:cubicBezTo>
                    <a:lnTo>
                      <a:pt x="12285" y="40413"/>
                    </a:lnTo>
                    <a:cubicBezTo>
                      <a:pt x="12285" y="43602"/>
                      <a:pt x="11614" y="46069"/>
                      <a:pt x="10243" y="47855"/>
                    </a:cubicBezTo>
                    <a:cubicBezTo>
                      <a:pt x="8871" y="49598"/>
                      <a:pt x="6982" y="50491"/>
                      <a:pt x="4513" y="50491"/>
                    </a:cubicBezTo>
                    <a:lnTo>
                      <a:pt x="155" y="50491"/>
                    </a:lnTo>
                    <a:lnTo>
                      <a:pt x="155" y="45516"/>
                    </a:lnTo>
                    <a:lnTo>
                      <a:pt x="2258" y="45516"/>
                    </a:lnTo>
                    <a:cubicBezTo>
                      <a:pt x="4147" y="45516"/>
                      <a:pt x="5397" y="44963"/>
                      <a:pt x="6067" y="43943"/>
                    </a:cubicBezTo>
                    <a:cubicBezTo>
                      <a:pt x="6737" y="42880"/>
                      <a:pt x="7073" y="41221"/>
                      <a:pt x="7073" y="38968"/>
                    </a:cubicBezTo>
                    <a:lnTo>
                      <a:pt x="7073" y="35438"/>
                    </a:lnTo>
                    <a:cubicBezTo>
                      <a:pt x="7073" y="30930"/>
                      <a:pt x="9024" y="27614"/>
                      <a:pt x="12924" y="25488"/>
                    </a:cubicBezTo>
                    <a:lnTo>
                      <a:pt x="12924" y="24892"/>
                    </a:lnTo>
                    <a:cubicBezTo>
                      <a:pt x="9024" y="22723"/>
                      <a:pt x="7073" y="19406"/>
                      <a:pt x="7073" y="14899"/>
                    </a:cubicBezTo>
                    <a:lnTo>
                      <a:pt x="7073" y="11412"/>
                    </a:lnTo>
                    <a:cubicBezTo>
                      <a:pt x="7073" y="9073"/>
                      <a:pt x="6707" y="7415"/>
                      <a:pt x="6037" y="6394"/>
                    </a:cubicBezTo>
                    <a:cubicBezTo>
                      <a:pt x="5366" y="5374"/>
                      <a:pt x="4086" y="4864"/>
                      <a:pt x="2258" y="4864"/>
                    </a:cubicBezTo>
                    <a:lnTo>
                      <a:pt x="155" y="4864"/>
                    </a:lnTo>
                    <a:lnTo>
                      <a:pt x="155" y="-112"/>
                    </a:lnTo>
                    <a:lnTo>
                      <a:pt x="4513" y="-112"/>
                    </a:lnTo>
                    <a:cubicBezTo>
                      <a:pt x="6951" y="-112"/>
                      <a:pt x="8840" y="781"/>
                      <a:pt x="10243" y="2524"/>
                    </a:cubicBezTo>
                    <a:cubicBezTo>
                      <a:pt x="11614" y="4311"/>
                      <a:pt x="12285" y="6777"/>
                      <a:pt x="12285" y="9966"/>
                    </a:cubicBezTo>
                    <a:lnTo>
                      <a:pt x="12285" y="13879"/>
                    </a:lnTo>
                    <a:cubicBezTo>
                      <a:pt x="12285" y="16855"/>
                      <a:pt x="12772" y="19024"/>
                      <a:pt x="13748" y="20385"/>
                    </a:cubicBezTo>
                    <a:cubicBezTo>
                      <a:pt x="14753" y="21746"/>
                      <a:pt x="16338" y="22426"/>
                      <a:pt x="18532" y="22426"/>
                    </a:cubicBezTo>
                    <a:lnTo>
                      <a:pt x="19721" y="2242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93" name="フリーフォーム: 図形 9692">
                <a:extLst>
                  <a:ext uri="{FF2B5EF4-FFF2-40B4-BE49-F238E27FC236}">
                    <a16:creationId xmlns:a16="http://schemas.microsoft.com/office/drawing/2014/main" id="{B6E1E230-BEDB-D150-4CCB-D03849E0AE23}"/>
                  </a:ext>
                </a:extLst>
              </p:cNvPr>
              <p:cNvSpPr/>
              <p:nvPr/>
            </p:nvSpPr>
            <p:spPr>
              <a:xfrm>
                <a:off x="3739922" y="926351"/>
                <a:ext cx="13896" cy="43596"/>
              </a:xfrm>
              <a:custGeom>
                <a:avLst/>
                <a:gdLst>
                  <a:gd name="connsiteX0" fmla="*/ 14071 w 13896"/>
                  <a:gd name="connsiteY0" fmla="*/ 43459 h 43596"/>
                  <a:gd name="connsiteX1" fmla="*/ 175 w 13896"/>
                  <a:gd name="connsiteY1" fmla="*/ 43459 h 43596"/>
                  <a:gd name="connsiteX2" fmla="*/ 175 w 13896"/>
                  <a:gd name="connsiteY2" fmla="*/ 38887 h 43596"/>
                  <a:gd name="connsiteX3" fmla="*/ 8059 w 13896"/>
                  <a:gd name="connsiteY3" fmla="*/ 38887 h 43596"/>
                  <a:gd name="connsiteX4" fmla="*/ 8059 w 13896"/>
                  <a:gd name="connsiteY4" fmla="*/ 4399 h 43596"/>
                  <a:gd name="connsiteX5" fmla="*/ 175 w 13896"/>
                  <a:gd name="connsiteY5" fmla="*/ 4399 h 43596"/>
                  <a:gd name="connsiteX6" fmla="*/ 175 w 13896"/>
                  <a:gd name="connsiteY6" fmla="*/ -138 h 43596"/>
                  <a:gd name="connsiteX7" fmla="*/ 14071 w 13896"/>
                  <a:gd name="connsiteY7" fmla="*/ -138 h 43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896" h="43596">
                    <a:moveTo>
                      <a:pt x="14071" y="43459"/>
                    </a:moveTo>
                    <a:lnTo>
                      <a:pt x="175" y="43459"/>
                    </a:lnTo>
                    <a:lnTo>
                      <a:pt x="175" y="38887"/>
                    </a:lnTo>
                    <a:lnTo>
                      <a:pt x="8059" y="38887"/>
                    </a:lnTo>
                    <a:lnTo>
                      <a:pt x="8059" y="4399"/>
                    </a:lnTo>
                    <a:lnTo>
                      <a:pt x="175" y="4399"/>
                    </a:lnTo>
                    <a:lnTo>
                      <a:pt x="175" y="-138"/>
                    </a:lnTo>
                    <a:lnTo>
                      <a:pt x="14071" y="-138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94" name="フリーフォーム: 図形 9693">
                <a:extLst>
                  <a:ext uri="{FF2B5EF4-FFF2-40B4-BE49-F238E27FC236}">
                    <a16:creationId xmlns:a16="http://schemas.microsoft.com/office/drawing/2014/main" id="{37727F33-068D-E01A-09F3-D275D1AAD8EC}"/>
                  </a:ext>
                </a:extLst>
              </p:cNvPr>
              <p:cNvSpPr/>
              <p:nvPr/>
            </p:nvSpPr>
            <p:spPr>
              <a:xfrm>
                <a:off x="3784307" y="847744"/>
                <a:ext cx="22231" cy="39838"/>
              </a:xfrm>
              <a:custGeom>
                <a:avLst/>
                <a:gdLst>
                  <a:gd name="connsiteX0" fmla="*/ 22425 w 22231"/>
                  <a:gd name="connsiteY0" fmla="*/ 39664 h 39838"/>
                  <a:gd name="connsiteX1" fmla="*/ 193 w 22231"/>
                  <a:gd name="connsiteY1" fmla="*/ 39664 h 39838"/>
                  <a:gd name="connsiteX2" fmla="*/ 193 w 22231"/>
                  <a:gd name="connsiteY2" fmla="*/ 34991 h 39838"/>
                  <a:gd name="connsiteX3" fmla="*/ 14860 w 22231"/>
                  <a:gd name="connsiteY3" fmla="*/ 34991 h 39838"/>
                  <a:gd name="connsiteX4" fmla="*/ 14860 w 22231"/>
                  <a:gd name="connsiteY4" fmla="*/ -174 h 39838"/>
                  <a:gd name="connsiteX5" fmla="*/ 22425 w 22231"/>
                  <a:gd name="connsiteY5" fmla="*/ -174 h 39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31" h="39838">
                    <a:moveTo>
                      <a:pt x="22425" y="39664"/>
                    </a:moveTo>
                    <a:lnTo>
                      <a:pt x="193" y="39664"/>
                    </a:lnTo>
                    <a:lnTo>
                      <a:pt x="193" y="34991"/>
                    </a:lnTo>
                    <a:lnTo>
                      <a:pt x="14860" y="34991"/>
                    </a:lnTo>
                    <a:lnTo>
                      <a:pt x="14860" y="-174"/>
                    </a:lnTo>
                    <a:lnTo>
                      <a:pt x="22425" y="-174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695" name="フリーフォーム: 図形 9694">
                <a:extLst>
                  <a:ext uri="{FF2B5EF4-FFF2-40B4-BE49-F238E27FC236}">
                    <a16:creationId xmlns:a16="http://schemas.microsoft.com/office/drawing/2014/main" id="{B0EEA454-B4AC-7342-244B-4B92128CF083}"/>
                  </a:ext>
                </a:extLst>
              </p:cNvPr>
              <p:cNvSpPr/>
              <p:nvPr/>
            </p:nvSpPr>
            <p:spPr>
              <a:xfrm>
                <a:off x="3929966" y="305927"/>
                <a:ext cx="136188" cy="34848"/>
              </a:xfrm>
              <a:custGeom>
                <a:avLst/>
                <a:gdLst>
                  <a:gd name="connsiteX0" fmla="*/ 194 w 136188"/>
                  <a:gd name="connsiteY0" fmla="*/ 33978 h 34848"/>
                  <a:gd name="connsiteX1" fmla="*/ 194 w 136188"/>
                  <a:gd name="connsiteY1" fmla="*/ 1290 h 34848"/>
                  <a:gd name="connsiteX2" fmla="*/ 10418 w 136188"/>
                  <a:gd name="connsiteY2" fmla="*/ 1290 h 34848"/>
                  <a:gd name="connsiteX3" fmla="*/ 21218 w 136188"/>
                  <a:gd name="connsiteY3" fmla="*/ 3054 h 34848"/>
                  <a:gd name="connsiteX4" fmla="*/ 27338 w 136188"/>
                  <a:gd name="connsiteY4" fmla="*/ 8526 h 34848"/>
                  <a:gd name="connsiteX5" fmla="*/ 29606 w 136188"/>
                  <a:gd name="connsiteY5" fmla="*/ 17670 h 34848"/>
                  <a:gd name="connsiteX6" fmla="*/ 27267 w 136188"/>
                  <a:gd name="connsiteY6" fmla="*/ 26526 h 34848"/>
                  <a:gd name="connsiteX7" fmla="*/ 21038 w 136188"/>
                  <a:gd name="connsiteY7" fmla="*/ 32214 h 34848"/>
                  <a:gd name="connsiteX8" fmla="*/ 10490 w 136188"/>
                  <a:gd name="connsiteY8" fmla="*/ 33978 h 34848"/>
                  <a:gd name="connsiteX9" fmla="*/ 7322 w 136188"/>
                  <a:gd name="connsiteY9" fmla="*/ 6438 h 34848"/>
                  <a:gd name="connsiteX10" fmla="*/ 7322 w 136188"/>
                  <a:gd name="connsiteY10" fmla="*/ 28830 h 34848"/>
                  <a:gd name="connsiteX11" fmla="*/ 10850 w 136188"/>
                  <a:gd name="connsiteY11" fmla="*/ 28830 h 34848"/>
                  <a:gd name="connsiteX12" fmla="*/ 22118 w 136188"/>
                  <a:gd name="connsiteY12" fmla="*/ 17598 h 34848"/>
                  <a:gd name="connsiteX13" fmla="*/ 10850 w 136188"/>
                  <a:gd name="connsiteY13" fmla="*/ 6438 h 34848"/>
                  <a:gd name="connsiteX14" fmla="*/ 55779 w 136188"/>
                  <a:gd name="connsiteY14" fmla="*/ 22458 h 34848"/>
                  <a:gd name="connsiteX15" fmla="*/ 37958 w 136188"/>
                  <a:gd name="connsiteY15" fmla="*/ 22458 h 34848"/>
                  <a:gd name="connsiteX16" fmla="*/ 46526 w 136188"/>
                  <a:gd name="connsiteY16" fmla="*/ 30018 h 34848"/>
                  <a:gd name="connsiteX17" fmla="*/ 55094 w 136188"/>
                  <a:gd name="connsiteY17" fmla="*/ 26922 h 34848"/>
                  <a:gd name="connsiteX18" fmla="*/ 55347 w 136188"/>
                  <a:gd name="connsiteY18" fmla="*/ 26922 h 34848"/>
                  <a:gd name="connsiteX19" fmla="*/ 55347 w 136188"/>
                  <a:gd name="connsiteY19" fmla="*/ 32718 h 34848"/>
                  <a:gd name="connsiteX20" fmla="*/ 45734 w 136188"/>
                  <a:gd name="connsiteY20" fmla="*/ 34662 h 34848"/>
                  <a:gd name="connsiteX21" fmla="*/ 34970 w 136188"/>
                  <a:gd name="connsiteY21" fmla="*/ 31314 h 34848"/>
                  <a:gd name="connsiteX22" fmla="*/ 31263 w 136188"/>
                  <a:gd name="connsiteY22" fmla="*/ 21594 h 34848"/>
                  <a:gd name="connsiteX23" fmla="*/ 34755 w 136188"/>
                  <a:gd name="connsiteY23" fmla="*/ 11694 h 34848"/>
                  <a:gd name="connsiteX24" fmla="*/ 44474 w 136188"/>
                  <a:gd name="connsiteY24" fmla="*/ 8058 h 34848"/>
                  <a:gd name="connsiteX25" fmla="*/ 55815 w 136188"/>
                  <a:gd name="connsiteY25" fmla="*/ 20118 h 34848"/>
                  <a:gd name="connsiteX26" fmla="*/ 49118 w 136188"/>
                  <a:gd name="connsiteY26" fmla="*/ 18678 h 34848"/>
                  <a:gd name="connsiteX27" fmla="*/ 43862 w 136188"/>
                  <a:gd name="connsiteY27" fmla="*/ 12198 h 34848"/>
                  <a:gd name="connsiteX28" fmla="*/ 37958 w 136188"/>
                  <a:gd name="connsiteY28" fmla="*/ 18678 h 34848"/>
                  <a:gd name="connsiteX29" fmla="*/ 65642 w 136188"/>
                  <a:gd name="connsiteY29" fmla="*/ 33978 h 34848"/>
                  <a:gd name="connsiteX30" fmla="*/ 58982 w 136188"/>
                  <a:gd name="connsiteY30" fmla="*/ 33978 h 34848"/>
                  <a:gd name="connsiteX31" fmla="*/ 58982 w 136188"/>
                  <a:gd name="connsiteY31" fmla="*/ -186 h 34848"/>
                  <a:gd name="connsiteX32" fmla="*/ 65642 w 136188"/>
                  <a:gd name="connsiteY32" fmla="*/ -186 h 34848"/>
                  <a:gd name="connsiteX33" fmla="*/ 93470 w 136188"/>
                  <a:gd name="connsiteY33" fmla="*/ 22458 h 34848"/>
                  <a:gd name="connsiteX34" fmla="*/ 75650 w 136188"/>
                  <a:gd name="connsiteY34" fmla="*/ 22458 h 34848"/>
                  <a:gd name="connsiteX35" fmla="*/ 84255 w 136188"/>
                  <a:gd name="connsiteY35" fmla="*/ 30018 h 34848"/>
                  <a:gd name="connsiteX36" fmla="*/ 92787 w 136188"/>
                  <a:gd name="connsiteY36" fmla="*/ 26922 h 34848"/>
                  <a:gd name="connsiteX37" fmla="*/ 93038 w 136188"/>
                  <a:gd name="connsiteY37" fmla="*/ 26922 h 34848"/>
                  <a:gd name="connsiteX38" fmla="*/ 93038 w 136188"/>
                  <a:gd name="connsiteY38" fmla="*/ 32718 h 34848"/>
                  <a:gd name="connsiteX39" fmla="*/ 83462 w 136188"/>
                  <a:gd name="connsiteY39" fmla="*/ 34662 h 34848"/>
                  <a:gd name="connsiteX40" fmla="*/ 72662 w 136188"/>
                  <a:gd name="connsiteY40" fmla="*/ 31314 h 34848"/>
                  <a:gd name="connsiteX41" fmla="*/ 68954 w 136188"/>
                  <a:gd name="connsiteY41" fmla="*/ 21594 h 34848"/>
                  <a:gd name="connsiteX42" fmla="*/ 72482 w 136188"/>
                  <a:gd name="connsiteY42" fmla="*/ 11694 h 34848"/>
                  <a:gd name="connsiteX43" fmla="*/ 82166 w 136188"/>
                  <a:gd name="connsiteY43" fmla="*/ 8058 h 34848"/>
                  <a:gd name="connsiteX44" fmla="*/ 93506 w 136188"/>
                  <a:gd name="connsiteY44" fmla="*/ 20118 h 34848"/>
                  <a:gd name="connsiteX45" fmla="*/ 86811 w 136188"/>
                  <a:gd name="connsiteY45" fmla="*/ 18678 h 34848"/>
                  <a:gd name="connsiteX46" fmla="*/ 81554 w 136188"/>
                  <a:gd name="connsiteY46" fmla="*/ 12198 h 34848"/>
                  <a:gd name="connsiteX47" fmla="*/ 75650 w 136188"/>
                  <a:gd name="connsiteY47" fmla="*/ 18678 h 34848"/>
                  <a:gd name="connsiteX48" fmla="*/ 111506 w 136188"/>
                  <a:gd name="connsiteY48" fmla="*/ 33834 h 34848"/>
                  <a:gd name="connsiteX49" fmla="*/ 105819 w 136188"/>
                  <a:gd name="connsiteY49" fmla="*/ 34482 h 34848"/>
                  <a:gd name="connsiteX50" fmla="*/ 99230 w 136188"/>
                  <a:gd name="connsiteY50" fmla="*/ 32574 h 34848"/>
                  <a:gd name="connsiteX51" fmla="*/ 97142 w 136188"/>
                  <a:gd name="connsiteY51" fmla="*/ 26346 h 34848"/>
                  <a:gd name="connsiteX52" fmla="*/ 97142 w 136188"/>
                  <a:gd name="connsiteY52" fmla="*/ 13278 h 34848"/>
                  <a:gd name="connsiteX53" fmla="*/ 93867 w 136188"/>
                  <a:gd name="connsiteY53" fmla="*/ 13278 h 34848"/>
                  <a:gd name="connsiteX54" fmla="*/ 93867 w 136188"/>
                  <a:gd name="connsiteY54" fmla="*/ 8850 h 34848"/>
                  <a:gd name="connsiteX55" fmla="*/ 97178 w 136188"/>
                  <a:gd name="connsiteY55" fmla="*/ 8850 h 34848"/>
                  <a:gd name="connsiteX56" fmla="*/ 97178 w 136188"/>
                  <a:gd name="connsiteY56" fmla="*/ 1794 h 34848"/>
                  <a:gd name="connsiteX57" fmla="*/ 103803 w 136188"/>
                  <a:gd name="connsiteY57" fmla="*/ 1794 h 34848"/>
                  <a:gd name="connsiteX58" fmla="*/ 103803 w 136188"/>
                  <a:gd name="connsiteY58" fmla="*/ 8850 h 34848"/>
                  <a:gd name="connsiteX59" fmla="*/ 111506 w 136188"/>
                  <a:gd name="connsiteY59" fmla="*/ 8850 h 34848"/>
                  <a:gd name="connsiteX60" fmla="*/ 111506 w 136188"/>
                  <a:gd name="connsiteY60" fmla="*/ 13278 h 34848"/>
                  <a:gd name="connsiteX61" fmla="*/ 103803 w 136188"/>
                  <a:gd name="connsiteY61" fmla="*/ 13278 h 34848"/>
                  <a:gd name="connsiteX62" fmla="*/ 103803 w 136188"/>
                  <a:gd name="connsiteY62" fmla="*/ 23610 h 34848"/>
                  <a:gd name="connsiteX63" fmla="*/ 104847 w 136188"/>
                  <a:gd name="connsiteY63" fmla="*/ 28830 h 34848"/>
                  <a:gd name="connsiteX64" fmla="*/ 108267 w 136188"/>
                  <a:gd name="connsiteY64" fmla="*/ 30054 h 34848"/>
                  <a:gd name="connsiteX65" fmla="*/ 111327 w 136188"/>
                  <a:gd name="connsiteY65" fmla="*/ 29262 h 34848"/>
                  <a:gd name="connsiteX66" fmla="*/ 111506 w 136188"/>
                  <a:gd name="connsiteY66" fmla="*/ 29262 h 34848"/>
                  <a:gd name="connsiteX67" fmla="*/ 136383 w 136188"/>
                  <a:gd name="connsiteY67" fmla="*/ 22458 h 34848"/>
                  <a:gd name="connsiteX68" fmla="*/ 118562 w 136188"/>
                  <a:gd name="connsiteY68" fmla="*/ 22458 h 34848"/>
                  <a:gd name="connsiteX69" fmla="*/ 127130 w 136188"/>
                  <a:gd name="connsiteY69" fmla="*/ 30018 h 34848"/>
                  <a:gd name="connsiteX70" fmla="*/ 135662 w 136188"/>
                  <a:gd name="connsiteY70" fmla="*/ 26922 h 34848"/>
                  <a:gd name="connsiteX71" fmla="*/ 135915 w 136188"/>
                  <a:gd name="connsiteY71" fmla="*/ 26922 h 34848"/>
                  <a:gd name="connsiteX72" fmla="*/ 135915 w 136188"/>
                  <a:gd name="connsiteY72" fmla="*/ 32718 h 34848"/>
                  <a:gd name="connsiteX73" fmla="*/ 126339 w 136188"/>
                  <a:gd name="connsiteY73" fmla="*/ 34662 h 34848"/>
                  <a:gd name="connsiteX74" fmla="*/ 115538 w 136188"/>
                  <a:gd name="connsiteY74" fmla="*/ 31314 h 34848"/>
                  <a:gd name="connsiteX75" fmla="*/ 111831 w 136188"/>
                  <a:gd name="connsiteY75" fmla="*/ 21594 h 34848"/>
                  <a:gd name="connsiteX76" fmla="*/ 115359 w 136188"/>
                  <a:gd name="connsiteY76" fmla="*/ 11694 h 34848"/>
                  <a:gd name="connsiteX77" fmla="*/ 125042 w 136188"/>
                  <a:gd name="connsiteY77" fmla="*/ 8058 h 34848"/>
                  <a:gd name="connsiteX78" fmla="*/ 136383 w 136188"/>
                  <a:gd name="connsiteY78" fmla="*/ 20118 h 34848"/>
                  <a:gd name="connsiteX79" fmla="*/ 129722 w 136188"/>
                  <a:gd name="connsiteY79" fmla="*/ 18678 h 34848"/>
                  <a:gd name="connsiteX80" fmla="*/ 124431 w 136188"/>
                  <a:gd name="connsiteY80" fmla="*/ 12198 h 34848"/>
                  <a:gd name="connsiteX81" fmla="*/ 118562 w 136188"/>
                  <a:gd name="connsiteY81" fmla="*/ 18678 h 34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</a:cxnLst>
                <a:rect l="l" t="t" r="r" b="b"/>
                <a:pathLst>
                  <a:path w="136188" h="34848">
                    <a:moveTo>
                      <a:pt x="194" y="33978"/>
                    </a:moveTo>
                    <a:lnTo>
                      <a:pt x="194" y="1290"/>
                    </a:lnTo>
                    <a:lnTo>
                      <a:pt x="10418" y="1290"/>
                    </a:lnTo>
                    <a:cubicBezTo>
                      <a:pt x="15026" y="1290"/>
                      <a:pt x="18626" y="1866"/>
                      <a:pt x="21218" y="3054"/>
                    </a:cubicBezTo>
                    <a:cubicBezTo>
                      <a:pt x="23811" y="4242"/>
                      <a:pt x="25862" y="6078"/>
                      <a:pt x="27338" y="8526"/>
                    </a:cubicBezTo>
                    <a:cubicBezTo>
                      <a:pt x="28850" y="10974"/>
                      <a:pt x="29606" y="14034"/>
                      <a:pt x="29606" y="17670"/>
                    </a:cubicBezTo>
                    <a:cubicBezTo>
                      <a:pt x="29606" y="20946"/>
                      <a:pt x="28815" y="23898"/>
                      <a:pt x="27267" y="26526"/>
                    </a:cubicBezTo>
                    <a:cubicBezTo>
                      <a:pt x="25718" y="29118"/>
                      <a:pt x="23630" y="31026"/>
                      <a:pt x="21038" y="32214"/>
                    </a:cubicBezTo>
                    <a:cubicBezTo>
                      <a:pt x="18446" y="33402"/>
                      <a:pt x="14918" y="33978"/>
                      <a:pt x="10490" y="33978"/>
                    </a:cubicBezTo>
                    <a:close/>
                    <a:moveTo>
                      <a:pt x="7322" y="6438"/>
                    </a:moveTo>
                    <a:lnTo>
                      <a:pt x="7322" y="28830"/>
                    </a:lnTo>
                    <a:lnTo>
                      <a:pt x="10850" y="28830"/>
                    </a:lnTo>
                    <a:cubicBezTo>
                      <a:pt x="18374" y="28830"/>
                      <a:pt x="22118" y="25086"/>
                      <a:pt x="22118" y="17598"/>
                    </a:cubicBezTo>
                    <a:cubicBezTo>
                      <a:pt x="22118" y="10146"/>
                      <a:pt x="18374" y="6438"/>
                      <a:pt x="10850" y="6438"/>
                    </a:cubicBezTo>
                    <a:close/>
                    <a:moveTo>
                      <a:pt x="55779" y="22458"/>
                    </a:moveTo>
                    <a:lnTo>
                      <a:pt x="37958" y="22458"/>
                    </a:lnTo>
                    <a:cubicBezTo>
                      <a:pt x="38246" y="27498"/>
                      <a:pt x="41126" y="30018"/>
                      <a:pt x="46526" y="30018"/>
                    </a:cubicBezTo>
                    <a:cubicBezTo>
                      <a:pt x="49370" y="30018"/>
                      <a:pt x="52214" y="28974"/>
                      <a:pt x="55094" y="26922"/>
                    </a:cubicBezTo>
                    <a:lnTo>
                      <a:pt x="55347" y="26922"/>
                    </a:lnTo>
                    <a:lnTo>
                      <a:pt x="55347" y="32718"/>
                    </a:lnTo>
                    <a:cubicBezTo>
                      <a:pt x="51926" y="34014"/>
                      <a:pt x="48759" y="34662"/>
                      <a:pt x="45734" y="34662"/>
                    </a:cubicBezTo>
                    <a:cubicBezTo>
                      <a:pt x="41018" y="34662"/>
                      <a:pt x="37418" y="33546"/>
                      <a:pt x="34970" y="31314"/>
                    </a:cubicBezTo>
                    <a:cubicBezTo>
                      <a:pt x="32486" y="29046"/>
                      <a:pt x="31263" y="25806"/>
                      <a:pt x="31263" y="21594"/>
                    </a:cubicBezTo>
                    <a:cubicBezTo>
                      <a:pt x="31263" y="17382"/>
                      <a:pt x="32414" y="14106"/>
                      <a:pt x="34755" y="11694"/>
                    </a:cubicBezTo>
                    <a:cubicBezTo>
                      <a:pt x="37094" y="9282"/>
                      <a:pt x="40335" y="8058"/>
                      <a:pt x="44474" y="8058"/>
                    </a:cubicBezTo>
                    <a:cubicBezTo>
                      <a:pt x="52034" y="8058"/>
                      <a:pt x="55815" y="12090"/>
                      <a:pt x="55815" y="20118"/>
                    </a:cubicBezTo>
                    <a:close/>
                    <a:moveTo>
                      <a:pt x="49118" y="18678"/>
                    </a:moveTo>
                    <a:cubicBezTo>
                      <a:pt x="49082" y="14358"/>
                      <a:pt x="47319" y="12198"/>
                      <a:pt x="43862" y="12198"/>
                    </a:cubicBezTo>
                    <a:cubicBezTo>
                      <a:pt x="40154" y="12198"/>
                      <a:pt x="38210" y="14358"/>
                      <a:pt x="37958" y="18678"/>
                    </a:cubicBezTo>
                    <a:close/>
                    <a:moveTo>
                      <a:pt x="65642" y="33978"/>
                    </a:moveTo>
                    <a:lnTo>
                      <a:pt x="58982" y="33978"/>
                    </a:lnTo>
                    <a:lnTo>
                      <a:pt x="58982" y="-186"/>
                    </a:lnTo>
                    <a:lnTo>
                      <a:pt x="65642" y="-186"/>
                    </a:lnTo>
                    <a:close/>
                    <a:moveTo>
                      <a:pt x="93470" y="22458"/>
                    </a:moveTo>
                    <a:lnTo>
                      <a:pt x="75650" y="22458"/>
                    </a:lnTo>
                    <a:cubicBezTo>
                      <a:pt x="75938" y="27498"/>
                      <a:pt x="78819" y="30018"/>
                      <a:pt x="84255" y="30018"/>
                    </a:cubicBezTo>
                    <a:cubicBezTo>
                      <a:pt x="87062" y="30018"/>
                      <a:pt x="89942" y="28974"/>
                      <a:pt x="92787" y="26922"/>
                    </a:cubicBezTo>
                    <a:lnTo>
                      <a:pt x="93038" y="26922"/>
                    </a:lnTo>
                    <a:lnTo>
                      <a:pt x="93038" y="32718"/>
                    </a:lnTo>
                    <a:cubicBezTo>
                      <a:pt x="89654" y="34014"/>
                      <a:pt x="86450" y="34662"/>
                      <a:pt x="83462" y="34662"/>
                    </a:cubicBezTo>
                    <a:cubicBezTo>
                      <a:pt x="78746" y="34662"/>
                      <a:pt x="75146" y="33546"/>
                      <a:pt x="72662" y="31314"/>
                    </a:cubicBezTo>
                    <a:cubicBezTo>
                      <a:pt x="70178" y="29046"/>
                      <a:pt x="68954" y="25806"/>
                      <a:pt x="68954" y="21594"/>
                    </a:cubicBezTo>
                    <a:cubicBezTo>
                      <a:pt x="68954" y="17382"/>
                      <a:pt x="70106" y="14106"/>
                      <a:pt x="72482" y="11694"/>
                    </a:cubicBezTo>
                    <a:cubicBezTo>
                      <a:pt x="74823" y="9282"/>
                      <a:pt x="78062" y="8058"/>
                      <a:pt x="82166" y="8058"/>
                    </a:cubicBezTo>
                    <a:cubicBezTo>
                      <a:pt x="89726" y="8058"/>
                      <a:pt x="93506" y="12090"/>
                      <a:pt x="93506" y="20118"/>
                    </a:cubicBezTo>
                    <a:close/>
                    <a:moveTo>
                      <a:pt x="86811" y="18678"/>
                    </a:moveTo>
                    <a:cubicBezTo>
                      <a:pt x="86775" y="14358"/>
                      <a:pt x="85010" y="12198"/>
                      <a:pt x="81554" y="12198"/>
                    </a:cubicBezTo>
                    <a:cubicBezTo>
                      <a:pt x="77883" y="12198"/>
                      <a:pt x="75902" y="14358"/>
                      <a:pt x="75650" y="18678"/>
                    </a:cubicBezTo>
                    <a:close/>
                    <a:moveTo>
                      <a:pt x="111506" y="33834"/>
                    </a:moveTo>
                    <a:cubicBezTo>
                      <a:pt x="109742" y="34266"/>
                      <a:pt x="107835" y="34482"/>
                      <a:pt x="105819" y="34482"/>
                    </a:cubicBezTo>
                    <a:cubicBezTo>
                      <a:pt x="102831" y="34482"/>
                      <a:pt x="100634" y="33834"/>
                      <a:pt x="99230" y="32574"/>
                    </a:cubicBezTo>
                    <a:cubicBezTo>
                      <a:pt x="97863" y="31278"/>
                      <a:pt x="97142" y="29226"/>
                      <a:pt x="97142" y="26346"/>
                    </a:cubicBezTo>
                    <a:lnTo>
                      <a:pt x="97142" y="13278"/>
                    </a:lnTo>
                    <a:lnTo>
                      <a:pt x="93867" y="13278"/>
                    </a:lnTo>
                    <a:lnTo>
                      <a:pt x="93867" y="8850"/>
                    </a:lnTo>
                    <a:lnTo>
                      <a:pt x="97178" y="8850"/>
                    </a:lnTo>
                    <a:lnTo>
                      <a:pt x="97178" y="1794"/>
                    </a:lnTo>
                    <a:lnTo>
                      <a:pt x="103803" y="1794"/>
                    </a:lnTo>
                    <a:lnTo>
                      <a:pt x="103803" y="8850"/>
                    </a:lnTo>
                    <a:lnTo>
                      <a:pt x="111506" y="8850"/>
                    </a:lnTo>
                    <a:lnTo>
                      <a:pt x="111506" y="13278"/>
                    </a:lnTo>
                    <a:lnTo>
                      <a:pt x="103803" y="13278"/>
                    </a:lnTo>
                    <a:lnTo>
                      <a:pt x="103803" y="23610"/>
                    </a:lnTo>
                    <a:cubicBezTo>
                      <a:pt x="103803" y="26274"/>
                      <a:pt x="104126" y="28002"/>
                      <a:pt x="104847" y="28830"/>
                    </a:cubicBezTo>
                    <a:cubicBezTo>
                      <a:pt x="105530" y="29622"/>
                      <a:pt x="106646" y="30054"/>
                      <a:pt x="108267" y="30054"/>
                    </a:cubicBezTo>
                    <a:cubicBezTo>
                      <a:pt x="109275" y="30054"/>
                      <a:pt x="110319" y="29802"/>
                      <a:pt x="111327" y="29262"/>
                    </a:cubicBezTo>
                    <a:lnTo>
                      <a:pt x="111506" y="29262"/>
                    </a:lnTo>
                    <a:close/>
                    <a:moveTo>
                      <a:pt x="136383" y="22458"/>
                    </a:moveTo>
                    <a:lnTo>
                      <a:pt x="118562" y="22458"/>
                    </a:lnTo>
                    <a:cubicBezTo>
                      <a:pt x="118851" y="27498"/>
                      <a:pt x="121694" y="30018"/>
                      <a:pt x="127130" y="30018"/>
                    </a:cubicBezTo>
                    <a:cubicBezTo>
                      <a:pt x="129974" y="30018"/>
                      <a:pt x="132819" y="28974"/>
                      <a:pt x="135662" y="26922"/>
                    </a:cubicBezTo>
                    <a:lnTo>
                      <a:pt x="135915" y="26922"/>
                    </a:lnTo>
                    <a:lnTo>
                      <a:pt x="135915" y="32718"/>
                    </a:lnTo>
                    <a:cubicBezTo>
                      <a:pt x="132530" y="34014"/>
                      <a:pt x="129327" y="34662"/>
                      <a:pt x="126339" y="34662"/>
                    </a:cubicBezTo>
                    <a:cubicBezTo>
                      <a:pt x="121622" y="34662"/>
                      <a:pt x="118022" y="33546"/>
                      <a:pt x="115538" y="31314"/>
                    </a:cubicBezTo>
                    <a:cubicBezTo>
                      <a:pt x="113090" y="29046"/>
                      <a:pt x="111831" y="25806"/>
                      <a:pt x="111831" y="21594"/>
                    </a:cubicBezTo>
                    <a:cubicBezTo>
                      <a:pt x="111831" y="17382"/>
                      <a:pt x="113018" y="14106"/>
                      <a:pt x="115359" y="11694"/>
                    </a:cubicBezTo>
                    <a:cubicBezTo>
                      <a:pt x="117698" y="9282"/>
                      <a:pt x="120939" y="8058"/>
                      <a:pt x="125042" y="8058"/>
                    </a:cubicBezTo>
                    <a:cubicBezTo>
                      <a:pt x="132602" y="8058"/>
                      <a:pt x="136383" y="12090"/>
                      <a:pt x="136383" y="20118"/>
                    </a:cubicBezTo>
                    <a:close/>
                    <a:moveTo>
                      <a:pt x="129722" y="18678"/>
                    </a:moveTo>
                    <a:cubicBezTo>
                      <a:pt x="129686" y="14358"/>
                      <a:pt x="127887" y="12198"/>
                      <a:pt x="124431" y="12198"/>
                    </a:cubicBezTo>
                    <a:cubicBezTo>
                      <a:pt x="120759" y="12198"/>
                      <a:pt x="118815" y="14358"/>
                      <a:pt x="118562" y="18678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9696" name="グラフィックス 2">
                <a:extLst>
                  <a:ext uri="{FF2B5EF4-FFF2-40B4-BE49-F238E27FC236}">
                    <a16:creationId xmlns:a16="http://schemas.microsoft.com/office/drawing/2014/main" id="{CC259F52-6C4A-AF9F-51A3-1C57A72474B0}"/>
                  </a:ext>
                </a:extLst>
              </p:cNvPr>
              <p:cNvGrpSpPr/>
              <p:nvPr/>
            </p:nvGrpSpPr>
            <p:grpSpPr>
              <a:xfrm>
                <a:off x="3904802" y="713411"/>
                <a:ext cx="126612" cy="35100"/>
                <a:chOff x="3904802" y="713411"/>
                <a:chExt cx="126612" cy="35100"/>
              </a:xfrm>
              <a:solidFill>
                <a:srgbClr val="F5FFFB"/>
              </a:solidFill>
            </p:grpSpPr>
            <p:sp>
              <p:nvSpPr>
                <p:cNvPr id="9697" name="フリーフォーム: 図形 9696">
                  <a:extLst>
                    <a:ext uri="{FF2B5EF4-FFF2-40B4-BE49-F238E27FC236}">
                      <a16:creationId xmlns:a16="http://schemas.microsoft.com/office/drawing/2014/main" id="{7F0F94EC-4B47-7537-3DA6-3B4496069BFC}"/>
                    </a:ext>
                  </a:extLst>
                </p:cNvPr>
                <p:cNvSpPr/>
                <p:nvPr/>
              </p:nvSpPr>
              <p:spPr>
                <a:xfrm>
                  <a:off x="3904802" y="713411"/>
                  <a:ext cx="23940" cy="34380"/>
                </a:xfrm>
                <a:custGeom>
                  <a:avLst/>
                  <a:gdLst>
                    <a:gd name="connsiteX0" fmla="*/ 24128 w 23940"/>
                    <a:gd name="connsiteY0" fmla="*/ 34226 h 34380"/>
                    <a:gd name="connsiteX1" fmla="*/ 188 w 23940"/>
                    <a:gd name="connsiteY1" fmla="*/ 34226 h 34380"/>
                    <a:gd name="connsiteX2" fmla="*/ 188 w 23940"/>
                    <a:gd name="connsiteY2" fmla="*/ -154 h 34380"/>
                    <a:gd name="connsiteX3" fmla="*/ 24128 w 23940"/>
                    <a:gd name="connsiteY3" fmla="*/ -154 h 34380"/>
                    <a:gd name="connsiteX4" fmla="*/ 24128 w 23940"/>
                    <a:gd name="connsiteY4" fmla="*/ 5534 h 34380"/>
                    <a:gd name="connsiteX5" fmla="*/ 7676 w 23940"/>
                    <a:gd name="connsiteY5" fmla="*/ 5534 h 34380"/>
                    <a:gd name="connsiteX6" fmla="*/ 7676 w 23940"/>
                    <a:gd name="connsiteY6" fmla="*/ 12878 h 34380"/>
                    <a:gd name="connsiteX7" fmla="*/ 22976 w 23940"/>
                    <a:gd name="connsiteY7" fmla="*/ 12878 h 34380"/>
                    <a:gd name="connsiteX8" fmla="*/ 22976 w 23940"/>
                    <a:gd name="connsiteY8" fmla="*/ 18566 h 34380"/>
                    <a:gd name="connsiteX9" fmla="*/ 7676 w 23940"/>
                    <a:gd name="connsiteY9" fmla="*/ 18566 h 34380"/>
                    <a:gd name="connsiteX10" fmla="*/ 7676 w 23940"/>
                    <a:gd name="connsiteY10" fmla="*/ 28502 h 34380"/>
                    <a:gd name="connsiteX11" fmla="*/ 24128 w 23940"/>
                    <a:gd name="connsiteY11" fmla="*/ 28502 h 34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3940" h="34380">
                      <a:moveTo>
                        <a:pt x="24128" y="34226"/>
                      </a:moveTo>
                      <a:lnTo>
                        <a:pt x="188" y="34226"/>
                      </a:lnTo>
                      <a:lnTo>
                        <a:pt x="188" y="-154"/>
                      </a:lnTo>
                      <a:lnTo>
                        <a:pt x="24128" y="-154"/>
                      </a:lnTo>
                      <a:lnTo>
                        <a:pt x="24128" y="5534"/>
                      </a:lnTo>
                      <a:lnTo>
                        <a:pt x="7676" y="5534"/>
                      </a:lnTo>
                      <a:lnTo>
                        <a:pt x="7676" y="12878"/>
                      </a:lnTo>
                      <a:lnTo>
                        <a:pt x="22976" y="12878"/>
                      </a:lnTo>
                      <a:lnTo>
                        <a:pt x="22976" y="18566"/>
                      </a:lnTo>
                      <a:lnTo>
                        <a:pt x="7676" y="18566"/>
                      </a:lnTo>
                      <a:lnTo>
                        <a:pt x="7676" y="28502"/>
                      </a:lnTo>
                      <a:lnTo>
                        <a:pt x="24128" y="28502"/>
                      </a:lnTo>
                      <a:close/>
                    </a:path>
                  </a:pathLst>
                </a:custGeom>
                <a:solidFill>
                  <a:srgbClr val="F5FFFB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9698" name="フリーフォーム: 図形 9697">
                  <a:extLst>
                    <a:ext uri="{FF2B5EF4-FFF2-40B4-BE49-F238E27FC236}">
                      <a16:creationId xmlns:a16="http://schemas.microsoft.com/office/drawing/2014/main" id="{1F6D6DFD-5C54-1716-C6F3-B684F3DEFCCC}"/>
                    </a:ext>
                  </a:extLst>
                </p:cNvPr>
                <p:cNvSpPr/>
                <p:nvPr/>
              </p:nvSpPr>
              <p:spPr>
                <a:xfrm>
                  <a:off x="3933171" y="713987"/>
                  <a:ext cx="98243" cy="34524"/>
                </a:xfrm>
                <a:custGeom>
                  <a:avLst/>
                  <a:gdLst>
                    <a:gd name="connsiteX0" fmla="*/ 24889 w 98243"/>
                    <a:gd name="connsiteY0" fmla="*/ 33649 h 34524"/>
                    <a:gd name="connsiteX1" fmla="*/ 17833 w 98243"/>
                    <a:gd name="connsiteY1" fmla="*/ 33649 h 34524"/>
                    <a:gd name="connsiteX2" fmla="*/ 17833 w 98243"/>
                    <a:gd name="connsiteY2" fmla="*/ 20474 h 34524"/>
                    <a:gd name="connsiteX3" fmla="*/ 16609 w 98243"/>
                    <a:gd name="connsiteY3" fmla="*/ 13633 h 34524"/>
                    <a:gd name="connsiteX4" fmla="*/ 12685 w 98243"/>
                    <a:gd name="connsiteY4" fmla="*/ 12301 h 34524"/>
                    <a:gd name="connsiteX5" fmla="*/ 7177 w 98243"/>
                    <a:gd name="connsiteY5" fmla="*/ 14317 h 34524"/>
                    <a:gd name="connsiteX6" fmla="*/ 7177 w 98243"/>
                    <a:gd name="connsiteY6" fmla="*/ 33649 h 34524"/>
                    <a:gd name="connsiteX7" fmla="*/ 193 w 98243"/>
                    <a:gd name="connsiteY7" fmla="*/ 33649 h 34524"/>
                    <a:gd name="connsiteX8" fmla="*/ 193 w 98243"/>
                    <a:gd name="connsiteY8" fmla="*/ 7226 h 34524"/>
                    <a:gd name="connsiteX9" fmla="*/ 7177 w 98243"/>
                    <a:gd name="connsiteY9" fmla="*/ 7226 h 34524"/>
                    <a:gd name="connsiteX10" fmla="*/ 7177 w 98243"/>
                    <a:gd name="connsiteY10" fmla="*/ 10934 h 34524"/>
                    <a:gd name="connsiteX11" fmla="*/ 12433 w 98243"/>
                    <a:gd name="connsiteY11" fmla="*/ 7370 h 34524"/>
                    <a:gd name="connsiteX12" fmla="*/ 16537 w 98243"/>
                    <a:gd name="connsiteY12" fmla="*/ 6506 h 34524"/>
                    <a:gd name="connsiteX13" fmla="*/ 24889 w 98243"/>
                    <a:gd name="connsiteY13" fmla="*/ 16298 h 34524"/>
                    <a:gd name="connsiteX14" fmla="*/ 47497 w 98243"/>
                    <a:gd name="connsiteY14" fmla="*/ 33506 h 34524"/>
                    <a:gd name="connsiteX15" fmla="*/ 41521 w 98243"/>
                    <a:gd name="connsiteY15" fmla="*/ 34189 h 34524"/>
                    <a:gd name="connsiteX16" fmla="*/ 34609 w 98243"/>
                    <a:gd name="connsiteY16" fmla="*/ 32173 h 34524"/>
                    <a:gd name="connsiteX17" fmla="*/ 32413 w 98243"/>
                    <a:gd name="connsiteY17" fmla="*/ 25621 h 34524"/>
                    <a:gd name="connsiteX18" fmla="*/ 32413 w 98243"/>
                    <a:gd name="connsiteY18" fmla="*/ 11870 h 34524"/>
                    <a:gd name="connsiteX19" fmla="*/ 28957 w 98243"/>
                    <a:gd name="connsiteY19" fmla="*/ 11870 h 34524"/>
                    <a:gd name="connsiteX20" fmla="*/ 28957 w 98243"/>
                    <a:gd name="connsiteY20" fmla="*/ 7261 h 34524"/>
                    <a:gd name="connsiteX21" fmla="*/ 32449 w 98243"/>
                    <a:gd name="connsiteY21" fmla="*/ 7261 h 34524"/>
                    <a:gd name="connsiteX22" fmla="*/ 32449 w 98243"/>
                    <a:gd name="connsiteY22" fmla="*/ -154 h 34524"/>
                    <a:gd name="connsiteX23" fmla="*/ 39397 w 98243"/>
                    <a:gd name="connsiteY23" fmla="*/ -154 h 34524"/>
                    <a:gd name="connsiteX24" fmla="*/ 39397 w 98243"/>
                    <a:gd name="connsiteY24" fmla="*/ 7261 h 34524"/>
                    <a:gd name="connsiteX25" fmla="*/ 47497 w 98243"/>
                    <a:gd name="connsiteY25" fmla="*/ 7261 h 34524"/>
                    <a:gd name="connsiteX26" fmla="*/ 47497 w 98243"/>
                    <a:gd name="connsiteY26" fmla="*/ 11870 h 34524"/>
                    <a:gd name="connsiteX27" fmla="*/ 39397 w 98243"/>
                    <a:gd name="connsiteY27" fmla="*/ 11870 h 34524"/>
                    <a:gd name="connsiteX28" fmla="*/ 39397 w 98243"/>
                    <a:gd name="connsiteY28" fmla="*/ 22742 h 34524"/>
                    <a:gd name="connsiteX29" fmla="*/ 40477 w 98243"/>
                    <a:gd name="connsiteY29" fmla="*/ 28213 h 34524"/>
                    <a:gd name="connsiteX30" fmla="*/ 44077 w 98243"/>
                    <a:gd name="connsiteY30" fmla="*/ 29509 h 34524"/>
                    <a:gd name="connsiteX31" fmla="*/ 47317 w 98243"/>
                    <a:gd name="connsiteY31" fmla="*/ 28718 h 34524"/>
                    <a:gd name="connsiteX32" fmla="*/ 47533 w 98243"/>
                    <a:gd name="connsiteY32" fmla="*/ 28718 h 34524"/>
                    <a:gd name="connsiteX33" fmla="*/ 75397 w 98243"/>
                    <a:gd name="connsiteY33" fmla="*/ 21553 h 34524"/>
                    <a:gd name="connsiteX34" fmla="*/ 56713 w 98243"/>
                    <a:gd name="connsiteY34" fmla="*/ 21553 h 34524"/>
                    <a:gd name="connsiteX35" fmla="*/ 65713 w 98243"/>
                    <a:gd name="connsiteY35" fmla="*/ 29474 h 34524"/>
                    <a:gd name="connsiteX36" fmla="*/ 74677 w 98243"/>
                    <a:gd name="connsiteY36" fmla="*/ 26234 h 34524"/>
                    <a:gd name="connsiteX37" fmla="*/ 74929 w 98243"/>
                    <a:gd name="connsiteY37" fmla="*/ 26234 h 34524"/>
                    <a:gd name="connsiteX38" fmla="*/ 74929 w 98243"/>
                    <a:gd name="connsiteY38" fmla="*/ 32317 h 34524"/>
                    <a:gd name="connsiteX39" fmla="*/ 64849 w 98243"/>
                    <a:gd name="connsiteY39" fmla="*/ 34370 h 34524"/>
                    <a:gd name="connsiteX40" fmla="*/ 53545 w 98243"/>
                    <a:gd name="connsiteY40" fmla="*/ 30806 h 34524"/>
                    <a:gd name="connsiteX41" fmla="*/ 49621 w 98243"/>
                    <a:gd name="connsiteY41" fmla="*/ 20617 h 34524"/>
                    <a:gd name="connsiteX42" fmla="*/ 53329 w 98243"/>
                    <a:gd name="connsiteY42" fmla="*/ 10250 h 34524"/>
                    <a:gd name="connsiteX43" fmla="*/ 63517 w 98243"/>
                    <a:gd name="connsiteY43" fmla="*/ 6434 h 34524"/>
                    <a:gd name="connsiteX44" fmla="*/ 75433 w 98243"/>
                    <a:gd name="connsiteY44" fmla="*/ 19069 h 34524"/>
                    <a:gd name="connsiteX45" fmla="*/ 68413 w 98243"/>
                    <a:gd name="connsiteY45" fmla="*/ 17557 h 34524"/>
                    <a:gd name="connsiteX46" fmla="*/ 62869 w 98243"/>
                    <a:gd name="connsiteY46" fmla="*/ 10753 h 34524"/>
                    <a:gd name="connsiteX47" fmla="*/ 56713 w 98243"/>
                    <a:gd name="connsiteY47" fmla="*/ 17557 h 34524"/>
                    <a:gd name="connsiteX48" fmla="*/ 98437 w 98243"/>
                    <a:gd name="connsiteY48" fmla="*/ 14389 h 34524"/>
                    <a:gd name="connsiteX49" fmla="*/ 98221 w 98243"/>
                    <a:gd name="connsiteY49" fmla="*/ 14389 h 34524"/>
                    <a:gd name="connsiteX50" fmla="*/ 94441 w 98243"/>
                    <a:gd name="connsiteY50" fmla="*/ 14030 h 34524"/>
                    <a:gd name="connsiteX51" fmla="*/ 87601 w 98243"/>
                    <a:gd name="connsiteY51" fmla="*/ 15218 h 34524"/>
                    <a:gd name="connsiteX52" fmla="*/ 87601 w 98243"/>
                    <a:gd name="connsiteY52" fmla="*/ 33649 h 34524"/>
                    <a:gd name="connsiteX53" fmla="*/ 80617 w 98243"/>
                    <a:gd name="connsiteY53" fmla="*/ 33649 h 34524"/>
                    <a:gd name="connsiteX54" fmla="*/ 80617 w 98243"/>
                    <a:gd name="connsiteY54" fmla="*/ 7261 h 34524"/>
                    <a:gd name="connsiteX55" fmla="*/ 87601 w 98243"/>
                    <a:gd name="connsiteY55" fmla="*/ 7261 h 34524"/>
                    <a:gd name="connsiteX56" fmla="*/ 87601 w 98243"/>
                    <a:gd name="connsiteY56" fmla="*/ 12049 h 34524"/>
                    <a:gd name="connsiteX57" fmla="*/ 92893 w 98243"/>
                    <a:gd name="connsiteY57" fmla="*/ 8161 h 34524"/>
                    <a:gd name="connsiteX58" fmla="*/ 96961 w 98243"/>
                    <a:gd name="connsiteY58" fmla="*/ 7153 h 34524"/>
                    <a:gd name="connsiteX59" fmla="*/ 98437 w 98243"/>
                    <a:gd name="connsiteY59" fmla="*/ 7189 h 345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</a:cxnLst>
                  <a:rect l="l" t="t" r="r" b="b"/>
                  <a:pathLst>
                    <a:path w="98243" h="34524">
                      <a:moveTo>
                        <a:pt x="24889" y="33649"/>
                      </a:moveTo>
                      <a:lnTo>
                        <a:pt x="17833" y="33649"/>
                      </a:lnTo>
                      <a:lnTo>
                        <a:pt x="17833" y="20474"/>
                      </a:lnTo>
                      <a:cubicBezTo>
                        <a:pt x="17833" y="16801"/>
                        <a:pt x="17437" y="14533"/>
                        <a:pt x="16609" y="13633"/>
                      </a:cubicBezTo>
                      <a:cubicBezTo>
                        <a:pt x="15817" y="12734"/>
                        <a:pt x="14485" y="12301"/>
                        <a:pt x="12685" y="12301"/>
                      </a:cubicBezTo>
                      <a:cubicBezTo>
                        <a:pt x="11137" y="12301"/>
                        <a:pt x="9337" y="12985"/>
                        <a:pt x="7177" y="14317"/>
                      </a:cubicBezTo>
                      <a:lnTo>
                        <a:pt x="7177" y="33649"/>
                      </a:lnTo>
                      <a:lnTo>
                        <a:pt x="193" y="33649"/>
                      </a:lnTo>
                      <a:lnTo>
                        <a:pt x="193" y="7226"/>
                      </a:lnTo>
                      <a:lnTo>
                        <a:pt x="7177" y="7226"/>
                      </a:lnTo>
                      <a:lnTo>
                        <a:pt x="7177" y="10934"/>
                      </a:lnTo>
                      <a:cubicBezTo>
                        <a:pt x="9373" y="9133"/>
                        <a:pt x="11101" y="7945"/>
                        <a:pt x="12433" y="7370"/>
                      </a:cubicBezTo>
                      <a:cubicBezTo>
                        <a:pt x="13729" y="6793"/>
                        <a:pt x="15133" y="6506"/>
                        <a:pt x="16537" y="6506"/>
                      </a:cubicBezTo>
                      <a:cubicBezTo>
                        <a:pt x="22117" y="6506"/>
                        <a:pt x="24889" y="9745"/>
                        <a:pt x="24889" y="16298"/>
                      </a:cubicBezTo>
                      <a:close/>
                      <a:moveTo>
                        <a:pt x="47497" y="33506"/>
                      </a:moveTo>
                      <a:cubicBezTo>
                        <a:pt x="45625" y="33937"/>
                        <a:pt x="43645" y="34189"/>
                        <a:pt x="41521" y="34189"/>
                      </a:cubicBezTo>
                      <a:cubicBezTo>
                        <a:pt x="38353" y="34189"/>
                        <a:pt x="36049" y="33506"/>
                        <a:pt x="34609" y="32173"/>
                      </a:cubicBezTo>
                      <a:cubicBezTo>
                        <a:pt x="33133" y="30806"/>
                        <a:pt x="32413" y="28645"/>
                        <a:pt x="32413" y="25621"/>
                      </a:cubicBezTo>
                      <a:lnTo>
                        <a:pt x="32413" y="11870"/>
                      </a:lnTo>
                      <a:lnTo>
                        <a:pt x="28957" y="11870"/>
                      </a:lnTo>
                      <a:lnTo>
                        <a:pt x="28957" y="7261"/>
                      </a:lnTo>
                      <a:lnTo>
                        <a:pt x="32449" y="7261"/>
                      </a:lnTo>
                      <a:lnTo>
                        <a:pt x="32449" y="-154"/>
                      </a:lnTo>
                      <a:lnTo>
                        <a:pt x="39397" y="-154"/>
                      </a:lnTo>
                      <a:lnTo>
                        <a:pt x="39397" y="7261"/>
                      </a:lnTo>
                      <a:lnTo>
                        <a:pt x="47497" y="7261"/>
                      </a:lnTo>
                      <a:lnTo>
                        <a:pt x="47497" y="11870"/>
                      </a:lnTo>
                      <a:lnTo>
                        <a:pt x="39397" y="11870"/>
                      </a:lnTo>
                      <a:lnTo>
                        <a:pt x="39397" y="22742"/>
                      </a:lnTo>
                      <a:cubicBezTo>
                        <a:pt x="39397" y="25549"/>
                        <a:pt x="39757" y="27386"/>
                        <a:pt x="40477" y="28213"/>
                      </a:cubicBezTo>
                      <a:cubicBezTo>
                        <a:pt x="41197" y="29077"/>
                        <a:pt x="42421" y="29509"/>
                        <a:pt x="44077" y="29509"/>
                      </a:cubicBezTo>
                      <a:cubicBezTo>
                        <a:pt x="45157" y="29509"/>
                        <a:pt x="46237" y="29221"/>
                        <a:pt x="47317" y="28718"/>
                      </a:cubicBezTo>
                      <a:lnTo>
                        <a:pt x="47533" y="28718"/>
                      </a:lnTo>
                      <a:close/>
                      <a:moveTo>
                        <a:pt x="75397" y="21553"/>
                      </a:moveTo>
                      <a:lnTo>
                        <a:pt x="56713" y="21553"/>
                      </a:lnTo>
                      <a:cubicBezTo>
                        <a:pt x="57001" y="26846"/>
                        <a:pt x="59989" y="29474"/>
                        <a:pt x="65713" y="29474"/>
                      </a:cubicBezTo>
                      <a:cubicBezTo>
                        <a:pt x="68665" y="29474"/>
                        <a:pt x="71689" y="28394"/>
                        <a:pt x="74677" y="26234"/>
                      </a:cubicBezTo>
                      <a:lnTo>
                        <a:pt x="74929" y="26234"/>
                      </a:lnTo>
                      <a:lnTo>
                        <a:pt x="74929" y="32317"/>
                      </a:lnTo>
                      <a:cubicBezTo>
                        <a:pt x="71365" y="33685"/>
                        <a:pt x="68017" y="34370"/>
                        <a:pt x="64849" y="34370"/>
                      </a:cubicBezTo>
                      <a:cubicBezTo>
                        <a:pt x="59917" y="34370"/>
                        <a:pt x="56137" y="33181"/>
                        <a:pt x="53545" y="30806"/>
                      </a:cubicBezTo>
                      <a:cubicBezTo>
                        <a:pt x="50917" y="28466"/>
                        <a:pt x="49621" y="25081"/>
                        <a:pt x="49621" y="20617"/>
                      </a:cubicBezTo>
                      <a:cubicBezTo>
                        <a:pt x="49621" y="16226"/>
                        <a:pt x="50845" y="12769"/>
                        <a:pt x="53329" y="10250"/>
                      </a:cubicBezTo>
                      <a:cubicBezTo>
                        <a:pt x="55777" y="7693"/>
                        <a:pt x="59197" y="6434"/>
                        <a:pt x="63517" y="6434"/>
                      </a:cubicBezTo>
                      <a:cubicBezTo>
                        <a:pt x="71437" y="6434"/>
                        <a:pt x="75433" y="10645"/>
                        <a:pt x="75433" y="19069"/>
                      </a:cubicBezTo>
                      <a:close/>
                      <a:moveTo>
                        <a:pt x="68413" y="17557"/>
                      </a:moveTo>
                      <a:cubicBezTo>
                        <a:pt x="68341" y="13022"/>
                        <a:pt x="66505" y="10753"/>
                        <a:pt x="62869" y="10753"/>
                      </a:cubicBezTo>
                      <a:cubicBezTo>
                        <a:pt x="59017" y="10753"/>
                        <a:pt x="56965" y="13022"/>
                        <a:pt x="56713" y="17557"/>
                      </a:cubicBezTo>
                      <a:close/>
                      <a:moveTo>
                        <a:pt x="98437" y="14389"/>
                      </a:moveTo>
                      <a:lnTo>
                        <a:pt x="98221" y="14389"/>
                      </a:lnTo>
                      <a:cubicBezTo>
                        <a:pt x="97285" y="14137"/>
                        <a:pt x="96025" y="14030"/>
                        <a:pt x="94441" y="14030"/>
                      </a:cubicBezTo>
                      <a:cubicBezTo>
                        <a:pt x="91957" y="14030"/>
                        <a:pt x="89689" y="14426"/>
                        <a:pt x="87601" y="15218"/>
                      </a:cubicBezTo>
                      <a:lnTo>
                        <a:pt x="87601" y="33649"/>
                      </a:lnTo>
                      <a:lnTo>
                        <a:pt x="80617" y="33649"/>
                      </a:lnTo>
                      <a:lnTo>
                        <a:pt x="80617" y="7261"/>
                      </a:lnTo>
                      <a:lnTo>
                        <a:pt x="87601" y="7261"/>
                      </a:lnTo>
                      <a:lnTo>
                        <a:pt x="87601" y="12049"/>
                      </a:lnTo>
                      <a:cubicBezTo>
                        <a:pt x="89761" y="10105"/>
                        <a:pt x="91489" y="8809"/>
                        <a:pt x="92893" y="8161"/>
                      </a:cubicBezTo>
                      <a:cubicBezTo>
                        <a:pt x="94261" y="7477"/>
                        <a:pt x="95629" y="7153"/>
                        <a:pt x="96961" y="7153"/>
                      </a:cubicBezTo>
                      <a:cubicBezTo>
                        <a:pt x="97321" y="7153"/>
                        <a:pt x="97825" y="7153"/>
                        <a:pt x="98437" y="7189"/>
                      </a:cubicBezTo>
                      <a:close/>
                    </a:path>
                  </a:pathLst>
                </a:custGeom>
                <a:solidFill>
                  <a:srgbClr val="F5FFFB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9699" name="フリーフォーム: 図形 9698">
                <a:extLst>
                  <a:ext uri="{FF2B5EF4-FFF2-40B4-BE49-F238E27FC236}">
                    <a16:creationId xmlns:a16="http://schemas.microsoft.com/office/drawing/2014/main" id="{F0AC074D-34B9-CCBF-F55F-0F9D95284AEC}"/>
                  </a:ext>
                </a:extLst>
              </p:cNvPr>
              <p:cNvSpPr/>
              <p:nvPr/>
            </p:nvSpPr>
            <p:spPr>
              <a:xfrm>
                <a:off x="1824340" y="1322783"/>
                <a:ext cx="113796" cy="34559"/>
              </a:xfrm>
              <a:custGeom>
                <a:avLst/>
                <a:gdLst>
                  <a:gd name="connsiteX0" fmla="*/ 37262 w 113796"/>
                  <a:gd name="connsiteY0" fmla="*/ 32220 h 34559"/>
                  <a:gd name="connsiteX1" fmla="*/ 32211 w 113796"/>
                  <a:gd name="connsiteY1" fmla="*/ 33840 h 34559"/>
                  <a:gd name="connsiteX2" fmla="*/ 30131 w 113796"/>
                  <a:gd name="connsiteY2" fmla="*/ 29736 h 34559"/>
                  <a:gd name="connsiteX3" fmla="*/ 28053 w 113796"/>
                  <a:gd name="connsiteY3" fmla="*/ 25848 h 34559"/>
                  <a:gd name="connsiteX4" fmla="*/ 31804 w 113796"/>
                  <a:gd name="connsiteY4" fmla="*/ 24768 h 34559"/>
                  <a:gd name="connsiteX5" fmla="*/ 2313 w 113796"/>
                  <a:gd name="connsiteY5" fmla="*/ 24768 h 34559"/>
                  <a:gd name="connsiteX6" fmla="*/ 2313 w 113796"/>
                  <a:gd name="connsiteY6" fmla="*/ 20593 h 34559"/>
                  <a:gd name="connsiteX7" fmla="*/ 6082 w 113796"/>
                  <a:gd name="connsiteY7" fmla="*/ 20593 h 34559"/>
                  <a:gd name="connsiteX8" fmla="*/ 6082 w 113796"/>
                  <a:gd name="connsiteY8" fmla="*/ 16417 h 34559"/>
                  <a:gd name="connsiteX9" fmla="*/ 1777 w 113796"/>
                  <a:gd name="connsiteY9" fmla="*/ 16417 h 34559"/>
                  <a:gd name="connsiteX10" fmla="*/ 1777 w 113796"/>
                  <a:gd name="connsiteY10" fmla="*/ 12204 h 34559"/>
                  <a:gd name="connsiteX11" fmla="*/ 6381 w 113796"/>
                  <a:gd name="connsiteY11" fmla="*/ 12204 h 34559"/>
                  <a:gd name="connsiteX12" fmla="*/ 6381 w 113796"/>
                  <a:gd name="connsiteY12" fmla="*/ 9864 h 34559"/>
                  <a:gd name="connsiteX13" fmla="*/ 2965 w 113796"/>
                  <a:gd name="connsiteY13" fmla="*/ 12097 h 34559"/>
                  <a:gd name="connsiteX14" fmla="*/ 31 w 113796"/>
                  <a:gd name="connsiteY14" fmla="*/ 8856 h 34559"/>
                  <a:gd name="connsiteX15" fmla="*/ 8592 w 113796"/>
                  <a:gd name="connsiteY15" fmla="*/ -107 h 34559"/>
                  <a:gd name="connsiteX16" fmla="*/ 13531 w 113796"/>
                  <a:gd name="connsiteY16" fmla="*/ 1153 h 34559"/>
                  <a:gd name="connsiteX17" fmla="*/ 11932 w 113796"/>
                  <a:gd name="connsiteY17" fmla="*/ 3925 h 34559"/>
                  <a:gd name="connsiteX18" fmla="*/ 35296 w 113796"/>
                  <a:gd name="connsiteY18" fmla="*/ 3925 h 34559"/>
                  <a:gd name="connsiteX19" fmla="*/ 35296 w 113796"/>
                  <a:gd name="connsiteY19" fmla="*/ 8029 h 34559"/>
                  <a:gd name="connsiteX20" fmla="*/ 32510 w 113796"/>
                  <a:gd name="connsiteY20" fmla="*/ 8029 h 34559"/>
                  <a:gd name="connsiteX21" fmla="*/ 32510 w 113796"/>
                  <a:gd name="connsiteY21" fmla="*/ 12204 h 34559"/>
                  <a:gd name="connsiteX22" fmla="*/ 36574 w 113796"/>
                  <a:gd name="connsiteY22" fmla="*/ 12204 h 34559"/>
                  <a:gd name="connsiteX23" fmla="*/ 36574 w 113796"/>
                  <a:gd name="connsiteY23" fmla="*/ 16417 h 34559"/>
                  <a:gd name="connsiteX24" fmla="*/ 32510 w 113796"/>
                  <a:gd name="connsiteY24" fmla="*/ 16417 h 34559"/>
                  <a:gd name="connsiteX25" fmla="*/ 32510 w 113796"/>
                  <a:gd name="connsiteY25" fmla="*/ 20593 h 34559"/>
                  <a:gd name="connsiteX26" fmla="*/ 35592 w 113796"/>
                  <a:gd name="connsiteY26" fmla="*/ 20593 h 34559"/>
                  <a:gd name="connsiteX27" fmla="*/ 35592 w 113796"/>
                  <a:gd name="connsiteY27" fmla="*/ 24768 h 34559"/>
                  <a:gd name="connsiteX28" fmla="*/ 32881 w 113796"/>
                  <a:gd name="connsiteY28" fmla="*/ 24768 h 34559"/>
                  <a:gd name="connsiteX29" fmla="*/ 37262 w 113796"/>
                  <a:gd name="connsiteY29" fmla="*/ 32220 h 34559"/>
                  <a:gd name="connsiteX30" fmla="*/ 25137 w 113796"/>
                  <a:gd name="connsiteY30" fmla="*/ 12204 h 34559"/>
                  <a:gd name="connsiteX31" fmla="*/ 27571 w 113796"/>
                  <a:gd name="connsiteY31" fmla="*/ 12204 h 34559"/>
                  <a:gd name="connsiteX32" fmla="*/ 27571 w 113796"/>
                  <a:gd name="connsiteY32" fmla="*/ 8029 h 34559"/>
                  <a:gd name="connsiteX33" fmla="*/ 25137 w 113796"/>
                  <a:gd name="connsiteY33" fmla="*/ 8029 h 34559"/>
                  <a:gd name="connsiteX34" fmla="*/ 18099 w 113796"/>
                  <a:gd name="connsiteY34" fmla="*/ 8029 h 34559"/>
                  <a:gd name="connsiteX35" fmla="*/ 18099 w 113796"/>
                  <a:gd name="connsiteY35" fmla="*/ 12204 h 34559"/>
                  <a:gd name="connsiteX36" fmla="*/ 20493 w 113796"/>
                  <a:gd name="connsiteY36" fmla="*/ 12204 h 34559"/>
                  <a:gd name="connsiteX37" fmla="*/ 20493 w 113796"/>
                  <a:gd name="connsiteY37" fmla="*/ 8029 h 34559"/>
                  <a:gd name="connsiteX38" fmla="*/ 11097 w 113796"/>
                  <a:gd name="connsiteY38" fmla="*/ 8029 h 34559"/>
                  <a:gd name="connsiteX39" fmla="*/ 11097 w 113796"/>
                  <a:gd name="connsiteY39" fmla="*/ 12204 h 34559"/>
                  <a:gd name="connsiteX40" fmla="*/ 13455 w 113796"/>
                  <a:gd name="connsiteY40" fmla="*/ 12204 h 34559"/>
                  <a:gd name="connsiteX41" fmla="*/ 13455 w 113796"/>
                  <a:gd name="connsiteY41" fmla="*/ 8029 h 34559"/>
                  <a:gd name="connsiteX42" fmla="*/ 25137 w 113796"/>
                  <a:gd name="connsiteY42" fmla="*/ 20593 h 34559"/>
                  <a:gd name="connsiteX43" fmla="*/ 27571 w 113796"/>
                  <a:gd name="connsiteY43" fmla="*/ 20593 h 34559"/>
                  <a:gd name="connsiteX44" fmla="*/ 27571 w 113796"/>
                  <a:gd name="connsiteY44" fmla="*/ 16417 h 34559"/>
                  <a:gd name="connsiteX45" fmla="*/ 25137 w 113796"/>
                  <a:gd name="connsiteY45" fmla="*/ 16417 h 34559"/>
                  <a:gd name="connsiteX46" fmla="*/ 18099 w 113796"/>
                  <a:gd name="connsiteY46" fmla="*/ 20593 h 34559"/>
                  <a:gd name="connsiteX47" fmla="*/ 20493 w 113796"/>
                  <a:gd name="connsiteY47" fmla="*/ 20593 h 34559"/>
                  <a:gd name="connsiteX48" fmla="*/ 20493 w 113796"/>
                  <a:gd name="connsiteY48" fmla="*/ 16417 h 34559"/>
                  <a:gd name="connsiteX49" fmla="*/ 18099 w 113796"/>
                  <a:gd name="connsiteY49" fmla="*/ 16417 h 34559"/>
                  <a:gd name="connsiteX50" fmla="*/ 11097 w 113796"/>
                  <a:gd name="connsiteY50" fmla="*/ 16417 h 34559"/>
                  <a:gd name="connsiteX51" fmla="*/ 11097 w 113796"/>
                  <a:gd name="connsiteY51" fmla="*/ 20593 h 34559"/>
                  <a:gd name="connsiteX52" fmla="*/ 13455 w 113796"/>
                  <a:gd name="connsiteY52" fmla="*/ 20593 h 34559"/>
                  <a:gd name="connsiteX53" fmla="*/ 13455 w 113796"/>
                  <a:gd name="connsiteY53" fmla="*/ 16417 h 34559"/>
                  <a:gd name="connsiteX54" fmla="*/ 27459 w 113796"/>
                  <a:gd name="connsiteY54" fmla="*/ 32832 h 34559"/>
                  <a:gd name="connsiteX55" fmla="*/ 22426 w 113796"/>
                  <a:gd name="connsiteY55" fmla="*/ 33949 h 34559"/>
                  <a:gd name="connsiteX56" fmla="*/ 19341 w 113796"/>
                  <a:gd name="connsiteY56" fmla="*/ 25957 h 34559"/>
                  <a:gd name="connsiteX57" fmla="*/ 23985 w 113796"/>
                  <a:gd name="connsiteY57" fmla="*/ 24949 h 34559"/>
                  <a:gd name="connsiteX58" fmla="*/ 25843 w 113796"/>
                  <a:gd name="connsiteY58" fmla="*/ 28944 h 34559"/>
                  <a:gd name="connsiteX59" fmla="*/ 27459 w 113796"/>
                  <a:gd name="connsiteY59" fmla="*/ 32832 h 34559"/>
                  <a:gd name="connsiteX60" fmla="*/ 9927 w 113796"/>
                  <a:gd name="connsiteY60" fmla="*/ 26244 h 34559"/>
                  <a:gd name="connsiteX61" fmla="*/ 8016 w 113796"/>
                  <a:gd name="connsiteY61" fmla="*/ 30565 h 34559"/>
                  <a:gd name="connsiteX62" fmla="*/ 5658 w 113796"/>
                  <a:gd name="connsiteY62" fmla="*/ 34452 h 34559"/>
                  <a:gd name="connsiteX63" fmla="*/ 790 w 113796"/>
                  <a:gd name="connsiteY63" fmla="*/ 32832 h 34559"/>
                  <a:gd name="connsiteX64" fmla="*/ 5082 w 113796"/>
                  <a:gd name="connsiteY64" fmla="*/ 25345 h 34559"/>
                  <a:gd name="connsiteX65" fmla="*/ 18135 w 113796"/>
                  <a:gd name="connsiteY65" fmla="*/ 33372 h 34559"/>
                  <a:gd name="connsiteX66" fmla="*/ 13121 w 113796"/>
                  <a:gd name="connsiteY66" fmla="*/ 34201 h 34559"/>
                  <a:gd name="connsiteX67" fmla="*/ 11320 w 113796"/>
                  <a:gd name="connsiteY67" fmla="*/ 26281 h 34559"/>
                  <a:gd name="connsiteX68" fmla="*/ 16000 w 113796"/>
                  <a:gd name="connsiteY68" fmla="*/ 25525 h 34559"/>
                  <a:gd name="connsiteX69" fmla="*/ 18135 w 113796"/>
                  <a:gd name="connsiteY69" fmla="*/ 33372 h 34559"/>
                  <a:gd name="connsiteX70" fmla="*/ 56094 w 113796"/>
                  <a:gd name="connsiteY70" fmla="*/ 6949 h 34559"/>
                  <a:gd name="connsiteX71" fmla="*/ 54754 w 113796"/>
                  <a:gd name="connsiteY71" fmla="*/ 12132 h 34559"/>
                  <a:gd name="connsiteX72" fmla="*/ 51414 w 113796"/>
                  <a:gd name="connsiteY72" fmla="*/ 16417 h 34559"/>
                  <a:gd name="connsiteX73" fmla="*/ 45859 w 113796"/>
                  <a:gd name="connsiteY73" fmla="*/ 19800 h 34559"/>
                  <a:gd name="connsiteX74" fmla="*/ 43576 w 113796"/>
                  <a:gd name="connsiteY74" fmla="*/ 16561 h 34559"/>
                  <a:gd name="connsiteX75" fmla="*/ 51226 w 113796"/>
                  <a:gd name="connsiteY75" fmla="*/ 6949 h 34559"/>
                  <a:gd name="connsiteX76" fmla="*/ 39807 w 113796"/>
                  <a:gd name="connsiteY76" fmla="*/ 6949 h 34559"/>
                  <a:gd name="connsiteX77" fmla="*/ 39807 w 113796"/>
                  <a:gd name="connsiteY77" fmla="*/ 3025 h 34559"/>
                  <a:gd name="connsiteX78" fmla="*/ 54218 w 113796"/>
                  <a:gd name="connsiteY78" fmla="*/ 3025 h 34559"/>
                  <a:gd name="connsiteX79" fmla="*/ 54218 w 113796"/>
                  <a:gd name="connsiteY79" fmla="*/ 217 h 34559"/>
                  <a:gd name="connsiteX80" fmla="*/ 59363 w 113796"/>
                  <a:gd name="connsiteY80" fmla="*/ 217 h 34559"/>
                  <a:gd name="connsiteX81" fmla="*/ 59363 w 113796"/>
                  <a:gd name="connsiteY81" fmla="*/ 3025 h 34559"/>
                  <a:gd name="connsiteX82" fmla="*/ 74346 w 113796"/>
                  <a:gd name="connsiteY82" fmla="*/ 3025 h 34559"/>
                  <a:gd name="connsiteX83" fmla="*/ 74346 w 113796"/>
                  <a:gd name="connsiteY83" fmla="*/ 6949 h 34559"/>
                  <a:gd name="connsiteX84" fmla="*/ 63891 w 113796"/>
                  <a:gd name="connsiteY84" fmla="*/ 6949 h 34559"/>
                  <a:gd name="connsiteX85" fmla="*/ 63891 w 113796"/>
                  <a:gd name="connsiteY85" fmla="*/ 13896 h 34559"/>
                  <a:gd name="connsiteX86" fmla="*/ 62685 w 113796"/>
                  <a:gd name="connsiteY86" fmla="*/ 16525 h 34559"/>
                  <a:gd name="connsiteX87" fmla="*/ 59622 w 113796"/>
                  <a:gd name="connsiteY87" fmla="*/ 17497 h 34559"/>
                  <a:gd name="connsiteX88" fmla="*/ 56130 w 113796"/>
                  <a:gd name="connsiteY88" fmla="*/ 17497 h 34559"/>
                  <a:gd name="connsiteX89" fmla="*/ 55370 w 113796"/>
                  <a:gd name="connsiteY89" fmla="*/ 13428 h 34559"/>
                  <a:gd name="connsiteX90" fmla="*/ 58099 w 113796"/>
                  <a:gd name="connsiteY90" fmla="*/ 13428 h 34559"/>
                  <a:gd name="connsiteX91" fmla="*/ 59100 w 113796"/>
                  <a:gd name="connsiteY91" fmla="*/ 12565 h 34559"/>
                  <a:gd name="connsiteX92" fmla="*/ 59100 w 113796"/>
                  <a:gd name="connsiteY92" fmla="*/ 6912 h 34559"/>
                  <a:gd name="connsiteX93" fmla="*/ 49315 w 113796"/>
                  <a:gd name="connsiteY93" fmla="*/ 8316 h 34559"/>
                  <a:gd name="connsiteX94" fmla="*/ 46305 w 113796"/>
                  <a:gd name="connsiteY94" fmla="*/ 12781 h 34559"/>
                  <a:gd name="connsiteX95" fmla="*/ 41647 w 113796"/>
                  <a:gd name="connsiteY95" fmla="*/ 17029 h 34559"/>
                  <a:gd name="connsiteX96" fmla="*/ 38320 w 113796"/>
                  <a:gd name="connsiteY96" fmla="*/ 14401 h 34559"/>
                  <a:gd name="connsiteX97" fmla="*/ 45099 w 113796"/>
                  <a:gd name="connsiteY97" fmla="*/ 7057 h 34559"/>
                  <a:gd name="connsiteX98" fmla="*/ 75368 w 113796"/>
                  <a:gd name="connsiteY98" fmla="*/ 14653 h 34559"/>
                  <a:gd name="connsiteX99" fmla="*/ 71412 w 113796"/>
                  <a:gd name="connsiteY99" fmla="*/ 17533 h 34559"/>
                  <a:gd name="connsiteX100" fmla="*/ 67401 w 113796"/>
                  <a:gd name="connsiteY100" fmla="*/ 13789 h 34559"/>
                  <a:gd name="connsiteX101" fmla="*/ 64338 w 113796"/>
                  <a:gd name="connsiteY101" fmla="*/ 9252 h 34559"/>
                  <a:gd name="connsiteX102" fmla="*/ 68758 w 113796"/>
                  <a:gd name="connsiteY102" fmla="*/ 7704 h 34559"/>
                  <a:gd name="connsiteX103" fmla="*/ 75368 w 113796"/>
                  <a:gd name="connsiteY103" fmla="*/ 14653 h 34559"/>
                  <a:gd name="connsiteX104" fmla="*/ 56464 w 113796"/>
                  <a:gd name="connsiteY104" fmla="*/ 18037 h 34559"/>
                  <a:gd name="connsiteX105" fmla="*/ 55554 w 113796"/>
                  <a:gd name="connsiteY105" fmla="*/ 19332 h 34559"/>
                  <a:gd name="connsiteX106" fmla="*/ 67308 w 113796"/>
                  <a:gd name="connsiteY106" fmla="*/ 19332 h 34559"/>
                  <a:gd name="connsiteX107" fmla="*/ 69594 w 113796"/>
                  <a:gd name="connsiteY107" fmla="*/ 21420 h 34559"/>
                  <a:gd name="connsiteX108" fmla="*/ 62962 w 113796"/>
                  <a:gd name="connsiteY108" fmla="*/ 27901 h 34559"/>
                  <a:gd name="connsiteX109" fmla="*/ 74533 w 113796"/>
                  <a:gd name="connsiteY109" fmla="*/ 29736 h 34559"/>
                  <a:gd name="connsiteX110" fmla="*/ 72398 w 113796"/>
                  <a:gd name="connsiteY110" fmla="*/ 34164 h 34559"/>
                  <a:gd name="connsiteX111" fmla="*/ 57858 w 113796"/>
                  <a:gd name="connsiteY111" fmla="*/ 30781 h 34559"/>
                  <a:gd name="connsiteX112" fmla="*/ 57692 w 113796"/>
                  <a:gd name="connsiteY112" fmla="*/ 30853 h 34559"/>
                  <a:gd name="connsiteX113" fmla="*/ 40347 w 113796"/>
                  <a:gd name="connsiteY113" fmla="*/ 34236 h 34559"/>
                  <a:gd name="connsiteX114" fmla="*/ 39213 w 113796"/>
                  <a:gd name="connsiteY114" fmla="*/ 30385 h 34559"/>
                  <a:gd name="connsiteX115" fmla="*/ 52641 w 113796"/>
                  <a:gd name="connsiteY115" fmla="*/ 28045 h 34559"/>
                  <a:gd name="connsiteX116" fmla="*/ 48721 w 113796"/>
                  <a:gd name="connsiteY116" fmla="*/ 24877 h 34559"/>
                  <a:gd name="connsiteX117" fmla="*/ 41611 w 113796"/>
                  <a:gd name="connsiteY117" fmla="*/ 28045 h 34559"/>
                  <a:gd name="connsiteX118" fmla="*/ 39660 w 113796"/>
                  <a:gd name="connsiteY118" fmla="*/ 24589 h 34559"/>
                  <a:gd name="connsiteX119" fmla="*/ 46716 w 113796"/>
                  <a:gd name="connsiteY119" fmla="*/ 21025 h 34559"/>
                  <a:gd name="connsiteX120" fmla="*/ 52065 w 113796"/>
                  <a:gd name="connsiteY120" fmla="*/ 16489 h 34559"/>
                  <a:gd name="connsiteX121" fmla="*/ 57465 w 113796"/>
                  <a:gd name="connsiteY121" fmla="*/ 26101 h 34559"/>
                  <a:gd name="connsiteX122" fmla="*/ 61792 w 113796"/>
                  <a:gd name="connsiteY122" fmla="*/ 23077 h 34559"/>
                  <a:gd name="connsiteX123" fmla="*/ 52879 w 113796"/>
                  <a:gd name="connsiteY123" fmla="*/ 23077 h 34559"/>
                  <a:gd name="connsiteX124" fmla="*/ 57465 w 113796"/>
                  <a:gd name="connsiteY124" fmla="*/ 26101 h 34559"/>
                  <a:gd name="connsiteX125" fmla="*/ 100993 w 113796"/>
                  <a:gd name="connsiteY125" fmla="*/ 27864 h 34559"/>
                  <a:gd name="connsiteX126" fmla="*/ 95406 w 113796"/>
                  <a:gd name="connsiteY126" fmla="*/ 31969 h 34559"/>
                  <a:gd name="connsiteX127" fmla="*/ 87957 w 113796"/>
                  <a:gd name="connsiteY127" fmla="*/ 34164 h 34559"/>
                  <a:gd name="connsiteX128" fmla="*/ 86474 w 113796"/>
                  <a:gd name="connsiteY128" fmla="*/ 30169 h 34559"/>
                  <a:gd name="connsiteX129" fmla="*/ 96853 w 113796"/>
                  <a:gd name="connsiteY129" fmla="*/ 25380 h 34559"/>
                  <a:gd name="connsiteX130" fmla="*/ 87810 w 113796"/>
                  <a:gd name="connsiteY130" fmla="*/ 25380 h 34559"/>
                  <a:gd name="connsiteX131" fmla="*/ 87810 w 113796"/>
                  <a:gd name="connsiteY131" fmla="*/ 21565 h 34559"/>
                  <a:gd name="connsiteX132" fmla="*/ 90427 w 113796"/>
                  <a:gd name="connsiteY132" fmla="*/ 21565 h 34559"/>
                  <a:gd name="connsiteX133" fmla="*/ 90427 w 113796"/>
                  <a:gd name="connsiteY133" fmla="*/ 12420 h 34559"/>
                  <a:gd name="connsiteX134" fmla="*/ 89779 w 113796"/>
                  <a:gd name="connsiteY134" fmla="*/ 12960 h 34559"/>
                  <a:gd name="connsiteX135" fmla="*/ 88127 w 113796"/>
                  <a:gd name="connsiteY135" fmla="*/ 10872 h 34559"/>
                  <a:gd name="connsiteX136" fmla="*/ 86323 w 113796"/>
                  <a:gd name="connsiteY136" fmla="*/ 10872 h 34559"/>
                  <a:gd name="connsiteX137" fmla="*/ 86323 w 113796"/>
                  <a:gd name="connsiteY137" fmla="*/ 16236 h 34559"/>
                  <a:gd name="connsiteX138" fmla="*/ 88756 w 113796"/>
                  <a:gd name="connsiteY138" fmla="*/ 15481 h 34559"/>
                  <a:gd name="connsiteX139" fmla="*/ 89185 w 113796"/>
                  <a:gd name="connsiteY139" fmla="*/ 19225 h 34559"/>
                  <a:gd name="connsiteX140" fmla="*/ 86323 w 113796"/>
                  <a:gd name="connsiteY140" fmla="*/ 20233 h 34559"/>
                  <a:gd name="connsiteX141" fmla="*/ 86323 w 113796"/>
                  <a:gd name="connsiteY141" fmla="*/ 30420 h 34559"/>
                  <a:gd name="connsiteX142" fmla="*/ 85099 w 113796"/>
                  <a:gd name="connsiteY142" fmla="*/ 33156 h 34559"/>
                  <a:gd name="connsiteX143" fmla="*/ 81996 w 113796"/>
                  <a:gd name="connsiteY143" fmla="*/ 34164 h 34559"/>
                  <a:gd name="connsiteX144" fmla="*/ 77762 w 113796"/>
                  <a:gd name="connsiteY144" fmla="*/ 34164 h 34559"/>
                  <a:gd name="connsiteX145" fmla="*/ 77208 w 113796"/>
                  <a:gd name="connsiteY145" fmla="*/ 29808 h 34559"/>
                  <a:gd name="connsiteX146" fmla="*/ 80120 w 113796"/>
                  <a:gd name="connsiteY146" fmla="*/ 29808 h 34559"/>
                  <a:gd name="connsiteX147" fmla="*/ 81384 w 113796"/>
                  <a:gd name="connsiteY147" fmla="*/ 28728 h 34559"/>
                  <a:gd name="connsiteX148" fmla="*/ 81384 w 113796"/>
                  <a:gd name="connsiteY148" fmla="*/ 21781 h 34559"/>
                  <a:gd name="connsiteX149" fmla="*/ 77578 w 113796"/>
                  <a:gd name="connsiteY149" fmla="*/ 22789 h 34559"/>
                  <a:gd name="connsiteX150" fmla="*/ 76632 w 113796"/>
                  <a:gd name="connsiteY150" fmla="*/ 18433 h 34559"/>
                  <a:gd name="connsiteX151" fmla="*/ 81384 w 113796"/>
                  <a:gd name="connsiteY151" fmla="*/ 17497 h 34559"/>
                  <a:gd name="connsiteX152" fmla="*/ 81384 w 113796"/>
                  <a:gd name="connsiteY152" fmla="*/ 10872 h 34559"/>
                  <a:gd name="connsiteX153" fmla="*/ 77391 w 113796"/>
                  <a:gd name="connsiteY153" fmla="*/ 10872 h 34559"/>
                  <a:gd name="connsiteX154" fmla="*/ 77391 w 113796"/>
                  <a:gd name="connsiteY154" fmla="*/ 7057 h 34559"/>
                  <a:gd name="connsiteX155" fmla="*/ 81384 w 113796"/>
                  <a:gd name="connsiteY155" fmla="*/ 7057 h 34559"/>
                  <a:gd name="connsiteX156" fmla="*/ 81384 w 113796"/>
                  <a:gd name="connsiteY156" fmla="*/ 685 h 34559"/>
                  <a:gd name="connsiteX157" fmla="*/ 86323 w 113796"/>
                  <a:gd name="connsiteY157" fmla="*/ 685 h 34559"/>
                  <a:gd name="connsiteX158" fmla="*/ 86323 w 113796"/>
                  <a:gd name="connsiteY158" fmla="*/ 7057 h 34559"/>
                  <a:gd name="connsiteX159" fmla="*/ 88904 w 113796"/>
                  <a:gd name="connsiteY159" fmla="*/ 7057 h 34559"/>
                  <a:gd name="connsiteX160" fmla="*/ 88904 w 113796"/>
                  <a:gd name="connsiteY160" fmla="*/ 8172 h 34559"/>
                  <a:gd name="connsiteX161" fmla="*/ 94048 w 113796"/>
                  <a:gd name="connsiteY161" fmla="*/ 108 h 34559"/>
                  <a:gd name="connsiteX162" fmla="*/ 98952 w 113796"/>
                  <a:gd name="connsiteY162" fmla="*/ 757 h 34559"/>
                  <a:gd name="connsiteX163" fmla="*/ 97987 w 113796"/>
                  <a:gd name="connsiteY163" fmla="*/ 2845 h 34559"/>
                  <a:gd name="connsiteX164" fmla="*/ 106677 w 113796"/>
                  <a:gd name="connsiteY164" fmla="*/ 2845 h 34559"/>
                  <a:gd name="connsiteX165" fmla="*/ 107811 w 113796"/>
                  <a:gd name="connsiteY165" fmla="*/ 3925 h 34559"/>
                  <a:gd name="connsiteX166" fmla="*/ 104820 w 113796"/>
                  <a:gd name="connsiteY166" fmla="*/ 8353 h 34559"/>
                  <a:gd name="connsiteX167" fmla="*/ 111318 w 113796"/>
                  <a:gd name="connsiteY167" fmla="*/ 8353 h 34559"/>
                  <a:gd name="connsiteX168" fmla="*/ 111318 w 113796"/>
                  <a:gd name="connsiteY168" fmla="*/ 21565 h 34559"/>
                  <a:gd name="connsiteX169" fmla="*/ 113103 w 113796"/>
                  <a:gd name="connsiteY169" fmla="*/ 21565 h 34559"/>
                  <a:gd name="connsiteX170" fmla="*/ 113103 w 113796"/>
                  <a:gd name="connsiteY170" fmla="*/ 25380 h 34559"/>
                  <a:gd name="connsiteX171" fmla="*/ 104726 w 113796"/>
                  <a:gd name="connsiteY171" fmla="*/ 25380 h 34559"/>
                  <a:gd name="connsiteX172" fmla="*/ 113827 w 113796"/>
                  <a:gd name="connsiteY172" fmla="*/ 29917 h 34559"/>
                  <a:gd name="connsiteX173" fmla="*/ 111429 w 113796"/>
                  <a:gd name="connsiteY173" fmla="*/ 34093 h 34559"/>
                  <a:gd name="connsiteX174" fmla="*/ 100993 w 113796"/>
                  <a:gd name="connsiteY174" fmla="*/ 27864 h 34559"/>
                  <a:gd name="connsiteX175" fmla="*/ 94329 w 113796"/>
                  <a:gd name="connsiteY175" fmla="*/ 8353 h 34559"/>
                  <a:gd name="connsiteX176" fmla="*/ 99881 w 113796"/>
                  <a:gd name="connsiteY176" fmla="*/ 8353 h 34559"/>
                  <a:gd name="connsiteX177" fmla="*/ 101421 w 113796"/>
                  <a:gd name="connsiteY177" fmla="*/ 5977 h 34559"/>
                  <a:gd name="connsiteX178" fmla="*/ 96054 w 113796"/>
                  <a:gd name="connsiteY178" fmla="*/ 5977 h 34559"/>
                  <a:gd name="connsiteX179" fmla="*/ 94329 w 113796"/>
                  <a:gd name="connsiteY179" fmla="*/ 8353 h 34559"/>
                  <a:gd name="connsiteX180" fmla="*/ 106973 w 113796"/>
                  <a:gd name="connsiteY180" fmla="*/ 15517 h 34559"/>
                  <a:gd name="connsiteX181" fmla="*/ 106973 w 113796"/>
                  <a:gd name="connsiteY181" fmla="*/ 11880 h 34559"/>
                  <a:gd name="connsiteX182" fmla="*/ 104467 w 113796"/>
                  <a:gd name="connsiteY182" fmla="*/ 11880 h 34559"/>
                  <a:gd name="connsiteX183" fmla="*/ 104467 w 113796"/>
                  <a:gd name="connsiteY183" fmla="*/ 14077 h 34559"/>
                  <a:gd name="connsiteX184" fmla="*/ 104633 w 113796"/>
                  <a:gd name="connsiteY184" fmla="*/ 15228 h 34559"/>
                  <a:gd name="connsiteX185" fmla="*/ 105597 w 113796"/>
                  <a:gd name="connsiteY185" fmla="*/ 15517 h 34559"/>
                  <a:gd name="connsiteX186" fmla="*/ 94661 w 113796"/>
                  <a:gd name="connsiteY186" fmla="*/ 17101 h 34559"/>
                  <a:gd name="connsiteX187" fmla="*/ 96723 w 113796"/>
                  <a:gd name="connsiteY187" fmla="*/ 11880 h 34559"/>
                  <a:gd name="connsiteX188" fmla="*/ 94661 w 113796"/>
                  <a:gd name="connsiteY188" fmla="*/ 11880 h 34559"/>
                  <a:gd name="connsiteX189" fmla="*/ 98617 w 113796"/>
                  <a:gd name="connsiteY189" fmla="*/ 21565 h 34559"/>
                  <a:gd name="connsiteX190" fmla="*/ 98617 w 113796"/>
                  <a:gd name="connsiteY190" fmla="*/ 18829 h 34559"/>
                  <a:gd name="connsiteX191" fmla="*/ 103333 w 113796"/>
                  <a:gd name="connsiteY191" fmla="*/ 18829 h 34559"/>
                  <a:gd name="connsiteX192" fmla="*/ 103333 w 113796"/>
                  <a:gd name="connsiteY192" fmla="*/ 21565 h 34559"/>
                  <a:gd name="connsiteX193" fmla="*/ 106973 w 113796"/>
                  <a:gd name="connsiteY193" fmla="*/ 21565 h 34559"/>
                  <a:gd name="connsiteX194" fmla="*/ 106973 w 113796"/>
                  <a:gd name="connsiteY194" fmla="*/ 18145 h 34559"/>
                  <a:gd name="connsiteX195" fmla="*/ 104208 w 113796"/>
                  <a:gd name="connsiteY195" fmla="*/ 18145 h 34559"/>
                  <a:gd name="connsiteX196" fmla="*/ 102239 w 113796"/>
                  <a:gd name="connsiteY196" fmla="*/ 17569 h 34559"/>
                  <a:gd name="connsiteX197" fmla="*/ 101421 w 113796"/>
                  <a:gd name="connsiteY197" fmla="*/ 15912 h 34559"/>
                  <a:gd name="connsiteX198" fmla="*/ 101421 w 113796"/>
                  <a:gd name="connsiteY198" fmla="*/ 11880 h 34559"/>
                  <a:gd name="connsiteX199" fmla="*/ 99769 w 113796"/>
                  <a:gd name="connsiteY199" fmla="*/ 11880 h 34559"/>
                  <a:gd name="connsiteX200" fmla="*/ 95719 w 113796"/>
                  <a:gd name="connsiteY200" fmla="*/ 19909 h 34559"/>
                  <a:gd name="connsiteX201" fmla="*/ 94661 w 113796"/>
                  <a:gd name="connsiteY201" fmla="*/ 19009 h 34559"/>
                  <a:gd name="connsiteX202" fmla="*/ 94661 w 113796"/>
                  <a:gd name="connsiteY202" fmla="*/ 21565 h 345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</a:cxnLst>
                <a:rect l="l" t="t" r="r" b="b"/>
                <a:pathLst>
                  <a:path w="113796" h="34559">
                    <a:moveTo>
                      <a:pt x="37262" y="32220"/>
                    </a:moveTo>
                    <a:lnTo>
                      <a:pt x="32211" y="33840"/>
                    </a:lnTo>
                    <a:cubicBezTo>
                      <a:pt x="31866" y="33013"/>
                      <a:pt x="31171" y="31645"/>
                      <a:pt x="30131" y="29736"/>
                    </a:cubicBezTo>
                    <a:lnTo>
                      <a:pt x="28053" y="25848"/>
                    </a:lnTo>
                    <a:lnTo>
                      <a:pt x="31804" y="24768"/>
                    </a:lnTo>
                    <a:lnTo>
                      <a:pt x="2313" y="24768"/>
                    </a:lnTo>
                    <a:lnTo>
                      <a:pt x="2313" y="20593"/>
                    </a:lnTo>
                    <a:lnTo>
                      <a:pt x="6082" y="20593"/>
                    </a:lnTo>
                    <a:lnTo>
                      <a:pt x="6082" y="16417"/>
                    </a:lnTo>
                    <a:lnTo>
                      <a:pt x="1777" y="16417"/>
                    </a:lnTo>
                    <a:lnTo>
                      <a:pt x="1777" y="12204"/>
                    </a:lnTo>
                    <a:lnTo>
                      <a:pt x="6381" y="12204"/>
                    </a:lnTo>
                    <a:lnTo>
                      <a:pt x="6381" y="9864"/>
                    </a:lnTo>
                    <a:cubicBezTo>
                      <a:pt x="5539" y="10513"/>
                      <a:pt x="4401" y="11268"/>
                      <a:pt x="2965" y="12097"/>
                    </a:cubicBezTo>
                    <a:lnTo>
                      <a:pt x="31" y="8856"/>
                    </a:lnTo>
                    <a:cubicBezTo>
                      <a:pt x="4041" y="6300"/>
                      <a:pt x="6896" y="3313"/>
                      <a:pt x="8592" y="-107"/>
                    </a:cubicBezTo>
                    <a:lnTo>
                      <a:pt x="13531" y="1153"/>
                    </a:lnTo>
                    <a:cubicBezTo>
                      <a:pt x="13185" y="1800"/>
                      <a:pt x="12652" y="2701"/>
                      <a:pt x="11932" y="3925"/>
                    </a:cubicBezTo>
                    <a:lnTo>
                      <a:pt x="35296" y="3925"/>
                    </a:lnTo>
                    <a:lnTo>
                      <a:pt x="35296" y="8029"/>
                    </a:lnTo>
                    <a:lnTo>
                      <a:pt x="32510" y="8029"/>
                    </a:lnTo>
                    <a:lnTo>
                      <a:pt x="32510" y="12204"/>
                    </a:lnTo>
                    <a:lnTo>
                      <a:pt x="36574" y="12204"/>
                    </a:lnTo>
                    <a:lnTo>
                      <a:pt x="36574" y="16417"/>
                    </a:lnTo>
                    <a:lnTo>
                      <a:pt x="32510" y="16417"/>
                    </a:lnTo>
                    <a:lnTo>
                      <a:pt x="32510" y="20593"/>
                    </a:lnTo>
                    <a:lnTo>
                      <a:pt x="35592" y="20593"/>
                    </a:lnTo>
                    <a:lnTo>
                      <a:pt x="35592" y="24768"/>
                    </a:lnTo>
                    <a:lnTo>
                      <a:pt x="32881" y="24768"/>
                    </a:lnTo>
                    <a:cubicBezTo>
                      <a:pt x="34774" y="27361"/>
                      <a:pt x="36236" y="29845"/>
                      <a:pt x="37262" y="32220"/>
                    </a:cubicBezTo>
                    <a:close/>
                    <a:moveTo>
                      <a:pt x="25137" y="12204"/>
                    </a:moveTo>
                    <a:lnTo>
                      <a:pt x="27571" y="12204"/>
                    </a:lnTo>
                    <a:lnTo>
                      <a:pt x="27571" y="8029"/>
                    </a:lnTo>
                    <a:lnTo>
                      <a:pt x="25137" y="8029"/>
                    </a:lnTo>
                    <a:close/>
                    <a:moveTo>
                      <a:pt x="18099" y="8029"/>
                    </a:moveTo>
                    <a:lnTo>
                      <a:pt x="18099" y="12204"/>
                    </a:lnTo>
                    <a:lnTo>
                      <a:pt x="20493" y="12204"/>
                    </a:lnTo>
                    <a:lnTo>
                      <a:pt x="20493" y="8029"/>
                    </a:lnTo>
                    <a:close/>
                    <a:moveTo>
                      <a:pt x="11097" y="8029"/>
                    </a:moveTo>
                    <a:lnTo>
                      <a:pt x="11097" y="12204"/>
                    </a:lnTo>
                    <a:lnTo>
                      <a:pt x="13455" y="12204"/>
                    </a:lnTo>
                    <a:lnTo>
                      <a:pt x="13455" y="8029"/>
                    </a:lnTo>
                    <a:close/>
                    <a:moveTo>
                      <a:pt x="25137" y="20593"/>
                    </a:moveTo>
                    <a:lnTo>
                      <a:pt x="27571" y="20593"/>
                    </a:lnTo>
                    <a:lnTo>
                      <a:pt x="27571" y="16417"/>
                    </a:lnTo>
                    <a:lnTo>
                      <a:pt x="25137" y="16417"/>
                    </a:lnTo>
                    <a:close/>
                    <a:moveTo>
                      <a:pt x="18099" y="20593"/>
                    </a:moveTo>
                    <a:lnTo>
                      <a:pt x="20493" y="20593"/>
                    </a:lnTo>
                    <a:lnTo>
                      <a:pt x="20493" y="16417"/>
                    </a:lnTo>
                    <a:lnTo>
                      <a:pt x="18099" y="16417"/>
                    </a:lnTo>
                    <a:close/>
                    <a:moveTo>
                      <a:pt x="11097" y="16417"/>
                    </a:moveTo>
                    <a:lnTo>
                      <a:pt x="11097" y="20593"/>
                    </a:lnTo>
                    <a:lnTo>
                      <a:pt x="13455" y="20593"/>
                    </a:lnTo>
                    <a:lnTo>
                      <a:pt x="13455" y="16417"/>
                    </a:lnTo>
                    <a:close/>
                    <a:moveTo>
                      <a:pt x="27459" y="32832"/>
                    </a:moveTo>
                    <a:lnTo>
                      <a:pt x="22426" y="33949"/>
                    </a:lnTo>
                    <a:lnTo>
                      <a:pt x="19341" y="25957"/>
                    </a:lnTo>
                    <a:lnTo>
                      <a:pt x="23985" y="24949"/>
                    </a:lnTo>
                    <a:cubicBezTo>
                      <a:pt x="24371" y="25669"/>
                      <a:pt x="24986" y="27037"/>
                      <a:pt x="25843" y="28944"/>
                    </a:cubicBezTo>
                    <a:cubicBezTo>
                      <a:pt x="26707" y="30888"/>
                      <a:pt x="27247" y="32148"/>
                      <a:pt x="27459" y="32832"/>
                    </a:cubicBezTo>
                    <a:close/>
                    <a:moveTo>
                      <a:pt x="9927" y="26244"/>
                    </a:moveTo>
                    <a:cubicBezTo>
                      <a:pt x="9546" y="27433"/>
                      <a:pt x="8905" y="28872"/>
                      <a:pt x="8016" y="30565"/>
                    </a:cubicBezTo>
                    <a:cubicBezTo>
                      <a:pt x="7123" y="32257"/>
                      <a:pt x="6338" y="33553"/>
                      <a:pt x="5658" y="34452"/>
                    </a:cubicBezTo>
                    <a:lnTo>
                      <a:pt x="790" y="32832"/>
                    </a:lnTo>
                    <a:cubicBezTo>
                      <a:pt x="2896" y="29701"/>
                      <a:pt x="4326" y="27180"/>
                      <a:pt x="5082" y="25345"/>
                    </a:cubicBezTo>
                    <a:close/>
                    <a:moveTo>
                      <a:pt x="18135" y="33372"/>
                    </a:moveTo>
                    <a:lnTo>
                      <a:pt x="13121" y="34201"/>
                    </a:lnTo>
                    <a:lnTo>
                      <a:pt x="11320" y="26281"/>
                    </a:lnTo>
                    <a:lnTo>
                      <a:pt x="16000" y="25525"/>
                    </a:lnTo>
                    <a:cubicBezTo>
                      <a:pt x="17275" y="29521"/>
                      <a:pt x="17988" y="32148"/>
                      <a:pt x="18135" y="33372"/>
                    </a:cubicBezTo>
                    <a:close/>
                    <a:moveTo>
                      <a:pt x="56094" y="6949"/>
                    </a:moveTo>
                    <a:cubicBezTo>
                      <a:pt x="55881" y="8928"/>
                      <a:pt x="55435" y="10656"/>
                      <a:pt x="54754" y="12132"/>
                    </a:cubicBezTo>
                    <a:cubicBezTo>
                      <a:pt x="54088" y="13573"/>
                      <a:pt x="52972" y="15013"/>
                      <a:pt x="51414" y="16417"/>
                    </a:cubicBezTo>
                    <a:cubicBezTo>
                      <a:pt x="49855" y="17821"/>
                      <a:pt x="48001" y="18936"/>
                      <a:pt x="45859" y="19800"/>
                    </a:cubicBezTo>
                    <a:lnTo>
                      <a:pt x="43576" y="16561"/>
                    </a:lnTo>
                    <a:cubicBezTo>
                      <a:pt x="48318" y="14220"/>
                      <a:pt x="50867" y="11017"/>
                      <a:pt x="51226" y="6949"/>
                    </a:cubicBezTo>
                    <a:lnTo>
                      <a:pt x="39807" y="6949"/>
                    </a:lnTo>
                    <a:lnTo>
                      <a:pt x="39807" y="3025"/>
                    </a:lnTo>
                    <a:lnTo>
                      <a:pt x="54218" y="3025"/>
                    </a:lnTo>
                    <a:lnTo>
                      <a:pt x="54218" y="217"/>
                    </a:lnTo>
                    <a:lnTo>
                      <a:pt x="59363" y="217"/>
                    </a:lnTo>
                    <a:lnTo>
                      <a:pt x="59363" y="3025"/>
                    </a:lnTo>
                    <a:lnTo>
                      <a:pt x="74346" y="3025"/>
                    </a:lnTo>
                    <a:lnTo>
                      <a:pt x="74346" y="6949"/>
                    </a:lnTo>
                    <a:lnTo>
                      <a:pt x="63891" y="6949"/>
                    </a:lnTo>
                    <a:lnTo>
                      <a:pt x="63891" y="13896"/>
                    </a:lnTo>
                    <a:cubicBezTo>
                      <a:pt x="63891" y="14977"/>
                      <a:pt x="63488" y="15840"/>
                      <a:pt x="62685" y="16525"/>
                    </a:cubicBezTo>
                    <a:cubicBezTo>
                      <a:pt x="61893" y="17172"/>
                      <a:pt x="60871" y="17497"/>
                      <a:pt x="59622" y="17497"/>
                    </a:cubicBezTo>
                    <a:lnTo>
                      <a:pt x="56130" y="17497"/>
                    </a:lnTo>
                    <a:lnTo>
                      <a:pt x="55370" y="13428"/>
                    </a:lnTo>
                    <a:lnTo>
                      <a:pt x="58099" y="13428"/>
                    </a:lnTo>
                    <a:cubicBezTo>
                      <a:pt x="58765" y="13428"/>
                      <a:pt x="59100" y="13140"/>
                      <a:pt x="59100" y="12565"/>
                    </a:cubicBezTo>
                    <a:lnTo>
                      <a:pt x="59100" y="6912"/>
                    </a:lnTo>
                    <a:close/>
                    <a:moveTo>
                      <a:pt x="49315" y="8316"/>
                    </a:moveTo>
                    <a:cubicBezTo>
                      <a:pt x="48807" y="9577"/>
                      <a:pt x="47803" y="11053"/>
                      <a:pt x="46305" y="12781"/>
                    </a:cubicBezTo>
                    <a:cubicBezTo>
                      <a:pt x="44822" y="14473"/>
                      <a:pt x="43267" y="15912"/>
                      <a:pt x="41647" y="17029"/>
                    </a:cubicBezTo>
                    <a:lnTo>
                      <a:pt x="38320" y="14401"/>
                    </a:lnTo>
                    <a:cubicBezTo>
                      <a:pt x="41269" y="12169"/>
                      <a:pt x="43526" y="9720"/>
                      <a:pt x="45099" y="7057"/>
                    </a:cubicBezTo>
                    <a:close/>
                    <a:moveTo>
                      <a:pt x="75368" y="14653"/>
                    </a:moveTo>
                    <a:lnTo>
                      <a:pt x="71412" y="17533"/>
                    </a:lnTo>
                    <a:cubicBezTo>
                      <a:pt x="70112" y="16669"/>
                      <a:pt x="68776" y="15409"/>
                      <a:pt x="67401" y="13789"/>
                    </a:cubicBezTo>
                    <a:cubicBezTo>
                      <a:pt x="66026" y="12169"/>
                      <a:pt x="65007" y="10656"/>
                      <a:pt x="64338" y="9252"/>
                    </a:cubicBezTo>
                    <a:lnTo>
                      <a:pt x="68758" y="7704"/>
                    </a:lnTo>
                    <a:cubicBezTo>
                      <a:pt x="70018" y="9792"/>
                      <a:pt x="72225" y="12132"/>
                      <a:pt x="75368" y="14653"/>
                    </a:cubicBezTo>
                    <a:close/>
                    <a:moveTo>
                      <a:pt x="56464" y="18037"/>
                    </a:moveTo>
                    <a:cubicBezTo>
                      <a:pt x="56180" y="18505"/>
                      <a:pt x="55878" y="18936"/>
                      <a:pt x="55554" y="19332"/>
                    </a:cubicBezTo>
                    <a:lnTo>
                      <a:pt x="67308" y="19332"/>
                    </a:lnTo>
                    <a:lnTo>
                      <a:pt x="69594" y="21420"/>
                    </a:lnTo>
                    <a:cubicBezTo>
                      <a:pt x="67959" y="23832"/>
                      <a:pt x="65749" y="25993"/>
                      <a:pt x="62962" y="27901"/>
                    </a:cubicBezTo>
                    <a:cubicBezTo>
                      <a:pt x="65637" y="28621"/>
                      <a:pt x="69493" y="29233"/>
                      <a:pt x="74533" y="29736"/>
                    </a:cubicBezTo>
                    <a:lnTo>
                      <a:pt x="72398" y="34164"/>
                    </a:lnTo>
                    <a:cubicBezTo>
                      <a:pt x="66987" y="33661"/>
                      <a:pt x="62142" y="32509"/>
                      <a:pt x="57858" y="30781"/>
                    </a:cubicBezTo>
                    <a:lnTo>
                      <a:pt x="57692" y="30853"/>
                    </a:lnTo>
                    <a:cubicBezTo>
                      <a:pt x="53865" y="32545"/>
                      <a:pt x="48084" y="33661"/>
                      <a:pt x="40347" y="34236"/>
                    </a:cubicBezTo>
                    <a:lnTo>
                      <a:pt x="39213" y="30385"/>
                    </a:lnTo>
                    <a:cubicBezTo>
                      <a:pt x="44685" y="29917"/>
                      <a:pt x="49160" y="29161"/>
                      <a:pt x="52641" y="28045"/>
                    </a:cubicBezTo>
                    <a:cubicBezTo>
                      <a:pt x="51165" y="27109"/>
                      <a:pt x="49862" y="26029"/>
                      <a:pt x="48721" y="24877"/>
                    </a:cubicBezTo>
                    <a:cubicBezTo>
                      <a:pt x="46518" y="26209"/>
                      <a:pt x="44149" y="27252"/>
                      <a:pt x="41611" y="28045"/>
                    </a:cubicBezTo>
                    <a:lnTo>
                      <a:pt x="39660" y="24589"/>
                    </a:lnTo>
                    <a:cubicBezTo>
                      <a:pt x="41903" y="23797"/>
                      <a:pt x="44253" y="22608"/>
                      <a:pt x="46716" y="21025"/>
                    </a:cubicBezTo>
                    <a:cubicBezTo>
                      <a:pt x="49178" y="19441"/>
                      <a:pt x="50964" y="17928"/>
                      <a:pt x="52065" y="16489"/>
                    </a:cubicBezTo>
                    <a:close/>
                    <a:moveTo>
                      <a:pt x="57465" y="26101"/>
                    </a:moveTo>
                    <a:cubicBezTo>
                      <a:pt x="59150" y="25201"/>
                      <a:pt x="60594" y="24193"/>
                      <a:pt x="61792" y="23077"/>
                    </a:cubicBezTo>
                    <a:lnTo>
                      <a:pt x="52879" y="23077"/>
                    </a:lnTo>
                    <a:cubicBezTo>
                      <a:pt x="54229" y="24265"/>
                      <a:pt x="55759" y="25236"/>
                      <a:pt x="57465" y="26101"/>
                    </a:cubicBezTo>
                    <a:close/>
                    <a:moveTo>
                      <a:pt x="100993" y="27864"/>
                    </a:moveTo>
                    <a:cubicBezTo>
                      <a:pt x="99582" y="29485"/>
                      <a:pt x="97721" y="30853"/>
                      <a:pt x="95406" y="31969"/>
                    </a:cubicBezTo>
                    <a:cubicBezTo>
                      <a:pt x="93102" y="33085"/>
                      <a:pt x="90621" y="33805"/>
                      <a:pt x="87957" y="34164"/>
                    </a:cubicBezTo>
                    <a:lnTo>
                      <a:pt x="86474" y="30169"/>
                    </a:lnTo>
                    <a:cubicBezTo>
                      <a:pt x="91302" y="29233"/>
                      <a:pt x="94761" y="27648"/>
                      <a:pt x="96853" y="25380"/>
                    </a:cubicBezTo>
                    <a:lnTo>
                      <a:pt x="87810" y="25380"/>
                    </a:lnTo>
                    <a:lnTo>
                      <a:pt x="87810" y="21565"/>
                    </a:lnTo>
                    <a:lnTo>
                      <a:pt x="90427" y="21565"/>
                    </a:lnTo>
                    <a:lnTo>
                      <a:pt x="90427" y="12420"/>
                    </a:lnTo>
                    <a:cubicBezTo>
                      <a:pt x="90179" y="12637"/>
                      <a:pt x="89963" y="12816"/>
                      <a:pt x="89779" y="12960"/>
                    </a:cubicBezTo>
                    <a:lnTo>
                      <a:pt x="88127" y="10872"/>
                    </a:lnTo>
                    <a:lnTo>
                      <a:pt x="86323" y="10872"/>
                    </a:lnTo>
                    <a:lnTo>
                      <a:pt x="86323" y="16236"/>
                    </a:lnTo>
                    <a:cubicBezTo>
                      <a:pt x="87363" y="15949"/>
                      <a:pt x="88173" y="15696"/>
                      <a:pt x="88756" y="15481"/>
                    </a:cubicBezTo>
                    <a:lnTo>
                      <a:pt x="89185" y="19225"/>
                    </a:lnTo>
                    <a:cubicBezTo>
                      <a:pt x="88566" y="19477"/>
                      <a:pt x="87612" y="19800"/>
                      <a:pt x="86323" y="20233"/>
                    </a:cubicBezTo>
                    <a:lnTo>
                      <a:pt x="86323" y="30420"/>
                    </a:lnTo>
                    <a:cubicBezTo>
                      <a:pt x="86323" y="31609"/>
                      <a:pt x="85916" y="32545"/>
                      <a:pt x="85099" y="33156"/>
                    </a:cubicBezTo>
                    <a:cubicBezTo>
                      <a:pt x="84282" y="33840"/>
                      <a:pt x="83248" y="34164"/>
                      <a:pt x="81996" y="34164"/>
                    </a:cubicBezTo>
                    <a:lnTo>
                      <a:pt x="77762" y="34164"/>
                    </a:lnTo>
                    <a:lnTo>
                      <a:pt x="77208" y="29808"/>
                    </a:lnTo>
                    <a:lnTo>
                      <a:pt x="80120" y="29808"/>
                    </a:lnTo>
                    <a:cubicBezTo>
                      <a:pt x="80963" y="29808"/>
                      <a:pt x="81384" y="29449"/>
                      <a:pt x="81384" y="28728"/>
                    </a:cubicBezTo>
                    <a:lnTo>
                      <a:pt x="81384" y="21781"/>
                    </a:lnTo>
                    <a:cubicBezTo>
                      <a:pt x="79875" y="22212"/>
                      <a:pt x="78605" y="22537"/>
                      <a:pt x="77578" y="22789"/>
                    </a:cubicBezTo>
                    <a:lnTo>
                      <a:pt x="76632" y="18433"/>
                    </a:lnTo>
                    <a:cubicBezTo>
                      <a:pt x="77658" y="18289"/>
                      <a:pt x="79242" y="18001"/>
                      <a:pt x="81384" y="17497"/>
                    </a:cubicBezTo>
                    <a:lnTo>
                      <a:pt x="81384" y="10872"/>
                    </a:lnTo>
                    <a:lnTo>
                      <a:pt x="77391" y="10872"/>
                    </a:lnTo>
                    <a:lnTo>
                      <a:pt x="77391" y="7057"/>
                    </a:lnTo>
                    <a:lnTo>
                      <a:pt x="81384" y="7057"/>
                    </a:lnTo>
                    <a:lnTo>
                      <a:pt x="81384" y="685"/>
                    </a:lnTo>
                    <a:lnTo>
                      <a:pt x="86323" y="685"/>
                    </a:lnTo>
                    <a:lnTo>
                      <a:pt x="86323" y="7057"/>
                    </a:lnTo>
                    <a:lnTo>
                      <a:pt x="88904" y="7057"/>
                    </a:lnTo>
                    <a:lnTo>
                      <a:pt x="88904" y="8172"/>
                    </a:lnTo>
                    <a:cubicBezTo>
                      <a:pt x="91381" y="5401"/>
                      <a:pt x="93095" y="2701"/>
                      <a:pt x="94048" y="108"/>
                    </a:cubicBezTo>
                    <a:lnTo>
                      <a:pt x="98952" y="757"/>
                    </a:lnTo>
                    <a:cubicBezTo>
                      <a:pt x="98703" y="1477"/>
                      <a:pt x="98383" y="2161"/>
                      <a:pt x="97987" y="2845"/>
                    </a:cubicBezTo>
                    <a:lnTo>
                      <a:pt x="106677" y="2845"/>
                    </a:lnTo>
                    <a:lnTo>
                      <a:pt x="107811" y="3925"/>
                    </a:lnTo>
                    <a:cubicBezTo>
                      <a:pt x="107203" y="5113"/>
                      <a:pt x="106206" y="6589"/>
                      <a:pt x="104820" y="8353"/>
                    </a:cubicBezTo>
                    <a:lnTo>
                      <a:pt x="111318" y="8353"/>
                    </a:lnTo>
                    <a:lnTo>
                      <a:pt x="111318" y="21565"/>
                    </a:lnTo>
                    <a:lnTo>
                      <a:pt x="113103" y="21565"/>
                    </a:lnTo>
                    <a:lnTo>
                      <a:pt x="113103" y="25380"/>
                    </a:lnTo>
                    <a:lnTo>
                      <a:pt x="104726" y="25380"/>
                    </a:lnTo>
                    <a:cubicBezTo>
                      <a:pt x="107127" y="27469"/>
                      <a:pt x="110162" y="28981"/>
                      <a:pt x="113827" y="29917"/>
                    </a:cubicBezTo>
                    <a:lnTo>
                      <a:pt x="111429" y="34093"/>
                    </a:lnTo>
                    <a:cubicBezTo>
                      <a:pt x="107459" y="33156"/>
                      <a:pt x="103977" y="31069"/>
                      <a:pt x="100993" y="27864"/>
                    </a:cubicBezTo>
                    <a:close/>
                    <a:moveTo>
                      <a:pt x="94329" y="8353"/>
                    </a:moveTo>
                    <a:lnTo>
                      <a:pt x="99881" y="8353"/>
                    </a:lnTo>
                    <a:cubicBezTo>
                      <a:pt x="100017" y="8172"/>
                      <a:pt x="100532" y="7380"/>
                      <a:pt x="101421" y="5977"/>
                    </a:cubicBezTo>
                    <a:lnTo>
                      <a:pt x="96054" y="5977"/>
                    </a:lnTo>
                    <a:cubicBezTo>
                      <a:pt x="95424" y="6912"/>
                      <a:pt x="94848" y="7704"/>
                      <a:pt x="94329" y="8353"/>
                    </a:cubicBezTo>
                    <a:close/>
                    <a:moveTo>
                      <a:pt x="106973" y="15517"/>
                    </a:moveTo>
                    <a:lnTo>
                      <a:pt x="106973" y="11880"/>
                    </a:lnTo>
                    <a:lnTo>
                      <a:pt x="104467" y="11880"/>
                    </a:lnTo>
                    <a:lnTo>
                      <a:pt x="104467" y="14077"/>
                    </a:lnTo>
                    <a:cubicBezTo>
                      <a:pt x="104467" y="14653"/>
                      <a:pt x="104521" y="15049"/>
                      <a:pt x="104633" y="15228"/>
                    </a:cubicBezTo>
                    <a:cubicBezTo>
                      <a:pt x="104759" y="15409"/>
                      <a:pt x="105079" y="15517"/>
                      <a:pt x="105597" y="15517"/>
                    </a:cubicBezTo>
                    <a:close/>
                    <a:moveTo>
                      <a:pt x="94661" y="17101"/>
                    </a:moveTo>
                    <a:cubicBezTo>
                      <a:pt x="95776" y="15624"/>
                      <a:pt x="96464" y="13896"/>
                      <a:pt x="96723" y="11880"/>
                    </a:cubicBezTo>
                    <a:lnTo>
                      <a:pt x="94661" y="11880"/>
                    </a:lnTo>
                    <a:close/>
                    <a:moveTo>
                      <a:pt x="98617" y="21565"/>
                    </a:moveTo>
                    <a:lnTo>
                      <a:pt x="98617" y="18829"/>
                    </a:lnTo>
                    <a:lnTo>
                      <a:pt x="103333" y="18829"/>
                    </a:lnTo>
                    <a:lnTo>
                      <a:pt x="103333" y="21565"/>
                    </a:lnTo>
                    <a:lnTo>
                      <a:pt x="106973" y="21565"/>
                    </a:lnTo>
                    <a:lnTo>
                      <a:pt x="106973" y="18145"/>
                    </a:lnTo>
                    <a:lnTo>
                      <a:pt x="104208" y="18145"/>
                    </a:lnTo>
                    <a:cubicBezTo>
                      <a:pt x="103452" y="18145"/>
                      <a:pt x="102796" y="17965"/>
                      <a:pt x="102239" y="17569"/>
                    </a:cubicBezTo>
                    <a:cubicBezTo>
                      <a:pt x="101695" y="17172"/>
                      <a:pt x="101421" y="16597"/>
                      <a:pt x="101421" y="15912"/>
                    </a:cubicBezTo>
                    <a:lnTo>
                      <a:pt x="101421" y="11880"/>
                    </a:lnTo>
                    <a:lnTo>
                      <a:pt x="99769" y="11880"/>
                    </a:lnTo>
                    <a:cubicBezTo>
                      <a:pt x="99485" y="15337"/>
                      <a:pt x="98135" y="18001"/>
                      <a:pt x="95719" y="19909"/>
                    </a:cubicBezTo>
                    <a:lnTo>
                      <a:pt x="94661" y="19009"/>
                    </a:lnTo>
                    <a:lnTo>
                      <a:pt x="94661" y="21565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00" name="フリーフォーム: 図形 9699">
                <a:extLst>
                  <a:ext uri="{FF2B5EF4-FFF2-40B4-BE49-F238E27FC236}">
                    <a16:creationId xmlns:a16="http://schemas.microsoft.com/office/drawing/2014/main" id="{B38B6CC8-F3F7-CE01-A8DB-7FD5EA58F513}"/>
                  </a:ext>
                </a:extLst>
              </p:cNvPr>
              <p:cNvSpPr/>
              <p:nvPr/>
            </p:nvSpPr>
            <p:spPr>
              <a:xfrm>
                <a:off x="2733740" y="1322999"/>
                <a:ext cx="75503" cy="34127"/>
              </a:xfrm>
              <a:custGeom>
                <a:avLst/>
                <a:gdLst>
                  <a:gd name="connsiteX0" fmla="*/ 17869 w 75503"/>
                  <a:gd name="connsiteY0" fmla="*/ 6733 h 34127"/>
                  <a:gd name="connsiteX1" fmla="*/ 16534 w 75503"/>
                  <a:gd name="connsiteY1" fmla="*/ 11917 h 34127"/>
                  <a:gd name="connsiteX2" fmla="*/ 13189 w 75503"/>
                  <a:gd name="connsiteY2" fmla="*/ 16201 h 34127"/>
                  <a:gd name="connsiteX3" fmla="*/ 7638 w 75503"/>
                  <a:gd name="connsiteY3" fmla="*/ 19585 h 34127"/>
                  <a:gd name="connsiteX4" fmla="*/ 5352 w 75503"/>
                  <a:gd name="connsiteY4" fmla="*/ 16345 h 34127"/>
                  <a:gd name="connsiteX5" fmla="*/ 13002 w 75503"/>
                  <a:gd name="connsiteY5" fmla="*/ 6733 h 34127"/>
                  <a:gd name="connsiteX6" fmla="*/ 1583 w 75503"/>
                  <a:gd name="connsiteY6" fmla="*/ 6733 h 34127"/>
                  <a:gd name="connsiteX7" fmla="*/ 1583 w 75503"/>
                  <a:gd name="connsiteY7" fmla="*/ 2809 h 34127"/>
                  <a:gd name="connsiteX8" fmla="*/ 15994 w 75503"/>
                  <a:gd name="connsiteY8" fmla="*/ 2809 h 34127"/>
                  <a:gd name="connsiteX9" fmla="*/ 15994 w 75503"/>
                  <a:gd name="connsiteY9" fmla="*/ 1 h 34127"/>
                  <a:gd name="connsiteX10" fmla="*/ 21138 w 75503"/>
                  <a:gd name="connsiteY10" fmla="*/ 1 h 34127"/>
                  <a:gd name="connsiteX11" fmla="*/ 21138 w 75503"/>
                  <a:gd name="connsiteY11" fmla="*/ 2809 h 34127"/>
                  <a:gd name="connsiteX12" fmla="*/ 36125 w 75503"/>
                  <a:gd name="connsiteY12" fmla="*/ 2809 h 34127"/>
                  <a:gd name="connsiteX13" fmla="*/ 36125 w 75503"/>
                  <a:gd name="connsiteY13" fmla="*/ 6733 h 34127"/>
                  <a:gd name="connsiteX14" fmla="*/ 25667 w 75503"/>
                  <a:gd name="connsiteY14" fmla="*/ 6733 h 34127"/>
                  <a:gd name="connsiteX15" fmla="*/ 25667 w 75503"/>
                  <a:gd name="connsiteY15" fmla="*/ 13680 h 34127"/>
                  <a:gd name="connsiteX16" fmla="*/ 24461 w 75503"/>
                  <a:gd name="connsiteY16" fmla="*/ 16309 h 34127"/>
                  <a:gd name="connsiteX17" fmla="*/ 21397 w 75503"/>
                  <a:gd name="connsiteY17" fmla="*/ 17281 h 34127"/>
                  <a:gd name="connsiteX18" fmla="*/ 17905 w 75503"/>
                  <a:gd name="connsiteY18" fmla="*/ 17281 h 34127"/>
                  <a:gd name="connsiteX19" fmla="*/ 17146 w 75503"/>
                  <a:gd name="connsiteY19" fmla="*/ 13212 h 34127"/>
                  <a:gd name="connsiteX20" fmla="*/ 19874 w 75503"/>
                  <a:gd name="connsiteY20" fmla="*/ 13212 h 34127"/>
                  <a:gd name="connsiteX21" fmla="*/ 20879 w 75503"/>
                  <a:gd name="connsiteY21" fmla="*/ 12349 h 34127"/>
                  <a:gd name="connsiteX22" fmla="*/ 20879 w 75503"/>
                  <a:gd name="connsiteY22" fmla="*/ 6696 h 34127"/>
                  <a:gd name="connsiteX23" fmla="*/ 11091 w 75503"/>
                  <a:gd name="connsiteY23" fmla="*/ 8100 h 34127"/>
                  <a:gd name="connsiteX24" fmla="*/ 8084 w 75503"/>
                  <a:gd name="connsiteY24" fmla="*/ 12565 h 34127"/>
                  <a:gd name="connsiteX25" fmla="*/ 3422 w 75503"/>
                  <a:gd name="connsiteY25" fmla="*/ 16813 h 34127"/>
                  <a:gd name="connsiteX26" fmla="*/ 100 w 75503"/>
                  <a:gd name="connsiteY26" fmla="*/ 14185 h 34127"/>
                  <a:gd name="connsiteX27" fmla="*/ 6875 w 75503"/>
                  <a:gd name="connsiteY27" fmla="*/ 6841 h 34127"/>
                  <a:gd name="connsiteX28" fmla="*/ 37144 w 75503"/>
                  <a:gd name="connsiteY28" fmla="*/ 14437 h 34127"/>
                  <a:gd name="connsiteX29" fmla="*/ 33191 w 75503"/>
                  <a:gd name="connsiteY29" fmla="*/ 17317 h 34127"/>
                  <a:gd name="connsiteX30" fmla="*/ 29177 w 75503"/>
                  <a:gd name="connsiteY30" fmla="*/ 13573 h 34127"/>
                  <a:gd name="connsiteX31" fmla="*/ 26113 w 75503"/>
                  <a:gd name="connsiteY31" fmla="*/ 9037 h 34127"/>
                  <a:gd name="connsiteX32" fmla="*/ 30534 w 75503"/>
                  <a:gd name="connsiteY32" fmla="*/ 7489 h 34127"/>
                  <a:gd name="connsiteX33" fmla="*/ 37144 w 75503"/>
                  <a:gd name="connsiteY33" fmla="*/ 14437 h 34127"/>
                  <a:gd name="connsiteX34" fmla="*/ 18240 w 75503"/>
                  <a:gd name="connsiteY34" fmla="*/ 17821 h 34127"/>
                  <a:gd name="connsiteX35" fmla="*/ 17329 w 75503"/>
                  <a:gd name="connsiteY35" fmla="*/ 19116 h 34127"/>
                  <a:gd name="connsiteX36" fmla="*/ 29087 w 75503"/>
                  <a:gd name="connsiteY36" fmla="*/ 19116 h 34127"/>
                  <a:gd name="connsiteX37" fmla="*/ 31369 w 75503"/>
                  <a:gd name="connsiteY37" fmla="*/ 21204 h 34127"/>
                  <a:gd name="connsiteX38" fmla="*/ 24742 w 75503"/>
                  <a:gd name="connsiteY38" fmla="*/ 27685 h 34127"/>
                  <a:gd name="connsiteX39" fmla="*/ 36309 w 75503"/>
                  <a:gd name="connsiteY39" fmla="*/ 29521 h 34127"/>
                  <a:gd name="connsiteX40" fmla="*/ 34174 w 75503"/>
                  <a:gd name="connsiteY40" fmla="*/ 33949 h 34127"/>
                  <a:gd name="connsiteX41" fmla="*/ 19633 w 75503"/>
                  <a:gd name="connsiteY41" fmla="*/ 30565 h 34127"/>
                  <a:gd name="connsiteX42" fmla="*/ 19468 w 75503"/>
                  <a:gd name="connsiteY42" fmla="*/ 30637 h 34127"/>
                  <a:gd name="connsiteX43" fmla="*/ 2123 w 75503"/>
                  <a:gd name="connsiteY43" fmla="*/ 34021 h 34127"/>
                  <a:gd name="connsiteX44" fmla="*/ 992 w 75503"/>
                  <a:gd name="connsiteY44" fmla="*/ 30169 h 34127"/>
                  <a:gd name="connsiteX45" fmla="*/ 14417 w 75503"/>
                  <a:gd name="connsiteY45" fmla="*/ 27829 h 34127"/>
                  <a:gd name="connsiteX46" fmla="*/ 10500 w 75503"/>
                  <a:gd name="connsiteY46" fmla="*/ 24661 h 34127"/>
                  <a:gd name="connsiteX47" fmla="*/ 3386 w 75503"/>
                  <a:gd name="connsiteY47" fmla="*/ 27829 h 34127"/>
                  <a:gd name="connsiteX48" fmla="*/ 1435 w 75503"/>
                  <a:gd name="connsiteY48" fmla="*/ 24373 h 34127"/>
                  <a:gd name="connsiteX49" fmla="*/ 8495 w 75503"/>
                  <a:gd name="connsiteY49" fmla="*/ 20809 h 34127"/>
                  <a:gd name="connsiteX50" fmla="*/ 13841 w 75503"/>
                  <a:gd name="connsiteY50" fmla="*/ 16273 h 34127"/>
                  <a:gd name="connsiteX51" fmla="*/ 19245 w 75503"/>
                  <a:gd name="connsiteY51" fmla="*/ 25885 h 34127"/>
                  <a:gd name="connsiteX52" fmla="*/ 23572 w 75503"/>
                  <a:gd name="connsiteY52" fmla="*/ 22861 h 34127"/>
                  <a:gd name="connsiteX53" fmla="*/ 14658 w 75503"/>
                  <a:gd name="connsiteY53" fmla="*/ 22861 h 34127"/>
                  <a:gd name="connsiteX54" fmla="*/ 19245 w 75503"/>
                  <a:gd name="connsiteY54" fmla="*/ 25885 h 34127"/>
                  <a:gd name="connsiteX55" fmla="*/ 62772 w 75503"/>
                  <a:gd name="connsiteY55" fmla="*/ 27648 h 34127"/>
                  <a:gd name="connsiteX56" fmla="*/ 57181 w 75503"/>
                  <a:gd name="connsiteY56" fmla="*/ 31753 h 34127"/>
                  <a:gd name="connsiteX57" fmla="*/ 49737 w 75503"/>
                  <a:gd name="connsiteY57" fmla="*/ 33949 h 34127"/>
                  <a:gd name="connsiteX58" fmla="*/ 48250 w 75503"/>
                  <a:gd name="connsiteY58" fmla="*/ 29953 h 34127"/>
                  <a:gd name="connsiteX59" fmla="*/ 58632 w 75503"/>
                  <a:gd name="connsiteY59" fmla="*/ 25164 h 34127"/>
                  <a:gd name="connsiteX60" fmla="*/ 49585 w 75503"/>
                  <a:gd name="connsiteY60" fmla="*/ 25164 h 34127"/>
                  <a:gd name="connsiteX61" fmla="*/ 49585 w 75503"/>
                  <a:gd name="connsiteY61" fmla="*/ 21349 h 34127"/>
                  <a:gd name="connsiteX62" fmla="*/ 52206 w 75503"/>
                  <a:gd name="connsiteY62" fmla="*/ 21349 h 34127"/>
                  <a:gd name="connsiteX63" fmla="*/ 52206 w 75503"/>
                  <a:gd name="connsiteY63" fmla="*/ 12204 h 34127"/>
                  <a:gd name="connsiteX64" fmla="*/ 51555 w 75503"/>
                  <a:gd name="connsiteY64" fmla="*/ 12744 h 34127"/>
                  <a:gd name="connsiteX65" fmla="*/ 49902 w 75503"/>
                  <a:gd name="connsiteY65" fmla="*/ 10656 h 34127"/>
                  <a:gd name="connsiteX66" fmla="*/ 48102 w 75503"/>
                  <a:gd name="connsiteY66" fmla="*/ 10656 h 34127"/>
                  <a:gd name="connsiteX67" fmla="*/ 48102 w 75503"/>
                  <a:gd name="connsiteY67" fmla="*/ 16021 h 34127"/>
                  <a:gd name="connsiteX68" fmla="*/ 50532 w 75503"/>
                  <a:gd name="connsiteY68" fmla="*/ 15265 h 34127"/>
                  <a:gd name="connsiteX69" fmla="*/ 50961 w 75503"/>
                  <a:gd name="connsiteY69" fmla="*/ 19009 h 34127"/>
                  <a:gd name="connsiteX70" fmla="*/ 48102 w 75503"/>
                  <a:gd name="connsiteY70" fmla="*/ 20017 h 34127"/>
                  <a:gd name="connsiteX71" fmla="*/ 48102 w 75503"/>
                  <a:gd name="connsiteY71" fmla="*/ 30204 h 34127"/>
                  <a:gd name="connsiteX72" fmla="*/ 46874 w 75503"/>
                  <a:gd name="connsiteY72" fmla="*/ 32941 h 34127"/>
                  <a:gd name="connsiteX73" fmla="*/ 43775 w 75503"/>
                  <a:gd name="connsiteY73" fmla="*/ 33949 h 34127"/>
                  <a:gd name="connsiteX74" fmla="*/ 39541 w 75503"/>
                  <a:gd name="connsiteY74" fmla="*/ 33949 h 34127"/>
                  <a:gd name="connsiteX75" fmla="*/ 38983 w 75503"/>
                  <a:gd name="connsiteY75" fmla="*/ 29593 h 34127"/>
                  <a:gd name="connsiteX76" fmla="*/ 41899 w 75503"/>
                  <a:gd name="connsiteY76" fmla="*/ 29593 h 34127"/>
                  <a:gd name="connsiteX77" fmla="*/ 43163 w 75503"/>
                  <a:gd name="connsiteY77" fmla="*/ 28513 h 34127"/>
                  <a:gd name="connsiteX78" fmla="*/ 43163 w 75503"/>
                  <a:gd name="connsiteY78" fmla="*/ 21565 h 34127"/>
                  <a:gd name="connsiteX79" fmla="*/ 39354 w 75503"/>
                  <a:gd name="connsiteY79" fmla="*/ 22573 h 34127"/>
                  <a:gd name="connsiteX80" fmla="*/ 38407 w 75503"/>
                  <a:gd name="connsiteY80" fmla="*/ 18217 h 34127"/>
                  <a:gd name="connsiteX81" fmla="*/ 43163 w 75503"/>
                  <a:gd name="connsiteY81" fmla="*/ 17281 h 34127"/>
                  <a:gd name="connsiteX82" fmla="*/ 43163 w 75503"/>
                  <a:gd name="connsiteY82" fmla="*/ 10656 h 34127"/>
                  <a:gd name="connsiteX83" fmla="*/ 39171 w 75503"/>
                  <a:gd name="connsiteY83" fmla="*/ 10656 h 34127"/>
                  <a:gd name="connsiteX84" fmla="*/ 39171 w 75503"/>
                  <a:gd name="connsiteY84" fmla="*/ 6841 h 34127"/>
                  <a:gd name="connsiteX85" fmla="*/ 43163 w 75503"/>
                  <a:gd name="connsiteY85" fmla="*/ 6841 h 34127"/>
                  <a:gd name="connsiteX86" fmla="*/ 43163 w 75503"/>
                  <a:gd name="connsiteY86" fmla="*/ 469 h 34127"/>
                  <a:gd name="connsiteX87" fmla="*/ 48102 w 75503"/>
                  <a:gd name="connsiteY87" fmla="*/ 469 h 34127"/>
                  <a:gd name="connsiteX88" fmla="*/ 48102 w 75503"/>
                  <a:gd name="connsiteY88" fmla="*/ 6841 h 34127"/>
                  <a:gd name="connsiteX89" fmla="*/ 50683 w 75503"/>
                  <a:gd name="connsiteY89" fmla="*/ 6841 h 34127"/>
                  <a:gd name="connsiteX90" fmla="*/ 50683 w 75503"/>
                  <a:gd name="connsiteY90" fmla="*/ 7957 h 34127"/>
                  <a:gd name="connsiteX91" fmla="*/ 55828 w 75503"/>
                  <a:gd name="connsiteY91" fmla="*/ -107 h 34127"/>
                  <a:gd name="connsiteX92" fmla="*/ 60727 w 75503"/>
                  <a:gd name="connsiteY92" fmla="*/ 541 h 34127"/>
                  <a:gd name="connsiteX93" fmla="*/ 59763 w 75503"/>
                  <a:gd name="connsiteY93" fmla="*/ 2629 h 34127"/>
                  <a:gd name="connsiteX94" fmla="*/ 68453 w 75503"/>
                  <a:gd name="connsiteY94" fmla="*/ 2629 h 34127"/>
                  <a:gd name="connsiteX95" fmla="*/ 69587 w 75503"/>
                  <a:gd name="connsiteY95" fmla="*/ 3709 h 34127"/>
                  <a:gd name="connsiteX96" fmla="*/ 66595 w 75503"/>
                  <a:gd name="connsiteY96" fmla="*/ 8137 h 34127"/>
                  <a:gd name="connsiteX97" fmla="*/ 73097 w 75503"/>
                  <a:gd name="connsiteY97" fmla="*/ 8137 h 34127"/>
                  <a:gd name="connsiteX98" fmla="*/ 73097 w 75503"/>
                  <a:gd name="connsiteY98" fmla="*/ 21349 h 34127"/>
                  <a:gd name="connsiteX99" fmla="*/ 74879 w 75503"/>
                  <a:gd name="connsiteY99" fmla="*/ 21349 h 34127"/>
                  <a:gd name="connsiteX100" fmla="*/ 74879 w 75503"/>
                  <a:gd name="connsiteY100" fmla="*/ 25164 h 34127"/>
                  <a:gd name="connsiteX101" fmla="*/ 66505 w 75503"/>
                  <a:gd name="connsiteY101" fmla="*/ 25164 h 34127"/>
                  <a:gd name="connsiteX102" fmla="*/ 75603 w 75503"/>
                  <a:gd name="connsiteY102" fmla="*/ 29701 h 34127"/>
                  <a:gd name="connsiteX103" fmla="*/ 73208 w 75503"/>
                  <a:gd name="connsiteY103" fmla="*/ 33877 h 34127"/>
                  <a:gd name="connsiteX104" fmla="*/ 62772 w 75503"/>
                  <a:gd name="connsiteY104" fmla="*/ 27648 h 34127"/>
                  <a:gd name="connsiteX105" fmla="*/ 56105 w 75503"/>
                  <a:gd name="connsiteY105" fmla="*/ 8137 h 34127"/>
                  <a:gd name="connsiteX106" fmla="*/ 61656 w 75503"/>
                  <a:gd name="connsiteY106" fmla="*/ 8137 h 34127"/>
                  <a:gd name="connsiteX107" fmla="*/ 63197 w 75503"/>
                  <a:gd name="connsiteY107" fmla="*/ 5761 h 34127"/>
                  <a:gd name="connsiteX108" fmla="*/ 57833 w 75503"/>
                  <a:gd name="connsiteY108" fmla="*/ 5761 h 34127"/>
                  <a:gd name="connsiteX109" fmla="*/ 56105 w 75503"/>
                  <a:gd name="connsiteY109" fmla="*/ 8137 h 34127"/>
                  <a:gd name="connsiteX110" fmla="*/ 68752 w 75503"/>
                  <a:gd name="connsiteY110" fmla="*/ 15301 h 34127"/>
                  <a:gd name="connsiteX111" fmla="*/ 68752 w 75503"/>
                  <a:gd name="connsiteY111" fmla="*/ 11664 h 34127"/>
                  <a:gd name="connsiteX112" fmla="*/ 66243 w 75503"/>
                  <a:gd name="connsiteY112" fmla="*/ 11664 h 34127"/>
                  <a:gd name="connsiteX113" fmla="*/ 66243 w 75503"/>
                  <a:gd name="connsiteY113" fmla="*/ 13861 h 34127"/>
                  <a:gd name="connsiteX114" fmla="*/ 66408 w 75503"/>
                  <a:gd name="connsiteY114" fmla="*/ 15013 h 34127"/>
                  <a:gd name="connsiteX115" fmla="*/ 67377 w 75503"/>
                  <a:gd name="connsiteY115" fmla="*/ 15301 h 34127"/>
                  <a:gd name="connsiteX116" fmla="*/ 56440 w 75503"/>
                  <a:gd name="connsiteY116" fmla="*/ 16885 h 34127"/>
                  <a:gd name="connsiteX117" fmla="*/ 58499 w 75503"/>
                  <a:gd name="connsiteY117" fmla="*/ 11664 h 34127"/>
                  <a:gd name="connsiteX118" fmla="*/ 56440 w 75503"/>
                  <a:gd name="connsiteY118" fmla="*/ 11664 h 34127"/>
                  <a:gd name="connsiteX119" fmla="*/ 60396 w 75503"/>
                  <a:gd name="connsiteY119" fmla="*/ 21349 h 34127"/>
                  <a:gd name="connsiteX120" fmla="*/ 60396 w 75503"/>
                  <a:gd name="connsiteY120" fmla="*/ 18613 h 34127"/>
                  <a:gd name="connsiteX121" fmla="*/ 65112 w 75503"/>
                  <a:gd name="connsiteY121" fmla="*/ 18613 h 34127"/>
                  <a:gd name="connsiteX122" fmla="*/ 65112 w 75503"/>
                  <a:gd name="connsiteY122" fmla="*/ 21349 h 34127"/>
                  <a:gd name="connsiteX123" fmla="*/ 68752 w 75503"/>
                  <a:gd name="connsiteY123" fmla="*/ 21349 h 34127"/>
                  <a:gd name="connsiteX124" fmla="*/ 68752 w 75503"/>
                  <a:gd name="connsiteY124" fmla="*/ 17929 h 34127"/>
                  <a:gd name="connsiteX125" fmla="*/ 65983 w 75503"/>
                  <a:gd name="connsiteY125" fmla="*/ 17929 h 34127"/>
                  <a:gd name="connsiteX126" fmla="*/ 64014 w 75503"/>
                  <a:gd name="connsiteY126" fmla="*/ 17353 h 34127"/>
                  <a:gd name="connsiteX127" fmla="*/ 63197 w 75503"/>
                  <a:gd name="connsiteY127" fmla="*/ 15696 h 34127"/>
                  <a:gd name="connsiteX128" fmla="*/ 63197 w 75503"/>
                  <a:gd name="connsiteY128" fmla="*/ 11664 h 34127"/>
                  <a:gd name="connsiteX129" fmla="*/ 61545 w 75503"/>
                  <a:gd name="connsiteY129" fmla="*/ 11664 h 34127"/>
                  <a:gd name="connsiteX130" fmla="*/ 57498 w 75503"/>
                  <a:gd name="connsiteY130" fmla="*/ 19693 h 34127"/>
                  <a:gd name="connsiteX131" fmla="*/ 56440 w 75503"/>
                  <a:gd name="connsiteY131" fmla="*/ 18793 h 34127"/>
                  <a:gd name="connsiteX132" fmla="*/ 56440 w 75503"/>
                  <a:gd name="connsiteY132" fmla="*/ 21349 h 34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</a:cxnLst>
                <a:rect l="l" t="t" r="r" b="b"/>
                <a:pathLst>
                  <a:path w="75503" h="34127">
                    <a:moveTo>
                      <a:pt x="17869" y="6733"/>
                    </a:moveTo>
                    <a:cubicBezTo>
                      <a:pt x="17657" y="8712"/>
                      <a:pt x="17214" y="10441"/>
                      <a:pt x="16534" y="11917"/>
                    </a:cubicBezTo>
                    <a:cubicBezTo>
                      <a:pt x="15864" y="13357"/>
                      <a:pt x="14748" y="14797"/>
                      <a:pt x="13189" y="16201"/>
                    </a:cubicBezTo>
                    <a:cubicBezTo>
                      <a:pt x="11631" y="17605"/>
                      <a:pt x="9780" y="18720"/>
                      <a:pt x="7638" y="19585"/>
                    </a:cubicBezTo>
                    <a:lnTo>
                      <a:pt x="5352" y="16345"/>
                    </a:lnTo>
                    <a:cubicBezTo>
                      <a:pt x="10093" y="14005"/>
                      <a:pt x="12646" y="10801"/>
                      <a:pt x="13002" y="6733"/>
                    </a:cubicBezTo>
                    <a:lnTo>
                      <a:pt x="1583" y="6733"/>
                    </a:lnTo>
                    <a:lnTo>
                      <a:pt x="1583" y="2809"/>
                    </a:lnTo>
                    <a:lnTo>
                      <a:pt x="15994" y="2809"/>
                    </a:lnTo>
                    <a:lnTo>
                      <a:pt x="15994" y="1"/>
                    </a:lnTo>
                    <a:lnTo>
                      <a:pt x="21138" y="1"/>
                    </a:lnTo>
                    <a:lnTo>
                      <a:pt x="21138" y="2809"/>
                    </a:lnTo>
                    <a:lnTo>
                      <a:pt x="36125" y="2809"/>
                    </a:lnTo>
                    <a:lnTo>
                      <a:pt x="36125" y="6733"/>
                    </a:lnTo>
                    <a:lnTo>
                      <a:pt x="25667" y="6733"/>
                    </a:lnTo>
                    <a:lnTo>
                      <a:pt x="25667" y="13680"/>
                    </a:lnTo>
                    <a:cubicBezTo>
                      <a:pt x="25667" y="14761"/>
                      <a:pt x="25267" y="15624"/>
                      <a:pt x="24461" y="16309"/>
                    </a:cubicBezTo>
                    <a:cubicBezTo>
                      <a:pt x="23669" y="16957"/>
                      <a:pt x="22647" y="17281"/>
                      <a:pt x="21397" y="17281"/>
                    </a:cubicBezTo>
                    <a:lnTo>
                      <a:pt x="17905" y="17281"/>
                    </a:lnTo>
                    <a:lnTo>
                      <a:pt x="17146" y="13212"/>
                    </a:lnTo>
                    <a:lnTo>
                      <a:pt x="19874" y="13212"/>
                    </a:lnTo>
                    <a:cubicBezTo>
                      <a:pt x="20544" y="13212"/>
                      <a:pt x="20879" y="12925"/>
                      <a:pt x="20879" y="12349"/>
                    </a:cubicBezTo>
                    <a:lnTo>
                      <a:pt x="20879" y="6696"/>
                    </a:lnTo>
                    <a:close/>
                    <a:moveTo>
                      <a:pt x="11091" y="8100"/>
                    </a:moveTo>
                    <a:cubicBezTo>
                      <a:pt x="10583" y="9361"/>
                      <a:pt x="9582" y="10837"/>
                      <a:pt x="8084" y="12565"/>
                    </a:cubicBezTo>
                    <a:cubicBezTo>
                      <a:pt x="6598" y="14257"/>
                      <a:pt x="5043" y="15696"/>
                      <a:pt x="3422" y="16813"/>
                    </a:cubicBezTo>
                    <a:lnTo>
                      <a:pt x="100" y="14185"/>
                    </a:lnTo>
                    <a:cubicBezTo>
                      <a:pt x="3044" y="11953"/>
                      <a:pt x="5305" y="9505"/>
                      <a:pt x="6875" y="6841"/>
                    </a:cubicBezTo>
                    <a:close/>
                    <a:moveTo>
                      <a:pt x="37144" y="14437"/>
                    </a:moveTo>
                    <a:lnTo>
                      <a:pt x="33191" y="17317"/>
                    </a:lnTo>
                    <a:cubicBezTo>
                      <a:pt x="31891" y="16453"/>
                      <a:pt x="30552" y="15193"/>
                      <a:pt x="29177" y="13573"/>
                    </a:cubicBezTo>
                    <a:cubicBezTo>
                      <a:pt x="27805" y="11953"/>
                      <a:pt x="26783" y="10441"/>
                      <a:pt x="26113" y="9037"/>
                    </a:cubicBezTo>
                    <a:lnTo>
                      <a:pt x="30534" y="7489"/>
                    </a:lnTo>
                    <a:cubicBezTo>
                      <a:pt x="31798" y="9577"/>
                      <a:pt x="34001" y="11917"/>
                      <a:pt x="37144" y="14437"/>
                    </a:cubicBezTo>
                    <a:close/>
                    <a:moveTo>
                      <a:pt x="18240" y="17821"/>
                    </a:moveTo>
                    <a:cubicBezTo>
                      <a:pt x="17956" y="18289"/>
                      <a:pt x="17653" y="18720"/>
                      <a:pt x="17329" y="19116"/>
                    </a:cubicBezTo>
                    <a:lnTo>
                      <a:pt x="29087" y="19116"/>
                    </a:lnTo>
                    <a:lnTo>
                      <a:pt x="31369" y="21204"/>
                    </a:lnTo>
                    <a:cubicBezTo>
                      <a:pt x="29735" y="23616"/>
                      <a:pt x="27524" y="25777"/>
                      <a:pt x="24742" y="27685"/>
                    </a:cubicBezTo>
                    <a:cubicBezTo>
                      <a:pt x="27413" y="28405"/>
                      <a:pt x="31272" y="29017"/>
                      <a:pt x="36309" y="29521"/>
                    </a:cubicBezTo>
                    <a:lnTo>
                      <a:pt x="34174" y="33949"/>
                    </a:lnTo>
                    <a:cubicBezTo>
                      <a:pt x="28763" y="33445"/>
                      <a:pt x="23917" y="32293"/>
                      <a:pt x="19633" y="30565"/>
                    </a:cubicBezTo>
                    <a:lnTo>
                      <a:pt x="19468" y="30637"/>
                    </a:lnTo>
                    <a:cubicBezTo>
                      <a:pt x="15641" y="32329"/>
                      <a:pt x="9859" y="33445"/>
                      <a:pt x="2123" y="34021"/>
                    </a:cubicBezTo>
                    <a:lnTo>
                      <a:pt x="992" y="30169"/>
                    </a:lnTo>
                    <a:cubicBezTo>
                      <a:pt x="6465" y="29701"/>
                      <a:pt x="10939" y="28945"/>
                      <a:pt x="14417" y="27829"/>
                    </a:cubicBezTo>
                    <a:cubicBezTo>
                      <a:pt x="12945" y="26893"/>
                      <a:pt x="11638" y="25813"/>
                      <a:pt x="10500" y="24661"/>
                    </a:cubicBezTo>
                    <a:cubicBezTo>
                      <a:pt x="8297" y="25993"/>
                      <a:pt x="5925" y="27037"/>
                      <a:pt x="3386" y="27829"/>
                    </a:cubicBezTo>
                    <a:lnTo>
                      <a:pt x="1435" y="24373"/>
                    </a:lnTo>
                    <a:cubicBezTo>
                      <a:pt x="3678" y="23581"/>
                      <a:pt x="6029" y="22393"/>
                      <a:pt x="8495" y="20809"/>
                    </a:cubicBezTo>
                    <a:cubicBezTo>
                      <a:pt x="10957" y="19225"/>
                      <a:pt x="12739" y="17712"/>
                      <a:pt x="13841" y="16273"/>
                    </a:cubicBezTo>
                    <a:close/>
                    <a:moveTo>
                      <a:pt x="19245" y="25885"/>
                    </a:moveTo>
                    <a:cubicBezTo>
                      <a:pt x="20926" y="24985"/>
                      <a:pt x="22369" y="23977"/>
                      <a:pt x="23572" y="22861"/>
                    </a:cubicBezTo>
                    <a:lnTo>
                      <a:pt x="14658" y="22861"/>
                    </a:lnTo>
                    <a:cubicBezTo>
                      <a:pt x="16004" y="24049"/>
                      <a:pt x="17535" y="25021"/>
                      <a:pt x="19245" y="25885"/>
                    </a:cubicBezTo>
                    <a:close/>
                    <a:moveTo>
                      <a:pt x="62772" y="27648"/>
                    </a:moveTo>
                    <a:cubicBezTo>
                      <a:pt x="61361" y="29269"/>
                      <a:pt x="59496" y="30637"/>
                      <a:pt x="57181" y="31753"/>
                    </a:cubicBezTo>
                    <a:cubicBezTo>
                      <a:pt x="54877" y="32869"/>
                      <a:pt x="52397" y="33589"/>
                      <a:pt x="49737" y="33949"/>
                    </a:cubicBezTo>
                    <a:lnTo>
                      <a:pt x="48250" y="29953"/>
                    </a:lnTo>
                    <a:cubicBezTo>
                      <a:pt x="53077" y="29017"/>
                      <a:pt x="56537" y="27433"/>
                      <a:pt x="58632" y="25164"/>
                    </a:cubicBezTo>
                    <a:lnTo>
                      <a:pt x="49585" y="25164"/>
                    </a:lnTo>
                    <a:lnTo>
                      <a:pt x="49585" y="21349"/>
                    </a:lnTo>
                    <a:lnTo>
                      <a:pt x="52206" y="21349"/>
                    </a:lnTo>
                    <a:lnTo>
                      <a:pt x="52206" y="12204"/>
                    </a:lnTo>
                    <a:cubicBezTo>
                      <a:pt x="51958" y="12421"/>
                      <a:pt x="51742" y="12600"/>
                      <a:pt x="51555" y="12744"/>
                    </a:cubicBezTo>
                    <a:lnTo>
                      <a:pt x="49902" y="10656"/>
                    </a:lnTo>
                    <a:lnTo>
                      <a:pt x="48102" y="10656"/>
                    </a:lnTo>
                    <a:lnTo>
                      <a:pt x="48102" y="16021"/>
                    </a:lnTo>
                    <a:cubicBezTo>
                      <a:pt x="49143" y="15733"/>
                      <a:pt x="49953" y="15481"/>
                      <a:pt x="50532" y="15265"/>
                    </a:cubicBezTo>
                    <a:lnTo>
                      <a:pt x="50961" y="19009"/>
                    </a:lnTo>
                    <a:cubicBezTo>
                      <a:pt x="50341" y="19261"/>
                      <a:pt x="49387" y="19585"/>
                      <a:pt x="48102" y="20017"/>
                    </a:cubicBezTo>
                    <a:lnTo>
                      <a:pt x="48102" y="30204"/>
                    </a:lnTo>
                    <a:cubicBezTo>
                      <a:pt x="48102" y="31393"/>
                      <a:pt x="47692" y="32329"/>
                      <a:pt x="46874" y="32941"/>
                    </a:cubicBezTo>
                    <a:cubicBezTo>
                      <a:pt x="46057" y="33624"/>
                      <a:pt x="45024" y="33949"/>
                      <a:pt x="43775" y="33949"/>
                    </a:cubicBezTo>
                    <a:lnTo>
                      <a:pt x="39541" y="33949"/>
                    </a:lnTo>
                    <a:lnTo>
                      <a:pt x="38983" y="29593"/>
                    </a:lnTo>
                    <a:lnTo>
                      <a:pt x="41899" y="29593"/>
                    </a:lnTo>
                    <a:cubicBezTo>
                      <a:pt x="42742" y="29593"/>
                      <a:pt x="43163" y="29233"/>
                      <a:pt x="43163" y="28513"/>
                    </a:cubicBezTo>
                    <a:lnTo>
                      <a:pt x="43163" y="21565"/>
                    </a:lnTo>
                    <a:cubicBezTo>
                      <a:pt x="41651" y="21997"/>
                      <a:pt x="40384" y="22321"/>
                      <a:pt x="39354" y="22573"/>
                    </a:cubicBezTo>
                    <a:lnTo>
                      <a:pt x="38407" y="18217"/>
                    </a:lnTo>
                    <a:cubicBezTo>
                      <a:pt x="39433" y="18073"/>
                      <a:pt x="41021" y="17785"/>
                      <a:pt x="43163" y="17281"/>
                    </a:cubicBezTo>
                    <a:lnTo>
                      <a:pt x="43163" y="10656"/>
                    </a:lnTo>
                    <a:lnTo>
                      <a:pt x="39171" y="10656"/>
                    </a:lnTo>
                    <a:lnTo>
                      <a:pt x="39171" y="6841"/>
                    </a:lnTo>
                    <a:lnTo>
                      <a:pt x="43163" y="6841"/>
                    </a:lnTo>
                    <a:lnTo>
                      <a:pt x="43163" y="469"/>
                    </a:lnTo>
                    <a:lnTo>
                      <a:pt x="48102" y="469"/>
                    </a:lnTo>
                    <a:lnTo>
                      <a:pt x="48102" y="6841"/>
                    </a:lnTo>
                    <a:lnTo>
                      <a:pt x="50683" y="6841"/>
                    </a:lnTo>
                    <a:lnTo>
                      <a:pt x="50683" y="7957"/>
                    </a:lnTo>
                    <a:cubicBezTo>
                      <a:pt x="53160" y="5185"/>
                      <a:pt x="54874" y="2485"/>
                      <a:pt x="55828" y="-107"/>
                    </a:cubicBezTo>
                    <a:lnTo>
                      <a:pt x="60727" y="541"/>
                    </a:lnTo>
                    <a:cubicBezTo>
                      <a:pt x="60479" y="1261"/>
                      <a:pt x="60159" y="1945"/>
                      <a:pt x="59763" y="2629"/>
                    </a:cubicBezTo>
                    <a:lnTo>
                      <a:pt x="68453" y="2629"/>
                    </a:lnTo>
                    <a:lnTo>
                      <a:pt x="69587" y="3709"/>
                    </a:lnTo>
                    <a:cubicBezTo>
                      <a:pt x="68978" y="4897"/>
                      <a:pt x="67985" y="6373"/>
                      <a:pt x="66595" y="8137"/>
                    </a:cubicBezTo>
                    <a:lnTo>
                      <a:pt x="73097" y="8137"/>
                    </a:lnTo>
                    <a:lnTo>
                      <a:pt x="73097" y="21349"/>
                    </a:lnTo>
                    <a:lnTo>
                      <a:pt x="74879" y="21349"/>
                    </a:lnTo>
                    <a:lnTo>
                      <a:pt x="74879" y="25164"/>
                    </a:lnTo>
                    <a:lnTo>
                      <a:pt x="66505" y="25164"/>
                    </a:lnTo>
                    <a:cubicBezTo>
                      <a:pt x="68906" y="27253"/>
                      <a:pt x="71938" y="28765"/>
                      <a:pt x="75603" y="29701"/>
                    </a:cubicBezTo>
                    <a:lnTo>
                      <a:pt x="73208" y="33877"/>
                    </a:lnTo>
                    <a:cubicBezTo>
                      <a:pt x="69234" y="32941"/>
                      <a:pt x="65757" y="30853"/>
                      <a:pt x="62772" y="27648"/>
                    </a:cubicBezTo>
                    <a:close/>
                    <a:moveTo>
                      <a:pt x="56105" y="8137"/>
                    </a:moveTo>
                    <a:lnTo>
                      <a:pt x="61656" y="8137"/>
                    </a:lnTo>
                    <a:cubicBezTo>
                      <a:pt x="61793" y="7957"/>
                      <a:pt x="62308" y="7164"/>
                      <a:pt x="63197" y="5761"/>
                    </a:cubicBezTo>
                    <a:lnTo>
                      <a:pt x="57833" y="5761"/>
                    </a:lnTo>
                    <a:cubicBezTo>
                      <a:pt x="57199" y="6696"/>
                      <a:pt x="56623" y="7489"/>
                      <a:pt x="56105" y="8137"/>
                    </a:cubicBezTo>
                    <a:close/>
                    <a:moveTo>
                      <a:pt x="68752" y="15301"/>
                    </a:moveTo>
                    <a:lnTo>
                      <a:pt x="68752" y="11664"/>
                    </a:lnTo>
                    <a:lnTo>
                      <a:pt x="66243" y="11664"/>
                    </a:lnTo>
                    <a:lnTo>
                      <a:pt x="66243" y="13861"/>
                    </a:lnTo>
                    <a:cubicBezTo>
                      <a:pt x="66243" y="14437"/>
                      <a:pt x="66297" y="14833"/>
                      <a:pt x="66408" y="15013"/>
                    </a:cubicBezTo>
                    <a:cubicBezTo>
                      <a:pt x="66534" y="15193"/>
                      <a:pt x="66858" y="15301"/>
                      <a:pt x="67377" y="15301"/>
                    </a:cubicBezTo>
                    <a:close/>
                    <a:moveTo>
                      <a:pt x="56440" y="16885"/>
                    </a:moveTo>
                    <a:cubicBezTo>
                      <a:pt x="57552" y="15409"/>
                      <a:pt x="58240" y="13680"/>
                      <a:pt x="58499" y="11664"/>
                    </a:cubicBezTo>
                    <a:lnTo>
                      <a:pt x="56440" y="11664"/>
                    </a:lnTo>
                    <a:close/>
                    <a:moveTo>
                      <a:pt x="60396" y="21349"/>
                    </a:moveTo>
                    <a:lnTo>
                      <a:pt x="60396" y="18613"/>
                    </a:lnTo>
                    <a:lnTo>
                      <a:pt x="65112" y="18613"/>
                    </a:lnTo>
                    <a:lnTo>
                      <a:pt x="65112" y="21349"/>
                    </a:lnTo>
                    <a:lnTo>
                      <a:pt x="68752" y="21349"/>
                    </a:lnTo>
                    <a:lnTo>
                      <a:pt x="68752" y="17929"/>
                    </a:lnTo>
                    <a:lnTo>
                      <a:pt x="65983" y="17929"/>
                    </a:lnTo>
                    <a:cubicBezTo>
                      <a:pt x="65227" y="17929"/>
                      <a:pt x="64572" y="17749"/>
                      <a:pt x="64014" y="17353"/>
                    </a:cubicBezTo>
                    <a:cubicBezTo>
                      <a:pt x="63470" y="16957"/>
                      <a:pt x="63197" y="16381"/>
                      <a:pt x="63197" y="15696"/>
                    </a:cubicBezTo>
                    <a:lnTo>
                      <a:pt x="63197" y="11664"/>
                    </a:lnTo>
                    <a:lnTo>
                      <a:pt x="61545" y="11664"/>
                    </a:lnTo>
                    <a:cubicBezTo>
                      <a:pt x="61260" y="15121"/>
                      <a:pt x="59910" y="17785"/>
                      <a:pt x="57498" y="19693"/>
                    </a:cubicBezTo>
                    <a:lnTo>
                      <a:pt x="56440" y="18793"/>
                    </a:lnTo>
                    <a:lnTo>
                      <a:pt x="56440" y="21349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01" name="フリーフォーム: 図形 9700">
                <a:extLst>
                  <a:ext uri="{FF2B5EF4-FFF2-40B4-BE49-F238E27FC236}">
                    <a16:creationId xmlns:a16="http://schemas.microsoft.com/office/drawing/2014/main" id="{68572FF6-29D4-6F25-53BF-56225CD99664}"/>
                  </a:ext>
                </a:extLst>
              </p:cNvPr>
              <p:cNvSpPr/>
              <p:nvPr/>
            </p:nvSpPr>
            <p:spPr>
              <a:xfrm>
                <a:off x="2915813" y="1282931"/>
                <a:ext cx="97301" cy="27539"/>
              </a:xfrm>
              <a:custGeom>
                <a:avLst/>
                <a:gdLst>
                  <a:gd name="connsiteX0" fmla="*/ 12452 w 97301"/>
                  <a:gd name="connsiteY0" fmla="*/ 321 h 27539"/>
                  <a:gd name="connsiteX1" fmla="*/ 12391 w 97301"/>
                  <a:gd name="connsiteY1" fmla="*/ 5757 h 27539"/>
                  <a:gd name="connsiteX2" fmla="*/ 22017 w 97301"/>
                  <a:gd name="connsiteY2" fmla="*/ 5757 h 27539"/>
                  <a:gd name="connsiteX3" fmla="*/ 22017 w 97301"/>
                  <a:gd name="connsiteY3" fmla="*/ 9393 h 27539"/>
                  <a:gd name="connsiteX4" fmla="*/ 21250 w 97301"/>
                  <a:gd name="connsiteY4" fmla="*/ 20301 h 27539"/>
                  <a:gd name="connsiteX5" fmla="*/ 18979 w 97301"/>
                  <a:gd name="connsiteY5" fmla="*/ 25377 h 27539"/>
                  <a:gd name="connsiteX6" fmla="*/ 15368 w 97301"/>
                  <a:gd name="connsiteY6" fmla="*/ 26637 h 27539"/>
                  <a:gd name="connsiteX7" fmla="*/ 10569 w 97301"/>
                  <a:gd name="connsiteY7" fmla="*/ 25953 h 27539"/>
                  <a:gd name="connsiteX8" fmla="*/ 10720 w 97301"/>
                  <a:gd name="connsiteY8" fmla="*/ 21777 h 27539"/>
                  <a:gd name="connsiteX9" fmla="*/ 14799 w 97301"/>
                  <a:gd name="connsiteY9" fmla="*/ 22497 h 27539"/>
                  <a:gd name="connsiteX10" fmla="*/ 14918 w 97301"/>
                  <a:gd name="connsiteY10" fmla="*/ 22497 h 27539"/>
                  <a:gd name="connsiteX11" fmla="*/ 16570 w 97301"/>
                  <a:gd name="connsiteY11" fmla="*/ 21165 h 27539"/>
                  <a:gd name="connsiteX12" fmla="*/ 17445 w 97301"/>
                  <a:gd name="connsiteY12" fmla="*/ 17025 h 27539"/>
                  <a:gd name="connsiteX13" fmla="*/ 17747 w 97301"/>
                  <a:gd name="connsiteY13" fmla="*/ 11373 h 27539"/>
                  <a:gd name="connsiteX14" fmla="*/ 17747 w 97301"/>
                  <a:gd name="connsiteY14" fmla="*/ 9645 h 27539"/>
                  <a:gd name="connsiteX15" fmla="*/ 12164 w 97301"/>
                  <a:gd name="connsiteY15" fmla="*/ 9645 h 27539"/>
                  <a:gd name="connsiteX16" fmla="*/ 9233 w 97301"/>
                  <a:gd name="connsiteY16" fmla="*/ 20301 h 27539"/>
                  <a:gd name="connsiteX17" fmla="*/ 2717 w 97301"/>
                  <a:gd name="connsiteY17" fmla="*/ 27429 h 27539"/>
                  <a:gd name="connsiteX18" fmla="*/ 114 w 97301"/>
                  <a:gd name="connsiteY18" fmla="*/ 24297 h 27539"/>
                  <a:gd name="connsiteX19" fmla="*/ 5457 w 97301"/>
                  <a:gd name="connsiteY19" fmla="*/ 18465 h 27539"/>
                  <a:gd name="connsiteX20" fmla="*/ 7833 w 97301"/>
                  <a:gd name="connsiteY20" fmla="*/ 9609 h 27539"/>
                  <a:gd name="connsiteX21" fmla="*/ 1681 w 97301"/>
                  <a:gd name="connsiteY21" fmla="*/ 9609 h 27539"/>
                  <a:gd name="connsiteX22" fmla="*/ 1681 w 97301"/>
                  <a:gd name="connsiteY22" fmla="*/ 5757 h 27539"/>
                  <a:gd name="connsiteX23" fmla="*/ 8103 w 97301"/>
                  <a:gd name="connsiteY23" fmla="*/ 5757 h 27539"/>
                  <a:gd name="connsiteX24" fmla="*/ 8178 w 97301"/>
                  <a:gd name="connsiteY24" fmla="*/ 285 h 27539"/>
                  <a:gd name="connsiteX25" fmla="*/ 47458 w 97301"/>
                  <a:gd name="connsiteY25" fmla="*/ 3165 h 27539"/>
                  <a:gd name="connsiteX26" fmla="*/ 47127 w 97301"/>
                  <a:gd name="connsiteY26" fmla="*/ 7773 h 27539"/>
                  <a:gd name="connsiteX27" fmla="*/ 45471 w 97301"/>
                  <a:gd name="connsiteY27" fmla="*/ 14289 h 27539"/>
                  <a:gd name="connsiteX28" fmla="*/ 42343 w 97301"/>
                  <a:gd name="connsiteY28" fmla="*/ 19833 h 27539"/>
                  <a:gd name="connsiteX29" fmla="*/ 37274 w 97301"/>
                  <a:gd name="connsiteY29" fmla="*/ 24297 h 27539"/>
                  <a:gd name="connsiteX30" fmla="*/ 30185 w 97301"/>
                  <a:gd name="connsiteY30" fmla="*/ 27249 h 27539"/>
                  <a:gd name="connsiteX31" fmla="*/ 28983 w 97301"/>
                  <a:gd name="connsiteY31" fmla="*/ 23361 h 27539"/>
                  <a:gd name="connsiteX32" fmla="*/ 38897 w 97301"/>
                  <a:gd name="connsiteY32" fmla="*/ 17421 h 27539"/>
                  <a:gd name="connsiteX33" fmla="*/ 32295 w 97301"/>
                  <a:gd name="connsiteY33" fmla="*/ 13929 h 27539"/>
                  <a:gd name="connsiteX34" fmla="*/ 33962 w 97301"/>
                  <a:gd name="connsiteY34" fmla="*/ 10473 h 27539"/>
                  <a:gd name="connsiteX35" fmla="*/ 41003 w 97301"/>
                  <a:gd name="connsiteY35" fmla="*/ 14073 h 27539"/>
                  <a:gd name="connsiteX36" fmla="*/ 43005 w 97301"/>
                  <a:gd name="connsiteY36" fmla="*/ 6945 h 27539"/>
                  <a:gd name="connsiteX37" fmla="*/ 35016 w 97301"/>
                  <a:gd name="connsiteY37" fmla="*/ 6945 h 27539"/>
                  <a:gd name="connsiteX38" fmla="*/ 27464 w 97301"/>
                  <a:gd name="connsiteY38" fmla="*/ 16989 h 27539"/>
                  <a:gd name="connsiteX39" fmla="*/ 24893 w 97301"/>
                  <a:gd name="connsiteY39" fmla="*/ 13857 h 27539"/>
                  <a:gd name="connsiteX40" fmla="*/ 29991 w 97301"/>
                  <a:gd name="connsiteY40" fmla="*/ 7665 h 27539"/>
                  <a:gd name="connsiteX41" fmla="*/ 32968 w 97301"/>
                  <a:gd name="connsiteY41" fmla="*/ -111 h 27539"/>
                  <a:gd name="connsiteX42" fmla="*/ 37274 w 97301"/>
                  <a:gd name="connsiteY42" fmla="*/ 501 h 27539"/>
                  <a:gd name="connsiteX43" fmla="*/ 36489 w 97301"/>
                  <a:gd name="connsiteY43" fmla="*/ 3165 h 27539"/>
                  <a:gd name="connsiteX44" fmla="*/ 62200 w 97301"/>
                  <a:gd name="connsiteY44" fmla="*/ 321 h 27539"/>
                  <a:gd name="connsiteX45" fmla="*/ 62139 w 97301"/>
                  <a:gd name="connsiteY45" fmla="*/ 5757 h 27539"/>
                  <a:gd name="connsiteX46" fmla="*/ 71765 w 97301"/>
                  <a:gd name="connsiteY46" fmla="*/ 5757 h 27539"/>
                  <a:gd name="connsiteX47" fmla="*/ 71765 w 97301"/>
                  <a:gd name="connsiteY47" fmla="*/ 9393 h 27539"/>
                  <a:gd name="connsiteX48" fmla="*/ 70999 w 97301"/>
                  <a:gd name="connsiteY48" fmla="*/ 20301 h 27539"/>
                  <a:gd name="connsiteX49" fmla="*/ 68727 w 97301"/>
                  <a:gd name="connsiteY49" fmla="*/ 25377 h 27539"/>
                  <a:gd name="connsiteX50" fmla="*/ 65116 w 97301"/>
                  <a:gd name="connsiteY50" fmla="*/ 26637 h 27539"/>
                  <a:gd name="connsiteX51" fmla="*/ 60317 w 97301"/>
                  <a:gd name="connsiteY51" fmla="*/ 25953 h 27539"/>
                  <a:gd name="connsiteX52" fmla="*/ 60468 w 97301"/>
                  <a:gd name="connsiteY52" fmla="*/ 21777 h 27539"/>
                  <a:gd name="connsiteX53" fmla="*/ 64547 w 97301"/>
                  <a:gd name="connsiteY53" fmla="*/ 22497 h 27539"/>
                  <a:gd name="connsiteX54" fmla="*/ 64666 w 97301"/>
                  <a:gd name="connsiteY54" fmla="*/ 22497 h 27539"/>
                  <a:gd name="connsiteX55" fmla="*/ 66322 w 97301"/>
                  <a:gd name="connsiteY55" fmla="*/ 21165 h 27539"/>
                  <a:gd name="connsiteX56" fmla="*/ 67193 w 97301"/>
                  <a:gd name="connsiteY56" fmla="*/ 17025 h 27539"/>
                  <a:gd name="connsiteX57" fmla="*/ 67496 w 97301"/>
                  <a:gd name="connsiteY57" fmla="*/ 11373 h 27539"/>
                  <a:gd name="connsiteX58" fmla="*/ 67496 w 97301"/>
                  <a:gd name="connsiteY58" fmla="*/ 9645 h 27539"/>
                  <a:gd name="connsiteX59" fmla="*/ 61916 w 97301"/>
                  <a:gd name="connsiteY59" fmla="*/ 9645 h 27539"/>
                  <a:gd name="connsiteX60" fmla="*/ 58982 w 97301"/>
                  <a:gd name="connsiteY60" fmla="*/ 20301 h 27539"/>
                  <a:gd name="connsiteX61" fmla="*/ 52466 w 97301"/>
                  <a:gd name="connsiteY61" fmla="*/ 27429 h 27539"/>
                  <a:gd name="connsiteX62" fmla="*/ 49863 w 97301"/>
                  <a:gd name="connsiteY62" fmla="*/ 24297 h 27539"/>
                  <a:gd name="connsiteX63" fmla="*/ 55205 w 97301"/>
                  <a:gd name="connsiteY63" fmla="*/ 18465 h 27539"/>
                  <a:gd name="connsiteX64" fmla="*/ 57581 w 97301"/>
                  <a:gd name="connsiteY64" fmla="*/ 9609 h 27539"/>
                  <a:gd name="connsiteX65" fmla="*/ 51429 w 97301"/>
                  <a:gd name="connsiteY65" fmla="*/ 9609 h 27539"/>
                  <a:gd name="connsiteX66" fmla="*/ 51429 w 97301"/>
                  <a:gd name="connsiteY66" fmla="*/ 5757 h 27539"/>
                  <a:gd name="connsiteX67" fmla="*/ 57851 w 97301"/>
                  <a:gd name="connsiteY67" fmla="*/ 5757 h 27539"/>
                  <a:gd name="connsiteX68" fmla="*/ 57927 w 97301"/>
                  <a:gd name="connsiteY68" fmla="*/ 285 h 27539"/>
                  <a:gd name="connsiteX69" fmla="*/ 89081 w 97301"/>
                  <a:gd name="connsiteY69" fmla="*/ 12741 h 27539"/>
                  <a:gd name="connsiteX70" fmla="*/ 86450 w 97301"/>
                  <a:gd name="connsiteY70" fmla="*/ 22173 h 27539"/>
                  <a:gd name="connsiteX71" fmla="*/ 79005 w 97301"/>
                  <a:gd name="connsiteY71" fmla="*/ 27177 h 27539"/>
                  <a:gd name="connsiteX72" fmla="*/ 77453 w 97301"/>
                  <a:gd name="connsiteY72" fmla="*/ 23361 h 27539"/>
                  <a:gd name="connsiteX73" fmla="*/ 83202 w 97301"/>
                  <a:gd name="connsiteY73" fmla="*/ 19545 h 27539"/>
                  <a:gd name="connsiteX74" fmla="*/ 84916 w 97301"/>
                  <a:gd name="connsiteY74" fmla="*/ 13641 h 27539"/>
                  <a:gd name="connsiteX75" fmla="*/ 84916 w 97301"/>
                  <a:gd name="connsiteY75" fmla="*/ 11265 h 27539"/>
                  <a:gd name="connsiteX76" fmla="*/ 74959 w 97301"/>
                  <a:gd name="connsiteY76" fmla="*/ 11265 h 27539"/>
                  <a:gd name="connsiteX77" fmla="*/ 74959 w 97301"/>
                  <a:gd name="connsiteY77" fmla="*/ 7269 h 27539"/>
                  <a:gd name="connsiteX78" fmla="*/ 84916 w 97301"/>
                  <a:gd name="connsiteY78" fmla="*/ 7269 h 27539"/>
                  <a:gd name="connsiteX79" fmla="*/ 84916 w 97301"/>
                  <a:gd name="connsiteY79" fmla="*/ 141 h 27539"/>
                  <a:gd name="connsiteX80" fmla="*/ 89081 w 97301"/>
                  <a:gd name="connsiteY80" fmla="*/ 141 h 27539"/>
                  <a:gd name="connsiteX81" fmla="*/ 89081 w 97301"/>
                  <a:gd name="connsiteY81" fmla="*/ 7269 h 27539"/>
                  <a:gd name="connsiteX82" fmla="*/ 97416 w 97301"/>
                  <a:gd name="connsiteY82" fmla="*/ 7269 h 27539"/>
                  <a:gd name="connsiteX83" fmla="*/ 97416 w 97301"/>
                  <a:gd name="connsiteY83" fmla="*/ 11265 h 27539"/>
                  <a:gd name="connsiteX84" fmla="*/ 89081 w 97301"/>
                  <a:gd name="connsiteY84" fmla="*/ 11265 h 2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</a:cxnLst>
                <a:rect l="l" t="t" r="r" b="b"/>
                <a:pathLst>
                  <a:path w="97301" h="27539">
                    <a:moveTo>
                      <a:pt x="12452" y="321"/>
                    </a:moveTo>
                    <a:cubicBezTo>
                      <a:pt x="12452" y="2625"/>
                      <a:pt x="12430" y="4425"/>
                      <a:pt x="12391" y="5757"/>
                    </a:cubicBezTo>
                    <a:lnTo>
                      <a:pt x="22017" y="5757"/>
                    </a:lnTo>
                    <a:lnTo>
                      <a:pt x="22017" y="9393"/>
                    </a:lnTo>
                    <a:cubicBezTo>
                      <a:pt x="22017" y="14073"/>
                      <a:pt x="21761" y="17709"/>
                      <a:pt x="21250" y="20301"/>
                    </a:cubicBezTo>
                    <a:cubicBezTo>
                      <a:pt x="20739" y="22857"/>
                      <a:pt x="19983" y="24549"/>
                      <a:pt x="18979" y="25377"/>
                    </a:cubicBezTo>
                    <a:cubicBezTo>
                      <a:pt x="17985" y="26205"/>
                      <a:pt x="16783" y="26637"/>
                      <a:pt x="15368" y="26637"/>
                    </a:cubicBezTo>
                    <a:cubicBezTo>
                      <a:pt x="14576" y="26637"/>
                      <a:pt x="12977" y="26421"/>
                      <a:pt x="10569" y="25953"/>
                    </a:cubicBezTo>
                    <a:lnTo>
                      <a:pt x="10720" y="21777"/>
                    </a:lnTo>
                    <a:cubicBezTo>
                      <a:pt x="12837" y="22245"/>
                      <a:pt x="14198" y="22497"/>
                      <a:pt x="14799" y="22497"/>
                    </a:cubicBezTo>
                    <a:lnTo>
                      <a:pt x="14918" y="22497"/>
                    </a:lnTo>
                    <a:cubicBezTo>
                      <a:pt x="15638" y="22497"/>
                      <a:pt x="16189" y="22065"/>
                      <a:pt x="16570" y="21165"/>
                    </a:cubicBezTo>
                    <a:cubicBezTo>
                      <a:pt x="16963" y="20301"/>
                      <a:pt x="17254" y="18897"/>
                      <a:pt x="17445" y="17025"/>
                    </a:cubicBezTo>
                    <a:cubicBezTo>
                      <a:pt x="17646" y="15153"/>
                      <a:pt x="17747" y="13281"/>
                      <a:pt x="17747" y="11373"/>
                    </a:cubicBezTo>
                    <a:lnTo>
                      <a:pt x="17747" y="9645"/>
                    </a:lnTo>
                    <a:lnTo>
                      <a:pt x="12164" y="9645"/>
                    </a:lnTo>
                    <a:cubicBezTo>
                      <a:pt x="11775" y="13893"/>
                      <a:pt x="10796" y="17457"/>
                      <a:pt x="9233" y="20301"/>
                    </a:cubicBezTo>
                    <a:cubicBezTo>
                      <a:pt x="7667" y="23145"/>
                      <a:pt x="5496" y="25521"/>
                      <a:pt x="2717" y="27429"/>
                    </a:cubicBezTo>
                    <a:lnTo>
                      <a:pt x="114" y="24297"/>
                    </a:lnTo>
                    <a:cubicBezTo>
                      <a:pt x="2354" y="22641"/>
                      <a:pt x="4132" y="20697"/>
                      <a:pt x="5457" y="18465"/>
                    </a:cubicBezTo>
                    <a:cubicBezTo>
                      <a:pt x="6789" y="16233"/>
                      <a:pt x="7581" y="13281"/>
                      <a:pt x="7833" y="9609"/>
                    </a:cubicBezTo>
                    <a:lnTo>
                      <a:pt x="1681" y="9609"/>
                    </a:lnTo>
                    <a:lnTo>
                      <a:pt x="1681" y="5757"/>
                    </a:lnTo>
                    <a:lnTo>
                      <a:pt x="8103" y="5757"/>
                    </a:lnTo>
                    <a:cubicBezTo>
                      <a:pt x="8153" y="4641"/>
                      <a:pt x="8178" y="2805"/>
                      <a:pt x="8178" y="285"/>
                    </a:cubicBezTo>
                    <a:close/>
                    <a:moveTo>
                      <a:pt x="47458" y="3165"/>
                    </a:moveTo>
                    <a:cubicBezTo>
                      <a:pt x="47426" y="4965"/>
                      <a:pt x="47318" y="6477"/>
                      <a:pt x="47127" y="7773"/>
                    </a:cubicBezTo>
                    <a:cubicBezTo>
                      <a:pt x="46785" y="10113"/>
                      <a:pt x="46234" y="12309"/>
                      <a:pt x="45471" y="14289"/>
                    </a:cubicBezTo>
                    <a:cubicBezTo>
                      <a:pt x="44718" y="16305"/>
                      <a:pt x="43674" y="18141"/>
                      <a:pt x="42343" y="19833"/>
                    </a:cubicBezTo>
                    <a:cubicBezTo>
                      <a:pt x="41007" y="21525"/>
                      <a:pt x="39319" y="23037"/>
                      <a:pt x="37274" y="24297"/>
                    </a:cubicBezTo>
                    <a:cubicBezTo>
                      <a:pt x="35225" y="25557"/>
                      <a:pt x="32864" y="26529"/>
                      <a:pt x="30185" y="27249"/>
                    </a:cubicBezTo>
                    <a:lnTo>
                      <a:pt x="28983" y="23361"/>
                    </a:lnTo>
                    <a:cubicBezTo>
                      <a:pt x="33195" y="22317"/>
                      <a:pt x="36500" y="20337"/>
                      <a:pt x="38897" y="17421"/>
                    </a:cubicBezTo>
                    <a:cubicBezTo>
                      <a:pt x="36971" y="16233"/>
                      <a:pt x="34772" y="15045"/>
                      <a:pt x="32295" y="13929"/>
                    </a:cubicBezTo>
                    <a:lnTo>
                      <a:pt x="33962" y="10473"/>
                    </a:lnTo>
                    <a:cubicBezTo>
                      <a:pt x="36100" y="11337"/>
                      <a:pt x="38447" y="12561"/>
                      <a:pt x="41003" y="14073"/>
                    </a:cubicBezTo>
                    <a:cubicBezTo>
                      <a:pt x="41925" y="12165"/>
                      <a:pt x="42591" y="9789"/>
                      <a:pt x="43005" y="6945"/>
                    </a:cubicBezTo>
                    <a:lnTo>
                      <a:pt x="35016" y="6945"/>
                    </a:lnTo>
                    <a:cubicBezTo>
                      <a:pt x="33159" y="11157"/>
                      <a:pt x="30642" y="14505"/>
                      <a:pt x="27464" y="16989"/>
                    </a:cubicBezTo>
                    <a:lnTo>
                      <a:pt x="24893" y="13857"/>
                    </a:lnTo>
                    <a:cubicBezTo>
                      <a:pt x="26906" y="12201"/>
                      <a:pt x="28609" y="10113"/>
                      <a:pt x="29991" y="7665"/>
                    </a:cubicBezTo>
                    <a:cubicBezTo>
                      <a:pt x="31377" y="5181"/>
                      <a:pt x="32367" y="2589"/>
                      <a:pt x="32968" y="-111"/>
                    </a:cubicBezTo>
                    <a:lnTo>
                      <a:pt x="37274" y="501"/>
                    </a:lnTo>
                    <a:cubicBezTo>
                      <a:pt x="36932" y="1725"/>
                      <a:pt x="36669" y="2625"/>
                      <a:pt x="36489" y="3165"/>
                    </a:cubicBezTo>
                    <a:close/>
                    <a:moveTo>
                      <a:pt x="62200" y="321"/>
                    </a:moveTo>
                    <a:cubicBezTo>
                      <a:pt x="62200" y="2625"/>
                      <a:pt x="62178" y="4425"/>
                      <a:pt x="62139" y="5757"/>
                    </a:cubicBezTo>
                    <a:lnTo>
                      <a:pt x="71765" y="5757"/>
                    </a:lnTo>
                    <a:lnTo>
                      <a:pt x="71765" y="9393"/>
                    </a:lnTo>
                    <a:cubicBezTo>
                      <a:pt x="71765" y="14073"/>
                      <a:pt x="71510" y="17709"/>
                      <a:pt x="70999" y="20301"/>
                    </a:cubicBezTo>
                    <a:cubicBezTo>
                      <a:pt x="70487" y="22857"/>
                      <a:pt x="69731" y="24549"/>
                      <a:pt x="68727" y="25377"/>
                    </a:cubicBezTo>
                    <a:cubicBezTo>
                      <a:pt x="67733" y="26205"/>
                      <a:pt x="66531" y="26637"/>
                      <a:pt x="65116" y="26637"/>
                    </a:cubicBezTo>
                    <a:cubicBezTo>
                      <a:pt x="64324" y="26637"/>
                      <a:pt x="62726" y="26421"/>
                      <a:pt x="60317" y="25953"/>
                    </a:cubicBezTo>
                    <a:lnTo>
                      <a:pt x="60468" y="21777"/>
                    </a:lnTo>
                    <a:cubicBezTo>
                      <a:pt x="62585" y="22245"/>
                      <a:pt x="63946" y="22497"/>
                      <a:pt x="64547" y="22497"/>
                    </a:cubicBezTo>
                    <a:lnTo>
                      <a:pt x="64666" y="22497"/>
                    </a:lnTo>
                    <a:cubicBezTo>
                      <a:pt x="65386" y="22497"/>
                      <a:pt x="65940" y="22065"/>
                      <a:pt x="66322" y="21165"/>
                    </a:cubicBezTo>
                    <a:cubicBezTo>
                      <a:pt x="66711" y="20301"/>
                      <a:pt x="67003" y="18897"/>
                      <a:pt x="67193" y="17025"/>
                    </a:cubicBezTo>
                    <a:cubicBezTo>
                      <a:pt x="67395" y="15153"/>
                      <a:pt x="67496" y="13281"/>
                      <a:pt x="67496" y="11373"/>
                    </a:cubicBezTo>
                    <a:lnTo>
                      <a:pt x="67496" y="9645"/>
                    </a:lnTo>
                    <a:lnTo>
                      <a:pt x="61916" y="9645"/>
                    </a:lnTo>
                    <a:cubicBezTo>
                      <a:pt x="61523" y="13893"/>
                      <a:pt x="60544" y="17457"/>
                      <a:pt x="58982" y="20301"/>
                    </a:cubicBezTo>
                    <a:cubicBezTo>
                      <a:pt x="57416" y="23145"/>
                      <a:pt x="55245" y="25521"/>
                      <a:pt x="52466" y="27429"/>
                    </a:cubicBezTo>
                    <a:lnTo>
                      <a:pt x="49863" y="24297"/>
                    </a:lnTo>
                    <a:cubicBezTo>
                      <a:pt x="52102" y="22641"/>
                      <a:pt x="53881" y="20697"/>
                      <a:pt x="55205" y="18465"/>
                    </a:cubicBezTo>
                    <a:cubicBezTo>
                      <a:pt x="56537" y="16233"/>
                      <a:pt x="57329" y="13281"/>
                      <a:pt x="57581" y="9609"/>
                    </a:cubicBezTo>
                    <a:lnTo>
                      <a:pt x="51429" y="9609"/>
                    </a:lnTo>
                    <a:lnTo>
                      <a:pt x="51429" y="5757"/>
                    </a:lnTo>
                    <a:lnTo>
                      <a:pt x="57851" y="5757"/>
                    </a:lnTo>
                    <a:cubicBezTo>
                      <a:pt x="57902" y="4641"/>
                      <a:pt x="57927" y="2805"/>
                      <a:pt x="57927" y="285"/>
                    </a:cubicBezTo>
                    <a:close/>
                    <a:moveTo>
                      <a:pt x="89081" y="12741"/>
                    </a:moveTo>
                    <a:cubicBezTo>
                      <a:pt x="89081" y="16701"/>
                      <a:pt x="88206" y="19869"/>
                      <a:pt x="86450" y="22173"/>
                    </a:cubicBezTo>
                    <a:cubicBezTo>
                      <a:pt x="84697" y="24477"/>
                      <a:pt x="82213" y="26133"/>
                      <a:pt x="79005" y="27177"/>
                    </a:cubicBezTo>
                    <a:lnTo>
                      <a:pt x="77453" y="23361"/>
                    </a:lnTo>
                    <a:cubicBezTo>
                      <a:pt x="80143" y="22497"/>
                      <a:pt x="82058" y="21237"/>
                      <a:pt x="83202" y="19545"/>
                    </a:cubicBezTo>
                    <a:cubicBezTo>
                      <a:pt x="84344" y="17817"/>
                      <a:pt x="84916" y="15873"/>
                      <a:pt x="84916" y="13641"/>
                    </a:cubicBezTo>
                    <a:lnTo>
                      <a:pt x="84916" y="11265"/>
                    </a:lnTo>
                    <a:lnTo>
                      <a:pt x="74959" y="11265"/>
                    </a:lnTo>
                    <a:lnTo>
                      <a:pt x="74959" y="7269"/>
                    </a:lnTo>
                    <a:lnTo>
                      <a:pt x="84916" y="7269"/>
                    </a:lnTo>
                    <a:lnTo>
                      <a:pt x="84916" y="141"/>
                    </a:lnTo>
                    <a:lnTo>
                      <a:pt x="89081" y="141"/>
                    </a:lnTo>
                    <a:lnTo>
                      <a:pt x="89081" y="7269"/>
                    </a:lnTo>
                    <a:lnTo>
                      <a:pt x="97416" y="7269"/>
                    </a:lnTo>
                    <a:lnTo>
                      <a:pt x="97416" y="11265"/>
                    </a:lnTo>
                    <a:lnTo>
                      <a:pt x="89081" y="11265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02" name="フリーフォーム: 図形 9701">
                <a:extLst>
                  <a:ext uri="{FF2B5EF4-FFF2-40B4-BE49-F238E27FC236}">
                    <a16:creationId xmlns:a16="http://schemas.microsoft.com/office/drawing/2014/main" id="{443DA3C7-7149-8D58-4301-6D274E875544}"/>
                  </a:ext>
                </a:extLst>
              </p:cNvPr>
              <p:cNvSpPr/>
              <p:nvPr/>
            </p:nvSpPr>
            <p:spPr>
              <a:xfrm>
                <a:off x="2913049" y="1325663"/>
                <a:ext cx="102834" cy="28439"/>
              </a:xfrm>
              <a:custGeom>
                <a:avLst/>
                <a:gdLst>
                  <a:gd name="connsiteX0" fmla="*/ 24332 w 102834"/>
                  <a:gd name="connsiteY0" fmla="*/ 14904 h 28439"/>
                  <a:gd name="connsiteX1" fmla="*/ 22632 w 102834"/>
                  <a:gd name="connsiteY1" fmla="*/ 18936 h 28439"/>
                  <a:gd name="connsiteX2" fmla="*/ 19036 w 102834"/>
                  <a:gd name="connsiteY2" fmla="*/ 13645 h 28439"/>
                  <a:gd name="connsiteX3" fmla="*/ 19083 w 102834"/>
                  <a:gd name="connsiteY3" fmla="*/ 15337 h 28439"/>
                  <a:gd name="connsiteX4" fmla="*/ 9651 w 102834"/>
                  <a:gd name="connsiteY4" fmla="*/ 28008 h 28439"/>
                  <a:gd name="connsiteX5" fmla="*/ 3664 w 102834"/>
                  <a:gd name="connsiteY5" fmla="*/ 25489 h 28439"/>
                  <a:gd name="connsiteX6" fmla="*/ 1454 w 102834"/>
                  <a:gd name="connsiteY6" fmla="*/ 18540 h 28439"/>
                  <a:gd name="connsiteX7" fmla="*/ 2926 w 102834"/>
                  <a:gd name="connsiteY7" fmla="*/ 12492 h 28439"/>
                  <a:gd name="connsiteX8" fmla="*/ 6598 w 102834"/>
                  <a:gd name="connsiteY8" fmla="*/ 6912 h 28439"/>
                  <a:gd name="connsiteX9" fmla="*/ 460 w 102834"/>
                  <a:gd name="connsiteY9" fmla="*/ 8029 h 28439"/>
                  <a:gd name="connsiteX10" fmla="*/ 114 w 102834"/>
                  <a:gd name="connsiteY10" fmla="*/ 4105 h 28439"/>
                  <a:gd name="connsiteX11" fmla="*/ 10493 w 102834"/>
                  <a:gd name="connsiteY11" fmla="*/ 2196 h 28439"/>
                  <a:gd name="connsiteX12" fmla="*/ 12045 w 102834"/>
                  <a:gd name="connsiteY12" fmla="*/ 5292 h 28439"/>
                  <a:gd name="connsiteX13" fmla="*/ 7261 w 102834"/>
                  <a:gd name="connsiteY13" fmla="*/ 11305 h 28439"/>
                  <a:gd name="connsiteX14" fmla="*/ 5306 w 102834"/>
                  <a:gd name="connsiteY14" fmla="*/ 18613 h 28439"/>
                  <a:gd name="connsiteX15" fmla="*/ 6537 w 102834"/>
                  <a:gd name="connsiteY15" fmla="*/ 22572 h 28439"/>
                  <a:gd name="connsiteX16" fmla="*/ 9712 w 102834"/>
                  <a:gd name="connsiteY16" fmla="*/ 24084 h 28439"/>
                  <a:gd name="connsiteX17" fmla="*/ 14075 w 102834"/>
                  <a:gd name="connsiteY17" fmla="*/ 21672 h 28439"/>
                  <a:gd name="connsiteX18" fmla="*/ 15519 w 102834"/>
                  <a:gd name="connsiteY18" fmla="*/ 14005 h 28439"/>
                  <a:gd name="connsiteX19" fmla="*/ 14209 w 102834"/>
                  <a:gd name="connsiteY19" fmla="*/ 4393 h 28439"/>
                  <a:gd name="connsiteX20" fmla="*/ 17776 w 102834"/>
                  <a:gd name="connsiteY20" fmla="*/ 3024 h 28439"/>
                  <a:gd name="connsiteX21" fmla="*/ 24335 w 102834"/>
                  <a:gd name="connsiteY21" fmla="*/ 14904 h 28439"/>
                  <a:gd name="connsiteX22" fmla="*/ 44474 w 102834"/>
                  <a:gd name="connsiteY22" fmla="*/ 4537 h 28439"/>
                  <a:gd name="connsiteX23" fmla="*/ 42911 w 102834"/>
                  <a:gd name="connsiteY23" fmla="*/ 8353 h 28439"/>
                  <a:gd name="connsiteX24" fmla="*/ 36532 w 102834"/>
                  <a:gd name="connsiteY24" fmla="*/ 6121 h 28439"/>
                  <a:gd name="connsiteX25" fmla="*/ 30095 w 102834"/>
                  <a:gd name="connsiteY25" fmla="*/ 4933 h 28439"/>
                  <a:gd name="connsiteX26" fmla="*/ 31010 w 102834"/>
                  <a:gd name="connsiteY26" fmla="*/ 1297 h 28439"/>
                  <a:gd name="connsiteX27" fmla="*/ 44474 w 102834"/>
                  <a:gd name="connsiteY27" fmla="*/ 4537 h 28439"/>
                  <a:gd name="connsiteX28" fmla="*/ 29447 w 102834"/>
                  <a:gd name="connsiteY28" fmla="*/ 28080 h 28439"/>
                  <a:gd name="connsiteX29" fmla="*/ 28951 w 102834"/>
                  <a:gd name="connsiteY29" fmla="*/ 24265 h 28439"/>
                  <a:gd name="connsiteX30" fmla="*/ 38519 w 102834"/>
                  <a:gd name="connsiteY30" fmla="*/ 23077 h 28439"/>
                  <a:gd name="connsiteX31" fmla="*/ 41799 w 102834"/>
                  <a:gd name="connsiteY31" fmla="*/ 19080 h 28439"/>
                  <a:gd name="connsiteX32" fmla="*/ 40730 w 102834"/>
                  <a:gd name="connsiteY32" fmla="*/ 16021 h 28439"/>
                  <a:gd name="connsiteX33" fmla="*/ 37810 w 102834"/>
                  <a:gd name="connsiteY33" fmla="*/ 14904 h 28439"/>
                  <a:gd name="connsiteX34" fmla="*/ 32892 w 102834"/>
                  <a:gd name="connsiteY34" fmla="*/ 16452 h 28439"/>
                  <a:gd name="connsiteX35" fmla="*/ 28936 w 102834"/>
                  <a:gd name="connsiteY35" fmla="*/ 20556 h 28439"/>
                  <a:gd name="connsiteX36" fmla="*/ 25837 w 102834"/>
                  <a:gd name="connsiteY36" fmla="*/ 18613 h 28439"/>
                  <a:gd name="connsiteX37" fmla="*/ 27881 w 102834"/>
                  <a:gd name="connsiteY37" fmla="*/ 5869 h 28439"/>
                  <a:gd name="connsiteX38" fmla="*/ 32111 w 102834"/>
                  <a:gd name="connsiteY38" fmla="*/ 6121 h 28439"/>
                  <a:gd name="connsiteX39" fmla="*/ 31056 w 102834"/>
                  <a:gd name="connsiteY39" fmla="*/ 14040 h 28439"/>
                  <a:gd name="connsiteX40" fmla="*/ 34606 w 102834"/>
                  <a:gd name="connsiteY40" fmla="*/ 12132 h 28439"/>
                  <a:gd name="connsiteX41" fmla="*/ 38505 w 102834"/>
                  <a:gd name="connsiteY41" fmla="*/ 11340 h 28439"/>
                  <a:gd name="connsiteX42" fmla="*/ 44146 w 102834"/>
                  <a:gd name="connsiteY42" fmla="*/ 13356 h 28439"/>
                  <a:gd name="connsiteX43" fmla="*/ 46176 w 102834"/>
                  <a:gd name="connsiteY43" fmla="*/ 19080 h 28439"/>
                  <a:gd name="connsiteX44" fmla="*/ 44492 w 102834"/>
                  <a:gd name="connsiteY44" fmla="*/ 23869 h 28439"/>
                  <a:gd name="connsiteX45" fmla="*/ 39841 w 102834"/>
                  <a:gd name="connsiteY45" fmla="*/ 26821 h 28439"/>
                  <a:gd name="connsiteX46" fmla="*/ 29447 w 102834"/>
                  <a:gd name="connsiteY46" fmla="*/ 28080 h 28439"/>
                  <a:gd name="connsiteX47" fmla="*/ 58496 w 102834"/>
                  <a:gd name="connsiteY47" fmla="*/ 4645 h 28439"/>
                  <a:gd name="connsiteX48" fmla="*/ 58434 w 102834"/>
                  <a:gd name="connsiteY48" fmla="*/ 6949 h 28439"/>
                  <a:gd name="connsiteX49" fmla="*/ 61761 w 102834"/>
                  <a:gd name="connsiteY49" fmla="*/ 6949 h 28439"/>
                  <a:gd name="connsiteX50" fmla="*/ 65069 w 102834"/>
                  <a:gd name="connsiteY50" fmla="*/ 8640 h 28439"/>
                  <a:gd name="connsiteX51" fmla="*/ 66333 w 102834"/>
                  <a:gd name="connsiteY51" fmla="*/ 12997 h 28439"/>
                  <a:gd name="connsiteX52" fmla="*/ 65055 w 102834"/>
                  <a:gd name="connsiteY52" fmla="*/ 23760 h 28439"/>
                  <a:gd name="connsiteX53" fmla="*/ 60706 w 102834"/>
                  <a:gd name="connsiteY53" fmla="*/ 27864 h 28439"/>
                  <a:gd name="connsiteX54" fmla="*/ 55652 w 102834"/>
                  <a:gd name="connsiteY54" fmla="*/ 25885 h 28439"/>
                  <a:gd name="connsiteX55" fmla="*/ 56764 w 102834"/>
                  <a:gd name="connsiteY55" fmla="*/ 21960 h 28439"/>
                  <a:gd name="connsiteX56" fmla="*/ 58571 w 102834"/>
                  <a:gd name="connsiteY56" fmla="*/ 23077 h 28439"/>
                  <a:gd name="connsiteX57" fmla="*/ 60015 w 102834"/>
                  <a:gd name="connsiteY57" fmla="*/ 23545 h 28439"/>
                  <a:gd name="connsiteX58" fmla="*/ 60782 w 102834"/>
                  <a:gd name="connsiteY58" fmla="*/ 23113 h 28439"/>
                  <a:gd name="connsiteX59" fmla="*/ 61459 w 102834"/>
                  <a:gd name="connsiteY59" fmla="*/ 21276 h 28439"/>
                  <a:gd name="connsiteX60" fmla="*/ 61984 w 102834"/>
                  <a:gd name="connsiteY60" fmla="*/ 18145 h 28439"/>
                  <a:gd name="connsiteX61" fmla="*/ 62164 w 102834"/>
                  <a:gd name="connsiteY61" fmla="*/ 14076 h 28439"/>
                  <a:gd name="connsiteX62" fmla="*/ 62027 w 102834"/>
                  <a:gd name="connsiteY62" fmla="*/ 11952 h 28439"/>
                  <a:gd name="connsiteX63" fmla="*/ 61577 w 102834"/>
                  <a:gd name="connsiteY63" fmla="*/ 11016 h 28439"/>
                  <a:gd name="connsiteX64" fmla="*/ 60796 w 102834"/>
                  <a:gd name="connsiteY64" fmla="*/ 10693 h 28439"/>
                  <a:gd name="connsiteX65" fmla="*/ 58161 w 102834"/>
                  <a:gd name="connsiteY65" fmla="*/ 10693 h 28439"/>
                  <a:gd name="connsiteX66" fmla="*/ 51843 w 102834"/>
                  <a:gd name="connsiteY66" fmla="*/ 28332 h 28439"/>
                  <a:gd name="connsiteX67" fmla="*/ 48624 w 102834"/>
                  <a:gd name="connsiteY67" fmla="*/ 25885 h 28439"/>
                  <a:gd name="connsiteX68" fmla="*/ 51843 w 102834"/>
                  <a:gd name="connsiteY68" fmla="*/ 19765 h 28439"/>
                  <a:gd name="connsiteX69" fmla="*/ 54039 w 102834"/>
                  <a:gd name="connsiteY69" fmla="*/ 10693 h 28439"/>
                  <a:gd name="connsiteX70" fmla="*/ 49560 w 102834"/>
                  <a:gd name="connsiteY70" fmla="*/ 10693 h 28439"/>
                  <a:gd name="connsiteX71" fmla="*/ 49560 w 102834"/>
                  <a:gd name="connsiteY71" fmla="*/ 6949 h 28439"/>
                  <a:gd name="connsiteX72" fmla="*/ 54359 w 102834"/>
                  <a:gd name="connsiteY72" fmla="*/ 6949 h 28439"/>
                  <a:gd name="connsiteX73" fmla="*/ 54359 w 102834"/>
                  <a:gd name="connsiteY73" fmla="*/ 1153 h 28439"/>
                  <a:gd name="connsiteX74" fmla="*/ 58496 w 102834"/>
                  <a:gd name="connsiteY74" fmla="*/ 1153 h 28439"/>
                  <a:gd name="connsiteX75" fmla="*/ 74004 w 102834"/>
                  <a:gd name="connsiteY75" fmla="*/ 17209 h 28439"/>
                  <a:gd name="connsiteX76" fmla="*/ 70005 w 102834"/>
                  <a:gd name="connsiteY76" fmla="*/ 18324 h 28439"/>
                  <a:gd name="connsiteX77" fmla="*/ 68306 w 102834"/>
                  <a:gd name="connsiteY77" fmla="*/ 12097 h 28439"/>
                  <a:gd name="connsiteX78" fmla="*/ 66588 w 102834"/>
                  <a:gd name="connsiteY78" fmla="*/ 8244 h 28439"/>
                  <a:gd name="connsiteX79" fmla="*/ 64875 w 102834"/>
                  <a:gd name="connsiteY79" fmla="*/ 5292 h 28439"/>
                  <a:gd name="connsiteX80" fmla="*/ 68198 w 102834"/>
                  <a:gd name="connsiteY80" fmla="*/ 3132 h 28439"/>
                  <a:gd name="connsiteX81" fmla="*/ 71917 w 102834"/>
                  <a:gd name="connsiteY81" fmla="*/ 9864 h 28439"/>
                  <a:gd name="connsiteX82" fmla="*/ 74004 w 102834"/>
                  <a:gd name="connsiteY82" fmla="*/ 17209 h 28439"/>
                  <a:gd name="connsiteX83" fmla="*/ 77633 w 102834"/>
                  <a:gd name="connsiteY83" fmla="*/ 4393 h 28439"/>
                  <a:gd name="connsiteX84" fmla="*/ 75480 w 102834"/>
                  <a:gd name="connsiteY84" fmla="*/ 5185 h 28439"/>
                  <a:gd name="connsiteX85" fmla="*/ 73479 w 102834"/>
                  <a:gd name="connsiteY85" fmla="*/ 648 h 28439"/>
                  <a:gd name="connsiteX86" fmla="*/ 75542 w 102834"/>
                  <a:gd name="connsiteY86" fmla="*/ -107 h 28439"/>
                  <a:gd name="connsiteX87" fmla="*/ 77633 w 102834"/>
                  <a:gd name="connsiteY87" fmla="*/ 4393 h 28439"/>
                  <a:gd name="connsiteX88" fmla="*/ 73104 w 102834"/>
                  <a:gd name="connsiteY88" fmla="*/ 4824 h 28439"/>
                  <a:gd name="connsiteX89" fmla="*/ 70952 w 102834"/>
                  <a:gd name="connsiteY89" fmla="*/ 5580 h 28439"/>
                  <a:gd name="connsiteX90" fmla="*/ 68860 w 102834"/>
                  <a:gd name="connsiteY90" fmla="*/ 1080 h 28439"/>
                  <a:gd name="connsiteX91" fmla="*/ 70980 w 102834"/>
                  <a:gd name="connsiteY91" fmla="*/ 324 h 28439"/>
                  <a:gd name="connsiteX92" fmla="*/ 73104 w 102834"/>
                  <a:gd name="connsiteY92" fmla="*/ 4824 h 28439"/>
                  <a:gd name="connsiteX93" fmla="*/ 87501 w 102834"/>
                  <a:gd name="connsiteY93" fmla="*/ 1584 h 28439"/>
                  <a:gd name="connsiteX94" fmla="*/ 87231 w 102834"/>
                  <a:gd name="connsiteY94" fmla="*/ 6013 h 28439"/>
                  <a:gd name="connsiteX95" fmla="*/ 92329 w 102834"/>
                  <a:gd name="connsiteY95" fmla="*/ 6013 h 28439"/>
                  <a:gd name="connsiteX96" fmla="*/ 92329 w 102834"/>
                  <a:gd name="connsiteY96" fmla="*/ 9613 h 28439"/>
                  <a:gd name="connsiteX97" fmla="*/ 86763 w 102834"/>
                  <a:gd name="connsiteY97" fmla="*/ 9613 h 28439"/>
                  <a:gd name="connsiteX98" fmla="*/ 81330 w 102834"/>
                  <a:gd name="connsiteY98" fmla="*/ 24912 h 28439"/>
                  <a:gd name="connsiteX99" fmla="*/ 78098 w 102834"/>
                  <a:gd name="connsiteY99" fmla="*/ 22537 h 28439"/>
                  <a:gd name="connsiteX100" fmla="*/ 82745 w 102834"/>
                  <a:gd name="connsiteY100" fmla="*/ 9613 h 28439"/>
                  <a:gd name="connsiteX101" fmla="*/ 79044 w 102834"/>
                  <a:gd name="connsiteY101" fmla="*/ 9613 h 28439"/>
                  <a:gd name="connsiteX102" fmla="*/ 79044 w 102834"/>
                  <a:gd name="connsiteY102" fmla="*/ 6013 h 28439"/>
                  <a:gd name="connsiteX103" fmla="*/ 83257 w 102834"/>
                  <a:gd name="connsiteY103" fmla="*/ 6013 h 28439"/>
                  <a:gd name="connsiteX104" fmla="*/ 83573 w 102834"/>
                  <a:gd name="connsiteY104" fmla="*/ 1476 h 28439"/>
                  <a:gd name="connsiteX105" fmla="*/ 102949 w 102834"/>
                  <a:gd name="connsiteY105" fmla="*/ 10728 h 28439"/>
                  <a:gd name="connsiteX106" fmla="*/ 100317 w 102834"/>
                  <a:gd name="connsiteY106" fmla="*/ 13249 h 28439"/>
                  <a:gd name="connsiteX107" fmla="*/ 96526 w 102834"/>
                  <a:gd name="connsiteY107" fmla="*/ 8893 h 28439"/>
                  <a:gd name="connsiteX108" fmla="*/ 92570 w 102834"/>
                  <a:gd name="connsiteY108" fmla="*/ 5292 h 28439"/>
                  <a:gd name="connsiteX109" fmla="*/ 94586 w 102834"/>
                  <a:gd name="connsiteY109" fmla="*/ 2484 h 28439"/>
                  <a:gd name="connsiteX110" fmla="*/ 98859 w 102834"/>
                  <a:gd name="connsiteY110" fmla="*/ 6084 h 28439"/>
                  <a:gd name="connsiteX111" fmla="*/ 102949 w 102834"/>
                  <a:gd name="connsiteY111" fmla="*/ 10728 h 28439"/>
                  <a:gd name="connsiteX112" fmla="*/ 102949 w 102834"/>
                  <a:gd name="connsiteY112" fmla="*/ 23257 h 28439"/>
                  <a:gd name="connsiteX113" fmla="*/ 100994 w 102834"/>
                  <a:gd name="connsiteY113" fmla="*/ 26712 h 28439"/>
                  <a:gd name="connsiteX114" fmla="*/ 97142 w 102834"/>
                  <a:gd name="connsiteY114" fmla="*/ 23113 h 28439"/>
                  <a:gd name="connsiteX115" fmla="*/ 95669 w 102834"/>
                  <a:gd name="connsiteY115" fmla="*/ 26640 h 28439"/>
                  <a:gd name="connsiteX116" fmla="*/ 90809 w 102834"/>
                  <a:gd name="connsiteY116" fmla="*/ 28080 h 28439"/>
                  <a:gd name="connsiteX117" fmla="*/ 86281 w 102834"/>
                  <a:gd name="connsiteY117" fmla="*/ 26749 h 28439"/>
                  <a:gd name="connsiteX118" fmla="*/ 84477 w 102834"/>
                  <a:gd name="connsiteY118" fmla="*/ 23077 h 28439"/>
                  <a:gd name="connsiteX119" fmla="*/ 86295 w 102834"/>
                  <a:gd name="connsiteY119" fmla="*/ 19116 h 28439"/>
                  <a:gd name="connsiteX120" fmla="*/ 90734 w 102834"/>
                  <a:gd name="connsiteY120" fmla="*/ 17640 h 28439"/>
                  <a:gd name="connsiteX121" fmla="*/ 92944 w 102834"/>
                  <a:gd name="connsiteY121" fmla="*/ 17821 h 28439"/>
                  <a:gd name="connsiteX122" fmla="*/ 92944 w 102834"/>
                  <a:gd name="connsiteY122" fmla="*/ 10008 h 28439"/>
                  <a:gd name="connsiteX123" fmla="*/ 97113 w 102834"/>
                  <a:gd name="connsiteY123" fmla="*/ 10008 h 28439"/>
                  <a:gd name="connsiteX124" fmla="*/ 97113 w 102834"/>
                  <a:gd name="connsiteY124" fmla="*/ 18936 h 28439"/>
                  <a:gd name="connsiteX125" fmla="*/ 102949 w 102834"/>
                  <a:gd name="connsiteY125" fmla="*/ 23257 h 28439"/>
                  <a:gd name="connsiteX126" fmla="*/ 92930 w 102834"/>
                  <a:gd name="connsiteY126" fmla="*/ 21132 h 28439"/>
                  <a:gd name="connsiteX127" fmla="*/ 90989 w 102834"/>
                  <a:gd name="connsiteY127" fmla="*/ 20880 h 28439"/>
                  <a:gd name="connsiteX128" fmla="*/ 89200 w 102834"/>
                  <a:gd name="connsiteY128" fmla="*/ 21420 h 28439"/>
                  <a:gd name="connsiteX129" fmla="*/ 88448 w 102834"/>
                  <a:gd name="connsiteY129" fmla="*/ 22824 h 28439"/>
                  <a:gd name="connsiteX130" fmla="*/ 90766 w 102834"/>
                  <a:gd name="connsiteY130" fmla="*/ 24733 h 28439"/>
                  <a:gd name="connsiteX131" fmla="*/ 92930 w 102834"/>
                  <a:gd name="connsiteY131" fmla="*/ 22968 h 28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</a:cxnLst>
                <a:rect l="l" t="t" r="r" b="b"/>
                <a:pathLst>
                  <a:path w="102834" h="28439">
                    <a:moveTo>
                      <a:pt x="24332" y="14904"/>
                    </a:moveTo>
                    <a:lnTo>
                      <a:pt x="22632" y="18936"/>
                    </a:lnTo>
                    <a:cubicBezTo>
                      <a:pt x="21099" y="17281"/>
                      <a:pt x="19900" y="15516"/>
                      <a:pt x="19036" y="13645"/>
                    </a:cubicBezTo>
                    <a:cubicBezTo>
                      <a:pt x="19068" y="14148"/>
                      <a:pt x="19083" y="14725"/>
                      <a:pt x="19083" y="15337"/>
                    </a:cubicBezTo>
                    <a:cubicBezTo>
                      <a:pt x="19083" y="23760"/>
                      <a:pt x="15940" y="28008"/>
                      <a:pt x="9651" y="28008"/>
                    </a:cubicBezTo>
                    <a:cubicBezTo>
                      <a:pt x="7134" y="28008"/>
                      <a:pt x="5140" y="27145"/>
                      <a:pt x="3664" y="25489"/>
                    </a:cubicBezTo>
                    <a:cubicBezTo>
                      <a:pt x="2188" y="23797"/>
                      <a:pt x="1454" y="21492"/>
                      <a:pt x="1454" y="18540"/>
                    </a:cubicBezTo>
                    <a:cubicBezTo>
                      <a:pt x="1454" y="16632"/>
                      <a:pt x="1943" y="14616"/>
                      <a:pt x="2926" y="12492"/>
                    </a:cubicBezTo>
                    <a:cubicBezTo>
                      <a:pt x="3909" y="10369"/>
                      <a:pt x="5133" y="8532"/>
                      <a:pt x="6598" y="6912"/>
                    </a:cubicBezTo>
                    <a:cubicBezTo>
                      <a:pt x="4110" y="7489"/>
                      <a:pt x="2066" y="7885"/>
                      <a:pt x="460" y="8029"/>
                    </a:cubicBezTo>
                    <a:lnTo>
                      <a:pt x="114" y="4105"/>
                    </a:lnTo>
                    <a:cubicBezTo>
                      <a:pt x="3974" y="3709"/>
                      <a:pt x="7437" y="3097"/>
                      <a:pt x="10493" y="2196"/>
                    </a:cubicBezTo>
                    <a:lnTo>
                      <a:pt x="12045" y="5292"/>
                    </a:lnTo>
                    <a:cubicBezTo>
                      <a:pt x="10169" y="6768"/>
                      <a:pt x="8575" y="8784"/>
                      <a:pt x="7261" y="11305"/>
                    </a:cubicBezTo>
                    <a:cubicBezTo>
                      <a:pt x="5957" y="13789"/>
                      <a:pt x="5306" y="16236"/>
                      <a:pt x="5306" y="18613"/>
                    </a:cubicBezTo>
                    <a:cubicBezTo>
                      <a:pt x="5306" y="20233"/>
                      <a:pt x="5716" y="21564"/>
                      <a:pt x="6537" y="22572"/>
                    </a:cubicBezTo>
                    <a:cubicBezTo>
                      <a:pt x="7368" y="23580"/>
                      <a:pt x="8427" y="24084"/>
                      <a:pt x="9712" y="24084"/>
                    </a:cubicBezTo>
                    <a:cubicBezTo>
                      <a:pt x="11667" y="24084"/>
                      <a:pt x="13121" y="23292"/>
                      <a:pt x="14075" y="21672"/>
                    </a:cubicBezTo>
                    <a:cubicBezTo>
                      <a:pt x="15036" y="20053"/>
                      <a:pt x="15519" y="17497"/>
                      <a:pt x="15519" y="14005"/>
                    </a:cubicBezTo>
                    <a:cubicBezTo>
                      <a:pt x="15519" y="10045"/>
                      <a:pt x="15083" y="6840"/>
                      <a:pt x="14209" y="4393"/>
                    </a:cubicBezTo>
                    <a:lnTo>
                      <a:pt x="17776" y="3024"/>
                    </a:lnTo>
                    <a:cubicBezTo>
                      <a:pt x="19011" y="7885"/>
                      <a:pt x="21196" y="11845"/>
                      <a:pt x="24335" y="14904"/>
                    </a:cubicBezTo>
                    <a:close/>
                    <a:moveTo>
                      <a:pt x="44474" y="4537"/>
                    </a:moveTo>
                    <a:lnTo>
                      <a:pt x="42911" y="8353"/>
                    </a:lnTo>
                    <a:cubicBezTo>
                      <a:pt x="41237" y="7489"/>
                      <a:pt x="39110" y="6733"/>
                      <a:pt x="36532" y="6121"/>
                    </a:cubicBezTo>
                    <a:cubicBezTo>
                      <a:pt x="33965" y="5508"/>
                      <a:pt x="31820" y="5113"/>
                      <a:pt x="30095" y="4933"/>
                    </a:cubicBezTo>
                    <a:lnTo>
                      <a:pt x="31010" y="1297"/>
                    </a:lnTo>
                    <a:cubicBezTo>
                      <a:pt x="35934" y="1909"/>
                      <a:pt x="40424" y="2989"/>
                      <a:pt x="44474" y="4537"/>
                    </a:cubicBezTo>
                    <a:close/>
                    <a:moveTo>
                      <a:pt x="29447" y="28080"/>
                    </a:moveTo>
                    <a:lnTo>
                      <a:pt x="28951" y="24265"/>
                    </a:lnTo>
                    <a:cubicBezTo>
                      <a:pt x="33144" y="24265"/>
                      <a:pt x="36330" y="23869"/>
                      <a:pt x="38519" y="23077"/>
                    </a:cubicBezTo>
                    <a:cubicBezTo>
                      <a:pt x="40705" y="22249"/>
                      <a:pt x="41799" y="20917"/>
                      <a:pt x="41799" y="19080"/>
                    </a:cubicBezTo>
                    <a:cubicBezTo>
                      <a:pt x="41799" y="17749"/>
                      <a:pt x="41443" y="16704"/>
                      <a:pt x="40730" y="16021"/>
                    </a:cubicBezTo>
                    <a:cubicBezTo>
                      <a:pt x="40028" y="15265"/>
                      <a:pt x="39056" y="14904"/>
                      <a:pt x="37810" y="14904"/>
                    </a:cubicBezTo>
                    <a:cubicBezTo>
                      <a:pt x="36165" y="14904"/>
                      <a:pt x="34527" y="15444"/>
                      <a:pt x="32892" y="16452"/>
                    </a:cubicBezTo>
                    <a:cubicBezTo>
                      <a:pt x="31258" y="17497"/>
                      <a:pt x="29937" y="18864"/>
                      <a:pt x="28936" y="20556"/>
                    </a:cubicBezTo>
                    <a:lnTo>
                      <a:pt x="25837" y="18613"/>
                    </a:lnTo>
                    <a:cubicBezTo>
                      <a:pt x="27050" y="15084"/>
                      <a:pt x="27734" y="10837"/>
                      <a:pt x="27881" y="5869"/>
                    </a:cubicBezTo>
                    <a:lnTo>
                      <a:pt x="32111" y="6121"/>
                    </a:lnTo>
                    <a:cubicBezTo>
                      <a:pt x="31949" y="9324"/>
                      <a:pt x="31596" y="11952"/>
                      <a:pt x="31056" y="14040"/>
                    </a:cubicBezTo>
                    <a:cubicBezTo>
                      <a:pt x="32011" y="13284"/>
                      <a:pt x="33191" y="12637"/>
                      <a:pt x="34606" y="12132"/>
                    </a:cubicBezTo>
                    <a:cubicBezTo>
                      <a:pt x="36021" y="11592"/>
                      <a:pt x="37321" y="11340"/>
                      <a:pt x="38505" y="11340"/>
                    </a:cubicBezTo>
                    <a:cubicBezTo>
                      <a:pt x="40910" y="11340"/>
                      <a:pt x="42789" y="12024"/>
                      <a:pt x="44146" y="13356"/>
                    </a:cubicBezTo>
                    <a:cubicBezTo>
                      <a:pt x="45500" y="14653"/>
                      <a:pt x="46176" y="16597"/>
                      <a:pt x="46176" y="19080"/>
                    </a:cubicBezTo>
                    <a:cubicBezTo>
                      <a:pt x="46176" y="20952"/>
                      <a:pt x="45615" y="22537"/>
                      <a:pt x="44492" y="23869"/>
                    </a:cubicBezTo>
                    <a:cubicBezTo>
                      <a:pt x="43369" y="25164"/>
                      <a:pt x="41817" y="26137"/>
                      <a:pt x="39841" y="26821"/>
                    </a:cubicBezTo>
                    <a:cubicBezTo>
                      <a:pt x="37868" y="27505"/>
                      <a:pt x="34401" y="27901"/>
                      <a:pt x="29447" y="28080"/>
                    </a:cubicBezTo>
                    <a:close/>
                    <a:moveTo>
                      <a:pt x="58496" y="4645"/>
                    </a:moveTo>
                    <a:cubicBezTo>
                      <a:pt x="58496" y="5292"/>
                      <a:pt x="58474" y="6048"/>
                      <a:pt x="58434" y="6949"/>
                    </a:cubicBezTo>
                    <a:lnTo>
                      <a:pt x="61761" y="6949"/>
                    </a:lnTo>
                    <a:cubicBezTo>
                      <a:pt x="63132" y="6949"/>
                      <a:pt x="64238" y="7524"/>
                      <a:pt x="65069" y="8640"/>
                    </a:cubicBezTo>
                    <a:cubicBezTo>
                      <a:pt x="65912" y="9757"/>
                      <a:pt x="66333" y="11196"/>
                      <a:pt x="66333" y="12997"/>
                    </a:cubicBezTo>
                    <a:cubicBezTo>
                      <a:pt x="66333" y="17425"/>
                      <a:pt x="65908" y="21024"/>
                      <a:pt x="65055" y="23760"/>
                    </a:cubicBezTo>
                    <a:cubicBezTo>
                      <a:pt x="64202" y="26497"/>
                      <a:pt x="62751" y="27864"/>
                      <a:pt x="60706" y="27864"/>
                    </a:cubicBezTo>
                    <a:cubicBezTo>
                      <a:pt x="59464" y="27864"/>
                      <a:pt x="57779" y="27180"/>
                      <a:pt x="55652" y="25885"/>
                    </a:cubicBezTo>
                    <a:lnTo>
                      <a:pt x="56764" y="21960"/>
                    </a:lnTo>
                    <a:cubicBezTo>
                      <a:pt x="57337" y="22393"/>
                      <a:pt x="57938" y="22752"/>
                      <a:pt x="58571" y="23077"/>
                    </a:cubicBezTo>
                    <a:cubicBezTo>
                      <a:pt x="59212" y="23401"/>
                      <a:pt x="59694" y="23545"/>
                      <a:pt x="60015" y="23545"/>
                    </a:cubicBezTo>
                    <a:cubicBezTo>
                      <a:pt x="60306" y="23545"/>
                      <a:pt x="60562" y="23401"/>
                      <a:pt x="60782" y="23113"/>
                    </a:cubicBezTo>
                    <a:cubicBezTo>
                      <a:pt x="61001" y="22824"/>
                      <a:pt x="61228" y="22212"/>
                      <a:pt x="61459" y="21276"/>
                    </a:cubicBezTo>
                    <a:cubicBezTo>
                      <a:pt x="61689" y="20377"/>
                      <a:pt x="61865" y="19332"/>
                      <a:pt x="61984" y="18145"/>
                    </a:cubicBezTo>
                    <a:cubicBezTo>
                      <a:pt x="62103" y="16957"/>
                      <a:pt x="62164" y="15624"/>
                      <a:pt x="62164" y="14076"/>
                    </a:cubicBezTo>
                    <a:cubicBezTo>
                      <a:pt x="62164" y="13069"/>
                      <a:pt x="62117" y="12348"/>
                      <a:pt x="62027" y="11952"/>
                    </a:cubicBezTo>
                    <a:cubicBezTo>
                      <a:pt x="61937" y="11521"/>
                      <a:pt x="61786" y="11233"/>
                      <a:pt x="61577" y="11016"/>
                    </a:cubicBezTo>
                    <a:cubicBezTo>
                      <a:pt x="61365" y="10800"/>
                      <a:pt x="61106" y="10693"/>
                      <a:pt x="60796" y="10693"/>
                    </a:cubicBezTo>
                    <a:lnTo>
                      <a:pt x="58161" y="10693"/>
                    </a:lnTo>
                    <a:cubicBezTo>
                      <a:pt x="57448" y="17712"/>
                      <a:pt x="55346" y="23580"/>
                      <a:pt x="51843" y="28332"/>
                    </a:cubicBezTo>
                    <a:lnTo>
                      <a:pt x="48624" y="25885"/>
                    </a:lnTo>
                    <a:cubicBezTo>
                      <a:pt x="49676" y="24372"/>
                      <a:pt x="50749" y="22321"/>
                      <a:pt x="51843" y="19765"/>
                    </a:cubicBezTo>
                    <a:cubicBezTo>
                      <a:pt x="52937" y="17209"/>
                      <a:pt x="53668" y="14185"/>
                      <a:pt x="54039" y="10693"/>
                    </a:cubicBezTo>
                    <a:lnTo>
                      <a:pt x="49560" y="10693"/>
                    </a:lnTo>
                    <a:lnTo>
                      <a:pt x="49560" y="6949"/>
                    </a:lnTo>
                    <a:lnTo>
                      <a:pt x="54359" y="6949"/>
                    </a:lnTo>
                    <a:lnTo>
                      <a:pt x="54359" y="1153"/>
                    </a:lnTo>
                    <a:lnTo>
                      <a:pt x="58496" y="1153"/>
                    </a:lnTo>
                    <a:close/>
                    <a:moveTo>
                      <a:pt x="74004" y="17209"/>
                    </a:moveTo>
                    <a:lnTo>
                      <a:pt x="70005" y="18324"/>
                    </a:lnTo>
                    <a:cubicBezTo>
                      <a:pt x="69332" y="15409"/>
                      <a:pt x="68766" y="13356"/>
                      <a:pt x="68306" y="12097"/>
                    </a:cubicBezTo>
                    <a:cubicBezTo>
                      <a:pt x="67852" y="10872"/>
                      <a:pt x="67280" y="9576"/>
                      <a:pt x="66588" y="8244"/>
                    </a:cubicBezTo>
                    <a:cubicBezTo>
                      <a:pt x="65908" y="6912"/>
                      <a:pt x="65336" y="5904"/>
                      <a:pt x="64875" y="5292"/>
                    </a:cubicBezTo>
                    <a:lnTo>
                      <a:pt x="68198" y="3132"/>
                    </a:lnTo>
                    <a:cubicBezTo>
                      <a:pt x="69652" y="5076"/>
                      <a:pt x="70890" y="7308"/>
                      <a:pt x="71917" y="9864"/>
                    </a:cubicBezTo>
                    <a:cubicBezTo>
                      <a:pt x="72946" y="12420"/>
                      <a:pt x="73644" y="14869"/>
                      <a:pt x="74004" y="17209"/>
                    </a:cubicBezTo>
                    <a:close/>
                    <a:moveTo>
                      <a:pt x="77633" y="4393"/>
                    </a:moveTo>
                    <a:lnTo>
                      <a:pt x="75480" y="5185"/>
                    </a:lnTo>
                    <a:cubicBezTo>
                      <a:pt x="74728" y="3348"/>
                      <a:pt x="74062" y="1837"/>
                      <a:pt x="73479" y="648"/>
                    </a:cubicBezTo>
                    <a:lnTo>
                      <a:pt x="75542" y="-107"/>
                    </a:lnTo>
                    <a:cubicBezTo>
                      <a:pt x="76233" y="1225"/>
                      <a:pt x="76928" y="2701"/>
                      <a:pt x="77633" y="4393"/>
                    </a:cubicBezTo>
                    <a:close/>
                    <a:moveTo>
                      <a:pt x="73104" y="4824"/>
                    </a:moveTo>
                    <a:lnTo>
                      <a:pt x="70952" y="5580"/>
                    </a:lnTo>
                    <a:cubicBezTo>
                      <a:pt x="70361" y="4140"/>
                      <a:pt x="69663" y="2629"/>
                      <a:pt x="68860" y="1080"/>
                    </a:cubicBezTo>
                    <a:lnTo>
                      <a:pt x="70980" y="324"/>
                    </a:lnTo>
                    <a:cubicBezTo>
                      <a:pt x="71917" y="2124"/>
                      <a:pt x="72622" y="3637"/>
                      <a:pt x="73104" y="4824"/>
                    </a:cubicBezTo>
                    <a:close/>
                    <a:moveTo>
                      <a:pt x="87501" y="1584"/>
                    </a:moveTo>
                    <a:cubicBezTo>
                      <a:pt x="87451" y="3204"/>
                      <a:pt x="87361" y="4680"/>
                      <a:pt x="87231" y="6013"/>
                    </a:cubicBezTo>
                    <a:lnTo>
                      <a:pt x="92329" y="6013"/>
                    </a:lnTo>
                    <a:lnTo>
                      <a:pt x="92329" y="9613"/>
                    </a:lnTo>
                    <a:lnTo>
                      <a:pt x="86763" y="9613"/>
                    </a:lnTo>
                    <a:cubicBezTo>
                      <a:pt x="85892" y="15444"/>
                      <a:pt x="84081" y="20556"/>
                      <a:pt x="81330" y="24912"/>
                    </a:cubicBezTo>
                    <a:lnTo>
                      <a:pt x="78098" y="22537"/>
                    </a:lnTo>
                    <a:cubicBezTo>
                      <a:pt x="80276" y="19188"/>
                      <a:pt x="81824" y="14869"/>
                      <a:pt x="82745" y="9613"/>
                    </a:cubicBezTo>
                    <a:lnTo>
                      <a:pt x="79044" y="9613"/>
                    </a:lnTo>
                    <a:lnTo>
                      <a:pt x="79044" y="6013"/>
                    </a:lnTo>
                    <a:lnTo>
                      <a:pt x="83257" y="6013"/>
                    </a:lnTo>
                    <a:cubicBezTo>
                      <a:pt x="83426" y="4572"/>
                      <a:pt x="83534" y="3060"/>
                      <a:pt x="83573" y="1476"/>
                    </a:cubicBezTo>
                    <a:close/>
                    <a:moveTo>
                      <a:pt x="102949" y="10728"/>
                    </a:moveTo>
                    <a:lnTo>
                      <a:pt x="100317" y="13249"/>
                    </a:lnTo>
                    <a:cubicBezTo>
                      <a:pt x="99446" y="11989"/>
                      <a:pt x="98182" y="10548"/>
                      <a:pt x="96526" y="8893"/>
                    </a:cubicBezTo>
                    <a:cubicBezTo>
                      <a:pt x="94881" y="7201"/>
                      <a:pt x="93563" y="6013"/>
                      <a:pt x="92570" y="5292"/>
                    </a:cubicBezTo>
                    <a:lnTo>
                      <a:pt x="94586" y="2484"/>
                    </a:lnTo>
                    <a:cubicBezTo>
                      <a:pt x="95777" y="3241"/>
                      <a:pt x="97203" y="4465"/>
                      <a:pt x="98859" y="6084"/>
                    </a:cubicBezTo>
                    <a:cubicBezTo>
                      <a:pt x="100522" y="7741"/>
                      <a:pt x="101886" y="9289"/>
                      <a:pt x="102949" y="10728"/>
                    </a:cubicBezTo>
                    <a:close/>
                    <a:moveTo>
                      <a:pt x="102949" y="23257"/>
                    </a:moveTo>
                    <a:lnTo>
                      <a:pt x="100994" y="26712"/>
                    </a:lnTo>
                    <a:cubicBezTo>
                      <a:pt x="99460" y="25056"/>
                      <a:pt x="98175" y="23869"/>
                      <a:pt x="97142" y="23113"/>
                    </a:cubicBezTo>
                    <a:cubicBezTo>
                      <a:pt x="97142" y="24481"/>
                      <a:pt x="96652" y="25669"/>
                      <a:pt x="95669" y="26640"/>
                    </a:cubicBezTo>
                    <a:cubicBezTo>
                      <a:pt x="94687" y="27613"/>
                      <a:pt x="93067" y="28080"/>
                      <a:pt x="90809" y="28080"/>
                    </a:cubicBezTo>
                    <a:cubicBezTo>
                      <a:pt x="88995" y="28080"/>
                      <a:pt x="87487" y="27648"/>
                      <a:pt x="86281" y="26749"/>
                    </a:cubicBezTo>
                    <a:cubicBezTo>
                      <a:pt x="85078" y="25885"/>
                      <a:pt x="84477" y="24661"/>
                      <a:pt x="84477" y="23077"/>
                    </a:cubicBezTo>
                    <a:cubicBezTo>
                      <a:pt x="84477" y="21420"/>
                      <a:pt x="85082" y="20089"/>
                      <a:pt x="86295" y="19116"/>
                    </a:cubicBezTo>
                    <a:cubicBezTo>
                      <a:pt x="87512" y="18145"/>
                      <a:pt x="88988" y="17640"/>
                      <a:pt x="90734" y="17640"/>
                    </a:cubicBezTo>
                    <a:cubicBezTo>
                      <a:pt x="91536" y="17640"/>
                      <a:pt x="92274" y="17712"/>
                      <a:pt x="92944" y="17821"/>
                    </a:cubicBezTo>
                    <a:lnTo>
                      <a:pt x="92944" y="10008"/>
                    </a:lnTo>
                    <a:lnTo>
                      <a:pt x="97113" y="10008"/>
                    </a:lnTo>
                    <a:lnTo>
                      <a:pt x="97113" y="18936"/>
                    </a:lnTo>
                    <a:cubicBezTo>
                      <a:pt x="98668" y="19728"/>
                      <a:pt x="100612" y="21169"/>
                      <a:pt x="102949" y="23257"/>
                    </a:cubicBezTo>
                    <a:close/>
                    <a:moveTo>
                      <a:pt x="92930" y="21132"/>
                    </a:moveTo>
                    <a:cubicBezTo>
                      <a:pt x="92329" y="20952"/>
                      <a:pt x="91680" y="20880"/>
                      <a:pt x="90989" y="20880"/>
                    </a:cubicBezTo>
                    <a:cubicBezTo>
                      <a:pt x="90309" y="20880"/>
                      <a:pt x="89711" y="21061"/>
                      <a:pt x="89200" y="21420"/>
                    </a:cubicBezTo>
                    <a:cubicBezTo>
                      <a:pt x="88700" y="21744"/>
                      <a:pt x="88448" y="22212"/>
                      <a:pt x="88448" y="22824"/>
                    </a:cubicBezTo>
                    <a:cubicBezTo>
                      <a:pt x="88448" y="24084"/>
                      <a:pt x="89222" y="24733"/>
                      <a:pt x="90766" y="24733"/>
                    </a:cubicBezTo>
                    <a:cubicBezTo>
                      <a:pt x="92210" y="24733"/>
                      <a:pt x="92930" y="24156"/>
                      <a:pt x="92930" y="22968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03" name="フリーフォーム: 図形 9702">
                <a:extLst>
                  <a:ext uri="{FF2B5EF4-FFF2-40B4-BE49-F238E27FC236}">
                    <a16:creationId xmlns:a16="http://schemas.microsoft.com/office/drawing/2014/main" id="{2D098405-1AEC-89A8-9695-46B827E4D241}"/>
                  </a:ext>
                </a:extLst>
              </p:cNvPr>
              <p:cNvSpPr/>
              <p:nvPr/>
            </p:nvSpPr>
            <p:spPr>
              <a:xfrm>
                <a:off x="2912541" y="1369727"/>
                <a:ext cx="103845" cy="27864"/>
              </a:xfrm>
              <a:custGeom>
                <a:avLst/>
                <a:gdLst>
                  <a:gd name="connsiteX0" fmla="*/ 20213 w 103845"/>
                  <a:gd name="connsiteY0" fmla="*/ 26464 h 27864"/>
                  <a:gd name="connsiteX1" fmla="*/ 114 w 103845"/>
                  <a:gd name="connsiteY1" fmla="*/ 26464 h 27864"/>
                  <a:gd name="connsiteX2" fmla="*/ 114 w 103845"/>
                  <a:gd name="connsiteY2" fmla="*/ 3532 h 27864"/>
                  <a:gd name="connsiteX3" fmla="*/ 20213 w 103845"/>
                  <a:gd name="connsiteY3" fmla="*/ 3532 h 27864"/>
                  <a:gd name="connsiteX4" fmla="*/ 15641 w 103845"/>
                  <a:gd name="connsiteY4" fmla="*/ 22612 h 27864"/>
                  <a:gd name="connsiteX5" fmla="*/ 15641 w 103845"/>
                  <a:gd name="connsiteY5" fmla="*/ 7312 h 27864"/>
                  <a:gd name="connsiteX6" fmla="*/ 4600 w 103845"/>
                  <a:gd name="connsiteY6" fmla="*/ 7312 h 27864"/>
                  <a:gd name="connsiteX7" fmla="*/ 4600 w 103845"/>
                  <a:gd name="connsiteY7" fmla="*/ 22612 h 27864"/>
                  <a:gd name="connsiteX8" fmla="*/ 47246 w 103845"/>
                  <a:gd name="connsiteY8" fmla="*/ 16384 h 27864"/>
                  <a:gd name="connsiteX9" fmla="*/ 25134 w 103845"/>
                  <a:gd name="connsiteY9" fmla="*/ 16384 h 27864"/>
                  <a:gd name="connsiteX10" fmla="*/ 25134 w 103845"/>
                  <a:gd name="connsiteY10" fmla="*/ 12388 h 27864"/>
                  <a:gd name="connsiteX11" fmla="*/ 47246 w 103845"/>
                  <a:gd name="connsiteY11" fmla="*/ 12388 h 27864"/>
                  <a:gd name="connsiteX12" fmla="*/ 69091 w 103845"/>
                  <a:gd name="connsiteY12" fmla="*/ 25384 h 27864"/>
                  <a:gd name="connsiteX13" fmla="*/ 65087 w 103845"/>
                  <a:gd name="connsiteY13" fmla="*/ 27760 h 27864"/>
                  <a:gd name="connsiteX14" fmla="*/ 53128 w 103845"/>
                  <a:gd name="connsiteY14" fmla="*/ 13792 h 27864"/>
                  <a:gd name="connsiteX15" fmla="*/ 56166 w 103845"/>
                  <a:gd name="connsiteY15" fmla="*/ 10984 h 27864"/>
                  <a:gd name="connsiteX16" fmla="*/ 61628 w 103845"/>
                  <a:gd name="connsiteY16" fmla="*/ 16060 h 27864"/>
                  <a:gd name="connsiteX17" fmla="*/ 68475 w 103845"/>
                  <a:gd name="connsiteY17" fmla="*/ 6772 h 27864"/>
                  <a:gd name="connsiteX18" fmla="*/ 51173 w 103845"/>
                  <a:gd name="connsiteY18" fmla="*/ 6772 h 27864"/>
                  <a:gd name="connsiteX19" fmla="*/ 51173 w 103845"/>
                  <a:gd name="connsiteY19" fmla="*/ 2812 h 27864"/>
                  <a:gd name="connsiteX20" fmla="*/ 72489 w 103845"/>
                  <a:gd name="connsiteY20" fmla="*/ 2812 h 27864"/>
                  <a:gd name="connsiteX21" fmla="*/ 73918 w 103845"/>
                  <a:gd name="connsiteY21" fmla="*/ 4756 h 27864"/>
                  <a:gd name="connsiteX22" fmla="*/ 69980 w 103845"/>
                  <a:gd name="connsiteY22" fmla="*/ 12136 h 27864"/>
                  <a:gd name="connsiteX23" fmla="*/ 64472 w 103845"/>
                  <a:gd name="connsiteY23" fmla="*/ 18976 h 27864"/>
                  <a:gd name="connsiteX24" fmla="*/ 69091 w 103845"/>
                  <a:gd name="connsiteY24" fmla="*/ 25384 h 27864"/>
                  <a:gd name="connsiteX25" fmla="*/ 103704 w 103845"/>
                  <a:gd name="connsiteY25" fmla="*/ 9292 h 27864"/>
                  <a:gd name="connsiteX26" fmla="*/ 100018 w 103845"/>
                  <a:gd name="connsiteY26" fmla="*/ 9292 h 27864"/>
                  <a:gd name="connsiteX27" fmla="*/ 100018 w 103845"/>
                  <a:gd name="connsiteY27" fmla="*/ 5764 h 27864"/>
                  <a:gd name="connsiteX28" fmla="*/ 79833 w 103845"/>
                  <a:gd name="connsiteY28" fmla="*/ 5764 h 27864"/>
                  <a:gd name="connsiteX29" fmla="*/ 79833 w 103845"/>
                  <a:gd name="connsiteY29" fmla="*/ 9544 h 27864"/>
                  <a:gd name="connsiteX30" fmla="*/ 76071 w 103845"/>
                  <a:gd name="connsiteY30" fmla="*/ 9544 h 27864"/>
                  <a:gd name="connsiteX31" fmla="*/ 76071 w 103845"/>
                  <a:gd name="connsiteY31" fmla="*/ 2452 h 27864"/>
                  <a:gd name="connsiteX32" fmla="*/ 87623 w 103845"/>
                  <a:gd name="connsiteY32" fmla="*/ 2452 h 27864"/>
                  <a:gd name="connsiteX33" fmla="*/ 87623 w 103845"/>
                  <a:gd name="connsiteY33" fmla="*/ -104 h 27864"/>
                  <a:gd name="connsiteX34" fmla="*/ 92033 w 103845"/>
                  <a:gd name="connsiteY34" fmla="*/ -104 h 27864"/>
                  <a:gd name="connsiteX35" fmla="*/ 92033 w 103845"/>
                  <a:gd name="connsiteY35" fmla="*/ 2452 h 27864"/>
                  <a:gd name="connsiteX36" fmla="*/ 103704 w 103845"/>
                  <a:gd name="connsiteY36" fmla="*/ 2452 h 27864"/>
                  <a:gd name="connsiteX37" fmla="*/ 92469 w 103845"/>
                  <a:gd name="connsiteY37" fmla="*/ 24088 h 27864"/>
                  <a:gd name="connsiteX38" fmla="*/ 91357 w 103845"/>
                  <a:gd name="connsiteY38" fmla="*/ 26500 h 27864"/>
                  <a:gd name="connsiteX39" fmla="*/ 88408 w 103845"/>
                  <a:gd name="connsiteY39" fmla="*/ 27436 h 27864"/>
                  <a:gd name="connsiteX40" fmla="*/ 83321 w 103845"/>
                  <a:gd name="connsiteY40" fmla="*/ 27436 h 27864"/>
                  <a:gd name="connsiteX41" fmla="*/ 82825 w 103845"/>
                  <a:gd name="connsiteY41" fmla="*/ 23476 h 27864"/>
                  <a:gd name="connsiteX42" fmla="*/ 87144 w 103845"/>
                  <a:gd name="connsiteY42" fmla="*/ 23476 h 27864"/>
                  <a:gd name="connsiteX43" fmla="*/ 88059 w 103845"/>
                  <a:gd name="connsiteY43" fmla="*/ 22684 h 27864"/>
                  <a:gd name="connsiteX44" fmla="*/ 88059 w 103845"/>
                  <a:gd name="connsiteY44" fmla="*/ 19264 h 27864"/>
                  <a:gd name="connsiteX45" fmla="*/ 75920 w 103845"/>
                  <a:gd name="connsiteY45" fmla="*/ 19264 h 27864"/>
                  <a:gd name="connsiteX46" fmla="*/ 75920 w 103845"/>
                  <a:gd name="connsiteY46" fmla="*/ 15628 h 27864"/>
                  <a:gd name="connsiteX47" fmla="*/ 88059 w 103845"/>
                  <a:gd name="connsiteY47" fmla="*/ 15628 h 27864"/>
                  <a:gd name="connsiteX48" fmla="*/ 88059 w 103845"/>
                  <a:gd name="connsiteY48" fmla="*/ 12712 h 27864"/>
                  <a:gd name="connsiteX49" fmla="*/ 90258 w 103845"/>
                  <a:gd name="connsiteY49" fmla="*/ 12712 h 27864"/>
                  <a:gd name="connsiteX50" fmla="*/ 93552 w 103845"/>
                  <a:gd name="connsiteY50" fmla="*/ 10768 h 27864"/>
                  <a:gd name="connsiteX51" fmla="*/ 80765 w 103845"/>
                  <a:gd name="connsiteY51" fmla="*/ 10804 h 27864"/>
                  <a:gd name="connsiteX52" fmla="*/ 80765 w 103845"/>
                  <a:gd name="connsiteY52" fmla="*/ 7528 h 27864"/>
                  <a:gd name="connsiteX53" fmla="*/ 98139 w 103845"/>
                  <a:gd name="connsiteY53" fmla="*/ 7528 h 27864"/>
                  <a:gd name="connsiteX54" fmla="*/ 100112 w 103845"/>
                  <a:gd name="connsiteY54" fmla="*/ 9652 h 27864"/>
                  <a:gd name="connsiteX55" fmla="*/ 92469 w 103845"/>
                  <a:gd name="connsiteY55" fmla="*/ 15088 h 27864"/>
                  <a:gd name="connsiteX56" fmla="*/ 92469 w 103845"/>
                  <a:gd name="connsiteY56" fmla="*/ 15628 h 27864"/>
                  <a:gd name="connsiteX57" fmla="*/ 103960 w 103845"/>
                  <a:gd name="connsiteY57" fmla="*/ 15628 h 27864"/>
                  <a:gd name="connsiteX58" fmla="*/ 103960 w 103845"/>
                  <a:gd name="connsiteY58" fmla="*/ 19264 h 27864"/>
                  <a:gd name="connsiteX59" fmla="*/ 92469 w 103845"/>
                  <a:gd name="connsiteY59" fmla="*/ 19264 h 27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03845" h="27864">
                    <a:moveTo>
                      <a:pt x="20213" y="26464"/>
                    </a:moveTo>
                    <a:lnTo>
                      <a:pt x="114" y="26464"/>
                    </a:lnTo>
                    <a:lnTo>
                      <a:pt x="114" y="3532"/>
                    </a:lnTo>
                    <a:lnTo>
                      <a:pt x="20213" y="3532"/>
                    </a:lnTo>
                    <a:close/>
                    <a:moveTo>
                      <a:pt x="15641" y="22612"/>
                    </a:moveTo>
                    <a:lnTo>
                      <a:pt x="15641" y="7312"/>
                    </a:lnTo>
                    <a:lnTo>
                      <a:pt x="4600" y="7312"/>
                    </a:lnTo>
                    <a:lnTo>
                      <a:pt x="4600" y="22612"/>
                    </a:lnTo>
                    <a:close/>
                    <a:moveTo>
                      <a:pt x="47246" y="16384"/>
                    </a:moveTo>
                    <a:lnTo>
                      <a:pt x="25134" y="16384"/>
                    </a:lnTo>
                    <a:lnTo>
                      <a:pt x="25134" y="12388"/>
                    </a:lnTo>
                    <a:lnTo>
                      <a:pt x="47246" y="12388"/>
                    </a:lnTo>
                    <a:close/>
                    <a:moveTo>
                      <a:pt x="69091" y="25384"/>
                    </a:moveTo>
                    <a:lnTo>
                      <a:pt x="65087" y="27760"/>
                    </a:lnTo>
                    <a:cubicBezTo>
                      <a:pt x="61858" y="22576"/>
                      <a:pt x="57873" y="17932"/>
                      <a:pt x="53128" y="13792"/>
                    </a:cubicBezTo>
                    <a:lnTo>
                      <a:pt x="56166" y="10984"/>
                    </a:lnTo>
                    <a:cubicBezTo>
                      <a:pt x="58164" y="12604"/>
                      <a:pt x="59982" y="14296"/>
                      <a:pt x="61628" y="16060"/>
                    </a:cubicBezTo>
                    <a:cubicBezTo>
                      <a:pt x="64486" y="12928"/>
                      <a:pt x="66769" y="9832"/>
                      <a:pt x="68475" y="6772"/>
                    </a:cubicBezTo>
                    <a:lnTo>
                      <a:pt x="51173" y="6772"/>
                    </a:lnTo>
                    <a:lnTo>
                      <a:pt x="51173" y="2812"/>
                    </a:lnTo>
                    <a:lnTo>
                      <a:pt x="72489" y="2812"/>
                    </a:lnTo>
                    <a:lnTo>
                      <a:pt x="73918" y="4756"/>
                    </a:lnTo>
                    <a:cubicBezTo>
                      <a:pt x="72996" y="7132"/>
                      <a:pt x="71682" y="9580"/>
                      <a:pt x="69980" y="12136"/>
                    </a:cubicBezTo>
                    <a:cubicBezTo>
                      <a:pt x="68284" y="14692"/>
                      <a:pt x="66448" y="16960"/>
                      <a:pt x="64472" y="18976"/>
                    </a:cubicBezTo>
                    <a:cubicBezTo>
                      <a:pt x="65123" y="19804"/>
                      <a:pt x="66664" y="21928"/>
                      <a:pt x="69091" y="25384"/>
                    </a:cubicBezTo>
                    <a:close/>
                    <a:moveTo>
                      <a:pt x="103704" y="9292"/>
                    </a:moveTo>
                    <a:lnTo>
                      <a:pt x="100018" y="9292"/>
                    </a:lnTo>
                    <a:lnTo>
                      <a:pt x="100018" y="5764"/>
                    </a:lnTo>
                    <a:lnTo>
                      <a:pt x="79833" y="5764"/>
                    </a:lnTo>
                    <a:lnTo>
                      <a:pt x="79833" y="9544"/>
                    </a:lnTo>
                    <a:lnTo>
                      <a:pt x="76071" y="9544"/>
                    </a:lnTo>
                    <a:lnTo>
                      <a:pt x="76071" y="2452"/>
                    </a:lnTo>
                    <a:lnTo>
                      <a:pt x="87623" y="2452"/>
                    </a:lnTo>
                    <a:lnTo>
                      <a:pt x="87623" y="-104"/>
                    </a:lnTo>
                    <a:lnTo>
                      <a:pt x="92033" y="-104"/>
                    </a:lnTo>
                    <a:lnTo>
                      <a:pt x="92033" y="2452"/>
                    </a:lnTo>
                    <a:lnTo>
                      <a:pt x="103704" y="2452"/>
                    </a:lnTo>
                    <a:close/>
                    <a:moveTo>
                      <a:pt x="92469" y="24088"/>
                    </a:moveTo>
                    <a:cubicBezTo>
                      <a:pt x="92469" y="25060"/>
                      <a:pt x="92098" y="25888"/>
                      <a:pt x="91357" y="26500"/>
                    </a:cubicBezTo>
                    <a:cubicBezTo>
                      <a:pt x="90622" y="27112"/>
                      <a:pt x="89639" y="27436"/>
                      <a:pt x="88408" y="27436"/>
                    </a:cubicBezTo>
                    <a:lnTo>
                      <a:pt x="83321" y="27436"/>
                    </a:lnTo>
                    <a:lnTo>
                      <a:pt x="82825" y="23476"/>
                    </a:lnTo>
                    <a:lnTo>
                      <a:pt x="87144" y="23476"/>
                    </a:lnTo>
                    <a:cubicBezTo>
                      <a:pt x="87753" y="23476"/>
                      <a:pt x="88059" y="23224"/>
                      <a:pt x="88059" y="22684"/>
                    </a:cubicBezTo>
                    <a:lnTo>
                      <a:pt x="88059" y="19264"/>
                    </a:lnTo>
                    <a:lnTo>
                      <a:pt x="75920" y="19264"/>
                    </a:lnTo>
                    <a:lnTo>
                      <a:pt x="75920" y="15628"/>
                    </a:lnTo>
                    <a:lnTo>
                      <a:pt x="88059" y="15628"/>
                    </a:lnTo>
                    <a:lnTo>
                      <a:pt x="88059" y="12712"/>
                    </a:lnTo>
                    <a:lnTo>
                      <a:pt x="90258" y="12712"/>
                    </a:lnTo>
                    <a:cubicBezTo>
                      <a:pt x="91461" y="12172"/>
                      <a:pt x="92559" y="11524"/>
                      <a:pt x="93552" y="10768"/>
                    </a:cubicBezTo>
                    <a:lnTo>
                      <a:pt x="80765" y="10804"/>
                    </a:lnTo>
                    <a:lnTo>
                      <a:pt x="80765" y="7528"/>
                    </a:lnTo>
                    <a:lnTo>
                      <a:pt x="98139" y="7528"/>
                    </a:lnTo>
                    <a:lnTo>
                      <a:pt x="100112" y="9652"/>
                    </a:lnTo>
                    <a:cubicBezTo>
                      <a:pt x="98063" y="11704"/>
                      <a:pt x="95518" y="13504"/>
                      <a:pt x="92469" y="15088"/>
                    </a:cubicBezTo>
                    <a:lnTo>
                      <a:pt x="92469" y="15628"/>
                    </a:lnTo>
                    <a:lnTo>
                      <a:pt x="103960" y="15628"/>
                    </a:lnTo>
                    <a:lnTo>
                      <a:pt x="103960" y="19264"/>
                    </a:lnTo>
                    <a:lnTo>
                      <a:pt x="92469" y="19264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9704" name="グラフィックス 2">
                <a:extLst>
                  <a:ext uri="{FF2B5EF4-FFF2-40B4-BE49-F238E27FC236}">
                    <a16:creationId xmlns:a16="http://schemas.microsoft.com/office/drawing/2014/main" id="{A830D518-B95D-A646-C395-4E4CA8FEB656}"/>
                  </a:ext>
                </a:extLst>
              </p:cNvPr>
              <p:cNvGrpSpPr/>
              <p:nvPr/>
            </p:nvGrpSpPr>
            <p:grpSpPr>
              <a:xfrm>
                <a:off x="3921555" y="453750"/>
                <a:ext cx="135899" cy="79488"/>
                <a:chOff x="3921555" y="453750"/>
                <a:chExt cx="135899" cy="79488"/>
              </a:xfrm>
              <a:solidFill>
                <a:srgbClr val="F5FFFB"/>
              </a:solidFill>
            </p:grpSpPr>
            <p:sp>
              <p:nvSpPr>
                <p:cNvPr id="9705" name="フリーフォーム: 図形 9704">
                  <a:extLst>
                    <a:ext uri="{FF2B5EF4-FFF2-40B4-BE49-F238E27FC236}">
                      <a16:creationId xmlns:a16="http://schemas.microsoft.com/office/drawing/2014/main" id="{9266CB3E-FCF7-17C8-16EC-2C014C732DB1}"/>
                    </a:ext>
                  </a:extLst>
                </p:cNvPr>
                <p:cNvSpPr/>
                <p:nvPr/>
              </p:nvSpPr>
              <p:spPr>
                <a:xfrm>
                  <a:off x="3923391" y="453750"/>
                  <a:ext cx="108828" cy="34848"/>
                </a:xfrm>
                <a:custGeom>
                  <a:avLst/>
                  <a:gdLst>
                    <a:gd name="connsiteX0" fmla="*/ 192 w 108828"/>
                    <a:gd name="connsiteY0" fmla="*/ 33990 h 34848"/>
                    <a:gd name="connsiteX1" fmla="*/ 192 w 108828"/>
                    <a:gd name="connsiteY1" fmla="*/ 1266 h 34848"/>
                    <a:gd name="connsiteX2" fmla="*/ 11964 w 108828"/>
                    <a:gd name="connsiteY2" fmla="*/ 1266 h 34848"/>
                    <a:gd name="connsiteX3" fmla="*/ 22080 w 108828"/>
                    <a:gd name="connsiteY3" fmla="*/ 3246 h 34848"/>
                    <a:gd name="connsiteX4" fmla="*/ 24780 w 108828"/>
                    <a:gd name="connsiteY4" fmla="*/ 8790 h 34848"/>
                    <a:gd name="connsiteX5" fmla="*/ 20136 w 108828"/>
                    <a:gd name="connsiteY5" fmla="*/ 15666 h 34848"/>
                    <a:gd name="connsiteX6" fmla="*/ 20136 w 108828"/>
                    <a:gd name="connsiteY6" fmla="*/ 15846 h 34848"/>
                    <a:gd name="connsiteX7" fmla="*/ 27156 w 108828"/>
                    <a:gd name="connsiteY7" fmla="*/ 23946 h 34848"/>
                    <a:gd name="connsiteX8" fmla="*/ 23664 w 108828"/>
                    <a:gd name="connsiteY8" fmla="*/ 31290 h 34848"/>
                    <a:gd name="connsiteX9" fmla="*/ 13656 w 108828"/>
                    <a:gd name="connsiteY9" fmla="*/ 33990 h 34848"/>
                    <a:gd name="connsiteX10" fmla="*/ 7320 w 108828"/>
                    <a:gd name="connsiteY10" fmla="*/ 6414 h 34848"/>
                    <a:gd name="connsiteX11" fmla="*/ 7320 w 108828"/>
                    <a:gd name="connsiteY11" fmla="*/ 14334 h 34848"/>
                    <a:gd name="connsiteX12" fmla="*/ 9984 w 108828"/>
                    <a:gd name="connsiteY12" fmla="*/ 14334 h 34848"/>
                    <a:gd name="connsiteX13" fmla="*/ 14700 w 108828"/>
                    <a:gd name="connsiteY13" fmla="*/ 13974 h 34848"/>
                    <a:gd name="connsiteX14" fmla="*/ 16788 w 108828"/>
                    <a:gd name="connsiteY14" fmla="*/ 12606 h 34848"/>
                    <a:gd name="connsiteX15" fmla="*/ 17436 w 108828"/>
                    <a:gd name="connsiteY15" fmla="*/ 10086 h 34848"/>
                    <a:gd name="connsiteX16" fmla="*/ 16824 w 108828"/>
                    <a:gd name="connsiteY16" fmla="*/ 7998 h 34848"/>
                    <a:gd name="connsiteX17" fmla="*/ 14916 w 108828"/>
                    <a:gd name="connsiteY17" fmla="*/ 6774 h 34848"/>
                    <a:gd name="connsiteX18" fmla="*/ 9480 w 108828"/>
                    <a:gd name="connsiteY18" fmla="*/ 6414 h 34848"/>
                    <a:gd name="connsiteX19" fmla="*/ 7320 w 108828"/>
                    <a:gd name="connsiteY19" fmla="*/ 19194 h 34848"/>
                    <a:gd name="connsiteX20" fmla="*/ 7320 w 108828"/>
                    <a:gd name="connsiteY20" fmla="*/ 28842 h 34848"/>
                    <a:gd name="connsiteX21" fmla="*/ 9552 w 108828"/>
                    <a:gd name="connsiteY21" fmla="*/ 28842 h 34848"/>
                    <a:gd name="connsiteX22" fmla="*/ 14124 w 108828"/>
                    <a:gd name="connsiteY22" fmla="*/ 28770 h 34848"/>
                    <a:gd name="connsiteX23" fmla="*/ 17040 w 108828"/>
                    <a:gd name="connsiteY23" fmla="*/ 28158 h 34848"/>
                    <a:gd name="connsiteX24" fmla="*/ 19020 w 108828"/>
                    <a:gd name="connsiteY24" fmla="*/ 26502 h 34848"/>
                    <a:gd name="connsiteX25" fmla="*/ 19740 w 108828"/>
                    <a:gd name="connsiteY25" fmla="*/ 23946 h 34848"/>
                    <a:gd name="connsiteX26" fmla="*/ 19020 w 108828"/>
                    <a:gd name="connsiteY26" fmla="*/ 21210 h 34848"/>
                    <a:gd name="connsiteX27" fmla="*/ 16968 w 108828"/>
                    <a:gd name="connsiteY27" fmla="*/ 19698 h 34848"/>
                    <a:gd name="connsiteX28" fmla="*/ 10740 w 108828"/>
                    <a:gd name="connsiteY28" fmla="*/ 19194 h 34848"/>
                    <a:gd name="connsiteX29" fmla="*/ 53580 w 108828"/>
                    <a:gd name="connsiteY29" fmla="*/ 33990 h 34848"/>
                    <a:gd name="connsiteX30" fmla="*/ 46956 w 108828"/>
                    <a:gd name="connsiteY30" fmla="*/ 33990 h 34848"/>
                    <a:gd name="connsiteX31" fmla="*/ 46956 w 108828"/>
                    <a:gd name="connsiteY31" fmla="*/ 30714 h 34848"/>
                    <a:gd name="connsiteX32" fmla="*/ 41988 w 108828"/>
                    <a:gd name="connsiteY32" fmla="*/ 33990 h 34848"/>
                    <a:gd name="connsiteX33" fmla="*/ 37956 w 108828"/>
                    <a:gd name="connsiteY33" fmla="*/ 34674 h 34848"/>
                    <a:gd name="connsiteX34" fmla="*/ 32484 w 108828"/>
                    <a:gd name="connsiteY34" fmla="*/ 32550 h 34848"/>
                    <a:gd name="connsiteX35" fmla="*/ 30324 w 108828"/>
                    <a:gd name="connsiteY35" fmla="*/ 27006 h 34848"/>
                    <a:gd name="connsiteX36" fmla="*/ 33492 w 108828"/>
                    <a:gd name="connsiteY36" fmla="*/ 20562 h 34848"/>
                    <a:gd name="connsiteX37" fmla="*/ 47028 w 108828"/>
                    <a:gd name="connsiteY37" fmla="*/ 17826 h 34848"/>
                    <a:gd name="connsiteX38" fmla="*/ 47028 w 108828"/>
                    <a:gd name="connsiteY38" fmla="*/ 17178 h 34848"/>
                    <a:gd name="connsiteX39" fmla="*/ 45408 w 108828"/>
                    <a:gd name="connsiteY39" fmla="*/ 13722 h 34848"/>
                    <a:gd name="connsiteX40" fmla="*/ 40008 w 108828"/>
                    <a:gd name="connsiteY40" fmla="*/ 12678 h 34848"/>
                    <a:gd name="connsiteX41" fmla="*/ 32664 w 108828"/>
                    <a:gd name="connsiteY41" fmla="*/ 14622 h 34848"/>
                    <a:gd name="connsiteX42" fmla="*/ 32412 w 108828"/>
                    <a:gd name="connsiteY42" fmla="*/ 14622 h 34848"/>
                    <a:gd name="connsiteX43" fmla="*/ 32412 w 108828"/>
                    <a:gd name="connsiteY43" fmla="*/ 9366 h 34848"/>
                    <a:gd name="connsiteX44" fmla="*/ 41556 w 108828"/>
                    <a:gd name="connsiteY44" fmla="*/ 8142 h 34848"/>
                    <a:gd name="connsiteX45" fmla="*/ 50736 w 108828"/>
                    <a:gd name="connsiteY45" fmla="*/ 10194 h 34848"/>
                    <a:gd name="connsiteX46" fmla="*/ 53580 w 108828"/>
                    <a:gd name="connsiteY46" fmla="*/ 16710 h 34848"/>
                    <a:gd name="connsiteX47" fmla="*/ 46956 w 108828"/>
                    <a:gd name="connsiteY47" fmla="*/ 27870 h 34848"/>
                    <a:gd name="connsiteX48" fmla="*/ 46956 w 108828"/>
                    <a:gd name="connsiteY48" fmla="*/ 21534 h 34848"/>
                    <a:gd name="connsiteX49" fmla="*/ 38748 w 108828"/>
                    <a:gd name="connsiteY49" fmla="*/ 23226 h 34848"/>
                    <a:gd name="connsiteX50" fmla="*/ 37092 w 108828"/>
                    <a:gd name="connsiteY50" fmla="*/ 26358 h 34848"/>
                    <a:gd name="connsiteX51" fmla="*/ 38244 w 108828"/>
                    <a:gd name="connsiteY51" fmla="*/ 29382 h 34848"/>
                    <a:gd name="connsiteX52" fmla="*/ 41880 w 108828"/>
                    <a:gd name="connsiteY52" fmla="*/ 30210 h 34848"/>
                    <a:gd name="connsiteX53" fmla="*/ 46956 w 108828"/>
                    <a:gd name="connsiteY53" fmla="*/ 27870 h 34848"/>
                    <a:gd name="connsiteX54" fmla="*/ 79968 w 108828"/>
                    <a:gd name="connsiteY54" fmla="*/ 32766 h 34848"/>
                    <a:gd name="connsiteX55" fmla="*/ 72336 w 108828"/>
                    <a:gd name="connsiteY55" fmla="*/ 34674 h 34848"/>
                    <a:gd name="connsiteX56" fmla="*/ 62040 w 108828"/>
                    <a:gd name="connsiteY56" fmla="*/ 31254 h 34848"/>
                    <a:gd name="connsiteX57" fmla="*/ 58368 w 108828"/>
                    <a:gd name="connsiteY57" fmla="*/ 21534 h 34848"/>
                    <a:gd name="connsiteX58" fmla="*/ 62076 w 108828"/>
                    <a:gd name="connsiteY58" fmla="*/ 11670 h 34848"/>
                    <a:gd name="connsiteX59" fmla="*/ 72084 w 108828"/>
                    <a:gd name="connsiteY59" fmla="*/ 8178 h 34848"/>
                    <a:gd name="connsiteX60" fmla="*/ 79968 w 108828"/>
                    <a:gd name="connsiteY60" fmla="*/ 10086 h 34848"/>
                    <a:gd name="connsiteX61" fmla="*/ 79968 w 108828"/>
                    <a:gd name="connsiteY61" fmla="*/ 16206 h 34848"/>
                    <a:gd name="connsiteX62" fmla="*/ 79608 w 108828"/>
                    <a:gd name="connsiteY62" fmla="*/ 16206 h 34848"/>
                    <a:gd name="connsiteX63" fmla="*/ 72336 w 108828"/>
                    <a:gd name="connsiteY63" fmla="*/ 12930 h 34848"/>
                    <a:gd name="connsiteX64" fmla="*/ 67152 w 108828"/>
                    <a:gd name="connsiteY64" fmla="*/ 15198 h 34848"/>
                    <a:gd name="connsiteX65" fmla="*/ 65316 w 108828"/>
                    <a:gd name="connsiteY65" fmla="*/ 21534 h 34848"/>
                    <a:gd name="connsiteX66" fmla="*/ 67152 w 108828"/>
                    <a:gd name="connsiteY66" fmla="*/ 27762 h 34848"/>
                    <a:gd name="connsiteX67" fmla="*/ 72444 w 108828"/>
                    <a:gd name="connsiteY67" fmla="*/ 29922 h 34848"/>
                    <a:gd name="connsiteX68" fmla="*/ 79608 w 108828"/>
                    <a:gd name="connsiteY68" fmla="*/ 26610 h 34848"/>
                    <a:gd name="connsiteX69" fmla="*/ 79968 w 108828"/>
                    <a:gd name="connsiteY69" fmla="*/ 26610 h 34848"/>
                    <a:gd name="connsiteX70" fmla="*/ 109020 w 108828"/>
                    <a:gd name="connsiteY70" fmla="*/ 33990 h 34848"/>
                    <a:gd name="connsiteX71" fmla="*/ 101136 w 108828"/>
                    <a:gd name="connsiteY71" fmla="*/ 33990 h 34848"/>
                    <a:gd name="connsiteX72" fmla="*/ 94080 w 108828"/>
                    <a:gd name="connsiteY72" fmla="*/ 23046 h 34848"/>
                    <a:gd name="connsiteX73" fmla="*/ 91200 w 108828"/>
                    <a:gd name="connsiteY73" fmla="*/ 26574 h 34848"/>
                    <a:gd name="connsiteX74" fmla="*/ 91200 w 108828"/>
                    <a:gd name="connsiteY74" fmla="*/ 33990 h 34848"/>
                    <a:gd name="connsiteX75" fmla="*/ 84576 w 108828"/>
                    <a:gd name="connsiteY75" fmla="*/ 33990 h 34848"/>
                    <a:gd name="connsiteX76" fmla="*/ 84576 w 108828"/>
                    <a:gd name="connsiteY76" fmla="*/ -174 h 34848"/>
                    <a:gd name="connsiteX77" fmla="*/ 91236 w 108828"/>
                    <a:gd name="connsiteY77" fmla="*/ -174 h 34848"/>
                    <a:gd name="connsiteX78" fmla="*/ 91236 w 108828"/>
                    <a:gd name="connsiteY78" fmla="*/ 21066 h 34848"/>
                    <a:gd name="connsiteX79" fmla="*/ 100704 w 108828"/>
                    <a:gd name="connsiteY79" fmla="*/ 8862 h 34848"/>
                    <a:gd name="connsiteX80" fmla="*/ 108372 w 108828"/>
                    <a:gd name="connsiteY80" fmla="*/ 8862 h 34848"/>
                    <a:gd name="connsiteX81" fmla="*/ 99480 w 108828"/>
                    <a:gd name="connsiteY81" fmla="*/ 19698 h 348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</a:cxnLst>
                  <a:rect l="l" t="t" r="r" b="b"/>
                  <a:pathLst>
                    <a:path w="108828" h="34848">
                      <a:moveTo>
                        <a:pt x="192" y="33990"/>
                      </a:moveTo>
                      <a:lnTo>
                        <a:pt x="192" y="1266"/>
                      </a:lnTo>
                      <a:lnTo>
                        <a:pt x="11964" y="1266"/>
                      </a:lnTo>
                      <a:cubicBezTo>
                        <a:pt x="16932" y="1266"/>
                        <a:pt x="20316" y="1950"/>
                        <a:pt x="22080" y="3246"/>
                      </a:cubicBezTo>
                      <a:cubicBezTo>
                        <a:pt x="23880" y="4578"/>
                        <a:pt x="24780" y="6414"/>
                        <a:pt x="24780" y="8790"/>
                      </a:cubicBezTo>
                      <a:cubicBezTo>
                        <a:pt x="24780" y="11958"/>
                        <a:pt x="23232" y="14226"/>
                        <a:pt x="20136" y="15666"/>
                      </a:cubicBezTo>
                      <a:lnTo>
                        <a:pt x="20136" y="15846"/>
                      </a:lnTo>
                      <a:cubicBezTo>
                        <a:pt x="24816" y="16854"/>
                        <a:pt x="27156" y="19554"/>
                        <a:pt x="27156" y="23946"/>
                      </a:cubicBezTo>
                      <a:cubicBezTo>
                        <a:pt x="27156" y="27042"/>
                        <a:pt x="26004" y="29490"/>
                        <a:pt x="23664" y="31290"/>
                      </a:cubicBezTo>
                      <a:cubicBezTo>
                        <a:pt x="21360" y="33090"/>
                        <a:pt x="18012" y="33990"/>
                        <a:pt x="13656" y="33990"/>
                      </a:cubicBezTo>
                      <a:close/>
                      <a:moveTo>
                        <a:pt x="7320" y="6414"/>
                      </a:moveTo>
                      <a:lnTo>
                        <a:pt x="7320" y="14334"/>
                      </a:lnTo>
                      <a:lnTo>
                        <a:pt x="9984" y="14334"/>
                      </a:lnTo>
                      <a:cubicBezTo>
                        <a:pt x="12216" y="14334"/>
                        <a:pt x="13800" y="14226"/>
                        <a:pt x="14700" y="13974"/>
                      </a:cubicBezTo>
                      <a:cubicBezTo>
                        <a:pt x="15636" y="13758"/>
                        <a:pt x="16320" y="13290"/>
                        <a:pt x="16788" y="12606"/>
                      </a:cubicBezTo>
                      <a:cubicBezTo>
                        <a:pt x="17220" y="11958"/>
                        <a:pt x="17436" y="11094"/>
                        <a:pt x="17436" y="10086"/>
                      </a:cubicBezTo>
                      <a:cubicBezTo>
                        <a:pt x="17436" y="9258"/>
                        <a:pt x="17256" y="8574"/>
                        <a:pt x="16824" y="7998"/>
                      </a:cubicBezTo>
                      <a:cubicBezTo>
                        <a:pt x="16464" y="7422"/>
                        <a:pt x="15816" y="7026"/>
                        <a:pt x="14916" y="6774"/>
                      </a:cubicBezTo>
                      <a:cubicBezTo>
                        <a:pt x="14016" y="6522"/>
                        <a:pt x="12216" y="6414"/>
                        <a:pt x="9480" y="6414"/>
                      </a:cubicBezTo>
                      <a:close/>
                      <a:moveTo>
                        <a:pt x="7320" y="19194"/>
                      </a:moveTo>
                      <a:lnTo>
                        <a:pt x="7320" y="28842"/>
                      </a:lnTo>
                      <a:lnTo>
                        <a:pt x="9552" y="28842"/>
                      </a:lnTo>
                      <a:cubicBezTo>
                        <a:pt x="11532" y="28842"/>
                        <a:pt x="13044" y="28806"/>
                        <a:pt x="14124" y="28770"/>
                      </a:cubicBezTo>
                      <a:cubicBezTo>
                        <a:pt x="15204" y="28734"/>
                        <a:pt x="16176" y="28518"/>
                        <a:pt x="17040" y="28158"/>
                      </a:cubicBezTo>
                      <a:cubicBezTo>
                        <a:pt x="17904" y="27762"/>
                        <a:pt x="18588" y="27222"/>
                        <a:pt x="19020" y="26502"/>
                      </a:cubicBezTo>
                      <a:cubicBezTo>
                        <a:pt x="19488" y="25818"/>
                        <a:pt x="19740" y="24954"/>
                        <a:pt x="19740" y="23946"/>
                      </a:cubicBezTo>
                      <a:cubicBezTo>
                        <a:pt x="19740" y="22830"/>
                        <a:pt x="19488" y="21930"/>
                        <a:pt x="19020" y="21210"/>
                      </a:cubicBezTo>
                      <a:cubicBezTo>
                        <a:pt x="18552" y="20526"/>
                        <a:pt x="17868" y="19986"/>
                        <a:pt x="16968" y="19698"/>
                      </a:cubicBezTo>
                      <a:cubicBezTo>
                        <a:pt x="16068" y="19374"/>
                        <a:pt x="14016" y="19194"/>
                        <a:pt x="10740" y="19194"/>
                      </a:cubicBezTo>
                      <a:close/>
                      <a:moveTo>
                        <a:pt x="53580" y="33990"/>
                      </a:moveTo>
                      <a:lnTo>
                        <a:pt x="46956" y="33990"/>
                      </a:lnTo>
                      <a:lnTo>
                        <a:pt x="46956" y="30714"/>
                      </a:lnTo>
                      <a:cubicBezTo>
                        <a:pt x="44904" y="32478"/>
                        <a:pt x="43248" y="33558"/>
                        <a:pt x="41988" y="33990"/>
                      </a:cubicBezTo>
                      <a:cubicBezTo>
                        <a:pt x="40728" y="34422"/>
                        <a:pt x="39396" y="34674"/>
                        <a:pt x="37956" y="34674"/>
                      </a:cubicBezTo>
                      <a:cubicBezTo>
                        <a:pt x="35760" y="34674"/>
                        <a:pt x="33924" y="33954"/>
                        <a:pt x="32484" y="32550"/>
                      </a:cubicBezTo>
                      <a:cubicBezTo>
                        <a:pt x="31044" y="31110"/>
                        <a:pt x="30324" y="29274"/>
                        <a:pt x="30324" y="27006"/>
                      </a:cubicBezTo>
                      <a:cubicBezTo>
                        <a:pt x="30324" y="24198"/>
                        <a:pt x="31368" y="22038"/>
                        <a:pt x="33492" y="20562"/>
                      </a:cubicBezTo>
                      <a:cubicBezTo>
                        <a:pt x="35652" y="19122"/>
                        <a:pt x="40152" y="18186"/>
                        <a:pt x="47028" y="17826"/>
                      </a:cubicBezTo>
                      <a:lnTo>
                        <a:pt x="47028" y="17178"/>
                      </a:lnTo>
                      <a:cubicBezTo>
                        <a:pt x="47028" y="15594"/>
                        <a:pt x="46488" y="14442"/>
                        <a:pt x="45408" y="13722"/>
                      </a:cubicBezTo>
                      <a:cubicBezTo>
                        <a:pt x="44328" y="13038"/>
                        <a:pt x="42528" y="12678"/>
                        <a:pt x="40008" y="12678"/>
                      </a:cubicBezTo>
                      <a:cubicBezTo>
                        <a:pt x="38316" y="12678"/>
                        <a:pt x="35868" y="13326"/>
                        <a:pt x="32664" y="14622"/>
                      </a:cubicBezTo>
                      <a:lnTo>
                        <a:pt x="32412" y="14622"/>
                      </a:lnTo>
                      <a:lnTo>
                        <a:pt x="32412" y="9366"/>
                      </a:lnTo>
                      <a:cubicBezTo>
                        <a:pt x="35796" y="8538"/>
                        <a:pt x="38820" y="8142"/>
                        <a:pt x="41556" y="8142"/>
                      </a:cubicBezTo>
                      <a:cubicBezTo>
                        <a:pt x="45768" y="8142"/>
                        <a:pt x="48828" y="8826"/>
                        <a:pt x="50736" y="10194"/>
                      </a:cubicBezTo>
                      <a:cubicBezTo>
                        <a:pt x="52608" y="11562"/>
                        <a:pt x="53580" y="13722"/>
                        <a:pt x="53580" y="16710"/>
                      </a:cubicBezTo>
                      <a:close/>
                      <a:moveTo>
                        <a:pt x="46956" y="27870"/>
                      </a:moveTo>
                      <a:lnTo>
                        <a:pt x="46956" y="21534"/>
                      </a:lnTo>
                      <a:cubicBezTo>
                        <a:pt x="42600" y="21894"/>
                        <a:pt x="39864" y="22470"/>
                        <a:pt x="38748" y="23226"/>
                      </a:cubicBezTo>
                      <a:cubicBezTo>
                        <a:pt x="37668" y="23982"/>
                        <a:pt x="37092" y="25026"/>
                        <a:pt x="37092" y="26358"/>
                      </a:cubicBezTo>
                      <a:cubicBezTo>
                        <a:pt x="37092" y="27798"/>
                        <a:pt x="37488" y="28806"/>
                        <a:pt x="38244" y="29382"/>
                      </a:cubicBezTo>
                      <a:cubicBezTo>
                        <a:pt x="39036" y="29922"/>
                        <a:pt x="40224" y="30210"/>
                        <a:pt x="41880" y="30210"/>
                      </a:cubicBezTo>
                      <a:cubicBezTo>
                        <a:pt x="43572" y="30210"/>
                        <a:pt x="45300" y="29418"/>
                        <a:pt x="46956" y="27870"/>
                      </a:cubicBezTo>
                      <a:close/>
                      <a:moveTo>
                        <a:pt x="79968" y="32766"/>
                      </a:moveTo>
                      <a:cubicBezTo>
                        <a:pt x="77160" y="34026"/>
                        <a:pt x="74604" y="34674"/>
                        <a:pt x="72336" y="34674"/>
                      </a:cubicBezTo>
                      <a:cubicBezTo>
                        <a:pt x="67944" y="34674"/>
                        <a:pt x="64488" y="33522"/>
                        <a:pt x="62040" y="31254"/>
                      </a:cubicBezTo>
                      <a:cubicBezTo>
                        <a:pt x="59592" y="28986"/>
                        <a:pt x="58368" y="25746"/>
                        <a:pt x="58368" y="21534"/>
                      </a:cubicBezTo>
                      <a:cubicBezTo>
                        <a:pt x="58368" y="17286"/>
                        <a:pt x="59592" y="14010"/>
                        <a:pt x="62076" y="11670"/>
                      </a:cubicBezTo>
                      <a:cubicBezTo>
                        <a:pt x="64560" y="9330"/>
                        <a:pt x="67908" y="8178"/>
                        <a:pt x="72084" y="8178"/>
                      </a:cubicBezTo>
                      <a:cubicBezTo>
                        <a:pt x="74784" y="8178"/>
                        <a:pt x="77412" y="8790"/>
                        <a:pt x="79968" y="10086"/>
                      </a:cubicBezTo>
                      <a:lnTo>
                        <a:pt x="79968" y="16206"/>
                      </a:lnTo>
                      <a:lnTo>
                        <a:pt x="79608" y="16206"/>
                      </a:lnTo>
                      <a:cubicBezTo>
                        <a:pt x="77124" y="14010"/>
                        <a:pt x="74712" y="12930"/>
                        <a:pt x="72336" y="12930"/>
                      </a:cubicBezTo>
                      <a:cubicBezTo>
                        <a:pt x="70104" y="12930"/>
                        <a:pt x="68376" y="13686"/>
                        <a:pt x="67152" y="15198"/>
                      </a:cubicBezTo>
                      <a:cubicBezTo>
                        <a:pt x="65928" y="16710"/>
                        <a:pt x="65316" y="18834"/>
                        <a:pt x="65316" y="21534"/>
                      </a:cubicBezTo>
                      <a:cubicBezTo>
                        <a:pt x="65316" y="24234"/>
                        <a:pt x="65928" y="26322"/>
                        <a:pt x="67152" y="27762"/>
                      </a:cubicBezTo>
                      <a:cubicBezTo>
                        <a:pt x="68412" y="29202"/>
                        <a:pt x="70140" y="29922"/>
                        <a:pt x="72444" y="29922"/>
                      </a:cubicBezTo>
                      <a:cubicBezTo>
                        <a:pt x="74856" y="29922"/>
                        <a:pt x="77232" y="28806"/>
                        <a:pt x="79608" y="26610"/>
                      </a:cubicBezTo>
                      <a:lnTo>
                        <a:pt x="79968" y="26610"/>
                      </a:lnTo>
                      <a:close/>
                      <a:moveTo>
                        <a:pt x="109020" y="33990"/>
                      </a:moveTo>
                      <a:lnTo>
                        <a:pt x="101136" y="33990"/>
                      </a:lnTo>
                      <a:lnTo>
                        <a:pt x="94080" y="23046"/>
                      </a:lnTo>
                      <a:lnTo>
                        <a:pt x="91200" y="26574"/>
                      </a:lnTo>
                      <a:lnTo>
                        <a:pt x="91200" y="33990"/>
                      </a:lnTo>
                      <a:lnTo>
                        <a:pt x="84576" y="33990"/>
                      </a:lnTo>
                      <a:lnTo>
                        <a:pt x="84576" y="-174"/>
                      </a:lnTo>
                      <a:lnTo>
                        <a:pt x="91236" y="-174"/>
                      </a:lnTo>
                      <a:lnTo>
                        <a:pt x="91236" y="21066"/>
                      </a:lnTo>
                      <a:lnTo>
                        <a:pt x="100704" y="8862"/>
                      </a:lnTo>
                      <a:lnTo>
                        <a:pt x="108372" y="8862"/>
                      </a:lnTo>
                      <a:lnTo>
                        <a:pt x="99480" y="19698"/>
                      </a:lnTo>
                      <a:close/>
                    </a:path>
                  </a:pathLst>
                </a:custGeom>
                <a:solidFill>
                  <a:srgbClr val="F5FFFB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9706" name="フリーフォーム: 図形 9705">
                  <a:extLst>
                    <a:ext uri="{FF2B5EF4-FFF2-40B4-BE49-F238E27FC236}">
                      <a16:creationId xmlns:a16="http://schemas.microsoft.com/office/drawing/2014/main" id="{D36703BA-D10C-EAAE-17B2-53D61A6A6705}"/>
                    </a:ext>
                  </a:extLst>
                </p:cNvPr>
                <p:cNvSpPr/>
                <p:nvPr/>
              </p:nvSpPr>
              <p:spPr>
                <a:xfrm>
                  <a:off x="3921555" y="490902"/>
                  <a:ext cx="135899" cy="42336"/>
                </a:xfrm>
                <a:custGeom>
                  <a:avLst/>
                  <a:gdLst>
                    <a:gd name="connsiteX0" fmla="*/ 193 w 135899"/>
                    <a:gd name="connsiteY0" fmla="*/ 31149 h 42336"/>
                    <a:gd name="connsiteX1" fmla="*/ 193 w 135899"/>
                    <a:gd name="connsiteY1" fmla="*/ 24237 h 42336"/>
                    <a:gd name="connsiteX2" fmla="*/ 949 w 135899"/>
                    <a:gd name="connsiteY2" fmla="*/ 24237 h 42336"/>
                    <a:gd name="connsiteX3" fmla="*/ 6529 w 135899"/>
                    <a:gd name="connsiteY3" fmla="*/ 27405 h 42336"/>
                    <a:gd name="connsiteX4" fmla="*/ 12613 w 135899"/>
                    <a:gd name="connsiteY4" fmla="*/ 28593 h 42336"/>
                    <a:gd name="connsiteX5" fmla="*/ 17473 w 135899"/>
                    <a:gd name="connsiteY5" fmla="*/ 27477 h 42336"/>
                    <a:gd name="connsiteX6" fmla="*/ 19309 w 135899"/>
                    <a:gd name="connsiteY6" fmla="*/ 24489 h 42336"/>
                    <a:gd name="connsiteX7" fmla="*/ 18409 w 135899"/>
                    <a:gd name="connsiteY7" fmla="*/ 22077 h 42336"/>
                    <a:gd name="connsiteX8" fmla="*/ 15097 w 135899"/>
                    <a:gd name="connsiteY8" fmla="*/ 20601 h 42336"/>
                    <a:gd name="connsiteX9" fmla="*/ 9085 w 135899"/>
                    <a:gd name="connsiteY9" fmla="*/ 19341 h 42336"/>
                    <a:gd name="connsiteX10" fmla="*/ 2605 w 135899"/>
                    <a:gd name="connsiteY10" fmla="*/ 15993 h 42336"/>
                    <a:gd name="connsiteX11" fmla="*/ 409 w 135899"/>
                    <a:gd name="connsiteY11" fmla="*/ 9837 h 42336"/>
                    <a:gd name="connsiteX12" fmla="*/ 4189 w 135899"/>
                    <a:gd name="connsiteY12" fmla="*/ 2601 h 42336"/>
                    <a:gd name="connsiteX13" fmla="*/ 13981 w 135899"/>
                    <a:gd name="connsiteY13" fmla="*/ -171 h 42336"/>
                    <a:gd name="connsiteX14" fmla="*/ 25393 w 135899"/>
                    <a:gd name="connsiteY14" fmla="*/ 2025 h 42336"/>
                    <a:gd name="connsiteX15" fmla="*/ 25393 w 135899"/>
                    <a:gd name="connsiteY15" fmla="*/ 8649 h 42336"/>
                    <a:gd name="connsiteX16" fmla="*/ 24673 w 135899"/>
                    <a:gd name="connsiteY16" fmla="*/ 8649 h 42336"/>
                    <a:gd name="connsiteX17" fmla="*/ 14197 w 135899"/>
                    <a:gd name="connsiteY17" fmla="*/ 4977 h 42336"/>
                    <a:gd name="connsiteX18" fmla="*/ 9589 w 135899"/>
                    <a:gd name="connsiteY18" fmla="*/ 5985 h 42336"/>
                    <a:gd name="connsiteX19" fmla="*/ 7789 w 135899"/>
                    <a:gd name="connsiteY19" fmla="*/ 8829 h 42336"/>
                    <a:gd name="connsiteX20" fmla="*/ 8797 w 135899"/>
                    <a:gd name="connsiteY20" fmla="*/ 11313 h 42336"/>
                    <a:gd name="connsiteX21" fmla="*/ 12325 w 135899"/>
                    <a:gd name="connsiteY21" fmla="*/ 12789 h 42336"/>
                    <a:gd name="connsiteX22" fmla="*/ 17905 w 135899"/>
                    <a:gd name="connsiteY22" fmla="*/ 14013 h 42336"/>
                    <a:gd name="connsiteX23" fmla="*/ 22477 w 135899"/>
                    <a:gd name="connsiteY23" fmla="*/ 15669 h 42336"/>
                    <a:gd name="connsiteX24" fmla="*/ 24889 w 135899"/>
                    <a:gd name="connsiteY24" fmla="*/ 17721 h 42336"/>
                    <a:gd name="connsiteX25" fmla="*/ 26221 w 135899"/>
                    <a:gd name="connsiteY25" fmla="*/ 20169 h 42336"/>
                    <a:gd name="connsiteX26" fmla="*/ 26689 w 135899"/>
                    <a:gd name="connsiteY26" fmla="*/ 23121 h 42336"/>
                    <a:gd name="connsiteX27" fmla="*/ 22765 w 135899"/>
                    <a:gd name="connsiteY27" fmla="*/ 30825 h 42336"/>
                    <a:gd name="connsiteX28" fmla="*/ 12469 w 135899"/>
                    <a:gd name="connsiteY28" fmla="*/ 33705 h 42336"/>
                    <a:gd name="connsiteX29" fmla="*/ 193 w 135899"/>
                    <a:gd name="connsiteY29" fmla="*/ 31149 h 42336"/>
                    <a:gd name="connsiteX30" fmla="*/ 38245 w 135899"/>
                    <a:gd name="connsiteY30" fmla="*/ 31329 h 42336"/>
                    <a:gd name="connsiteX31" fmla="*/ 38245 w 135899"/>
                    <a:gd name="connsiteY31" fmla="*/ 42165 h 42336"/>
                    <a:gd name="connsiteX32" fmla="*/ 31549 w 135899"/>
                    <a:gd name="connsiteY32" fmla="*/ 42165 h 42336"/>
                    <a:gd name="connsiteX33" fmla="*/ 31549 w 135899"/>
                    <a:gd name="connsiteY33" fmla="*/ 8001 h 42336"/>
                    <a:gd name="connsiteX34" fmla="*/ 38245 w 135899"/>
                    <a:gd name="connsiteY34" fmla="*/ 8001 h 42336"/>
                    <a:gd name="connsiteX35" fmla="*/ 38245 w 135899"/>
                    <a:gd name="connsiteY35" fmla="*/ 11349 h 42336"/>
                    <a:gd name="connsiteX36" fmla="*/ 42961 w 135899"/>
                    <a:gd name="connsiteY36" fmla="*/ 8109 h 42336"/>
                    <a:gd name="connsiteX37" fmla="*/ 46849 w 135899"/>
                    <a:gd name="connsiteY37" fmla="*/ 7281 h 42336"/>
                    <a:gd name="connsiteX38" fmla="*/ 53689 w 135899"/>
                    <a:gd name="connsiteY38" fmla="*/ 10665 h 42336"/>
                    <a:gd name="connsiteX39" fmla="*/ 56101 w 135899"/>
                    <a:gd name="connsiteY39" fmla="*/ 20133 h 42336"/>
                    <a:gd name="connsiteX40" fmla="*/ 53041 w 135899"/>
                    <a:gd name="connsiteY40" fmla="*/ 29817 h 42336"/>
                    <a:gd name="connsiteX41" fmla="*/ 45337 w 135899"/>
                    <a:gd name="connsiteY41" fmla="*/ 33525 h 42336"/>
                    <a:gd name="connsiteX42" fmla="*/ 38245 w 135899"/>
                    <a:gd name="connsiteY42" fmla="*/ 31329 h 42336"/>
                    <a:gd name="connsiteX43" fmla="*/ 38245 w 135899"/>
                    <a:gd name="connsiteY43" fmla="*/ 14229 h 42336"/>
                    <a:gd name="connsiteX44" fmla="*/ 38245 w 135899"/>
                    <a:gd name="connsiteY44" fmla="*/ 28053 h 42336"/>
                    <a:gd name="connsiteX45" fmla="*/ 42277 w 135899"/>
                    <a:gd name="connsiteY45" fmla="*/ 28809 h 42336"/>
                    <a:gd name="connsiteX46" fmla="*/ 49225 w 135899"/>
                    <a:gd name="connsiteY46" fmla="*/ 20385 h 42336"/>
                    <a:gd name="connsiteX47" fmla="*/ 43429 w 135899"/>
                    <a:gd name="connsiteY47" fmla="*/ 12429 h 42336"/>
                    <a:gd name="connsiteX48" fmla="*/ 38245 w 135899"/>
                    <a:gd name="connsiteY48" fmla="*/ 14229 h 42336"/>
                    <a:gd name="connsiteX49" fmla="*/ 82453 w 135899"/>
                    <a:gd name="connsiteY49" fmla="*/ 33129 h 42336"/>
                    <a:gd name="connsiteX50" fmla="*/ 75829 w 135899"/>
                    <a:gd name="connsiteY50" fmla="*/ 33129 h 42336"/>
                    <a:gd name="connsiteX51" fmla="*/ 75829 w 135899"/>
                    <a:gd name="connsiteY51" fmla="*/ 29853 h 42336"/>
                    <a:gd name="connsiteX52" fmla="*/ 70861 w 135899"/>
                    <a:gd name="connsiteY52" fmla="*/ 33129 h 42336"/>
                    <a:gd name="connsiteX53" fmla="*/ 66829 w 135899"/>
                    <a:gd name="connsiteY53" fmla="*/ 33777 h 42336"/>
                    <a:gd name="connsiteX54" fmla="*/ 61357 w 135899"/>
                    <a:gd name="connsiteY54" fmla="*/ 31653 h 42336"/>
                    <a:gd name="connsiteX55" fmla="*/ 59197 w 135899"/>
                    <a:gd name="connsiteY55" fmla="*/ 26145 h 42336"/>
                    <a:gd name="connsiteX56" fmla="*/ 62401 w 135899"/>
                    <a:gd name="connsiteY56" fmla="*/ 19701 h 42336"/>
                    <a:gd name="connsiteX57" fmla="*/ 75901 w 135899"/>
                    <a:gd name="connsiteY57" fmla="*/ 16965 h 42336"/>
                    <a:gd name="connsiteX58" fmla="*/ 75901 w 135899"/>
                    <a:gd name="connsiteY58" fmla="*/ 16281 h 42336"/>
                    <a:gd name="connsiteX59" fmla="*/ 74281 w 135899"/>
                    <a:gd name="connsiteY59" fmla="*/ 12861 h 42336"/>
                    <a:gd name="connsiteX60" fmla="*/ 68881 w 135899"/>
                    <a:gd name="connsiteY60" fmla="*/ 11817 h 42336"/>
                    <a:gd name="connsiteX61" fmla="*/ 61573 w 135899"/>
                    <a:gd name="connsiteY61" fmla="*/ 13761 h 42336"/>
                    <a:gd name="connsiteX62" fmla="*/ 61321 w 135899"/>
                    <a:gd name="connsiteY62" fmla="*/ 13761 h 42336"/>
                    <a:gd name="connsiteX63" fmla="*/ 61321 w 135899"/>
                    <a:gd name="connsiteY63" fmla="*/ 8469 h 42336"/>
                    <a:gd name="connsiteX64" fmla="*/ 70429 w 135899"/>
                    <a:gd name="connsiteY64" fmla="*/ 7281 h 42336"/>
                    <a:gd name="connsiteX65" fmla="*/ 79609 w 135899"/>
                    <a:gd name="connsiteY65" fmla="*/ 9333 h 42336"/>
                    <a:gd name="connsiteX66" fmla="*/ 82453 w 135899"/>
                    <a:gd name="connsiteY66" fmla="*/ 15849 h 42336"/>
                    <a:gd name="connsiteX67" fmla="*/ 75829 w 135899"/>
                    <a:gd name="connsiteY67" fmla="*/ 27009 h 42336"/>
                    <a:gd name="connsiteX68" fmla="*/ 75829 w 135899"/>
                    <a:gd name="connsiteY68" fmla="*/ 20673 h 42336"/>
                    <a:gd name="connsiteX69" fmla="*/ 67621 w 135899"/>
                    <a:gd name="connsiteY69" fmla="*/ 22365 h 42336"/>
                    <a:gd name="connsiteX70" fmla="*/ 66001 w 135899"/>
                    <a:gd name="connsiteY70" fmla="*/ 25497 h 42336"/>
                    <a:gd name="connsiteX71" fmla="*/ 67153 w 135899"/>
                    <a:gd name="connsiteY71" fmla="*/ 28485 h 42336"/>
                    <a:gd name="connsiteX72" fmla="*/ 70753 w 135899"/>
                    <a:gd name="connsiteY72" fmla="*/ 29349 h 42336"/>
                    <a:gd name="connsiteX73" fmla="*/ 75829 w 135899"/>
                    <a:gd name="connsiteY73" fmla="*/ 27009 h 42336"/>
                    <a:gd name="connsiteX74" fmla="*/ 108841 w 135899"/>
                    <a:gd name="connsiteY74" fmla="*/ 31869 h 42336"/>
                    <a:gd name="connsiteX75" fmla="*/ 101209 w 135899"/>
                    <a:gd name="connsiteY75" fmla="*/ 33777 h 42336"/>
                    <a:gd name="connsiteX76" fmla="*/ 90913 w 135899"/>
                    <a:gd name="connsiteY76" fmla="*/ 30393 h 42336"/>
                    <a:gd name="connsiteX77" fmla="*/ 87241 w 135899"/>
                    <a:gd name="connsiteY77" fmla="*/ 20637 h 42336"/>
                    <a:gd name="connsiteX78" fmla="*/ 90985 w 135899"/>
                    <a:gd name="connsiteY78" fmla="*/ 10809 h 42336"/>
                    <a:gd name="connsiteX79" fmla="*/ 100957 w 135899"/>
                    <a:gd name="connsiteY79" fmla="*/ 7281 h 42336"/>
                    <a:gd name="connsiteX80" fmla="*/ 108841 w 135899"/>
                    <a:gd name="connsiteY80" fmla="*/ 9225 h 42336"/>
                    <a:gd name="connsiteX81" fmla="*/ 108841 w 135899"/>
                    <a:gd name="connsiteY81" fmla="*/ 15345 h 42336"/>
                    <a:gd name="connsiteX82" fmla="*/ 108481 w 135899"/>
                    <a:gd name="connsiteY82" fmla="*/ 15345 h 42336"/>
                    <a:gd name="connsiteX83" fmla="*/ 101209 w 135899"/>
                    <a:gd name="connsiteY83" fmla="*/ 12033 h 42336"/>
                    <a:gd name="connsiteX84" fmla="*/ 96025 w 135899"/>
                    <a:gd name="connsiteY84" fmla="*/ 14337 h 42336"/>
                    <a:gd name="connsiteX85" fmla="*/ 94189 w 135899"/>
                    <a:gd name="connsiteY85" fmla="*/ 20673 h 42336"/>
                    <a:gd name="connsiteX86" fmla="*/ 96025 w 135899"/>
                    <a:gd name="connsiteY86" fmla="*/ 26901 h 42336"/>
                    <a:gd name="connsiteX87" fmla="*/ 101317 w 135899"/>
                    <a:gd name="connsiteY87" fmla="*/ 29025 h 42336"/>
                    <a:gd name="connsiteX88" fmla="*/ 108481 w 135899"/>
                    <a:gd name="connsiteY88" fmla="*/ 25749 h 42336"/>
                    <a:gd name="connsiteX89" fmla="*/ 108841 w 135899"/>
                    <a:gd name="connsiteY89" fmla="*/ 25749 h 42336"/>
                    <a:gd name="connsiteX90" fmla="*/ 136093 w 135899"/>
                    <a:gd name="connsiteY90" fmla="*/ 21609 h 42336"/>
                    <a:gd name="connsiteX91" fmla="*/ 118273 w 135899"/>
                    <a:gd name="connsiteY91" fmla="*/ 21609 h 42336"/>
                    <a:gd name="connsiteX92" fmla="*/ 126841 w 135899"/>
                    <a:gd name="connsiteY92" fmla="*/ 29133 h 42336"/>
                    <a:gd name="connsiteX93" fmla="*/ 135409 w 135899"/>
                    <a:gd name="connsiteY93" fmla="*/ 26073 h 42336"/>
                    <a:gd name="connsiteX94" fmla="*/ 135661 w 135899"/>
                    <a:gd name="connsiteY94" fmla="*/ 26073 h 42336"/>
                    <a:gd name="connsiteX95" fmla="*/ 135661 w 135899"/>
                    <a:gd name="connsiteY95" fmla="*/ 31833 h 42336"/>
                    <a:gd name="connsiteX96" fmla="*/ 126049 w 135899"/>
                    <a:gd name="connsiteY96" fmla="*/ 33777 h 42336"/>
                    <a:gd name="connsiteX97" fmla="*/ 115285 w 135899"/>
                    <a:gd name="connsiteY97" fmla="*/ 30429 h 42336"/>
                    <a:gd name="connsiteX98" fmla="*/ 111541 w 135899"/>
                    <a:gd name="connsiteY98" fmla="*/ 20745 h 42336"/>
                    <a:gd name="connsiteX99" fmla="*/ 115069 w 135899"/>
                    <a:gd name="connsiteY99" fmla="*/ 10845 h 42336"/>
                    <a:gd name="connsiteX100" fmla="*/ 124789 w 135899"/>
                    <a:gd name="connsiteY100" fmla="*/ 7209 h 42336"/>
                    <a:gd name="connsiteX101" fmla="*/ 136093 w 135899"/>
                    <a:gd name="connsiteY101" fmla="*/ 19269 h 42336"/>
                    <a:gd name="connsiteX102" fmla="*/ 129433 w 135899"/>
                    <a:gd name="connsiteY102" fmla="*/ 17829 h 42336"/>
                    <a:gd name="connsiteX103" fmla="*/ 124141 w 135899"/>
                    <a:gd name="connsiteY103" fmla="*/ 11313 h 42336"/>
                    <a:gd name="connsiteX104" fmla="*/ 118273 w 135899"/>
                    <a:gd name="connsiteY104" fmla="*/ 17829 h 423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</a:cxnLst>
                  <a:rect l="l" t="t" r="r" b="b"/>
                  <a:pathLst>
                    <a:path w="135899" h="42336">
                      <a:moveTo>
                        <a:pt x="193" y="31149"/>
                      </a:moveTo>
                      <a:lnTo>
                        <a:pt x="193" y="24237"/>
                      </a:lnTo>
                      <a:lnTo>
                        <a:pt x="949" y="24237"/>
                      </a:lnTo>
                      <a:cubicBezTo>
                        <a:pt x="2569" y="25569"/>
                        <a:pt x="4405" y="26613"/>
                        <a:pt x="6529" y="27405"/>
                      </a:cubicBezTo>
                      <a:cubicBezTo>
                        <a:pt x="8617" y="28197"/>
                        <a:pt x="10669" y="28593"/>
                        <a:pt x="12613" y="28593"/>
                      </a:cubicBezTo>
                      <a:cubicBezTo>
                        <a:pt x="14593" y="28593"/>
                        <a:pt x="16213" y="28197"/>
                        <a:pt x="17473" y="27477"/>
                      </a:cubicBezTo>
                      <a:cubicBezTo>
                        <a:pt x="18697" y="26757"/>
                        <a:pt x="19309" y="25749"/>
                        <a:pt x="19309" y="24489"/>
                      </a:cubicBezTo>
                      <a:cubicBezTo>
                        <a:pt x="19309" y="23481"/>
                        <a:pt x="19021" y="22689"/>
                        <a:pt x="18409" y="22077"/>
                      </a:cubicBezTo>
                      <a:cubicBezTo>
                        <a:pt x="17833" y="21501"/>
                        <a:pt x="16717" y="20997"/>
                        <a:pt x="15097" y="20601"/>
                      </a:cubicBezTo>
                      <a:cubicBezTo>
                        <a:pt x="13909" y="20385"/>
                        <a:pt x="11929" y="19953"/>
                        <a:pt x="9085" y="19341"/>
                      </a:cubicBezTo>
                      <a:cubicBezTo>
                        <a:pt x="6241" y="18693"/>
                        <a:pt x="4117" y="17577"/>
                        <a:pt x="2605" y="15993"/>
                      </a:cubicBezTo>
                      <a:cubicBezTo>
                        <a:pt x="1129" y="14373"/>
                        <a:pt x="409" y="12321"/>
                        <a:pt x="409" y="9837"/>
                      </a:cubicBezTo>
                      <a:cubicBezTo>
                        <a:pt x="409" y="6885"/>
                        <a:pt x="1669" y="4473"/>
                        <a:pt x="4189" y="2601"/>
                      </a:cubicBezTo>
                      <a:cubicBezTo>
                        <a:pt x="6745" y="765"/>
                        <a:pt x="9985" y="-171"/>
                        <a:pt x="13981" y="-171"/>
                      </a:cubicBezTo>
                      <a:cubicBezTo>
                        <a:pt x="18013" y="-171"/>
                        <a:pt x="21829" y="549"/>
                        <a:pt x="25393" y="2025"/>
                      </a:cubicBezTo>
                      <a:lnTo>
                        <a:pt x="25393" y="8649"/>
                      </a:lnTo>
                      <a:lnTo>
                        <a:pt x="24673" y="8649"/>
                      </a:lnTo>
                      <a:cubicBezTo>
                        <a:pt x="21613" y="6201"/>
                        <a:pt x="18121" y="4977"/>
                        <a:pt x="14197" y="4977"/>
                      </a:cubicBezTo>
                      <a:cubicBezTo>
                        <a:pt x="12325" y="4977"/>
                        <a:pt x="10777" y="5301"/>
                        <a:pt x="9589" y="5985"/>
                      </a:cubicBezTo>
                      <a:cubicBezTo>
                        <a:pt x="8365" y="6705"/>
                        <a:pt x="7789" y="7641"/>
                        <a:pt x="7789" y="8829"/>
                      </a:cubicBezTo>
                      <a:cubicBezTo>
                        <a:pt x="7789" y="9873"/>
                        <a:pt x="8113" y="10701"/>
                        <a:pt x="8797" y="11313"/>
                      </a:cubicBezTo>
                      <a:cubicBezTo>
                        <a:pt x="9481" y="11889"/>
                        <a:pt x="10669" y="12393"/>
                        <a:pt x="12325" y="12789"/>
                      </a:cubicBezTo>
                      <a:cubicBezTo>
                        <a:pt x="14017" y="13113"/>
                        <a:pt x="15853" y="13509"/>
                        <a:pt x="17905" y="14013"/>
                      </a:cubicBezTo>
                      <a:cubicBezTo>
                        <a:pt x="19957" y="14517"/>
                        <a:pt x="21469" y="15057"/>
                        <a:pt x="22477" y="15669"/>
                      </a:cubicBezTo>
                      <a:cubicBezTo>
                        <a:pt x="23485" y="16317"/>
                        <a:pt x="24277" y="16965"/>
                        <a:pt x="24889" y="17721"/>
                      </a:cubicBezTo>
                      <a:cubicBezTo>
                        <a:pt x="25501" y="18441"/>
                        <a:pt x="25933" y="19269"/>
                        <a:pt x="26221" y="20169"/>
                      </a:cubicBezTo>
                      <a:cubicBezTo>
                        <a:pt x="26545" y="21033"/>
                        <a:pt x="26689" y="22041"/>
                        <a:pt x="26689" y="23121"/>
                      </a:cubicBezTo>
                      <a:cubicBezTo>
                        <a:pt x="26689" y="26325"/>
                        <a:pt x="25393" y="28881"/>
                        <a:pt x="22765" y="30825"/>
                      </a:cubicBezTo>
                      <a:cubicBezTo>
                        <a:pt x="20173" y="32733"/>
                        <a:pt x="16753" y="33705"/>
                        <a:pt x="12469" y="33705"/>
                      </a:cubicBezTo>
                      <a:cubicBezTo>
                        <a:pt x="8293" y="33705"/>
                        <a:pt x="4225" y="32877"/>
                        <a:pt x="193" y="31149"/>
                      </a:cubicBezTo>
                      <a:close/>
                      <a:moveTo>
                        <a:pt x="38245" y="31329"/>
                      </a:moveTo>
                      <a:lnTo>
                        <a:pt x="38245" y="42165"/>
                      </a:lnTo>
                      <a:lnTo>
                        <a:pt x="31549" y="42165"/>
                      </a:lnTo>
                      <a:lnTo>
                        <a:pt x="31549" y="8001"/>
                      </a:lnTo>
                      <a:lnTo>
                        <a:pt x="38245" y="8001"/>
                      </a:lnTo>
                      <a:lnTo>
                        <a:pt x="38245" y="11349"/>
                      </a:lnTo>
                      <a:cubicBezTo>
                        <a:pt x="40153" y="9729"/>
                        <a:pt x="41737" y="8613"/>
                        <a:pt x="42961" y="8109"/>
                      </a:cubicBezTo>
                      <a:cubicBezTo>
                        <a:pt x="44185" y="7569"/>
                        <a:pt x="45481" y="7281"/>
                        <a:pt x="46849" y="7281"/>
                      </a:cubicBezTo>
                      <a:cubicBezTo>
                        <a:pt x="49765" y="7281"/>
                        <a:pt x="52069" y="8433"/>
                        <a:pt x="53689" y="10665"/>
                      </a:cubicBezTo>
                      <a:cubicBezTo>
                        <a:pt x="55309" y="12933"/>
                        <a:pt x="56101" y="16101"/>
                        <a:pt x="56101" y="20133"/>
                      </a:cubicBezTo>
                      <a:cubicBezTo>
                        <a:pt x="56101" y="24129"/>
                        <a:pt x="55093" y="27333"/>
                        <a:pt x="53041" y="29817"/>
                      </a:cubicBezTo>
                      <a:cubicBezTo>
                        <a:pt x="50989" y="32265"/>
                        <a:pt x="48397" y="33525"/>
                        <a:pt x="45337" y="33525"/>
                      </a:cubicBezTo>
                      <a:cubicBezTo>
                        <a:pt x="43213" y="33525"/>
                        <a:pt x="40837" y="32769"/>
                        <a:pt x="38245" y="31329"/>
                      </a:cubicBezTo>
                      <a:close/>
                      <a:moveTo>
                        <a:pt x="38245" y="14229"/>
                      </a:moveTo>
                      <a:lnTo>
                        <a:pt x="38245" y="28053"/>
                      </a:lnTo>
                      <a:cubicBezTo>
                        <a:pt x="39397" y="28557"/>
                        <a:pt x="40765" y="28809"/>
                        <a:pt x="42277" y="28809"/>
                      </a:cubicBezTo>
                      <a:cubicBezTo>
                        <a:pt x="46885" y="28809"/>
                        <a:pt x="49225" y="26001"/>
                        <a:pt x="49225" y="20385"/>
                      </a:cubicBezTo>
                      <a:cubicBezTo>
                        <a:pt x="49225" y="15093"/>
                        <a:pt x="47281" y="12429"/>
                        <a:pt x="43429" y="12429"/>
                      </a:cubicBezTo>
                      <a:cubicBezTo>
                        <a:pt x="41845" y="12429"/>
                        <a:pt x="40117" y="13041"/>
                        <a:pt x="38245" y="14229"/>
                      </a:cubicBezTo>
                      <a:close/>
                      <a:moveTo>
                        <a:pt x="82453" y="33129"/>
                      </a:moveTo>
                      <a:lnTo>
                        <a:pt x="75829" y="33129"/>
                      </a:lnTo>
                      <a:lnTo>
                        <a:pt x="75829" y="29853"/>
                      </a:lnTo>
                      <a:cubicBezTo>
                        <a:pt x="73813" y="31581"/>
                        <a:pt x="72157" y="32697"/>
                        <a:pt x="70861" y="33129"/>
                      </a:cubicBezTo>
                      <a:cubicBezTo>
                        <a:pt x="69601" y="33561"/>
                        <a:pt x="68269" y="33777"/>
                        <a:pt x="66829" y="33777"/>
                      </a:cubicBezTo>
                      <a:cubicBezTo>
                        <a:pt x="64633" y="33777"/>
                        <a:pt x="62797" y="33093"/>
                        <a:pt x="61357" y="31653"/>
                      </a:cubicBezTo>
                      <a:cubicBezTo>
                        <a:pt x="59917" y="30213"/>
                        <a:pt x="59197" y="28377"/>
                        <a:pt x="59197" y="26145"/>
                      </a:cubicBezTo>
                      <a:cubicBezTo>
                        <a:pt x="59197" y="23301"/>
                        <a:pt x="60241" y="21177"/>
                        <a:pt x="62401" y="19701"/>
                      </a:cubicBezTo>
                      <a:cubicBezTo>
                        <a:pt x="64525" y="18225"/>
                        <a:pt x="69025" y="17325"/>
                        <a:pt x="75901" y="16965"/>
                      </a:cubicBezTo>
                      <a:lnTo>
                        <a:pt x="75901" y="16281"/>
                      </a:lnTo>
                      <a:cubicBezTo>
                        <a:pt x="75901" y="14733"/>
                        <a:pt x="75361" y="13581"/>
                        <a:pt x="74281" y="12861"/>
                      </a:cubicBezTo>
                      <a:cubicBezTo>
                        <a:pt x="73201" y="12141"/>
                        <a:pt x="71401" y="11817"/>
                        <a:pt x="68881" y="11817"/>
                      </a:cubicBezTo>
                      <a:cubicBezTo>
                        <a:pt x="67189" y="11817"/>
                        <a:pt x="64741" y="12465"/>
                        <a:pt x="61573" y="13761"/>
                      </a:cubicBezTo>
                      <a:lnTo>
                        <a:pt x="61321" y="13761"/>
                      </a:lnTo>
                      <a:lnTo>
                        <a:pt x="61321" y="8469"/>
                      </a:lnTo>
                      <a:cubicBezTo>
                        <a:pt x="64669" y="7677"/>
                        <a:pt x="67693" y="7281"/>
                        <a:pt x="70429" y="7281"/>
                      </a:cubicBezTo>
                      <a:cubicBezTo>
                        <a:pt x="74677" y="7281"/>
                        <a:pt x="77737" y="7965"/>
                        <a:pt x="79609" y="9333"/>
                      </a:cubicBezTo>
                      <a:cubicBezTo>
                        <a:pt x="81517" y="10701"/>
                        <a:pt x="82453" y="12861"/>
                        <a:pt x="82453" y="15849"/>
                      </a:cubicBezTo>
                      <a:close/>
                      <a:moveTo>
                        <a:pt x="75829" y="27009"/>
                      </a:moveTo>
                      <a:lnTo>
                        <a:pt x="75829" y="20673"/>
                      </a:lnTo>
                      <a:cubicBezTo>
                        <a:pt x="71473" y="21033"/>
                        <a:pt x="68737" y="21573"/>
                        <a:pt x="67621" y="22365"/>
                      </a:cubicBezTo>
                      <a:cubicBezTo>
                        <a:pt x="66541" y="23121"/>
                        <a:pt x="66001" y="24165"/>
                        <a:pt x="66001" y="25497"/>
                      </a:cubicBezTo>
                      <a:cubicBezTo>
                        <a:pt x="66001" y="26937"/>
                        <a:pt x="66361" y="27945"/>
                        <a:pt x="67153" y="28485"/>
                      </a:cubicBezTo>
                      <a:cubicBezTo>
                        <a:pt x="67909" y="29061"/>
                        <a:pt x="69097" y="29349"/>
                        <a:pt x="70753" y="29349"/>
                      </a:cubicBezTo>
                      <a:cubicBezTo>
                        <a:pt x="72481" y="29349"/>
                        <a:pt x="74173" y="28557"/>
                        <a:pt x="75829" y="27009"/>
                      </a:cubicBezTo>
                      <a:close/>
                      <a:moveTo>
                        <a:pt x="108841" y="31869"/>
                      </a:moveTo>
                      <a:cubicBezTo>
                        <a:pt x="106033" y="33165"/>
                        <a:pt x="103477" y="33777"/>
                        <a:pt x="101209" y="33777"/>
                      </a:cubicBezTo>
                      <a:cubicBezTo>
                        <a:pt x="96817" y="33777"/>
                        <a:pt x="93397" y="32661"/>
                        <a:pt x="90913" y="30393"/>
                      </a:cubicBezTo>
                      <a:cubicBezTo>
                        <a:pt x="88465" y="28089"/>
                        <a:pt x="87241" y="24849"/>
                        <a:pt x="87241" y="20637"/>
                      </a:cubicBezTo>
                      <a:cubicBezTo>
                        <a:pt x="87241" y="16425"/>
                        <a:pt x="88465" y="13113"/>
                        <a:pt x="90985" y="10809"/>
                      </a:cubicBezTo>
                      <a:cubicBezTo>
                        <a:pt x="93469" y="8469"/>
                        <a:pt x="96781" y="7281"/>
                        <a:pt x="100957" y="7281"/>
                      </a:cubicBezTo>
                      <a:cubicBezTo>
                        <a:pt x="103657" y="7281"/>
                        <a:pt x="106285" y="7929"/>
                        <a:pt x="108841" y="9225"/>
                      </a:cubicBezTo>
                      <a:lnTo>
                        <a:pt x="108841" y="15345"/>
                      </a:lnTo>
                      <a:lnTo>
                        <a:pt x="108481" y="15345"/>
                      </a:lnTo>
                      <a:cubicBezTo>
                        <a:pt x="105997" y="13149"/>
                        <a:pt x="103585" y="12033"/>
                        <a:pt x="101209" y="12033"/>
                      </a:cubicBezTo>
                      <a:cubicBezTo>
                        <a:pt x="98977" y="12033"/>
                        <a:pt x="97249" y="12789"/>
                        <a:pt x="96025" y="14337"/>
                      </a:cubicBezTo>
                      <a:cubicBezTo>
                        <a:pt x="94801" y="15849"/>
                        <a:pt x="94189" y="17937"/>
                        <a:pt x="94189" y="20673"/>
                      </a:cubicBezTo>
                      <a:cubicBezTo>
                        <a:pt x="94189" y="23373"/>
                        <a:pt x="94801" y="25425"/>
                        <a:pt x="96025" y="26901"/>
                      </a:cubicBezTo>
                      <a:cubicBezTo>
                        <a:pt x="97285" y="28305"/>
                        <a:pt x="99049" y="29025"/>
                        <a:pt x="101317" y="29025"/>
                      </a:cubicBezTo>
                      <a:cubicBezTo>
                        <a:pt x="103729" y="29025"/>
                        <a:pt x="106105" y="27945"/>
                        <a:pt x="108481" y="25749"/>
                      </a:cubicBezTo>
                      <a:lnTo>
                        <a:pt x="108841" y="25749"/>
                      </a:lnTo>
                      <a:close/>
                      <a:moveTo>
                        <a:pt x="136093" y="21609"/>
                      </a:moveTo>
                      <a:lnTo>
                        <a:pt x="118273" y="21609"/>
                      </a:lnTo>
                      <a:cubicBezTo>
                        <a:pt x="118561" y="26613"/>
                        <a:pt x="121405" y="29133"/>
                        <a:pt x="126841" y="29133"/>
                      </a:cubicBezTo>
                      <a:cubicBezTo>
                        <a:pt x="129685" y="29133"/>
                        <a:pt x="132529" y="28125"/>
                        <a:pt x="135409" y="26073"/>
                      </a:cubicBezTo>
                      <a:lnTo>
                        <a:pt x="135661" y="26073"/>
                      </a:lnTo>
                      <a:lnTo>
                        <a:pt x="135661" y="31833"/>
                      </a:lnTo>
                      <a:cubicBezTo>
                        <a:pt x="132241" y="33129"/>
                        <a:pt x="129037" y="33777"/>
                        <a:pt x="126049" y="33777"/>
                      </a:cubicBezTo>
                      <a:cubicBezTo>
                        <a:pt x="121333" y="33777"/>
                        <a:pt x="117733" y="32661"/>
                        <a:pt x="115285" y="30429"/>
                      </a:cubicBezTo>
                      <a:cubicBezTo>
                        <a:pt x="112801" y="28197"/>
                        <a:pt x="111541" y="24957"/>
                        <a:pt x="111541" y="20745"/>
                      </a:cubicBezTo>
                      <a:cubicBezTo>
                        <a:pt x="111541" y="16533"/>
                        <a:pt x="112729" y="13221"/>
                        <a:pt x="115069" y="10845"/>
                      </a:cubicBezTo>
                      <a:cubicBezTo>
                        <a:pt x="117409" y="8397"/>
                        <a:pt x="120649" y="7209"/>
                        <a:pt x="124789" y="7209"/>
                      </a:cubicBezTo>
                      <a:cubicBezTo>
                        <a:pt x="132313" y="7209"/>
                        <a:pt x="136093" y="11205"/>
                        <a:pt x="136093" y="19269"/>
                      </a:cubicBezTo>
                      <a:close/>
                      <a:moveTo>
                        <a:pt x="129433" y="17829"/>
                      </a:moveTo>
                      <a:cubicBezTo>
                        <a:pt x="129397" y="13473"/>
                        <a:pt x="127633" y="11313"/>
                        <a:pt x="124141" y="11313"/>
                      </a:cubicBezTo>
                      <a:cubicBezTo>
                        <a:pt x="120469" y="11313"/>
                        <a:pt x="118525" y="13473"/>
                        <a:pt x="118273" y="17829"/>
                      </a:cubicBezTo>
                      <a:close/>
                    </a:path>
                  </a:pathLst>
                </a:custGeom>
                <a:solidFill>
                  <a:srgbClr val="F5FFFB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9707" name="フリーフォーム: 図形 9706">
                <a:extLst>
                  <a:ext uri="{FF2B5EF4-FFF2-40B4-BE49-F238E27FC236}">
                    <a16:creationId xmlns:a16="http://schemas.microsoft.com/office/drawing/2014/main" id="{84AAE8BA-25B4-C838-ECA7-3B0941DC78BC}"/>
                  </a:ext>
                </a:extLst>
              </p:cNvPr>
              <p:cNvSpPr/>
              <p:nvPr/>
            </p:nvSpPr>
            <p:spPr>
              <a:xfrm>
                <a:off x="1457971" y="1301975"/>
                <a:ext cx="75189" cy="77183"/>
              </a:xfrm>
              <a:custGeom>
                <a:avLst/>
                <a:gdLst>
                  <a:gd name="connsiteX0" fmla="*/ 75191 w 75189"/>
                  <a:gd name="connsiteY0" fmla="*/ -107 h 77183"/>
                  <a:gd name="connsiteX1" fmla="*/ 39778 w 75189"/>
                  <a:gd name="connsiteY1" fmla="*/ 6625 h 77183"/>
                  <a:gd name="connsiteX2" fmla="*/ 39778 w 75189"/>
                  <a:gd name="connsiteY2" fmla="*/ 36217 h 77183"/>
                  <a:gd name="connsiteX3" fmla="*/ 75191 w 75189"/>
                  <a:gd name="connsiteY3" fmla="*/ 36217 h 77183"/>
                  <a:gd name="connsiteX4" fmla="*/ 35382 w 75189"/>
                  <a:gd name="connsiteY4" fmla="*/ 7453 h 77183"/>
                  <a:gd name="connsiteX5" fmla="*/ 1 w 75189"/>
                  <a:gd name="connsiteY5" fmla="*/ 14185 h 77183"/>
                  <a:gd name="connsiteX6" fmla="*/ 1 w 75189"/>
                  <a:gd name="connsiteY6" fmla="*/ 36217 h 77183"/>
                  <a:gd name="connsiteX7" fmla="*/ 35382 w 75189"/>
                  <a:gd name="connsiteY7" fmla="*/ 36217 h 77183"/>
                  <a:gd name="connsiteX8" fmla="*/ 1 w 75189"/>
                  <a:gd name="connsiteY8" fmla="*/ 40752 h 77183"/>
                  <a:gd name="connsiteX9" fmla="*/ 1 w 75189"/>
                  <a:gd name="connsiteY9" fmla="*/ 62749 h 77183"/>
                  <a:gd name="connsiteX10" fmla="*/ 35382 w 75189"/>
                  <a:gd name="connsiteY10" fmla="*/ 69517 h 77183"/>
                  <a:gd name="connsiteX11" fmla="*/ 35382 w 75189"/>
                  <a:gd name="connsiteY11" fmla="*/ 40752 h 77183"/>
                  <a:gd name="connsiteX12" fmla="*/ 39778 w 75189"/>
                  <a:gd name="connsiteY12" fmla="*/ 40752 h 77183"/>
                  <a:gd name="connsiteX13" fmla="*/ 39778 w 75189"/>
                  <a:gd name="connsiteY13" fmla="*/ 70309 h 77183"/>
                  <a:gd name="connsiteX14" fmla="*/ 75191 w 75189"/>
                  <a:gd name="connsiteY14" fmla="*/ 77077 h 77183"/>
                  <a:gd name="connsiteX15" fmla="*/ 75191 w 75189"/>
                  <a:gd name="connsiteY15" fmla="*/ 40752 h 77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75189" h="77183">
                    <a:moveTo>
                      <a:pt x="75191" y="-107"/>
                    </a:moveTo>
                    <a:lnTo>
                      <a:pt x="39778" y="6625"/>
                    </a:lnTo>
                    <a:lnTo>
                      <a:pt x="39778" y="36217"/>
                    </a:lnTo>
                    <a:lnTo>
                      <a:pt x="75191" y="36217"/>
                    </a:lnTo>
                    <a:close/>
                    <a:moveTo>
                      <a:pt x="35382" y="7453"/>
                    </a:moveTo>
                    <a:lnTo>
                      <a:pt x="1" y="14185"/>
                    </a:lnTo>
                    <a:lnTo>
                      <a:pt x="1" y="36217"/>
                    </a:lnTo>
                    <a:lnTo>
                      <a:pt x="35382" y="36217"/>
                    </a:lnTo>
                    <a:close/>
                    <a:moveTo>
                      <a:pt x="1" y="40752"/>
                    </a:moveTo>
                    <a:lnTo>
                      <a:pt x="1" y="62749"/>
                    </a:lnTo>
                    <a:lnTo>
                      <a:pt x="35382" y="69517"/>
                    </a:lnTo>
                    <a:lnTo>
                      <a:pt x="35382" y="40752"/>
                    </a:lnTo>
                    <a:close/>
                    <a:moveTo>
                      <a:pt x="39778" y="40752"/>
                    </a:moveTo>
                    <a:lnTo>
                      <a:pt x="39778" y="70309"/>
                    </a:lnTo>
                    <a:lnTo>
                      <a:pt x="75191" y="77077"/>
                    </a:lnTo>
                    <a:lnTo>
                      <a:pt x="75191" y="40752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08" name="フリーフォーム: 図形 9707">
                <a:extLst>
                  <a:ext uri="{FF2B5EF4-FFF2-40B4-BE49-F238E27FC236}">
                    <a16:creationId xmlns:a16="http://schemas.microsoft.com/office/drawing/2014/main" id="{F4A387F4-9A0B-55F4-84D6-CA2888328A34}"/>
                  </a:ext>
                </a:extLst>
              </p:cNvPr>
              <p:cNvSpPr/>
              <p:nvPr/>
            </p:nvSpPr>
            <p:spPr>
              <a:xfrm>
                <a:off x="1473341" y="1340559"/>
                <a:ext cx="44452" cy="9525"/>
              </a:xfrm>
              <a:custGeom>
                <a:avLst/>
                <a:gdLst>
                  <a:gd name="connsiteX0" fmla="*/ 1 w 44452"/>
                  <a:gd name="connsiteY0" fmla="*/ -107 h 9525"/>
                  <a:gd name="connsiteX1" fmla="*/ 44454 w 44452"/>
                  <a:gd name="connsiteY1" fmla="*/ -107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4452" h="9525">
                    <a:moveTo>
                      <a:pt x="1" y="-107"/>
                    </a:moveTo>
                    <a:lnTo>
                      <a:pt x="44454" y="-107"/>
                    </a:lnTo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09" name="フリーフォーム: 図形 9708">
                <a:extLst>
                  <a:ext uri="{FF2B5EF4-FFF2-40B4-BE49-F238E27FC236}">
                    <a16:creationId xmlns:a16="http://schemas.microsoft.com/office/drawing/2014/main" id="{556E0DFB-5692-EFCE-3672-DAB8012F1753}"/>
                  </a:ext>
                </a:extLst>
              </p:cNvPr>
              <p:cNvSpPr/>
              <p:nvPr/>
            </p:nvSpPr>
            <p:spPr>
              <a:xfrm>
                <a:off x="1495567" y="1320146"/>
                <a:ext cx="9525" cy="40824"/>
              </a:xfrm>
              <a:custGeom>
                <a:avLst/>
                <a:gdLst>
                  <a:gd name="connsiteX0" fmla="*/ 1 w 9525"/>
                  <a:gd name="connsiteY0" fmla="*/ -107 h 40824"/>
                  <a:gd name="connsiteX1" fmla="*/ 1 w 9525"/>
                  <a:gd name="connsiteY1" fmla="*/ 40717 h 4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40824">
                    <a:moveTo>
                      <a:pt x="1" y="-107"/>
                    </a:moveTo>
                    <a:lnTo>
                      <a:pt x="1" y="40717"/>
                    </a:lnTo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10" name="フリーフォーム: 図形 9709">
                <a:extLst>
                  <a:ext uri="{FF2B5EF4-FFF2-40B4-BE49-F238E27FC236}">
                    <a16:creationId xmlns:a16="http://schemas.microsoft.com/office/drawing/2014/main" id="{4B63A96B-7E69-BBF6-41F0-9380289C2551}"/>
                  </a:ext>
                </a:extLst>
              </p:cNvPr>
              <p:cNvSpPr/>
              <p:nvPr/>
            </p:nvSpPr>
            <p:spPr>
              <a:xfrm>
                <a:off x="3551030" y="1377891"/>
                <a:ext cx="32906" cy="35006"/>
              </a:xfrm>
              <a:custGeom>
                <a:avLst/>
                <a:gdLst>
                  <a:gd name="connsiteX0" fmla="*/ 28421 w 32906"/>
                  <a:gd name="connsiteY0" fmla="*/ 337 h 35006"/>
                  <a:gd name="connsiteX1" fmla="*/ 1673 w 32906"/>
                  <a:gd name="connsiteY1" fmla="*/ 14917 h 35006"/>
                  <a:gd name="connsiteX2" fmla="*/ 1673 w 32906"/>
                  <a:gd name="connsiteY2" fmla="*/ 19885 h 35006"/>
                  <a:gd name="connsiteX3" fmla="*/ 28421 w 32906"/>
                  <a:gd name="connsiteY3" fmla="*/ 34465 h 35006"/>
                  <a:gd name="connsiteX4" fmla="*/ 33065 w 32906"/>
                  <a:gd name="connsiteY4" fmla="*/ 32017 h 35006"/>
                  <a:gd name="connsiteX5" fmla="*/ 33065 w 32906"/>
                  <a:gd name="connsiteY5" fmla="*/ 2930 h 35006"/>
                  <a:gd name="connsiteX6" fmla="*/ 28421 w 32906"/>
                  <a:gd name="connsiteY6" fmla="*/ 337 h 35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906" h="35006">
                    <a:moveTo>
                      <a:pt x="28421" y="337"/>
                    </a:moveTo>
                    <a:lnTo>
                      <a:pt x="1673" y="14917"/>
                    </a:lnTo>
                    <a:cubicBezTo>
                      <a:pt x="-343" y="16033"/>
                      <a:pt x="-343" y="18805"/>
                      <a:pt x="1673" y="19885"/>
                    </a:cubicBezTo>
                    <a:lnTo>
                      <a:pt x="28421" y="34465"/>
                    </a:lnTo>
                    <a:cubicBezTo>
                      <a:pt x="30437" y="35653"/>
                      <a:pt x="33065" y="34285"/>
                      <a:pt x="33065" y="32017"/>
                    </a:cubicBezTo>
                    <a:lnTo>
                      <a:pt x="33065" y="2930"/>
                    </a:lnTo>
                    <a:cubicBezTo>
                      <a:pt x="33173" y="589"/>
                      <a:pt x="30473" y="-887"/>
                      <a:pt x="28421" y="337"/>
                    </a:cubicBezTo>
                    <a:close/>
                  </a:path>
                </a:pathLst>
              </a:custGeom>
              <a:solidFill>
                <a:srgbClr val="FFFFFF"/>
              </a:solidFill>
              <a:ln w="3175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11" name="フリーフォーム: 図形 9710">
                <a:extLst>
                  <a:ext uri="{FF2B5EF4-FFF2-40B4-BE49-F238E27FC236}">
                    <a16:creationId xmlns:a16="http://schemas.microsoft.com/office/drawing/2014/main" id="{BA667799-5036-C428-7AAE-C1F157214738}"/>
                  </a:ext>
                </a:extLst>
              </p:cNvPr>
              <p:cNvSpPr/>
              <p:nvPr/>
            </p:nvSpPr>
            <p:spPr>
              <a:xfrm>
                <a:off x="3977231" y="1377894"/>
                <a:ext cx="32934" cy="35006"/>
              </a:xfrm>
              <a:custGeom>
                <a:avLst/>
                <a:gdLst>
                  <a:gd name="connsiteX0" fmla="*/ 4877 w 32934"/>
                  <a:gd name="connsiteY0" fmla="*/ 34463 h 35006"/>
                  <a:gd name="connsiteX1" fmla="*/ 31589 w 32934"/>
                  <a:gd name="connsiteY1" fmla="*/ 19883 h 35006"/>
                  <a:gd name="connsiteX2" fmla="*/ 31589 w 32934"/>
                  <a:gd name="connsiteY2" fmla="*/ 14915 h 35006"/>
                  <a:gd name="connsiteX3" fmla="*/ 4877 w 32934"/>
                  <a:gd name="connsiteY3" fmla="*/ 335 h 35006"/>
                  <a:gd name="connsiteX4" fmla="*/ 197 w 32934"/>
                  <a:gd name="connsiteY4" fmla="*/ 2782 h 35006"/>
                  <a:gd name="connsiteX5" fmla="*/ 197 w 32934"/>
                  <a:gd name="connsiteY5" fmla="*/ 31871 h 35006"/>
                  <a:gd name="connsiteX6" fmla="*/ 4877 w 32934"/>
                  <a:gd name="connsiteY6" fmla="*/ 34463 h 35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934" h="35006">
                    <a:moveTo>
                      <a:pt x="4877" y="34463"/>
                    </a:moveTo>
                    <a:lnTo>
                      <a:pt x="31589" y="19883"/>
                    </a:lnTo>
                    <a:cubicBezTo>
                      <a:pt x="33641" y="18803"/>
                      <a:pt x="33641" y="16031"/>
                      <a:pt x="31589" y="14915"/>
                    </a:cubicBezTo>
                    <a:lnTo>
                      <a:pt x="4877" y="335"/>
                    </a:lnTo>
                    <a:cubicBezTo>
                      <a:pt x="2861" y="-854"/>
                      <a:pt x="233" y="515"/>
                      <a:pt x="197" y="2782"/>
                    </a:cubicBezTo>
                    <a:lnTo>
                      <a:pt x="197" y="31871"/>
                    </a:lnTo>
                    <a:cubicBezTo>
                      <a:pt x="89" y="34210"/>
                      <a:pt x="2789" y="35686"/>
                      <a:pt x="4877" y="34463"/>
                    </a:cubicBezTo>
                    <a:close/>
                  </a:path>
                </a:pathLst>
              </a:custGeom>
              <a:solidFill>
                <a:srgbClr val="FFFFFF"/>
              </a:solidFill>
              <a:ln w="3175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12" name="フリーフォーム: 図形 9711">
                <a:extLst>
                  <a:ext uri="{FF2B5EF4-FFF2-40B4-BE49-F238E27FC236}">
                    <a16:creationId xmlns:a16="http://schemas.microsoft.com/office/drawing/2014/main" id="{86398256-8F04-C60B-EB0B-B66A66D096ED}"/>
                  </a:ext>
                </a:extLst>
              </p:cNvPr>
              <p:cNvSpPr/>
              <p:nvPr/>
            </p:nvSpPr>
            <p:spPr>
              <a:xfrm>
                <a:off x="3763509" y="1378940"/>
                <a:ext cx="34991" cy="32906"/>
              </a:xfrm>
              <a:custGeom>
                <a:avLst/>
                <a:gdLst>
                  <a:gd name="connsiteX0" fmla="*/ 639 w 34991"/>
                  <a:gd name="connsiteY0" fmla="*/ 4580 h 32906"/>
                  <a:gd name="connsiteX1" fmla="*/ 15183 w 34991"/>
                  <a:gd name="connsiteY1" fmla="*/ 31292 h 32906"/>
                  <a:gd name="connsiteX2" fmla="*/ 20187 w 34991"/>
                  <a:gd name="connsiteY2" fmla="*/ 31292 h 32906"/>
                  <a:gd name="connsiteX3" fmla="*/ 34731 w 34991"/>
                  <a:gd name="connsiteY3" fmla="*/ 4580 h 32906"/>
                  <a:gd name="connsiteX4" fmla="*/ 32283 w 34991"/>
                  <a:gd name="connsiteY4" fmla="*/ -100 h 32906"/>
                  <a:gd name="connsiteX5" fmla="*/ 3195 w 34991"/>
                  <a:gd name="connsiteY5" fmla="*/ -100 h 32906"/>
                  <a:gd name="connsiteX6" fmla="*/ 639 w 34991"/>
                  <a:gd name="connsiteY6" fmla="*/ 4580 h 3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4991" h="32906">
                    <a:moveTo>
                      <a:pt x="639" y="4580"/>
                    </a:moveTo>
                    <a:lnTo>
                      <a:pt x="15183" y="31292"/>
                    </a:lnTo>
                    <a:cubicBezTo>
                      <a:pt x="16299" y="33308"/>
                      <a:pt x="19071" y="33308"/>
                      <a:pt x="20187" y="31292"/>
                    </a:cubicBezTo>
                    <a:lnTo>
                      <a:pt x="34731" y="4580"/>
                    </a:lnTo>
                    <a:cubicBezTo>
                      <a:pt x="35919" y="2564"/>
                      <a:pt x="34551" y="-100"/>
                      <a:pt x="32283" y="-100"/>
                    </a:cubicBezTo>
                    <a:lnTo>
                      <a:pt x="3195" y="-100"/>
                    </a:lnTo>
                    <a:cubicBezTo>
                      <a:pt x="855" y="-208"/>
                      <a:pt x="-621" y="2492"/>
                      <a:pt x="639" y="4580"/>
                    </a:cubicBezTo>
                    <a:close/>
                  </a:path>
                </a:pathLst>
              </a:custGeom>
              <a:solidFill>
                <a:srgbClr val="FFFFFF"/>
              </a:solidFill>
              <a:ln w="3175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13" name="フリーフォーム: 図形 9712">
                <a:extLst>
                  <a:ext uri="{FF2B5EF4-FFF2-40B4-BE49-F238E27FC236}">
                    <a16:creationId xmlns:a16="http://schemas.microsoft.com/office/drawing/2014/main" id="{DA0EA0DF-6286-E489-7516-F004E0A57EF4}"/>
                  </a:ext>
                </a:extLst>
              </p:cNvPr>
              <p:cNvSpPr/>
              <p:nvPr/>
            </p:nvSpPr>
            <p:spPr>
              <a:xfrm>
                <a:off x="3763517" y="1270376"/>
                <a:ext cx="34986" cy="32934"/>
              </a:xfrm>
              <a:custGeom>
                <a:avLst/>
                <a:gdLst>
                  <a:gd name="connsiteX0" fmla="*/ 34723 w 34986"/>
                  <a:gd name="connsiteY0" fmla="*/ 28139 h 32934"/>
                  <a:gd name="connsiteX1" fmla="*/ 20179 w 34986"/>
                  <a:gd name="connsiteY1" fmla="*/ 1428 h 32934"/>
                  <a:gd name="connsiteX2" fmla="*/ 15175 w 34986"/>
                  <a:gd name="connsiteY2" fmla="*/ 1428 h 32934"/>
                  <a:gd name="connsiteX3" fmla="*/ 631 w 34986"/>
                  <a:gd name="connsiteY3" fmla="*/ 28139 h 32934"/>
                  <a:gd name="connsiteX4" fmla="*/ 3043 w 34986"/>
                  <a:gd name="connsiteY4" fmla="*/ 32819 h 32934"/>
                  <a:gd name="connsiteX5" fmla="*/ 32131 w 34986"/>
                  <a:gd name="connsiteY5" fmla="*/ 32819 h 32934"/>
                  <a:gd name="connsiteX6" fmla="*/ 34723 w 34986"/>
                  <a:gd name="connsiteY6" fmla="*/ 28139 h 329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4986" h="32934">
                    <a:moveTo>
                      <a:pt x="34723" y="28139"/>
                    </a:moveTo>
                    <a:lnTo>
                      <a:pt x="20179" y="1428"/>
                    </a:lnTo>
                    <a:cubicBezTo>
                      <a:pt x="19063" y="-625"/>
                      <a:pt x="16291" y="-625"/>
                      <a:pt x="15175" y="1428"/>
                    </a:cubicBezTo>
                    <a:lnTo>
                      <a:pt x="631" y="28139"/>
                    </a:lnTo>
                    <a:cubicBezTo>
                      <a:pt x="-593" y="30155"/>
                      <a:pt x="811" y="32783"/>
                      <a:pt x="3043" y="32819"/>
                    </a:cubicBezTo>
                    <a:lnTo>
                      <a:pt x="32131" y="32819"/>
                    </a:lnTo>
                    <a:cubicBezTo>
                      <a:pt x="34471" y="32928"/>
                      <a:pt x="35947" y="30227"/>
                      <a:pt x="34723" y="28139"/>
                    </a:cubicBezTo>
                    <a:close/>
                  </a:path>
                </a:pathLst>
              </a:custGeom>
              <a:solidFill>
                <a:srgbClr val="FFFFFF"/>
              </a:solidFill>
              <a:ln w="3175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14" name="フリーフォーム: 図形 9713">
                <a:extLst>
                  <a:ext uri="{FF2B5EF4-FFF2-40B4-BE49-F238E27FC236}">
                    <a16:creationId xmlns:a16="http://schemas.microsoft.com/office/drawing/2014/main" id="{C4CD549D-8D8D-939B-7594-47707657709E}"/>
                  </a:ext>
                </a:extLst>
              </p:cNvPr>
              <p:cNvSpPr/>
              <p:nvPr/>
            </p:nvSpPr>
            <p:spPr>
              <a:xfrm>
                <a:off x="1430895" y="845675"/>
                <a:ext cx="46630" cy="46728"/>
              </a:xfrm>
              <a:custGeom>
                <a:avLst/>
                <a:gdLst>
                  <a:gd name="connsiteX0" fmla="*/ 46629 w 46630"/>
                  <a:gd name="connsiteY0" fmla="*/ 46584 h 46728"/>
                  <a:gd name="connsiteX1" fmla="*/ 35807 w 46630"/>
                  <a:gd name="connsiteY1" fmla="*/ 46584 h 46728"/>
                  <a:gd name="connsiteX2" fmla="*/ 32272 w 46630"/>
                  <a:gd name="connsiteY2" fmla="*/ 36432 h 46728"/>
                  <a:gd name="connsiteX3" fmla="*/ 13887 w 46630"/>
                  <a:gd name="connsiteY3" fmla="*/ 36432 h 46728"/>
                  <a:gd name="connsiteX4" fmla="*/ 10352 w 46630"/>
                  <a:gd name="connsiteY4" fmla="*/ 46584 h 46728"/>
                  <a:gd name="connsiteX5" fmla="*/ -2 w 46630"/>
                  <a:gd name="connsiteY5" fmla="*/ 46584 h 46728"/>
                  <a:gd name="connsiteX6" fmla="*/ 17638 w 46630"/>
                  <a:gd name="connsiteY6" fmla="*/ -144 h 46728"/>
                  <a:gd name="connsiteX7" fmla="*/ 28985 w 46630"/>
                  <a:gd name="connsiteY7" fmla="*/ -144 h 46728"/>
                  <a:gd name="connsiteX8" fmla="*/ 29701 w 46630"/>
                  <a:gd name="connsiteY8" fmla="*/ 29161 h 46728"/>
                  <a:gd name="connsiteX9" fmla="*/ 23096 w 46630"/>
                  <a:gd name="connsiteY9" fmla="*/ 10332 h 46728"/>
                  <a:gd name="connsiteX10" fmla="*/ 16493 w 46630"/>
                  <a:gd name="connsiteY10" fmla="*/ 29161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630" h="46728">
                    <a:moveTo>
                      <a:pt x="46629" y="46584"/>
                    </a:moveTo>
                    <a:lnTo>
                      <a:pt x="35807" y="46584"/>
                    </a:lnTo>
                    <a:lnTo>
                      <a:pt x="32272" y="36432"/>
                    </a:lnTo>
                    <a:lnTo>
                      <a:pt x="13887" y="36432"/>
                    </a:lnTo>
                    <a:lnTo>
                      <a:pt x="10352" y="46584"/>
                    </a:lnTo>
                    <a:lnTo>
                      <a:pt x="-2" y="46584"/>
                    </a:lnTo>
                    <a:lnTo>
                      <a:pt x="17638" y="-144"/>
                    </a:lnTo>
                    <a:lnTo>
                      <a:pt x="28985" y="-144"/>
                    </a:lnTo>
                    <a:close/>
                    <a:moveTo>
                      <a:pt x="29701" y="29161"/>
                    </a:moveTo>
                    <a:lnTo>
                      <a:pt x="23096" y="10332"/>
                    </a:lnTo>
                    <a:lnTo>
                      <a:pt x="16493" y="29161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15" name="フリーフォーム: 図形 9714">
                <a:extLst>
                  <a:ext uri="{FF2B5EF4-FFF2-40B4-BE49-F238E27FC236}">
                    <a16:creationId xmlns:a16="http://schemas.microsoft.com/office/drawing/2014/main" id="{30AA45CD-F944-991E-091F-E7D92890D6EF}"/>
                  </a:ext>
                </a:extLst>
              </p:cNvPr>
              <p:cNvSpPr/>
              <p:nvPr/>
            </p:nvSpPr>
            <p:spPr>
              <a:xfrm>
                <a:off x="1647342" y="844811"/>
                <a:ext cx="37825" cy="48456"/>
              </a:xfrm>
              <a:custGeom>
                <a:avLst/>
                <a:gdLst>
                  <a:gd name="connsiteX0" fmla="*/ 14 w 37825"/>
                  <a:gd name="connsiteY0" fmla="*/ 44640 h 48456"/>
                  <a:gd name="connsiteX1" fmla="*/ 14 w 37825"/>
                  <a:gd name="connsiteY1" fmla="*/ 34741 h 48456"/>
                  <a:gd name="connsiteX2" fmla="*/ 1069 w 37825"/>
                  <a:gd name="connsiteY2" fmla="*/ 34741 h 48456"/>
                  <a:gd name="connsiteX3" fmla="*/ 9036 w 37825"/>
                  <a:gd name="connsiteY3" fmla="*/ 39276 h 48456"/>
                  <a:gd name="connsiteX4" fmla="*/ 17719 w 37825"/>
                  <a:gd name="connsiteY4" fmla="*/ 40969 h 48456"/>
                  <a:gd name="connsiteX5" fmla="*/ 24663 w 37825"/>
                  <a:gd name="connsiteY5" fmla="*/ 39421 h 48456"/>
                  <a:gd name="connsiteX6" fmla="*/ 27299 w 37825"/>
                  <a:gd name="connsiteY6" fmla="*/ 35100 h 48456"/>
                  <a:gd name="connsiteX7" fmla="*/ 26028 w 37825"/>
                  <a:gd name="connsiteY7" fmla="*/ 31680 h 48456"/>
                  <a:gd name="connsiteX8" fmla="*/ 21283 w 37825"/>
                  <a:gd name="connsiteY8" fmla="*/ 29557 h 48456"/>
                  <a:gd name="connsiteX9" fmla="*/ 12693 w 37825"/>
                  <a:gd name="connsiteY9" fmla="*/ 27757 h 48456"/>
                  <a:gd name="connsiteX10" fmla="*/ 3456 w 37825"/>
                  <a:gd name="connsiteY10" fmla="*/ 22969 h 48456"/>
                  <a:gd name="connsiteX11" fmla="*/ 291 w 37825"/>
                  <a:gd name="connsiteY11" fmla="*/ 14185 h 48456"/>
                  <a:gd name="connsiteX12" fmla="*/ 5720 w 37825"/>
                  <a:gd name="connsiteY12" fmla="*/ 3888 h 48456"/>
                  <a:gd name="connsiteX13" fmla="*/ 19670 w 37825"/>
                  <a:gd name="connsiteY13" fmla="*/ -144 h 48456"/>
                  <a:gd name="connsiteX14" fmla="*/ 35982 w 37825"/>
                  <a:gd name="connsiteY14" fmla="*/ 3025 h 48456"/>
                  <a:gd name="connsiteX15" fmla="*/ 35982 w 37825"/>
                  <a:gd name="connsiteY15" fmla="*/ 12493 h 48456"/>
                  <a:gd name="connsiteX16" fmla="*/ 34956 w 37825"/>
                  <a:gd name="connsiteY16" fmla="*/ 12493 h 48456"/>
                  <a:gd name="connsiteX17" fmla="*/ 20012 w 37825"/>
                  <a:gd name="connsiteY17" fmla="*/ 7236 h 48456"/>
                  <a:gd name="connsiteX18" fmla="*/ 13410 w 37825"/>
                  <a:gd name="connsiteY18" fmla="*/ 8712 h 48456"/>
                  <a:gd name="connsiteX19" fmla="*/ 10836 w 37825"/>
                  <a:gd name="connsiteY19" fmla="*/ 12781 h 48456"/>
                  <a:gd name="connsiteX20" fmla="*/ 12290 w 37825"/>
                  <a:gd name="connsiteY20" fmla="*/ 16273 h 48456"/>
                  <a:gd name="connsiteX21" fmla="*/ 17345 w 37825"/>
                  <a:gd name="connsiteY21" fmla="*/ 18396 h 48456"/>
                  <a:gd name="connsiteX22" fmla="*/ 25283 w 37825"/>
                  <a:gd name="connsiteY22" fmla="*/ 20161 h 48456"/>
                  <a:gd name="connsiteX23" fmla="*/ 31824 w 37825"/>
                  <a:gd name="connsiteY23" fmla="*/ 22536 h 48456"/>
                  <a:gd name="connsiteX24" fmla="*/ 35265 w 37825"/>
                  <a:gd name="connsiteY24" fmla="*/ 25453 h 48456"/>
                  <a:gd name="connsiteX25" fmla="*/ 37191 w 37825"/>
                  <a:gd name="connsiteY25" fmla="*/ 28909 h 48456"/>
                  <a:gd name="connsiteX26" fmla="*/ 37840 w 37825"/>
                  <a:gd name="connsiteY26" fmla="*/ 33156 h 48456"/>
                  <a:gd name="connsiteX27" fmla="*/ 32259 w 37825"/>
                  <a:gd name="connsiteY27" fmla="*/ 44137 h 48456"/>
                  <a:gd name="connsiteX28" fmla="*/ 17532 w 37825"/>
                  <a:gd name="connsiteY28" fmla="*/ 48313 h 48456"/>
                  <a:gd name="connsiteX29" fmla="*/ 14 w 37825"/>
                  <a:gd name="connsiteY29" fmla="*/ 44640 h 48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7825" h="48456">
                    <a:moveTo>
                      <a:pt x="14" y="44640"/>
                    </a:moveTo>
                    <a:lnTo>
                      <a:pt x="14" y="34741"/>
                    </a:lnTo>
                    <a:lnTo>
                      <a:pt x="1069" y="34741"/>
                    </a:lnTo>
                    <a:cubicBezTo>
                      <a:pt x="3384" y="36648"/>
                      <a:pt x="6041" y="38161"/>
                      <a:pt x="9036" y="39276"/>
                    </a:cubicBezTo>
                    <a:cubicBezTo>
                      <a:pt x="12053" y="40393"/>
                      <a:pt x="14947" y="40969"/>
                      <a:pt x="17719" y="40969"/>
                    </a:cubicBezTo>
                    <a:cubicBezTo>
                      <a:pt x="20592" y="40969"/>
                      <a:pt x="22907" y="40429"/>
                      <a:pt x="24663" y="39421"/>
                    </a:cubicBezTo>
                    <a:cubicBezTo>
                      <a:pt x="26420" y="38377"/>
                      <a:pt x="27299" y="36937"/>
                      <a:pt x="27299" y="35100"/>
                    </a:cubicBezTo>
                    <a:cubicBezTo>
                      <a:pt x="27299" y="33661"/>
                      <a:pt x="26874" y="32544"/>
                      <a:pt x="26028" y="31680"/>
                    </a:cubicBezTo>
                    <a:cubicBezTo>
                      <a:pt x="25200" y="30853"/>
                      <a:pt x="23619" y="30132"/>
                      <a:pt x="21283" y="29557"/>
                    </a:cubicBezTo>
                    <a:cubicBezTo>
                      <a:pt x="19609" y="29233"/>
                      <a:pt x="16747" y="28656"/>
                      <a:pt x="12693" y="27757"/>
                    </a:cubicBezTo>
                    <a:cubicBezTo>
                      <a:pt x="8665" y="26821"/>
                      <a:pt x="5583" y="25236"/>
                      <a:pt x="3456" y="22969"/>
                    </a:cubicBezTo>
                    <a:cubicBezTo>
                      <a:pt x="1346" y="20664"/>
                      <a:pt x="291" y="17749"/>
                      <a:pt x="291" y="14185"/>
                    </a:cubicBezTo>
                    <a:cubicBezTo>
                      <a:pt x="291" y="9972"/>
                      <a:pt x="2102" y="6517"/>
                      <a:pt x="5720" y="3888"/>
                    </a:cubicBezTo>
                    <a:cubicBezTo>
                      <a:pt x="9335" y="1188"/>
                      <a:pt x="13986" y="-144"/>
                      <a:pt x="19670" y="-144"/>
                    </a:cubicBezTo>
                    <a:cubicBezTo>
                      <a:pt x="25459" y="-144"/>
                      <a:pt x="30895" y="937"/>
                      <a:pt x="35982" y="3025"/>
                    </a:cubicBezTo>
                    <a:lnTo>
                      <a:pt x="35982" y="12493"/>
                    </a:lnTo>
                    <a:lnTo>
                      <a:pt x="34956" y="12493"/>
                    </a:lnTo>
                    <a:cubicBezTo>
                      <a:pt x="30618" y="8964"/>
                      <a:pt x="25635" y="7236"/>
                      <a:pt x="20012" y="7236"/>
                    </a:cubicBezTo>
                    <a:cubicBezTo>
                      <a:pt x="17345" y="7236"/>
                      <a:pt x="15145" y="7704"/>
                      <a:pt x="13410" y="8712"/>
                    </a:cubicBezTo>
                    <a:cubicBezTo>
                      <a:pt x="11693" y="9685"/>
                      <a:pt x="10836" y="11052"/>
                      <a:pt x="10836" y="12781"/>
                    </a:cubicBezTo>
                    <a:cubicBezTo>
                      <a:pt x="10836" y="14220"/>
                      <a:pt x="11322" y="15408"/>
                      <a:pt x="12290" y="16273"/>
                    </a:cubicBezTo>
                    <a:cubicBezTo>
                      <a:pt x="13284" y="17137"/>
                      <a:pt x="14969" y="17856"/>
                      <a:pt x="17345" y="18396"/>
                    </a:cubicBezTo>
                    <a:cubicBezTo>
                      <a:pt x="19724" y="18829"/>
                      <a:pt x="22370" y="19405"/>
                      <a:pt x="25283" y="20161"/>
                    </a:cubicBezTo>
                    <a:cubicBezTo>
                      <a:pt x="28220" y="20845"/>
                      <a:pt x="30398" y="21637"/>
                      <a:pt x="31824" y="22536"/>
                    </a:cubicBezTo>
                    <a:cubicBezTo>
                      <a:pt x="33271" y="23437"/>
                      <a:pt x="34419" y="24408"/>
                      <a:pt x="35265" y="25453"/>
                    </a:cubicBezTo>
                    <a:cubicBezTo>
                      <a:pt x="36137" y="26496"/>
                      <a:pt x="36777" y="27648"/>
                      <a:pt x="37191" y="28909"/>
                    </a:cubicBezTo>
                    <a:cubicBezTo>
                      <a:pt x="37623" y="30204"/>
                      <a:pt x="37840" y="31608"/>
                      <a:pt x="37840" y="33156"/>
                    </a:cubicBezTo>
                    <a:cubicBezTo>
                      <a:pt x="37840" y="37728"/>
                      <a:pt x="35982" y="41364"/>
                      <a:pt x="32259" y="44137"/>
                    </a:cubicBezTo>
                    <a:cubicBezTo>
                      <a:pt x="28559" y="46909"/>
                      <a:pt x="23652" y="48313"/>
                      <a:pt x="17532" y="48313"/>
                    </a:cubicBezTo>
                    <a:cubicBezTo>
                      <a:pt x="11578" y="48313"/>
                      <a:pt x="5738" y="47089"/>
                      <a:pt x="14" y="44640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16" name="フリーフォーム: 図形 9715">
                <a:extLst>
                  <a:ext uri="{FF2B5EF4-FFF2-40B4-BE49-F238E27FC236}">
                    <a16:creationId xmlns:a16="http://schemas.microsoft.com/office/drawing/2014/main" id="{1376AC83-8453-FBA0-4248-A606E45346B0}"/>
                  </a:ext>
                </a:extLst>
              </p:cNvPr>
              <p:cNvSpPr/>
              <p:nvPr/>
            </p:nvSpPr>
            <p:spPr>
              <a:xfrm>
                <a:off x="1860574" y="845675"/>
                <a:ext cx="42044" cy="46728"/>
              </a:xfrm>
              <a:custGeom>
                <a:avLst/>
                <a:gdLst>
                  <a:gd name="connsiteX0" fmla="*/ 31 w 42044"/>
                  <a:gd name="connsiteY0" fmla="*/ 46584 h 46728"/>
                  <a:gd name="connsiteX1" fmla="*/ 31 w 42044"/>
                  <a:gd name="connsiteY1" fmla="*/ -144 h 46728"/>
                  <a:gd name="connsiteX2" fmla="*/ 14633 w 42044"/>
                  <a:gd name="connsiteY2" fmla="*/ -144 h 46728"/>
                  <a:gd name="connsiteX3" fmla="*/ 30105 w 42044"/>
                  <a:gd name="connsiteY3" fmla="*/ 2377 h 46728"/>
                  <a:gd name="connsiteX4" fmla="*/ 38850 w 42044"/>
                  <a:gd name="connsiteY4" fmla="*/ 10188 h 46728"/>
                  <a:gd name="connsiteX5" fmla="*/ 42075 w 42044"/>
                  <a:gd name="connsiteY5" fmla="*/ 23257 h 46728"/>
                  <a:gd name="connsiteX6" fmla="*/ 38724 w 42044"/>
                  <a:gd name="connsiteY6" fmla="*/ 35893 h 46728"/>
                  <a:gd name="connsiteX7" fmla="*/ 29828 w 42044"/>
                  <a:gd name="connsiteY7" fmla="*/ 44028 h 46728"/>
                  <a:gd name="connsiteX8" fmla="*/ 14758 w 42044"/>
                  <a:gd name="connsiteY8" fmla="*/ 46584 h 46728"/>
                  <a:gd name="connsiteX9" fmla="*/ 10262 w 42044"/>
                  <a:gd name="connsiteY9" fmla="*/ 7201 h 46728"/>
                  <a:gd name="connsiteX10" fmla="*/ 10262 w 42044"/>
                  <a:gd name="connsiteY10" fmla="*/ 39241 h 46728"/>
                  <a:gd name="connsiteX11" fmla="*/ 15284 w 42044"/>
                  <a:gd name="connsiteY11" fmla="*/ 39241 h 46728"/>
                  <a:gd name="connsiteX12" fmla="*/ 31376 w 42044"/>
                  <a:gd name="connsiteY12" fmla="*/ 23148 h 46728"/>
                  <a:gd name="connsiteX13" fmla="*/ 15284 w 42044"/>
                  <a:gd name="connsiteY13" fmla="*/ 7201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2044" h="46728">
                    <a:moveTo>
                      <a:pt x="31" y="46584"/>
                    </a:moveTo>
                    <a:lnTo>
                      <a:pt x="31" y="-144"/>
                    </a:lnTo>
                    <a:lnTo>
                      <a:pt x="14633" y="-144"/>
                    </a:lnTo>
                    <a:cubicBezTo>
                      <a:pt x="21249" y="-144"/>
                      <a:pt x="26405" y="685"/>
                      <a:pt x="30105" y="2377"/>
                    </a:cubicBezTo>
                    <a:cubicBezTo>
                      <a:pt x="33806" y="4068"/>
                      <a:pt x="36719" y="6696"/>
                      <a:pt x="38850" y="10188"/>
                    </a:cubicBezTo>
                    <a:cubicBezTo>
                      <a:pt x="40999" y="13717"/>
                      <a:pt x="42075" y="18073"/>
                      <a:pt x="42075" y="23257"/>
                    </a:cubicBezTo>
                    <a:cubicBezTo>
                      <a:pt x="42075" y="27936"/>
                      <a:pt x="40956" y="32148"/>
                      <a:pt x="38724" y="35893"/>
                    </a:cubicBezTo>
                    <a:cubicBezTo>
                      <a:pt x="36513" y="39637"/>
                      <a:pt x="33547" y="42337"/>
                      <a:pt x="29828" y="44028"/>
                    </a:cubicBezTo>
                    <a:cubicBezTo>
                      <a:pt x="26106" y="45720"/>
                      <a:pt x="21084" y="46584"/>
                      <a:pt x="14758" y="46584"/>
                    </a:cubicBezTo>
                    <a:close/>
                    <a:moveTo>
                      <a:pt x="10262" y="7201"/>
                    </a:moveTo>
                    <a:lnTo>
                      <a:pt x="10262" y="39241"/>
                    </a:lnTo>
                    <a:lnTo>
                      <a:pt x="15284" y="39241"/>
                    </a:lnTo>
                    <a:cubicBezTo>
                      <a:pt x="26012" y="39241"/>
                      <a:pt x="31376" y="33877"/>
                      <a:pt x="31376" y="23148"/>
                    </a:cubicBezTo>
                    <a:cubicBezTo>
                      <a:pt x="31376" y="12528"/>
                      <a:pt x="26012" y="7201"/>
                      <a:pt x="15284" y="7201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17" name="フリーフォーム: 図形 9716">
                <a:extLst>
                  <a:ext uri="{FF2B5EF4-FFF2-40B4-BE49-F238E27FC236}">
                    <a16:creationId xmlns:a16="http://schemas.microsoft.com/office/drawing/2014/main" id="{01DE5898-0B6F-443C-6DB9-7B5B168F49F4}"/>
                  </a:ext>
                </a:extLst>
              </p:cNvPr>
              <p:cNvSpPr/>
              <p:nvPr/>
            </p:nvSpPr>
            <p:spPr>
              <a:xfrm>
                <a:off x="3361778" y="851651"/>
                <a:ext cx="41219" cy="40824"/>
              </a:xfrm>
              <a:custGeom>
                <a:avLst/>
                <a:gdLst>
                  <a:gd name="connsiteX0" fmla="*/ 41367 w 41219"/>
                  <a:gd name="connsiteY0" fmla="*/ 23941 h 40824"/>
                  <a:gd name="connsiteX1" fmla="*/ 24519 w 41219"/>
                  <a:gd name="connsiteY1" fmla="*/ 23941 h 40824"/>
                  <a:gd name="connsiteX2" fmla="*/ 24519 w 41219"/>
                  <a:gd name="connsiteY2" fmla="*/ 40681 h 40824"/>
                  <a:gd name="connsiteX3" fmla="*/ 16995 w 41219"/>
                  <a:gd name="connsiteY3" fmla="*/ 40681 h 40824"/>
                  <a:gd name="connsiteX4" fmla="*/ 16995 w 41219"/>
                  <a:gd name="connsiteY4" fmla="*/ 23941 h 40824"/>
                  <a:gd name="connsiteX5" fmla="*/ 147 w 41219"/>
                  <a:gd name="connsiteY5" fmla="*/ 23941 h 40824"/>
                  <a:gd name="connsiteX6" fmla="*/ 147 w 41219"/>
                  <a:gd name="connsiteY6" fmla="*/ 16597 h 40824"/>
                  <a:gd name="connsiteX7" fmla="*/ 16995 w 41219"/>
                  <a:gd name="connsiteY7" fmla="*/ 16597 h 40824"/>
                  <a:gd name="connsiteX8" fmla="*/ 16995 w 41219"/>
                  <a:gd name="connsiteY8" fmla="*/ -144 h 40824"/>
                  <a:gd name="connsiteX9" fmla="*/ 24519 w 41219"/>
                  <a:gd name="connsiteY9" fmla="*/ -144 h 40824"/>
                  <a:gd name="connsiteX10" fmla="*/ 24519 w 41219"/>
                  <a:gd name="connsiteY10" fmla="*/ 16597 h 40824"/>
                  <a:gd name="connsiteX11" fmla="*/ 41367 w 41219"/>
                  <a:gd name="connsiteY11" fmla="*/ 16597 h 4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219" h="40824">
                    <a:moveTo>
                      <a:pt x="41367" y="23941"/>
                    </a:moveTo>
                    <a:lnTo>
                      <a:pt x="24519" y="23941"/>
                    </a:lnTo>
                    <a:lnTo>
                      <a:pt x="24519" y="40681"/>
                    </a:lnTo>
                    <a:lnTo>
                      <a:pt x="16995" y="40681"/>
                    </a:lnTo>
                    <a:lnTo>
                      <a:pt x="16995" y="23941"/>
                    </a:lnTo>
                    <a:lnTo>
                      <a:pt x="147" y="23941"/>
                    </a:lnTo>
                    <a:lnTo>
                      <a:pt x="147" y="16597"/>
                    </a:lnTo>
                    <a:lnTo>
                      <a:pt x="16995" y="16597"/>
                    </a:lnTo>
                    <a:lnTo>
                      <a:pt x="16995" y="-144"/>
                    </a:lnTo>
                    <a:lnTo>
                      <a:pt x="24519" y="-144"/>
                    </a:lnTo>
                    <a:lnTo>
                      <a:pt x="24519" y="16597"/>
                    </a:lnTo>
                    <a:lnTo>
                      <a:pt x="41367" y="16597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18" name="フリーフォーム: 図形 9717">
                <a:extLst>
                  <a:ext uri="{FF2B5EF4-FFF2-40B4-BE49-F238E27FC236}">
                    <a16:creationId xmlns:a16="http://schemas.microsoft.com/office/drawing/2014/main" id="{6EA48B70-9AEE-4AAA-9C98-75F0FDD323FF}"/>
                  </a:ext>
                </a:extLst>
              </p:cNvPr>
              <p:cNvSpPr/>
              <p:nvPr/>
            </p:nvSpPr>
            <p:spPr>
              <a:xfrm>
                <a:off x="3367106" y="922319"/>
                <a:ext cx="16883" cy="47484"/>
              </a:xfrm>
              <a:custGeom>
                <a:avLst/>
                <a:gdLst>
                  <a:gd name="connsiteX0" fmla="*/ 15050 w 16883"/>
                  <a:gd name="connsiteY0" fmla="*/ 11130 h 47484"/>
                  <a:gd name="connsiteX1" fmla="*/ 4466 w 16883"/>
                  <a:gd name="connsiteY1" fmla="*/ 11130 h 47484"/>
                  <a:gd name="connsiteX2" fmla="*/ 4466 w 16883"/>
                  <a:gd name="connsiteY2" fmla="*/ -138 h 47484"/>
                  <a:gd name="connsiteX3" fmla="*/ 15050 w 16883"/>
                  <a:gd name="connsiteY3" fmla="*/ -138 h 47484"/>
                  <a:gd name="connsiteX4" fmla="*/ 17030 w 16883"/>
                  <a:gd name="connsiteY4" fmla="*/ 24486 h 47484"/>
                  <a:gd name="connsiteX5" fmla="*/ 6518 w 16883"/>
                  <a:gd name="connsiteY5" fmla="*/ 47346 h 47484"/>
                  <a:gd name="connsiteX6" fmla="*/ 146 w 16883"/>
                  <a:gd name="connsiteY6" fmla="*/ 47346 h 47484"/>
                  <a:gd name="connsiteX7" fmla="*/ 6086 w 16883"/>
                  <a:gd name="connsiteY7" fmla="*/ 24486 h 47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883" h="47484">
                    <a:moveTo>
                      <a:pt x="15050" y="11130"/>
                    </a:moveTo>
                    <a:lnTo>
                      <a:pt x="4466" y="11130"/>
                    </a:lnTo>
                    <a:lnTo>
                      <a:pt x="4466" y="-138"/>
                    </a:lnTo>
                    <a:lnTo>
                      <a:pt x="15050" y="-138"/>
                    </a:lnTo>
                    <a:close/>
                    <a:moveTo>
                      <a:pt x="17030" y="24486"/>
                    </a:moveTo>
                    <a:lnTo>
                      <a:pt x="6518" y="47346"/>
                    </a:lnTo>
                    <a:lnTo>
                      <a:pt x="146" y="47346"/>
                    </a:lnTo>
                    <a:lnTo>
                      <a:pt x="6086" y="2448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19" name="フリーフォーム: 図形 9718">
                <a:extLst>
                  <a:ext uri="{FF2B5EF4-FFF2-40B4-BE49-F238E27FC236}">
                    <a16:creationId xmlns:a16="http://schemas.microsoft.com/office/drawing/2014/main" id="{AE4287A8-48EB-59A2-783B-9302712EC1B9}"/>
                  </a:ext>
                </a:extLst>
              </p:cNvPr>
              <p:cNvSpPr/>
              <p:nvPr/>
            </p:nvSpPr>
            <p:spPr>
              <a:xfrm>
                <a:off x="3573062" y="937979"/>
                <a:ext cx="10547" cy="35928"/>
              </a:xfrm>
              <a:custGeom>
                <a:avLst/>
                <a:gdLst>
                  <a:gd name="connsiteX0" fmla="*/ 10710 w 10547"/>
                  <a:gd name="connsiteY0" fmla="*/ 11167 h 35928"/>
                  <a:gd name="connsiteX1" fmla="*/ 162 w 10547"/>
                  <a:gd name="connsiteY1" fmla="*/ 11167 h 35928"/>
                  <a:gd name="connsiteX2" fmla="*/ 162 w 10547"/>
                  <a:gd name="connsiteY2" fmla="*/ -137 h 35928"/>
                  <a:gd name="connsiteX3" fmla="*/ 10710 w 10547"/>
                  <a:gd name="connsiteY3" fmla="*/ -137 h 35928"/>
                  <a:gd name="connsiteX4" fmla="*/ 10710 w 10547"/>
                  <a:gd name="connsiteY4" fmla="*/ 35791 h 35928"/>
                  <a:gd name="connsiteX5" fmla="*/ 162 w 10547"/>
                  <a:gd name="connsiteY5" fmla="*/ 35791 h 35928"/>
                  <a:gd name="connsiteX6" fmla="*/ 162 w 10547"/>
                  <a:gd name="connsiteY6" fmla="*/ 24487 h 35928"/>
                  <a:gd name="connsiteX7" fmla="*/ 10710 w 10547"/>
                  <a:gd name="connsiteY7" fmla="*/ 24487 h 3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547" h="35928">
                    <a:moveTo>
                      <a:pt x="10710" y="11167"/>
                    </a:moveTo>
                    <a:lnTo>
                      <a:pt x="162" y="11167"/>
                    </a:lnTo>
                    <a:lnTo>
                      <a:pt x="162" y="-137"/>
                    </a:lnTo>
                    <a:lnTo>
                      <a:pt x="10710" y="-137"/>
                    </a:lnTo>
                    <a:close/>
                    <a:moveTo>
                      <a:pt x="10710" y="35791"/>
                    </a:moveTo>
                    <a:lnTo>
                      <a:pt x="162" y="35791"/>
                    </a:lnTo>
                    <a:lnTo>
                      <a:pt x="162" y="24487"/>
                    </a:lnTo>
                    <a:lnTo>
                      <a:pt x="10710" y="24487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20" name="フリーフォーム: 図形 9719">
                <a:extLst>
                  <a:ext uri="{FF2B5EF4-FFF2-40B4-BE49-F238E27FC236}">
                    <a16:creationId xmlns:a16="http://schemas.microsoft.com/office/drawing/2014/main" id="{FC1E88C5-AA87-64D1-2E58-5DC27B8A9E4A}"/>
                  </a:ext>
                </a:extLst>
              </p:cNvPr>
              <p:cNvSpPr/>
              <p:nvPr/>
            </p:nvSpPr>
            <p:spPr>
              <a:xfrm>
                <a:off x="3570686" y="857987"/>
                <a:ext cx="31319" cy="32939"/>
              </a:xfrm>
              <a:custGeom>
                <a:avLst/>
                <a:gdLst>
                  <a:gd name="connsiteX0" fmla="*/ 31482 w 31319"/>
                  <a:gd name="connsiteY0" fmla="*/ 10549 h 32939"/>
                  <a:gd name="connsiteX1" fmla="*/ 20611 w 31319"/>
                  <a:gd name="connsiteY1" fmla="*/ 16344 h 32939"/>
                  <a:gd name="connsiteX2" fmla="*/ 31482 w 31319"/>
                  <a:gd name="connsiteY2" fmla="*/ 22068 h 32939"/>
                  <a:gd name="connsiteX3" fmla="*/ 28675 w 31319"/>
                  <a:gd name="connsiteY3" fmla="*/ 27001 h 32939"/>
                  <a:gd name="connsiteX4" fmla="*/ 18198 w 31319"/>
                  <a:gd name="connsiteY4" fmla="*/ 20448 h 32939"/>
                  <a:gd name="connsiteX5" fmla="*/ 18595 w 31319"/>
                  <a:gd name="connsiteY5" fmla="*/ 32796 h 32939"/>
                  <a:gd name="connsiteX6" fmla="*/ 12978 w 31319"/>
                  <a:gd name="connsiteY6" fmla="*/ 32796 h 32939"/>
                  <a:gd name="connsiteX7" fmla="*/ 13374 w 31319"/>
                  <a:gd name="connsiteY7" fmla="*/ 20448 h 32939"/>
                  <a:gd name="connsiteX8" fmla="*/ 2970 w 31319"/>
                  <a:gd name="connsiteY8" fmla="*/ 27001 h 32939"/>
                  <a:gd name="connsiteX9" fmla="*/ 198 w 31319"/>
                  <a:gd name="connsiteY9" fmla="*/ 22068 h 32939"/>
                  <a:gd name="connsiteX10" fmla="*/ 11035 w 31319"/>
                  <a:gd name="connsiteY10" fmla="*/ 16344 h 32939"/>
                  <a:gd name="connsiteX11" fmla="*/ 162 w 31319"/>
                  <a:gd name="connsiteY11" fmla="*/ 10549 h 32939"/>
                  <a:gd name="connsiteX12" fmla="*/ 2970 w 31319"/>
                  <a:gd name="connsiteY12" fmla="*/ 5652 h 32939"/>
                  <a:gd name="connsiteX13" fmla="*/ 13410 w 31319"/>
                  <a:gd name="connsiteY13" fmla="*/ 12168 h 32939"/>
                  <a:gd name="connsiteX14" fmla="*/ 13015 w 31319"/>
                  <a:gd name="connsiteY14" fmla="*/ -143 h 32939"/>
                  <a:gd name="connsiteX15" fmla="*/ 18631 w 31319"/>
                  <a:gd name="connsiteY15" fmla="*/ -143 h 32939"/>
                  <a:gd name="connsiteX16" fmla="*/ 18234 w 31319"/>
                  <a:gd name="connsiteY16" fmla="*/ 12168 h 32939"/>
                  <a:gd name="connsiteX17" fmla="*/ 28675 w 31319"/>
                  <a:gd name="connsiteY17" fmla="*/ 5652 h 32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1319" h="32939">
                    <a:moveTo>
                      <a:pt x="31482" y="10549"/>
                    </a:moveTo>
                    <a:lnTo>
                      <a:pt x="20611" y="16344"/>
                    </a:lnTo>
                    <a:lnTo>
                      <a:pt x="31482" y="22068"/>
                    </a:lnTo>
                    <a:lnTo>
                      <a:pt x="28675" y="27001"/>
                    </a:lnTo>
                    <a:lnTo>
                      <a:pt x="18198" y="20448"/>
                    </a:lnTo>
                    <a:lnTo>
                      <a:pt x="18595" y="32796"/>
                    </a:lnTo>
                    <a:lnTo>
                      <a:pt x="12978" y="32796"/>
                    </a:lnTo>
                    <a:lnTo>
                      <a:pt x="13374" y="20448"/>
                    </a:lnTo>
                    <a:lnTo>
                      <a:pt x="2970" y="27001"/>
                    </a:lnTo>
                    <a:lnTo>
                      <a:pt x="198" y="22068"/>
                    </a:lnTo>
                    <a:lnTo>
                      <a:pt x="11035" y="16344"/>
                    </a:lnTo>
                    <a:lnTo>
                      <a:pt x="162" y="10549"/>
                    </a:lnTo>
                    <a:lnTo>
                      <a:pt x="2970" y="5652"/>
                    </a:lnTo>
                    <a:lnTo>
                      <a:pt x="13410" y="12168"/>
                    </a:lnTo>
                    <a:lnTo>
                      <a:pt x="13015" y="-143"/>
                    </a:lnTo>
                    <a:lnTo>
                      <a:pt x="18631" y="-143"/>
                    </a:lnTo>
                    <a:lnTo>
                      <a:pt x="18234" y="12168"/>
                    </a:lnTo>
                    <a:lnTo>
                      <a:pt x="28675" y="5652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21" name="フリーフォーム: 図形 9720">
                <a:extLst>
                  <a:ext uri="{FF2B5EF4-FFF2-40B4-BE49-F238E27FC236}">
                    <a16:creationId xmlns:a16="http://schemas.microsoft.com/office/drawing/2014/main" id="{6D1EACA2-104D-4DC7-D1E2-53998DF49D90}"/>
                  </a:ext>
                </a:extLst>
              </p:cNvPr>
              <p:cNvSpPr/>
              <p:nvPr/>
            </p:nvSpPr>
            <p:spPr>
              <a:xfrm>
                <a:off x="3147348" y="845675"/>
                <a:ext cx="32432" cy="46728"/>
              </a:xfrm>
              <a:custGeom>
                <a:avLst/>
                <a:gdLst>
                  <a:gd name="connsiteX0" fmla="*/ 32562 w 32432"/>
                  <a:gd name="connsiteY0" fmla="*/ 46584 h 46728"/>
                  <a:gd name="connsiteX1" fmla="*/ 130 w 32432"/>
                  <a:gd name="connsiteY1" fmla="*/ 46584 h 46728"/>
                  <a:gd name="connsiteX2" fmla="*/ 130 w 32432"/>
                  <a:gd name="connsiteY2" fmla="*/ -144 h 46728"/>
                  <a:gd name="connsiteX3" fmla="*/ 10361 w 32432"/>
                  <a:gd name="connsiteY3" fmla="*/ -144 h 46728"/>
                  <a:gd name="connsiteX4" fmla="*/ 10361 w 32432"/>
                  <a:gd name="connsiteY4" fmla="*/ 38808 h 46728"/>
                  <a:gd name="connsiteX5" fmla="*/ 32562 w 32432"/>
                  <a:gd name="connsiteY5" fmla="*/ 38808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432" h="46728">
                    <a:moveTo>
                      <a:pt x="32562" y="46584"/>
                    </a:moveTo>
                    <a:lnTo>
                      <a:pt x="130" y="46584"/>
                    </a:lnTo>
                    <a:lnTo>
                      <a:pt x="130" y="-144"/>
                    </a:lnTo>
                    <a:lnTo>
                      <a:pt x="10361" y="-144"/>
                    </a:lnTo>
                    <a:lnTo>
                      <a:pt x="10361" y="38808"/>
                    </a:lnTo>
                    <a:lnTo>
                      <a:pt x="32562" y="38808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22" name="フリーフォーム: 図形 9721">
                <a:extLst>
                  <a:ext uri="{FF2B5EF4-FFF2-40B4-BE49-F238E27FC236}">
                    <a16:creationId xmlns:a16="http://schemas.microsoft.com/office/drawing/2014/main" id="{B7886C91-F32C-23D1-4E1A-E66BDF51AC91}"/>
                  </a:ext>
                </a:extLst>
              </p:cNvPr>
              <p:cNvSpPr/>
              <p:nvPr/>
            </p:nvSpPr>
            <p:spPr>
              <a:xfrm>
                <a:off x="2078014" y="845675"/>
                <a:ext cx="32681" cy="46728"/>
              </a:xfrm>
              <a:custGeom>
                <a:avLst/>
                <a:gdLst>
                  <a:gd name="connsiteX0" fmla="*/ 32728 w 32681"/>
                  <a:gd name="connsiteY0" fmla="*/ 7597 h 46728"/>
                  <a:gd name="connsiteX1" fmla="*/ 10217 w 32681"/>
                  <a:gd name="connsiteY1" fmla="*/ 7597 h 46728"/>
                  <a:gd name="connsiteX2" fmla="*/ 10217 w 32681"/>
                  <a:gd name="connsiteY2" fmla="*/ 18000 h 46728"/>
                  <a:gd name="connsiteX3" fmla="*/ 30619 w 32681"/>
                  <a:gd name="connsiteY3" fmla="*/ 18000 h 46728"/>
                  <a:gd name="connsiteX4" fmla="*/ 30619 w 32681"/>
                  <a:gd name="connsiteY4" fmla="*/ 25704 h 46728"/>
                  <a:gd name="connsiteX5" fmla="*/ 10279 w 32681"/>
                  <a:gd name="connsiteY5" fmla="*/ 25704 h 46728"/>
                  <a:gd name="connsiteX6" fmla="*/ 10279 w 32681"/>
                  <a:gd name="connsiteY6" fmla="*/ 46584 h 46728"/>
                  <a:gd name="connsiteX7" fmla="*/ 47 w 32681"/>
                  <a:gd name="connsiteY7" fmla="*/ 46584 h 46728"/>
                  <a:gd name="connsiteX8" fmla="*/ 47 w 32681"/>
                  <a:gd name="connsiteY8" fmla="*/ -144 h 46728"/>
                  <a:gd name="connsiteX9" fmla="*/ 32728 w 32681"/>
                  <a:gd name="connsiteY9" fmla="*/ -144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2681" h="46728">
                    <a:moveTo>
                      <a:pt x="32728" y="7597"/>
                    </a:moveTo>
                    <a:lnTo>
                      <a:pt x="10217" y="7597"/>
                    </a:lnTo>
                    <a:lnTo>
                      <a:pt x="10217" y="18000"/>
                    </a:lnTo>
                    <a:lnTo>
                      <a:pt x="30619" y="18000"/>
                    </a:lnTo>
                    <a:lnTo>
                      <a:pt x="30619" y="25704"/>
                    </a:lnTo>
                    <a:lnTo>
                      <a:pt x="10279" y="25704"/>
                    </a:lnTo>
                    <a:lnTo>
                      <a:pt x="10279" y="46584"/>
                    </a:lnTo>
                    <a:lnTo>
                      <a:pt x="47" y="46584"/>
                    </a:lnTo>
                    <a:lnTo>
                      <a:pt x="47" y="-144"/>
                    </a:lnTo>
                    <a:lnTo>
                      <a:pt x="32728" y="-144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23" name="フリーフォーム: 図形 9722">
                <a:extLst>
                  <a:ext uri="{FF2B5EF4-FFF2-40B4-BE49-F238E27FC236}">
                    <a16:creationId xmlns:a16="http://schemas.microsoft.com/office/drawing/2014/main" id="{AB294CE7-D12A-AFD0-9AF5-15763A4B9157}"/>
                  </a:ext>
                </a:extLst>
              </p:cNvPr>
              <p:cNvSpPr/>
              <p:nvPr/>
            </p:nvSpPr>
            <p:spPr>
              <a:xfrm>
                <a:off x="2928896" y="845675"/>
                <a:ext cx="41673" cy="46728"/>
              </a:xfrm>
              <a:custGeom>
                <a:avLst/>
                <a:gdLst>
                  <a:gd name="connsiteX0" fmla="*/ 41787 w 41673"/>
                  <a:gd name="connsiteY0" fmla="*/ 46584 h 46728"/>
                  <a:gd name="connsiteX1" fmla="*/ 29136 w 41673"/>
                  <a:gd name="connsiteY1" fmla="*/ 46584 h 46728"/>
                  <a:gd name="connsiteX2" fmla="*/ 13757 w 41673"/>
                  <a:gd name="connsiteY2" fmla="*/ 27217 h 46728"/>
                  <a:gd name="connsiteX3" fmla="*/ 10283 w 41673"/>
                  <a:gd name="connsiteY3" fmla="*/ 31177 h 46728"/>
                  <a:gd name="connsiteX4" fmla="*/ 10283 w 41673"/>
                  <a:gd name="connsiteY4" fmla="*/ 46584 h 46728"/>
                  <a:gd name="connsiteX5" fmla="*/ 113 w 41673"/>
                  <a:gd name="connsiteY5" fmla="*/ 46584 h 46728"/>
                  <a:gd name="connsiteX6" fmla="*/ 113 w 41673"/>
                  <a:gd name="connsiteY6" fmla="*/ -144 h 46728"/>
                  <a:gd name="connsiteX7" fmla="*/ 10348 w 41673"/>
                  <a:gd name="connsiteY7" fmla="*/ -144 h 46728"/>
                  <a:gd name="connsiteX8" fmla="*/ 10348 w 41673"/>
                  <a:gd name="connsiteY8" fmla="*/ 22032 h 46728"/>
                  <a:gd name="connsiteX9" fmla="*/ 28982 w 41673"/>
                  <a:gd name="connsiteY9" fmla="*/ -144 h 46728"/>
                  <a:gd name="connsiteX10" fmla="*/ 40887 w 41673"/>
                  <a:gd name="connsiteY10" fmla="*/ -144 h 46728"/>
                  <a:gd name="connsiteX11" fmla="*/ 21789 w 41673"/>
                  <a:gd name="connsiteY11" fmla="*/ 21565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673" h="46728">
                    <a:moveTo>
                      <a:pt x="41787" y="46584"/>
                    </a:moveTo>
                    <a:lnTo>
                      <a:pt x="29136" y="46584"/>
                    </a:lnTo>
                    <a:lnTo>
                      <a:pt x="13757" y="27217"/>
                    </a:lnTo>
                    <a:lnTo>
                      <a:pt x="10283" y="31177"/>
                    </a:lnTo>
                    <a:lnTo>
                      <a:pt x="10283" y="46584"/>
                    </a:lnTo>
                    <a:lnTo>
                      <a:pt x="113" y="46584"/>
                    </a:lnTo>
                    <a:lnTo>
                      <a:pt x="113" y="-144"/>
                    </a:lnTo>
                    <a:lnTo>
                      <a:pt x="10348" y="-144"/>
                    </a:lnTo>
                    <a:lnTo>
                      <a:pt x="10348" y="22032"/>
                    </a:lnTo>
                    <a:lnTo>
                      <a:pt x="28982" y="-144"/>
                    </a:lnTo>
                    <a:lnTo>
                      <a:pt x="40887" y="-144"/>
                    </a:lnTo>
                    <a:lnTo>
                      <a:pt x="21789" y="21565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24" name="フリーフォーム: 図形 9723">
                <a:extLst>
                  <a:ext uri="{FF2B5EF4-FFF2-40B4-BE49-F238E27FC236}">
                    <a16:creationId xmlns:a16="http://schemas.microsoft.com/office/drawing/2014/main" id="{0B610656-4BEF-6644-5743-B61C89E217AE}"/>
                  </a:ext>
                </a:extLst>
              </p:cNvPr>
              <p:cNvSpPr/>
              <p:nvPr/>
            </p:nvSpPr>
            <p:spPr>
              <a:xfrm>
                <a:off x="2717565" y="845243"/>
                <a:ext cx="26791" cy="47412"/>
              </a:xfrm>
              <a:custGeom>
                <a:avLst/>
                <a:gdLst>
                  <a:gd name="connsiteX0" fmla="*/ 26888 w 26791"/>
                  <a:gd name="connsiteY0" fmla="*/ 33300 h 47412"/>
                  <a:gd name="connsiteX1" fmla="*/ 22514 w 26791"/>
                  <a:gd name="connsiteY1" fmla="*/ 43524 h 47412"/>
                  <a:gd name="connsiteX2" fmla="*/ 10299 w 26791"/>
                  <a:gd name="connsiteY2" fmla="*/ 47268 h 47412"/>
                  <a:gd name="connsiteX3" fmla="*/ 96 w 26791"/>
                  <a:gd name="connsiteY3" fmla="*/ 46260 h 47412"/>
                  <a:gd name="connsiteX4" fmla="*/ 96 w 26791"/>
                  <a:gd name="connsiteY4" fmla="*/ 38016 h 47412"/>
                  <a:gd name="connsiteX5" fmla="*/ 964 w 26791"/>
                  <a:gd name="connsiteY5" fmla="*/ 38016 h 47412"/>
                  <a:gd name="connsiteX6" fmla="*/ 8189 w 26791"/>
                  <a:gd name="connsiteY6" fmla="*/ 39600 h 47412"/>
                  <a:gd name="connsiteX7" fmla="*/ 12934 w 26791"/>
                  <a:gd name="connsiteY7" fmla="*/ 38808 h 47412"/>
                  <a:gd name="connsiteX8" fmla="*/ 15724 w 26791"/>
                  <a:gd name="connsiteY8" fmla="*/ 36252 h 47412"/>
                  <a:gd name="connsiteX9" fmla="*/ 16653 w 26791"/>
                  <a:gd name="connsiteY9" fmla="*/ 28620 h 47412"/>
                  <a:gd name="connsiteX10" fmla="*/ 16653 w 26791"/>
                  <a:gd name="connsiteY10" fmla="*/ 7272 h 47412"/>
                  <a:gd name="connsiteX11" fmla="*/ 6238 w 26791"/>
                  <a:gd name="connsiteY11" fmla="*/ 7272 h 47412"/>
                  <a:gd name="connsiteX12" fmla="*/ 6238 w 26791"/>
                  <a:gd name="connsiteY12" fmla="*/ -144 h 47412"/>
                  <a:gd name="connsiteX13" fmla="*/ 26888 w 26791"/>
                  <a:gd name="connsiteY13" fmla="*/ -144 h 47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6791" h="47412">
                    <a:moveTo>
                      <a:pt x="26888" y="33300"/>
                    </a:moveTo>
                    <a:cubicBezTo>
                      <a:pt x="26888" y="37656"/>
                      <a:pt x="25430" y="41040"/>
                      <a:pt x="22514" y="43524"/>
                    </a:cubicBezTo>
                    <a:cubicBezTo>
                      <a:pt x="19601" y="46008"/>
                      <a:pt x="15530" y="47268"/>
                      <a:pt x="10299" y="47268"/>
                    </a:cubicBezTo>
                    <a:cubicBezTo>
                      <a:pt x="6846" y="47268"/>
                      <a:pt x="3444" y="46944"/>
                      <a:pt x="96" y="46260"/>
                    </a:cubicBezTo>
                    <a:lnTo>
                      <a:pt x="96" y="38016"/>
                    </a:lnTo>
                    <a:lnTo>
                      <a:pt x="964" y="38016"/>
                    </a:lnTo>
                    <a:cubicBezTo>
                      <a:pt x="3819" y="39060"/>
                      <a:pt x="6227" y="39600"/>
                      <a:pt x="8189" y="39600"/>
                    </a:cubicBezTo>
                    <a:cubicBezTo>
                      <a:pt x="10112" y="39600"/>
                      <a:pt x="11692" y="39348"/>
                      <a:pt x="12934" y="38808"/>
                    </a:cubicBezTo>
                    <a:cubicBezTo>
                      <a:pt x="14194" y="38268"/>
                      <a:pt x="15126" y="37404"/>
                      <a:pt x="15724" y="36252"/>
                    </a:cubicBezTo>
                    <a:cubicBezTo>
                      <a:pt x="16343" y="35064"/>
                      <a:pt x="16653" y="32508"/>
                      <a:pt x="16653" y="28620"/>
                    </a:cubicBezTo>
                    <a:lnTo>
                      <a:pt x="16653" y="7272"/>
                    </a:lnTo>
                    <a:lnTo>
                      <a:pt x="6238" y="7272"/>
                    </a:lnTo>
                    <a:lnTo>
                      <a:pt x="6238" y="-144"/>
                    </a:lnTo>
                    <a:lnTo>
                      <a:pt x="26888" y="-144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25" name="フリーフォーム: 図形 9724">
                <a:extLst>
                  <a:ext uri="{FF2B5EF4-FFF2-40B4-BE49-F238E27FC236}">
                    <a16:creationId xmlns:a16="http://schemas.microsoft.com/office/drawing/2014/main" id="{E22F3008-405A-03EF-3D85-9C4D332DE6C6}"/>
                  </a:ext>
                </a:extLst>
              </p:cNvPr>
              <p:cNvSpPr/>
              <p:nvPr/>
            </p:nvSpPr>
            <p:spPr>
              <a:xfrm>
                <a:off x="2501039" y="845675"/>
                <a:ext cx="40093" cy="46728"/>
              </a:xfrm>
              <a:custGeom>
                <a:avLst/>
                <a:gdLst>
                  <a:gd name="connsiteX0" fmla="*/ 40174 w 40093"/>
                  <a:gd name="connsiteY0" fmla="*/ 46584 h 46728"/>
                  <a:gd name="connsiteX1" fmla="*/ 29939 w 40093"/>
                  <a:gd name="connsiteY1" fmla="*/ 46584 h 46728"/>
                  <a:gd name="connsiteX2" fmla="*/ 29939 w 40093"/>
                  <a:gd name="connsiteY2" fmla="*/ 25308 h 46728"/>
                  <a:gd name="connsiteX3" fmla="*/ 10312 w 40093"/>
                  <a:gd name="connsiteY3" fmla="*/ 25308 h 46728"/>
                  <a:gd name="connsiteX4" fmla="*/ 10312 w 40093"/>
                  <a:gd name="connsiteY4" fmla="*/ 46584 h 46728"/>
                  <a:gd name="connsiteX5" fmla="*/ 80 w 40093"/>
                  <a:gd name="connsiteY5" fmla="*/ 46584 h 46728"/>
                  <a:gd name="connsiteX6" fmla="*/ 80 w 40093"/>
                  <a:gd name="connsiteY6" fmla="*/ -144 h 46728"/>
                  <a:gd name="connsiteX7" fmla="*/ 10312 w 40093"/>
                  <a:gd name="connsiteY7" fmla="*/ -144 h 46728"/>
                  <a:gd name="connsiteX8" fmla="*/ 10312 w 40093"/>
                  <a:gd name="connsiteY8" fmla="*/ 17605 h 46728"/>
                  <a:gd name="connsiteX9" fmla="*/ 29939 w 40093"/>
                  <a:gd name="connsiteY9" fmla="*/ 17605 h 46728"/>
                  <a:gd name="connsiteX10" fmla="*/ 29939 w 40093"/>
                  <a:gd name="connsiteY10" fmla="*/ -144 h 46728"/>
                  <a:gd name="connsiteX11" fmla="*/ 40174 w 40093"/>
                  <a:gd name="connsiteY11" fmla="*/ -144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0093" h="46728">
                    <a:moveTo>
                      <a:pt x="40174" y="46584"/>
                    </a:moveTo>
                    <a:lnTo>
                      <a:pt x="29939" y="46584"/>
                    </a:lnTo>
                    <a:lnTo>
                      <a:pt x="29939" y="25308"/>
                    </a:lnTo>
                    <a:lnTo>
                      <a:pt x="10312" y="25308"/>
                    </a:lnTo>
                    <a:lnTo>
                      <a:pt x="10312" y="46584"/>
                    </a:lnTo>
                    <a:lnTo>
                      <a:pt x="80" y="46584"/>
                    </a:lnTo>
                    <a:lnTo>
                      <a:pt x="80" y="-144"/>
                    </a:lnTo>
                    <a:lnTo>
                      <a:pt x="10312" y="-144"/>
                    </a:lnTo>
                    <a:lnTo>
                      <a:pt x="10312" y="17605"/>
                    </a:lnTo>
                    <a:lnTo>
                      <a:pt x="29939" y="17605"/>
                    </a:lnTo>
                    <a:lnTo>
                      <a:pt x="29939" y="-144"/>
                    </a:lnTo>
                    <a:lnTo>
                      <a:pt x="40174" y="-144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26" name="フリーフォーム: 図形 9725">
                <a:extLst>
                  <a:ext uri="{FF2B5EF4-FFF2-40B4-BE49-F238E27FC236}">
                    <a16:creationId xmlns:a16="http://schemas.microsoft.com/office/drawing/2014/main" id="{24CCA55E-AF84-3B90-A32A-49395685F892}"/>
                  </a:ext>
                </a:extLst>
              </p:cNvPr>
              <p:cNvSpPr/>
              <p:nvPr/>
            </p:nvSpPr>
            <p:spPr>
              <a:xfrm>
                <a:off x="2286429" y="844775"/>
                <a:ext cx="42415" cy="48600"/>
              </a:xfrm>
              <a:custGeom>
                <a:avLst/>
                <a:gdLst>
                  <a:gd name="connsiteX0" fmla="*/ 42479 w 42415"/>
                  <a:gd name="connsiteY0" fmla="*/ 44604 h 48600"/>
                  <a:gd name="connsiteX1" fmla="*/ 24713 w 42415"/>
                  <a:gd name="connsiteY1" fmla="*/ 48456 h 48600"/>
                  <a:gd name="connsiteX2" fmla="*/ 6576 w 42415"/>
                  <a:gd name="connsiteY2" fmla="*/ 42048 h 48600"/>
                  <a:gd name="connsiteX3" fmla="*/ 64 w 42415"/>
                  <a:gd name="connsiteY3" fmla="*/ 24048 h 48600"/>
                  <a:gd name="connsiteX4" fmla="*/ 6731 w 42415"/>
                  <a:gd name="connsiteY4" fmla="*/ 6372 h 48600"/>
                  <a:gd name="connsiteX5" fmla="*/ 24961 w 42415"/>
                  <a:gd name="connsiteY5" fmla="*/ -144 h 48600"/>
                  <a:gd name="connsiteX6" fmla="*/ 42356 w 42415"/>
                  <a:gd name="connsiteY6" fmla="*/ 3960 h 48600"/>
                  <a:gd name="connsiteX7" fmla="*/ 42356 w 42415"/>
                  <a:gd name="connsiteY7" fmla="*/ 13464 h 48600"/>
                  <a:gd name="connsiteX8" fmla="*/ 41273 w 42415"/>
                  <a:gd name="connsiteY8" fmla="*/ 13464 h 48600"/>
                  <a:gd name="connsiteX9" fmla="*/ 32313 w 42415"/>
                  <a:gd name="connsiteY9" fmla="*/ 8280 h 48600"/>
                  <a:gd name="connsiteX10" fmla="*/ 25613 w 42415"/>
                  <a:gd name="connsiteY10" fmla="*/ 7164 h 48600"/>
                  <a:gd name="connsiteX11" fmla="*/ 14791 w 42415"/>
                  <a:gd name="connsiteY11" fmla="*/ 11628 h 48600"/>
                  <a:gd name="connsiteX12" fmla="*/ 10824 w 42415"/>
                  <a:gd name="connsiteY12" fmla="*/ 23868 h 48600"/>
                  <a:gd name="connsiteX13" fmla="*/ 14917 w 42415"/>
                  <a:gd name="connsiteY13" fmla="*/ 36828 h 48600"/>
                  <a:gd name="connsiteX14" fmla="*/ 26855 w 42415"/>
                  <a:gd name="connsiteY14" fmla="*/ 41256 h 48600"/>
                  <a:gd name="connsiteX15" fmla="*/ 32467 w 42415"/>
                  <a:gd name="connsiteY15" fmla="*/ 40500 h 48600"/>
                  <a:gd name="connsiteX16" fmla="*/ 32467 w 42415"/>
                  <a:gd name="connsiteY16" fmla="*/ 29844 h 48600"/>
                  <a:gd name="connsiteX17" fmla="*/ 22016 w 42415"/>
                  <a:gd name="connsiteY17" fmla="*/ 29844 h 48600"/>
                  <a:gd name="connsiteX18" fmla="*/ 22016 w 42415"/>
                  <a:gd name="connsiteY18" fmla="*/ 22428 h 48600"/>
                  <a:gd name="connsiteX19" fmla="*/ 42479 w 42415"/>
                  <a:gd name="connsiteY19" fmla="*/ 22428 h 4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2415" h="48600">
                    <a:moveTo>
                      <a:pt x="42479" y="44604"/>
                    </a:moveTo>
                    <a:cubicBezTo>
                      <a:pt x="36197" y="47160"/>
                      <a:pt x="30275" y="48456"/>
                      <a:pt x="24713" y="48456"/>
                    </a:cubicBezTo>
                    <a:cubicBezTo>
                      <a:pt x="16984" y="48456"/>
                      <a:pt x="10936" y="46332"/>
                      <a:pt x="6576" y="42048"/>
                    </a:cubicBezTo>
                    <a:cubicBezTo>
                      <a:pt x="2234" y="37764"/>
                      <a:pt x="64" y="31788"/>
                      <a:pt x="64" y="24048"/>
                    </a:cubicBezTo>
                    <a:cubicBezTo>
                      <a:pt x="64" y="16632"/>
                      <a:pt x="2285" y="10764"/>
                      <a:pt x="6731" y="6372"/>
                    </a:cubicBezTo>
                    <a:cubicBezTo>
                      <a:pt x="11195" y="2016"/>
                      <a:pt x="17272" y="-144"/>
                      <a:pt x="24961" y="-144"/>
                    </a:cubicBezTo>
                    <a:cubicBezTo>
                      <a:pt x="30750" y="-144"/>
                      <a:pt x="36550" y="1224"/>
                      <a:pt x="42356" y="3960"/>
                    </a:cubicBezTo>
                    <a:lnTo>
                      <a:pt x="42356" y="13464"/>
                    </a:lnTo>
                    <a:lnTo>
                      <a:pt x="41273" y="13464"/>
                    </a:lnTo>
                    <a:cubicBezTo>
                      <a:pt x="37612" y="10728"/>
                      <a:pt x="34627" y="9000"/>
                      <a:pt x="32313" y="8280"/>
                    </a:cubicBezTo>
                    <a:cubicBezTo>
                      <a:pt x="29994" y="7524"/>
                      <a:pt x="27762" y="7164"/>
                      <a:pt x="25613" y="7164"/>
                    </a:cubicBezTo>
                    <a:cubicBezTo>
                      <a:pt x="21066" y="7164"/>
                      <a:pt x="17459" y="8640"/>
                      <a:pt x="14791" y="11628"/>
                    </a:cubicBezTo>
                    <a:cubicBezTo>
                      <a:pt x="12145" y="14580"/>
                      <a:pt x="10824" y="18684"/>
                      <a:pt x="10824" y="23868"/>
                    </a:cubicBezTo>
                    <a:cubicBezTo>
                      <a:pt x="10824" y="29556"/>
                      <a:pt x="12189" y="33876"/>
                      <a:pt x="14917" y="36828"/>
                    </a:cubicBezTo>
                    <a:cubicBezTo>
                      <a:pt x="17664" y="39780"/>
                      <a:pt x="21646" y="41256"/>
                      <a:pt x="26855" y="41256"/>
                    </a:cubicBezTo>
                    <a:cubicBezTo>
                      <a:pt x="28860" y="41256"/>
                      <a:pt x="30729" y="41004"/>
                      <a:pt x="32467" y="40500"/>
                    </a:cubicBezTo>
                    <a:lnTo>
                      <a:pt x="32467" y="29844"/>
                    </a:lnTo>
                    <a:lnTo>
                      <a:pt x="22016" y="29844"/>
                    </a:lnTo>
                    <a:lnTo>
                      <a:pt x="22016" y="22428"/>
                    </a:lnTo>
                    <a:lnTo>
                      <a:pt x="42479" y="22428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27" name="フリーフォーム: 図形 9726">
                <a:extLst>
                  <a:ext uri="{FF2B5EF4-FFF2-40B4-BE49-F238E27FC236}">
                    <a16:creationId xmlns:a16="http://schemas.microsoft.com/office/drawing/2014/main" id="{B2122ACE-B38C-0954-434B-F5E6DA52A726}"/>
                  </a:ext>
                </a:extLst>
              </p:cNvPr>
              <p:cNvSpPr/>
              <p:nvPr/>
            </p:nvSpPr>
            <p:spPr>
              <a:xfrm>
                <a:off x="1544241" y="1053107"/>
                <a:ext cx="38354" cy="46727"/>
              </a:xfrm>
              <a:custGeom>
                <a:avLst/>
                <a:gdLst>
                  <a:gd name="connsiteX0" fmla="*/ 38361 w 38354"/>
                  <a:gd name="connsiteY0" fmla="*/ 46600 h 46727"/>
                  <a:gd name="connsiteX1" fmla="*/ 6 w 38354"/>
                  <a:gd name="connsiteY1" fmla="*/ 46600 h 46727"/>
                  <a:gd name="connsiteX2" fmla="*/ 6 w 38354"/>
                  <a:gd name="connsiteY2" fmla="*/ 38788 h 46727"/>
                  <a:gd name="connsiteX3" fmla="*/ 25181 w 38354"/>
                  <a:gd name="connsiteY3" fmla="*/ 7612 h 46727"/>
                  <a:gd name="connsiteX4" fmla="*/ 1122 w 38354"/>
                  <a:gd name="connsiteY4" fmla="*/ 7612 h 46727"/>
                  <a:gd name="connsiteX5" fmla="*/ 1122 w 38354"/>
                  <a:gd name="connsiteY5" fmla="*/ -128 h 46727"/>
                  <a:gd name="connsiteX6" fmla="*/ 37306 w 38354"/>
                  <a:gd name="connsiteY6" fmla="*/ -128 h 46727"/>
                  <a:gd name="connsiteX7" fmla="*/ 37306 w 38354"/>
                  <a:gd name="connsiteY7" fmla="*/ 7720 h 46727"/>
                  <a:gd name="connsiteX8" fmla="*/ 12189 w 38354"/>
                  <a:gd name="connsiteY8" fmla="*/ 38824 h 46727"/>
                  <a:gd name="connsiteX9" fmla="*/ 38361 w 38354"/>
                  <a:gd name="connsiteY9" fmla="*/ 38824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8354" h="46727">
                    <a:moveTo>
                      <a:pt x="38361" y="46600"/>
                    </a:moveTo>
                    <a:lnTo>
                      <a:pt x="6" y="46600"/>
                    </a:lnTo>
                    <a:lnTo>
                      <a:pt x="6" y="38788"/>
                    </a:lnTo>
                    <a:lnTo>
                      <a:pt x="25181" y="7612"/>
                    </a:lnTo>
                    <a:lnTo>
                      <a:pt x="1122" y="7612"/>
                    </a:lnTo>
                    <a:lnTo>
                      <a:pt x="1122" y="-128"/>
                    </a:lnTo>
                    <a:lnTo>
                      <a:pt x="37306" y="-128"/>
                    </a:lnTo>
                    <a:lnTo>
                      <a:pt x="37306" y="7720"/>
                    </a:lnTo>
                    <a:lnTo>
                      <a:pt x="12189" y="38824"/>
                    </a:lnTo>
                    <a:lnTo>
                      <a:pt x="38361" y="38824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28" name="フリーフォーム: 図形 9727">
                <a:extLst>
                  <a:ext uri="{FF2B5EF4-FFF2-40B4-BE49-F238E27FC236}">
                    <a16:creationId xmlns:a16="http://schemas.microsoft.com/office/drawing/2014/main" id="{19D132DB-3553-CEF0-8053-A22B66F524B6}"/>
                  </a:ext>
                </a:extLst>
              </p:cNvPr>
              <p:cNvSpPr/>
              <p:nvPr/>
            </p:nvSpPr>
            <p:spPr>
              <a:xfrm>
                <a:off x="1755220" y="1053107"/>
                <a:ext cx="45143" cy="46727"/>
              </a:xfrm>
              <a:custGeom>
                <a:avLst/>
                <a:gdLst>
                  <a:gd name="connsiteX0" fmla="*/ 45167 w 45143"/>
                  <a:gd name="connsiteY0" fmla="*/ 46600 h 46727"/>
                  <a:gd name="connsiteX1" fmla="*/ 33013 w 45143"/>
                  <a:gd name="connsiteY1" fmla="*/ 46600 h 46727"/>
                  <a:gd name="connsiteX2" fmla="*/ 22192 w 45143"/>
                  <a:gd name="connsiteY2" fmla="*/ 29932 h 46727"/>
                  <a:gd name="connsiteX3" fmla="*/ 11154 w 45143"/>
                  <a:gd name="connsiteY3" fmla="*/ 46600 h 46727"/>
                  <a:gd name="connsiteX4" fmla="*/ 23 w 45143"/>
                  <a:gd name="connsiteY4" fmla="*/ 46600 h 46727"/>
                  <a:gd name="connsiteX5" fmla="*/ 16518 w 45143"/>
                  <a:gd name="connsiteY5" fmla="*/ 23128 h 46727"/>
                  <a:gd name="connsiteX6" fmla="*/ 361 w 45143"/>
                  <a:gd name="connsiteY6" fmla="*/ -128 h 46727"/>
                  <a:gd name="connsiteX7" fmla="*/ 12486 w 45143"/>
                  <a:gd name="connsiteY7" fmla="*/ -128 h 46727"/>
                  <a:gd name="connsiteX8" fmla="*/ 23027 w 45143"/>
                  <a:gd name="connsiteY8" fmla="*/ 15892 h 46727"/>
                  <a:gd name="connsiteX9" fmla="*/ 33820 w 45143"/>
                  <a:gd name="connsiteY9" fmla="*/ -128 h 46727"/>
                  <a:gd name="connsiteX10" fmla="*/ 45012 w 45143"/>
                  <a:gd name="connsiteY10" fmla="*/ -128 h 46727"/>
                  <a:gd name="connsiteX11" fmla="*/ 28733 w 45143"/>
                  <a:gd name="connsiteY11" fmla="*/ 22696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5143" h="46727">
                    <a:moveTo>
                      <a:pt x="45167" y="46600"/>
                    </a:moveTo>
                    <a:lnTo>
                      <a:pt x="33013" y="46600"/>
                    </a:lnTo>
                    <a:lnTo>
                      <a:pt x="22192" y="29932"/>
                    </a:lnTo>
                    <a:lnTo>
                      <a:pt x="11154" y="46600"/>
                    </a:lnTo>
                    <a:lnTo>
                      <a:pt x="23" y="46600"/>
                    </a:lnTo>
                    <a:lnTo>
                      <a:pt x="16518" y="23128"/>
                    </a:lnTo>
                    <a:lnTo>
                      <a:pt x="361" y="-128"/>
                    </a:lnTo>
                    <a:lnTo>
                      <a:pt x="12486" y="-128"/>
                    </a:lnTo>
                    <a:lnTo>
                      <a:pt x="23027" y="15892"/>
                    </a:lnTo>
                    <a:lnTo>
                      <a:pt x="33820" y="-128"/>
                    </a:lnTo>
                    <a:lnTo>
                      <a:pt x="45012" y="-128"/>
                    </a:lnTo>
                    <a:lnTo>
                      <a:pt x="28733" y="2269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29" name="フリーフォーム: 図形 9728">
                <a:extLst>
                  <a:ext uri="{FF2B5EF4-FFF2-40B4-BE49-F238E27FC236}">
                    <a16:creationId xmlns:a16="http://schemas.microsoft.com/office/drawing/2014/main" id="{579EF3F5-8985-DEF9-5DCC-2A9EB581B57A}"/>
                  </a:ext>
                </a:extLst>
              </p:cNvPr>
              <p:cNvSpPr/>
              <p:nvPr/>
            </p:nvSpPr>
            <p:spPr>
              <a:xfrm>
                <a:off x="1970528" y="1052207"/>
                <a:ext cx="39128" cy="48563"/>
              </a:xfrm>
              <a:custGeom>
                <a:avLst/>
                <a:gdLst>
                  <a:gd name="connsiteX0" fmla="*/ 39168 w 39128"/>
                  <a:gd name="connsiteY0" fmla="*/ 44369 h 48563"/>
                  <a:gd name="connsiteX1" fmla="*/ 29804 w 39128"/>
                  <a:gd name="connsiteY1" fmla="*/ 47752 h 48563"/>
                  <a:gd name="connsiteX2" fmla="*/ 23105 w 39128"/>
                  <a:gd name="connsiteY2" fmla="*/ 48436 h 48563"/>
                  <a:gd name="connsiteX3" fmla="*/ 6210 w 39128"/>
                  <a:gd name="connsiteY3" fmla="*/ 42028 h 48563"/>
                  <a:gd name="connsiteX4" fmla="*/ 39 w 39128"/>
                  <a:gd name="connsiteY4" fmla="*/ 24209 h 48563"/>
                  <a:gd name="connsiteX5" fmla="*/ 6271 w 39128"/>
                  <a:gd name="connsiteY5" fmla="*/ 6425 h 48563"/>
                  <a:gd name="connsiteX6" fmla="*/ 23137 w 39128"/>
                  <a:gd name="connsiteY6" fmla="*/ -128 h 48563"/>
                  <a:gd name="connsiteX7" fmla="*/ 39168 w 39128"/>
                  <a:gd name="connsiteY7" fmla="*/ 3797 h 48563"/>
                  <a:gd name="connsiteX8" fmla="*/ 39168 w 39128"/>
                  <a:gd name="connsiteY8" fmla="*/ 13372 h 48563"/>
                  <a:gd name="connsiteX9" fmla="*/ 38080 w 39128"/>
                  <a:gd name="connsiteY9" fmla="*/ 13372 h 48563"/>
                  <a:gd name="connsiteX10" fmla="*/ 24285 w 39128"/>
                  <a:gd name="connsiteY10" fmla="*/ 7180 h 48563"/>
                  <a:gd name="connsiteX11" fmla="*/ 14425 w 39128"/>
                  <a:gd name="connsiteY11" fmla="*/ 11645 h 48563"/>
                  <a:gd name="connsiteX12" fmla="*/ 10796 w 39128"/>
                  <a:gd name="connsiteY12" fmla="*/ 24244 h 48563"/>
                  <a:gd name="connsiteX13" fmla="*/ 14486 w 39128"/>
                  <a:gd name="connsiteY13" fmla="*/ 36736 h 48563"/>
                  <a:gd name="connsiteX14" fmla="*/ 24347 w 39128"/>
                  <a:gd name="connsiteY14" fmla="*/ 41092 h 48563"/>
                  <a:gd name="connsiteX15" fmla="*/ 30639 w 39128"/>
                  <a:gd name="connsiteY15" fmla="*/ 39976 h 48563"/>
                  <a:gd name="connsiteX16" fmla="*/ 38174 w 39128"/>
                  <a:gd name="connsiteY16" fmla="*/ 34936 h 48563"/>
                  <a:gd name="connsiteX17" fmla="*/ 39168 w 39128"/>
                  <a:gd name="connsiteY17" fmla="*/ 34936 h 48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9128" h="48563">
                    <a:moveTo>
                      <a:pt x="39168" y="44369"/>
                    </a:moveTo>
                    <a:cubicBezTo>
                      <a:pt x="35240" y="46169"/>
                      <a:pt x="32119" y="47284"/>
                      <a:pt x="29804" y="47752"/>
                    </a:cubicBezTo>
                    <a:cubicBezTo>
                      <a:pt x="27489" y="48185"/>
                      <a:pt x="25257" y="48436"/>
                      <a:pt x="23105" y="48436"/>
                    </a:cubicBezTo>
                    <a:cubicBezTo>
                      <a:pt x="15955" y="48436"/>
                      <a:pt x="10321" y="46276"/>
                      <a:pt x="6210" y="42028"/>
                    </a:cubicBezTo>
                    <a:cubicBezTo>
                      <a:pt x="2095" y="37781"/>
                      <a:pt x="39" y="31840"/>
                      <a:pt x="39" y="24209"/>
                    </a:cubicBezTo>
                    <a:cubicBezTo>
                      <a:pt x="39" y="16720"/>
                      <a:pt x="2116" y="10816"/>
                      <a:pt x="6271" y="6425"/>
                    </a:cubicBezTo>
                    <a:cubicBezTo>
                      <a:pt x="10447" y="2068"/>
                      <a:pt x="16067" y="-128"/>
                      <a:pt x="23137" y="-128"/>
                    </a:cubicBezTo>
                    <a:cubicBezTo>
                      <a:pt x="28616" y="-128"/>
                      <a:pt x="33959" y="1169"/>
                      <a:pt x="39168" y="3797"/>
                    </a:cubicBezTo>
                    <a:lnTo>
                      <a:pt x="39168" y="13372"/>
                    </a:lnTo>
                    <a:lnTo>
                      <a:pt x="38080" y="13372"/>
                    </a:lnTo>
                    <a:cubicBezTo>
                      <a:pt x="33224" y="9233"/>
                      <a:pt x="28623" y="7180"/>
                      <a:pt x="24285" y="7180"/>
                    </a:cubicBezTo>
                    <a:cubicBezTo>
                      <a:pt x="20131" y="7180"/>
                      <a:pt x="16844" y="8656"/>
                      <a:pt x="14425" y="11645"/>
                    </a:cubicBezTo>
                    <a:cubicBezTo>
                      <a:pt x="12006" y="14597"/>
                      <a:pt x="10796" y="18808"/>
                      <a:pt x="10796" y="24244"/>
                    </a:cubicBezTo>
                    <a:cubicBezTo>
                      <a:pt x="10796" y="29645"/>
                      <a:pt x="12027" y="33784"/>
                      <a:pt x="14486" y="36736"/>
                    </a:cubicBezTo>
                    <a:cubicBezTo>
                      <a:pt x="16945" y="39653"/>
                      <a:pt x="20232" y="41092"/>
                      <a:pt x="24347" y="41092"/>
                    </a:cubicBezTo>
                    <a:cubicBezTo>
                      <a:pt x="26496" y="41092"/>
                      <a:pt x="28595" y="40733"/>
                      <a:pt x="30639" y="39976"/>
                    </a:cubicBezTo>
                    <a:cubicBezTo>
                      <a:pt x="32688" y="39220"/>
                      <a:pt x="35197" y="37528"/>
                      <a:pt x="38174" y="34936"/>
                    </a:cubicBezTo>
                    <a:lnTo>
                      <a:pt x="39168" y="3493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30" name="フリーフォーム: 図形 9729">
                <a:extLst>
                  <a:ext uri="{FF2B5EF4-FFF2-40B4-BE49-F238E27FC236}">
                    <a16:creationId xmlns:a16="http://schemas.microsoft.com/office/drawing/2014/main" id="{84BBD8DE-07FF-AE8C-28EB-7EFAF6276148}"/>
                  </a:ext>
                </a:extLst>
              </p:cNvPr>
              <p:cNvSpPr/>
              <p:nvPr/>
            </p:nvSpPr>
            <p:spPr>
              <a:xfrm>
                <a:off x="3472082" y="1052891"/>
                <a:ext cx="29952" cy="47627"/>
              </a:xfrm>
              <a:custGeom>
                <a:avLst/>
                <a:gdLst>
                  <a:gd name="connsiteX0" fmla="*/ 17147 w 29952"/>
                  <a:gd name="connsiteY0" fmla="*/ 27844 h 47627"/>
                  <a:gd name="connsiteX1" fmla="*/ 17147 w 29952"/>
                  <a:gd name="connsiteY1" fmla="*/ 34648 h 47627"/>
                  <a:gd name="connsiteX2" fmla="*/ 7823 w 29952"/>
                  <a:gd name="connsiteY2" fmla="*/ 34648 h 47627"/>
                  <a:gd name="connsiteX3" fmla="*/ 7823 w 29952"/>
                  <a:gd name="connsiteY3" fmla="*/ 24712 h 47627"/>
                  <a:gd name="connsiteX4" fmla="*/ 17075 w 29952"/>
                  <a:gd name="connsiteY4" fmla="*/ 19708 h 47627"/>
                  <a:gd name="connsiteX5" fmla="*/ 19703 w 29952"/>
                  <a:gd name="connsiteY5" fmla="*/ 13732 h 47627"/>
                  <a:gd name="connsiteX6" fmla="*/ 11711 w 29952"/>
                  <a:gd name="connsiteY6" fmla="*/ 7504 h 47627"/>
                  <a:gd name="connsiteX7" fmla="*/ 1127 w 29952"/>
                  <a:gd name="connsiteY7" fmla="*/ 10924 h 47627"/>
                  <a:gd name="connsiteX8" fmla="*/ 155 w 29952"/>
                  <a:gd name="connsiteY8" fmla="*/ 10924 h 47627"/>
                  <a:gd name="connsiteX9" fmla="*/ 155 w 29952"/>
                  <a:gd name="connsiteY9" fmla="*/ 2428 h 47627"/>
                  <a:gd name="connsiteX10" fmla="*/ 13979 w 29952"/>
                  <a:gd name="connsiteY10" fmla="*/ -128 h 47627"/>
                  <a:gd name="connsiteX11" fmla="*/ 25751 w 29952"/>
                  <a:gd name="connsiteY11" fmla="*/ 3220 h 47627"/>
                  <a:gd name="connsiteX12" fmla="*/ 30107 w 29952"/>
                  <a:gd name="connsiteY12" fmla="*/ 12076 h 47627"/>
                  <a:gd name="connsiteX13" fmla="*/ 27263 w 29952"/>
                  <a:gd name="connsiteY13" fmla="*/ 20896 h 47627"/>
                  <a:gd name="connsiteX14" fmla="*/ 17147 w 29952"/>
                  <a:gd name="connsiteY14" fmla="*/ 27808 h 47627"/>
                  <a:gd name="connsiteX15" fmla="*/ 17939 w 29952"/>
                  <a:gd name="connsiteY15" fmla="*/ 47500 h 47627"/>
                  <a:gd name="connsiteX16" fmla="*/ 7211 w 29952"/>
                  <a:gd name="connsiteY16" fmla="*/ 47500 h 47627"/>
                  <a:gd name="connsiteX17" fmla="*/ 7211 w 29952"/>
                  <a:gd name="connsiteY17" fmla="*/ 39436 h 47627"/>
                  <a:gd name="connsiteX18" fmla="*/ 17939 w 29952"/>
                  <a:gd name="connsiteY18" fmla="*/ 39436 h 47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9952" h="47627">
                    <a:moveTo>
                      <a:pt x="17147" y="27844"/>
                    </a:moveTo>
                    <a:lnTo>
                      <a:pt x="17147" y="34648"/>
                    </a:lnTo>
                    <a:lnTo>
                      <a:pt x="7823" y="34648"/>
                    </a:lnTo>
                    <a:lnTo>
                      <a:pt x="7823" y="24712"/>
                    </a:lnTo>
                    <a:cubicBezTo>
                      <a:pt x="12251" y="23092"/>
                      <a:pt x="15347" y="21436"/>
                      <a:pt x="17075" y="19708"/>
                    </a:cubicBezTo>
                    <a:cubicBezTo>
                      <a:pt x="18839" y="17980"/>
                      <a:pt x="19703" y="16000"/>
                      <a:pt x="19703" y="13732"/>
                    </a:cubicBezTo>
                    <a:cubicBezTo>
                      <a:pt x="19703" y="9592"/>
                      <a:pt x="17039" y="7504"/>
                      <a:pt x="11711" y="7504"/>
                    </a:cubicBezTo>
                    <a:cubicBezTo>
                      <a:pt x="8291" y="7504"/>
                      <a:pt x="4763" y="8656"/>
                      <a:pt x="1127" y="10924"/>
                    </a:cubicBezTo>
                    <a:lnTo>
                      <a:pt x="155" y="10924"/>
                    </a:lnTo>
                    <a:lnTo>
                      <a:pt x="155" y="2428"/>
                    </a:lnTo>
                    <a:cubicBezTo>
                      <a:pt x="4907" y="700"/>
                      <a:pt x="9515" y="-128"/>
                      <a:pt x="13979" y="-128"/>
                    </a:cubicBezTo>
                    <a:cubicBezTo>
                      <a:pt x="18911" y="-128"/>
                      <a:pt x="22871" y="988"/>
                      <a:pt x="25751" y="3220"/>
                    </a:cubicBezTo>
                    <a:cubicBezTo>
                      <a:pt x="28667" y="5416"/>
                      <a:pt x="30107" y="8368"/>
                      <a:pt x="30107" y="12076"/>
                    </a:cubicBezTo>
                    <a:cubicBezTo>
                      <a:pt x="30107" y="15496"/>
                      <a:pt x="29171" y="18412"/>
                      <a:pt x="27263" y="20896"/>
                    </a:cubicBezTo>
                    <a:cubicBezTo>
                      <a:pt x="25391" y="23308"/>
                      <a:pt x="22007" y="25648"/>
                      <a:pt x="17147" y="27808"/>
                    </a:cubicBezTo>
                    <a:close/>
                    <a:moveTo>
                      <a:pt x="17939" y="47500"/>
                    </a:moveTo>
                    <a:lnTo>
                      <a:pt x="7211" y="47500"/>
                    </a:lnTo>
                    <a:lnTo>
                      <a:pt x="7211" y="39436"/>
                    </a:lnTo>
                    <a:lnTo>
                      <a:pt x="17939" y="3943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31" name="フリーフォーム: 図形 9730">
                <a:extLst>
                  <a:ext uri="{FF2B5EF4-FFF2-40B4-BE49-F238E27FC236}">
                    <a16:creationId xmlns:a16="http://schemas.microsoft.com/office/drawing/2014/main" id="{2EBEBA1B-2A85-5D77-4D50-3A0C84D5EEEB}"/>
                  </a:ext>
                </a:extLst>
              </p:cNvPr>
              <p:cNvSpPr/>
              <p:nvPr/>
            </p:nvSpPr>
            <p:spPr>
              <a:xfrm>
                <a:off x="3259362" y="1059551"/>
                <a:ext cx="40136" cy="40103"/>
              </a:xfrm>
              <a:custGeom>
                <a:avLst/>
                <a:gdLst>
                  <a:gd name="connsiteX0" fmla="*/ 40275 w 40136"/>
                  <a:gd name="connsiteY0" fmla="*/ 23020 h 40103"/>
                  <a:gd name="connsiteX1" fmla="*/ 139 w 40136"/>
                  <a:gd name="connsiteY1" fmla="*/ 39976 h 40103"/>
                  <a:gd name="connsiteX2" fmla="*/ 139 w 40136"/>
                  <a:gd name="connsiteY2" fmla="*/ 32056 h 40103"/>
                  <a:gd name="connsiteX3" fmla="*/ 29223 w 40136"/>
                  <a:gd name="connsiteY3" fmla="*/ 19924 h 40103"/>
                  <a:gd name="connsiteX4" fmla="*/ 139 w 40136"/>
                  <a:gd name="connsiteY4" fmla="*/ 7828 h 40103"/>
                  <a:gd name="connsiteX5" fmla="*/ 139 w 40136"/>
                  <a:gd name="connsiteY5" fmla="*/ -128 h 40103"/>
                  <a:gd name="connsiteX6" fmla="*/ 40275 w 40136"/>
                  <a:gd name="connsiteY6" fmla="*/ 16900 h 40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0136" h="40103">
                    <a:moveTo>
                      <a:pt x="40275" y="23020"/>
                    </a:moveTo>
                    <a:lnTo>
                      <a:pt x="139" y="39976"/>
                    </a:lnTo>
                    <a:lnTo>
                      <a:pt x="139" y="32056"/>
                    </a:lnTo>
                    <a:lnTo>
                      <a:pt x="29223" y="19924"/>
                    </a:lnTo>
                    <a:lnTo>
                      <a:pt x="139" y="7828"/>
                    </a:lnTo>
                    <a:lnTo>
                      <a:pt x="139" y="-128"/>
                    </a:lnTo>
                    <a:lnTo>
                      <a:pt x="40275" y="16900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32" name="フリーフォーム: 図形 9731">
                <a:extLst>
                  <a:ext uri="{FF2B5EF4-FFF2-40B4-BE49-F238E27FC236}">
                    <a16:creationId xmlns:a16="http://schemas.microsoft.com/office/drawing/2014/main" id="{CC710360-C026-C5E7-DAEC-1A9CF9927BD4}"/>
                  </a:ext>
                </a:extLst>
              </p:cNvPr>
              <p:cNvSpPr/>
              <p:nvPr/>
            </p:nvSpPr>
            <p:spPr>
              <a:xfrm>
                <a:off x="2182849" y="1053107"/>
                <a:ext cx="45889" cy="46727"/>
              </a:xfrm>
              <a:custGeom>
                <a:avLst/>
                <a:gdLst>
                  <a:gd name="connsiteX0" fmla="*/ 45945 w 45889"/>
                  <a:gd name="connsiteY0" fmla="*/ -128 h 46727"/>
                  <a:gd name="connsiteX1" fmla="*/ 28212 w 45889"/>
                  <a:gd name="connsiteY1" fmla="*/ 46600 h 46727"/>
                  <a:gd name="connsiteX2" fmla="*/ 17761 w 45889"/>
                  <a:gd name="connsiteY2" fmla="*/ 46600 h 46727"/>
                  <a:gd name="connsiteX3" fmla="*/ 56 w 45889"/>
                  <a:gd name="connsiteY3" fmla="*/ -128 h 46727"/>
                  <a:gd name="connsiteX4" fmla="*/ 10816 w 45889"/>
                  <a:gd name="connsiteY4" fmla="*/ -128 h 46727"/>
                  <a:gd name="connsiteX5" fmla="*/ 23186 w 45889"/>
                  <a:gd name="connsiteY5" fmla="*/ 34000 h 46727"/>
                  <a:gd name="connsiteX6" fmla="*/ 35527 w 45889"/>
                  <a:gd name="connsiteY6" fmla="*/ -128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5889" h="46727">
                    <a:moveTo>
                      <a:pt x="45945" y="-128"/>
                    </a:moveTo>
                    <a:lnTo>
                      <a:pt x="28212" y="46600"/>
                    </a:lnTo>
                    <a:lnTo>
                      <a:pt x="17761" y="46600"/>
                    </a:lnTo>
                    <a:lnTo>
                      <a:pt x="56" y="-128"/>
                    </a:lnTo>
                    <a:lnTo>
                      <a:pt x="10816" y="-128"/>
                    </a:lnTo>
                    <a:lnTo>
                      <a:pt x="23186" y="34000"/>
                    </a:lnTo>
                    <a:lnTo>
                      <a:pt x="35527" y="-128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33" name="フリーフォーム: 図形 9732">
                <a:extLst>
                  <a:ext uri="{FF2B5EF4-FFF2-40B4-BE49-F238E27FC236}">
                    <a16:creationId xmlns:a16="http://schemas.microsoft.com/office/drawing/2014/main" id="{21FAE03F-F3B9-B39B-DE81-B4E370BB04AE}"/>
                  </a:ext>
                </a:extLst>
              </p:cNvPr>
              <p:cNvSpPr/>
              <p:nvPr/>
            </p:nvSpPr>
            <p:spPr>
              <a:xfrm>
                <a:off x="3043318" y="1059551"/>
                <a:ext cx="40154" cy="40103"/>
              </a:xfrm>
              <a:custGeom>
                <a:avLst/>
                <a:gdLst>
                  <a:gd name="connsiteX0" fmla="*/ 40277 w 40154"/>
                  <a:gd name="connsiteY0" fmla="*/ 39976 h 40103"/>
                  <a:gd name="connsiteX1" fmla="*/ 122 w 40154"/>
                  <a:gd name="connsiteY1" fmla="*/ 23020 h 40103"/>
                  <a:gd name="connsiteX2" fmla="*/ 122 w 40154"/>
                  <a:gd name="connsiteY2" fmla="*/ 16900 h 40103"/>
                  <a:gd name="connsiteX3" fmla="*/ 40277 w 40154"/>
                  <a:gd name="connsiteY3" fmla="*/ -128 h 40103"/>
                  <a:gd name="connsiteX4" fmla="*/ 40277 w 40154"/>
                  <a:gd name="connsiteY4" fmla="*/ 7828 h 40103"/>
                  <a:gd name="connsiteX5" fmla="*/ 11160 w 40154"/>
                  <a:gd name="connsiteY5" fmla="*/ 19960 h 40103"/>
                  <a:gd name="connsiteX6" fmla="*/ 40277 w 40154"/>
                  <a:gd name="connsiteY6" fmla="*/ 32056 h 40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0154" h="40103">
                    <a:moveTo>
                      <a:pt x="40277" y="39976"/>
                    </a:moveTo>
                    <a:lnTo>
                      <a:pt x="122" y="23020"/>
                    </a:lnTo>
                    <a:lnTo>
                      <a:pt x="122" y="16900"/>
                    </a:lnTo>
                    <a:lnTo>
                      <a:pt x="40277" y="-128"/>
                    </a:lnTo>
                    <a:lnTo>
                      <a:pt x="40277" y="7828"/>
                    </a:lnTo>
                    <a:lnTo>
                      <a:pt x="11160" y="19960"/>
                    </a:lnTo>
                    <a:lnTo>
                      <a:pt x="40277" y="3205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34" name="フリーフォーム: 図形 9733">
                <a:extLst>
                  <a:ext uri="{FF2B5EF4-FFF2-40B4-BE49-F238E27FC236}">
                    <a16:creationId xmlns:a16="http://schemas.microsoft.com/office/drawing/2014/main" id="{6F528C5E-F992-C607-348B-9354345B569D}"/>
                  </a:ext>
                </a:extLst>
              </p:cNvPr>
              <p:cNvSpPr/>
              <p:nvPr/>
            </p:nvSpPr>
            <p:spPr>
              <a:xfrm>
                <a:off x="2820118" y="1053107"/>
                <a:ext cx="46540" cy="46727"/>
              </a:xfrm>
              <a:custGeom>
                <a:avLst/>
                <a:gdLst>
                  <a:gd name="connsiteX0" fmla="*/ 46646 w 46540"/>
                  <a:gd name="connsiteY0" fmla="*/ 46600 h 46727"/>
                  <a:gd name="connsiteX1" fmla="*/ 36537 w 46540"/>
                  <a:gd name="connsiteY1" fmla="*/ 46600 h 46727"/>
                  <a:gd name="connsiteX2" fmla="*/ 36537 w 46540"/>
                  <a:gd name="connsiteY2" fmla="*/ 13768 h 46727"/>
                  <a:gd name="connsiteX3" fmla="*/ 26461 w 46540"/>
                  <a:gd name="connsiteY3" fmla="*/ 35548 h 46727"/>
                  <a:gd name="connsiteX4" fmla="*/ 19671 w 46540"/>
                  <a:gd name="connsiteY4" fmla="*/ 35548 h 46727"/>
                  <a:gd name="connsiteX5" fmla="*/ 9595 w 46540"/>
                  <a:gd name="connsiteY5" fmla="*/ 13840 h 46727"/>
                  <a:gd name="connsiteX6" fmla="*/ 9595 w 46540"/>
                  <a:gd name="connsiteY6" fmla="*/ 46600 h 46727"/>
                  <a:gd name="connsiteX7" fmla="*/ 105 w 46540"/>
                  <a:gd name="connsiteY7" fmla="*/ 46600 h 46727"/>
                  <a:gd name="connsiteX8" fmla="*/ 105 w 46540"/>
                  <a:gd name="connsiteY8" fmla="*/ -128 h 46727"/>
                  <a:gd name="connsiteX9" fmla="*/ 11578 w 46540"/>
                  <a:gd name="connsiteY9" fmla="*/ -128 h 46727"/>
                  <a:gd name="connsiteX10" fmla="*/ 23393 w 46540"/>
                  <a:gd name="connsiteY10" fmla="*/ 24712 h 46727"/>
                  <a:gd name="connsiteX11" fmla="*/ 35173 w 46540"/>
                  <a:gd name="connsiteY11" fmla="*/ -128 h 46727"/>
                  <a:gd name="connsiteX12" fmla="*/ 46646 w 46540"/>
                  <a:gd name="connsiteY12" fmla="*/ -128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540" h="46727">
                    <a:moveTo>
                      <a:pt x="46646" y="46600"/>
                    </a:moveTo>
                    <a:lnTo>
                      <a:pt x="36537" y="46600"/>
                    </a:lnTo>
                    <a:lnTo>
                      <a:pt x="36537" y="13768"/>
                    </a:lnTo>
                    <a:lnTo>
                      <a:pt x="26461" y="35548"/>
                    </a:lnTo>
                    <a:lnTo>
                      <a:pt x="19671" y="35548"/>
                    </a:lnTo>
                    <a:lnTo>
                      <a:pt x="9595" y="13840"/>
                    </a:lnTo>
                    <a:lnTo>
                      <a:pt x="9595" y="46600"/>
                    </a:lnTo>
                    <a:lnTo>
                      <a:pt x="105" y="46600"/>
                    </a:lnTo>
                    <a:lnTo>
                      <a:pt x="105" y="-128"/>
                    </a:lnTo>
                    <a:lnTo>
                      <a:pt x="11578" y="-128"/>
                    </a:lnTo>
                    <a:lnTo>
                      <a:pt x="23393" y="24712"/>
                    </a:lnTo>
                    <a:lnTo>
                      <a:pt x="35173" y="-128"/>
                    </a:lnTo>
                    <a:lnTo>
                      <a:pt x="46646" y="-128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35" name="フリーフォーム: 図形 9734">
                <a:extLst>
                  <a:ext uri="{FF2B5EF4-FFF2-40B4-BE49-F238E27FC236}">
                    <a16:creationId xmlns:a16="http://schemas.microsoft.com/office/drawing/2014/main" id="{3D3CAC53-A923-A805-9D60-33AD0CE09795}"/>
                  </a:ext>
                </a:extLst>
              </p:cNvPr>
              <p:cNvSpPr/>
              <p:nvPr/>
            </p:nvSpPr>
            <p:spPr>
              <a:xfrm>
                <a:off x="2611995" y="1053107"/>
                <a:ext cx="40305" cy="46727"/>
              </a:xfrm>
              <a:custGeom>
                <a:avLst/>
                <a:gdLst>
                  <a:gd name="connsiteX0" fmla="*/ 40394 w 40305"/>
                  <a:gd name="connsiteY0" fmla="*/ 46600 h 46727"/>
                  <a:gd name="connsiteX1" fmla="*/ 30534 w 40305"/>
                  <a:gd name="connsiteY1" fmla="*/ 46600 h 46727"/>
                  <a:gd name="connsiteX2" fmla="*/ 9575 w 40305"/>
                  <a:gd name="connsiteY2" fmla="*/ 12328 h 46727"/>
                  <a:gd name="connsiteX3" fmla="*/ 9575 w 40305"/>
                  <a:gd name="connsiteY3" fmla="*/ 46600 h 46727"/>
                  <a:gd name="connsiteX4" fmla="*/ 89 w 40305"/>
                  <a:gd name="connsiteY4" fmla="*/ 46600 h 46727"/>
                  <a:gd name="connsiteX5" fmla="*/ 89 w 40305"/>
                  <a:gd name="connsiteY5" fmla="*/ -128 h 46727"/>
                  <a:gd name="connsiteX6" fmla="*/ 12491 w 40305"/>
                  <a:gd name="connsiteY6" fmla="*/ -128 h 46727"/>
                  <a:gd name="connsiteX7" fmla="*/ 30909 w 40305"/>
                  <a:gd name="connsiteY7" fmla="*/ 30076 h 46727"/>
                  <a:gd name="connsiteX8" fmla="*/ 30909 w 40305"/>
                  <a:gd name="connsiteY8" fmla="*/ -128 h 46727"/>
                  <a:gd name="connsiteX9" fmla="*/ 40394 w 40305"/>
                  <a:gd name="connsiteY9" fmla="*/ -128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0305" h="46727">
                    <a:moveTo>
                      <a:pt x="40394" y="46600"/>
                    </a:moveTo>
                    <a:lnTo>
                      <a:pt x="30534" y="46600"/>
                    </a:lnTo>
                    <a:lnTo>
                      <a:pt x="9575" y="12328"/>
                    </a:lnTo>
                    <a:lnTo>
                      <a:pt x="9575" y="46600"/>
                    </a:lnTo>
                    <a:lnTo>
                      <a:pt x="89" y="46600"/>
                    </a:lnTo>
                    <a:lnTo>
                      <a:pt x="89" y="-128"/>
                    </a:lnTo>
                    <a:lnTo>
                      <a:pt x="12491" y="-128"/>
                    </a:lnTo>
                    <a:lnTo>
                      <a:pt x="30909" y="30076"/>
                    </a:lnTo>
                    <a:lnTo>
                      <a:pt x="30909" y="-128"/>
                    </a:lnTo>
                    <a:lnTo>
                      <a:pt x="40394" y="-128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36" name="フリーフォーム: 図形 9735">
                <a:extLst>
                  <a:ext uri="{FF2B5EF4-FFF2-40B4-BE49-F238E27FC236}">
                    <a16:creationId xmlns:a16="http://schemas.microsoft.com/office/drawing/2014/main" id="{B8092E34-5F9D-9527-0DDE-AA643F05EF05}"/>
                  </a:ext>
                </a:extLst>
              </p:cNvPr>
              <p:cNvSpPr/>
              <p:nvPr/>
            </p:nvSpPr>
            <p:spPr>
              <a:xfrm>
                <a:off x="2398814" y="1053107"/>
                <a:ext cx="38509" cy="46727"/>
              </a:xfrm>
              <a:custGeom>
                <a:avLst/>
                <a:gdLst>
                  <a:gd name="connsiteX0" fmla="*/ 72 w 38509"/>
                  <a:gd name="connsiteY0" fmla="*/ 46600 h 46727"/>
                  <a:gd name="connsiteX1" fmla="*/ 72 w 38509"/>
                  <a:gd name="connsiteY1" fmla="*/ -128 h 46727"/>
                  <a:gd name="connsiteX2" fmla="*/ 16877 w 38509"/>
                  <a:gd name="connsiteY2" fmla="*/ -128 h 46727"/>
                  <a:gd name="connsiteX3" fmla="*/ 31356 w 38509"/>
                  <a:gd name="connsiteY3" fmla="*/ 2680 h 46727"/>
                  <a:gd name="connsiteX4" fmla="*/ 35201 w 38509"/>
                  <a:gd name="connsiteY4" fmla="*/ 10600 h 46727"/>
                  <a:gd name="connsiteX5" fmla="*/ 28566 w 38509"/>
                  <a:gd name="connsiteY5" fmla="*/ 20428 h 46727"/>
                  <a:gd name="connsiteX6" fmla="*/ 28566 w 38509"/>
                  <a:gd name="connsiteY6" fmla="*/ 20680 h 46727"/>
                  <a:gd name="connsiteX7" fmla="*/ 38582 w 38509"/>
                  <a:gd name="connsiteY7" fmla="*/ 32236 h 46727"/>
                  <a:gd name="connsiteX8" fmla="*/ 33621 w 38509"/>
                  <a:gd name="connsiteY8" fmla="*/ 42712 h 46727"/>
                  <a:gd name="connsiteX9" fmla="*/ 19296 w 38509"/>
                  <a:gd name="connsiteY9" fmla="*/ 46600 h 46727"/>
                  <a:gd name="connsiteX10" fmla="*/ 10242 w 38509"/>
                  <a:gd name="connsiteY10" fmla="*/ 7216 h 46727"/>
                  <a:gd name="connsiteX11" fmla="*/ 10242 w 38509"/>
                  <a:gd name="connsiteY11" fmla="*/ 18520 h 46727"/>
                  <a:gd name="connsiteX12" fmla="*/ 14087 w 38509"/>
                  <a:gd name="connsiteY12" fmla="*/ 18520 h 46727"/>
                  <a:gd name="connsiteX13" fmla="*/ 20816 w 38509"/>
                  <a:gd name="connsiteY13" fmla="*/ 18016 h 46727"/>
                  <a:gd name="connsiteX14" fmla="*/ 23760 w 38509"/>
                  <a:gd name="connsiteY14" fmla="*/ 16072 h 46727"/>
                  <a:gd name="connsiteX15" fmla="*/ 24722 w 38509"/>
                  <a:gd name="connsiteY15" fmla="*/ 12436 h 46727"/>
                  <a:gd name="connsiteX16" fmla="*/ 23854 w 38509"/>
                  <a:gd name="connsiteY16" fmla="*/ 9484 h 46727"/>
                  <a:gd name="connsiteX17" fmla="*/ 21093 w 38509"/>
                  <a:gd name="connsiteY17" fmla="*/ 7720 h 46727"/>
                  <a:gd name="connsiteX18" fmla="*/ 13342 w 38509"/>
                  <a:gd name="connsiteY18" fmla="*/ 7216 h 46727"/>
                  <a:gd name="connsiteX19" fmla="*/ 10242 w 38509"/>
                  <a:gd name="connsiteY19" fmla="*/ 25468 h 46727"/>
                  <a:gd name="connsiteX20" fmla="*/ 10242 w 38509"/>
                  <a:gd name="connsiteY20" fmla="*/ 39220 h 46727"/>
                  <a:gd name="connsiteX21" fmla="*/ 13436 w 38509"/>
                  <a:gd name="connsiteY21" fmla="*/ 39220 h 46727"/>
                  <a:gd name="connsiteX22" fmla="*/ 19977 w 38509"/>
                  <a:gd name="connsiteY22" fmla="*/ 39112 h 46727"/>
                  <a:gd name="connsiteX23" fmla="*/ 24131 w 38509"/>
                  <a:gd name="connsiteY23" fmla="*/ 38212 h 46727"/>
                  <a:gd name="connsiteX24" fmla="*/ 26986 w 38509"/>
                  <a:gd name="connsiteY24" fmla="*/ 35908 h 46727"/>
                  <a:gd name="connsiteX25" fmla="*/ 27976 w 38509"/>
                  <a:gd name="connsiteY25" fmla="*/ 32200 h 46727"/>
                  <a:gd name="connsiteX26" fmla="*/ 26954 w 38509"/>
                  <a:gd name="connsiteY26" fmla="*/ 28348 h 46727"/>
                  <a:gd name="connsiteX27" fmla="*/ 24038 w 38509"/>
                  <a:gd name="connsiteY27" fmla="*/ 26152 h 46727"/>
                  <a:gd name="connsiteX28" fmla="*/ 15142 w 38509"/>
                  <a:gd name="connsiteY28" fmla="*/ 25468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8509" h="46727">
                    <a:moveTo>
                      <a:pt x="72" y="46600"/>
                    </a:moveTo>
                    <a:lnTo>
                      <a:pt x="72" y="-128"/>
                    </a:lnTo>
                    <a:lnTo>
                      <a:pt x="16877" y="-128"/>
                    </a:lnTo>
                    <a:cubicBezTo>
                      <a:pt x="23987" y="-128"/>
                      <a:pt x="28815" y="808"/>
                      <a:pt x="31356" y="2680"/>
                    </a:cubicBezTo>
                    <a:cubicBezTo>
                      <a:pt x="33920" y="4552"/>
                      <a:pt x="35201" y="7180"/>
                      <a:pt x="35201" y="10600"/>
                    </a:cubicBezTo>
                    <a:cubicBezTo>
                      <a:pt x="35201" y="15100"/>
                      <a:pt x="32991" y="18376"/>
                      <a:pt x="28566" y="20428"/>
                    </a:cubicBezTo>
                    <a:lnTo>
                      <a:pt x="28566" y="20680"/>
                    </a:lnTo>
                    <a:cubicBezTo>
                      <a:pt x="35244" y="22084"/>
                      <a:pt x="38582" y="25936"/>
                      <a:pt x="38582" y="32236"/>
                    </a:cubicBezTo>
                    <a:cubicBezTo>
                      <a:pt x="38582" y="36628"/>
                      <a:pt x="36925" y="40120"/>
                      <a:pt x="33621" y="42712"/>
                    </a:cubicBezTo>
                    <a:cubicBezTo>
                      <a:pt x="30334" y="45304"/>
                      <a:pt x="25557" y="46600"/>
                      <a:pt x="19296" y="46600"/>
                    </a:cubicBezTo>
                    <a:close/>
                    <a:moveTo>
                      <a:pt x="10242" y="7216"/>
                    </a:moveTo>
                    <a:lnTo>
                      <a:pt x="10242" y="18520"/>
                    </a:lnTo>
                    <a:lnTo>
                      <a:pt x="14087" y="18520"/>
                    </a:lnTo>
                    <a:cubicBezTo>
                      <a:pt x="17248" y="18520"/>
                      <a:pt x="19491" y="18340"/>
                      <a:pt x="20816" y="18016"/>
                    </a:cubicBezTo>
                    <a:cubicBezTo>
                      <a:pt x="22137" y="17656"/>
                      <a:pt x="23119" y="17044"/>
                      <a:pt x="23760" y="16072"/>
                    </a:cubicBezTo>
                    <a:cubicBezTo>
                      <a:pt x="24401" y="15100"/>
                      <a:pt x="24722" y="13876"/>
                      <a:pt x="24722" y="12436"/>
                    </a:cubicBezTo>
                    <a:cubicBezTo>
                      <a:pt x="24722" y="11284"/>
                      <a:pt x="24434" y="10312"/>
                      <a:pt x="23854" y="9484"/>
                    </a:cubicBezTo>
                    <a:cubicBezTo>
                      <a:pt x="23296" y="8656"/>
                      <a:pt x="22374" y="8044"/>
                      <a:pt x="21093" y="7720"/>
                    </a:cubicBezTo>
                    <a:cubicBezTo>
                      <a:pt x="19811" y="7360"/>
                      <a:pt x="17226" y="7216"/>
                      <a:pt x="13342" y="7216"/>
                    </a:cubicBezTo>
                    <a:close/>
                    <a:moveTo>
                      <a:pt x="10242" y="25468"/>
                    </a:moveTo>
                    <a:lnTo>
                      <a:pt x="10242" y="39220"/>
                    </a:lnTo>
                    <a:lnTo>
                      <a:pt x="13436" y="39220"/>
                    </a:lnTo>
                    <a:cubicBezTo>
                      <a:pt x="16265" y="39220"/>
                      <a:pt x="18447" y="39184"/>
                      <a:pt x="19977" y="39112"/>
                    </a:cubicBezTo>
                    <a:cubicBezTo>
                      <a:pt x="21507" y="39040"/>
                      <a:pt x="22893" y="38752"/>
                      <a:pt x="24131" y="38212"/>
                    </a:cubicBezTo>
                    <a:cubicBezTo>
                      <a:pt x="25395" y="37708"/>
                      <a:pt x="26345" y="36916"/>
                      <a:pt x="26986" y="35908"/>
                    </a:cubicBezTo>
                    <a:cubicBezTo>
                      <a:pt x="27645" y="34900"/>
                      <a:pt x="27976" y="33676"/>
                      <a:pt x="27976" y="32200"/>
                    </a:cubicBezTo>
                    <a:cubicBezTo>
                      <a:pt x="27976" y="30652"/>
                      <a:pt x="27634" y="29356"/>
                      <a:pt x="26954" y="28348"/>
                    </a:cubicBezTo>
                    <a:cubicBezTo>
                      <a:pt x="26291" y="27340"/>
                      <a:pt x="25319" y="26584"/>
                      <a:pt x="24038" y="26152"/>
                    </a:cubicBezTo>
                    <a:cubicBezTo>
                      <a:pt x="22777" y="25684"/>
                      <a:pt x="19811" y="25468"/>
                      <a:pt x="15142" y="25468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37" name="フリーフォーム: 図形 9736">
                <a:extLst>
                  <a:ext uri="{FF2B5EF4-FFF2-40B4-BE49-F238E27FC236}">
                    <a16:creationId xmlns:a16="http://schemas.microsoft.com/office/drawing/2014/main" id="{7B241964-986D-0797-F8A5-CD97345318D1}"/>
                  </a:ext>
                </a:extLst>
              </p:cNvPr>
              <p:cNvSpPr/>
              <p:nvPr/>
            </p:nvSpPr>
            <p:spPr>
              <a:xfrm>
                <a:off x="1349150" y="514511"/>
                <a:ext cx="36345" cy="35711"/>
              </a:xfrm>
              <a:custGeom>
                <a:avLst/>
                <a:gdLst>
                  <a:gd name="connsiteX0" fmla="*/ 5272 w 36345"/>
                  <a:gd name="connsiteY0" fmla="*/ 13150 h 35711"/>
                  <a:gd name="connsiteX1" fmla="*/ 4066 w 36345"/>
                  <a:gd name="connsiteY1" fmla="*/ 3394 h 35711"/>
                  <a:gd name="connsiteX2" fmla="*/ 9571 w 36345"/>
                  <a:gd name="connsiteY2" fmla="*/ 2566 h 35711"/>
                  <a:gd name="connsiteX3" fmla="*/ 10143 w 36345"/>
                  <a:gd name="connsiteY3" fmla="*/ 9802 h 35711"/>
                  <a:gd name="connsiteX4" fmla="*/ 15648 w 36345"/>
                  <a:gd name="connsiteY4" fmla="*/ 7390 h 35711"/>
                  <a:gd name="connsiteX5" fmla="*/ 15810 w 36345"/>
                  <a:gd name="connsiteY5" fmla="*/ 2386 h 35711"/>
                  <a:gd name="connsiteX6" fmla="*/ 15770 w 36345"/>
                  <a:gd name="connsiteY6" fmla="*/ -170 h 35711"/>
                  <a:gd name="connsiteX7" fmla="*/ 21397 w 36345"/>
                  <a:gd name="connsiteY7" fmla="*/ -170 h 35711"/>
                  <a:gd name="connsiteX8" fmla="*/ 21253 w 36345"/>
                  <a:gd name="connsiteY8" fmla="*/ 7066 h 35711"/>
                  <a:gd name="connsiteX9" fmla="*/ 30134 w 36345"/>
                  <a:gd name="connsiteY9" fmla="*/ 11278 h 35711"/>
                  <a:gd name="connsiteX10" fmla="*/ 33306 w 36345"/>
                  <a:gd name="connsiteY10" fmla="*/ 21466 h 35711"/>
                  <a:gd name="connsiteX11" fmla="*/ 32838 w 36345"/>
                  <a:gd name="connsiteY11" fmla="*/ 26110 h 35711"/>
                  <a:gd name="connsiteX12" fmla="*/ 36337 w 36345"/>
                  <a:gd name="connsiteY12" fmla="*/ 30106 h 35711"/>
                  <a:gd name="connsiteX13" fmla="*/ 33370 w 36345"/>
                  <a:gd name="connsiteY13" fmla="*/ 34534 h 35711"/>
                  <a:gd name="connsiteX14" fmla="*/ 30912 w 36345"/>
                  <a:gd name="connsiteY14" fmla="*/ 31150 h 35711"/>
                  <a:gd name="connsiteX15" fmla="*/ 23445 w 36345"/>
                  <a:gd name="connsiteY15" fmla="*/ 35542 h 35711"/>
                  <a:gd name="connsiteX16" fmla="*/ 18513 w 36345"/>
                  <a:gd name="connsiteY16" fmla="*/ 33778 h 35711"/>
                  <a:gd name="connsiteX17" fmla="*/ 16548 w 36345"/>
                  <a:gd name="connsiteY17" fmla="*/ 29134 h 35711"/>
                  <a:gd name="connsiteX18" fmla="*/ 18531 w 36345"/>
                  <a:gd name="connsiteY18" fmla="*/ 23878 h 35711"/>
                  <a:gd name="connsiteX19" fmla="*/ 23445 w 36345"/>
                  <a:gd name="connsiteY19" fmla="*/ 21790 h 35711"/>
                  <a:gd name="connsiteX20" fmla="*/ 27945 w 36345"/>
                  <a:gd name="connsiteY20" fmla="*/ 22798 h 35711"/>
                  <a:gd name="connsiteX21" fmla="*/ 27945 w 36345"/>
                  <a:gd name="connsiteY21" fmla="*/ 21466 h 35711"/>
                  <a:gd name="connsiteX22" fmla="*/ 26084 w 36345"/>
                  <a:gd name="connsiteY22" fmla="*/ 14698 h 35711"/>
                  <a:gd name="connsiteX23" fmla="*/ 20864 w 36345"/>
                  <a:gd name="connsiteY23" fmla="*/ 11710 h 35711"/>
                  <a:gd name="connsiteX24" fmla="*/ 15626 w 36345"/>
                  <a:gd name="connsiteY24" fmla="*/ 27406 h 35711"/>
                  <a:gd name="connsiteX25" fmla="*/ 6727 w 36345"/>
                  <a:gd name="connsiteY25" fmla="*/ 34678 h 35711"/>
                  <a:gd name="connsiteX26" fmla="*/ 1734 w 36345"/>
                  <a:gd name="connsiteY26" fmla="*/ 32194 h 35711"/>
                  <a:gd name="connsiteX27" fmla="*/ -9 w 36345"/>
                  <a:gd name="connsiteY27" fmla="*/ 25210 h 35711"/>
                  <a:gd name="connsiteX28" fmla="*/ 5272 w 36345"/>
                  <a:gd name="connsiteY28" fmla="*/ 13150 h 35711"/>
                  <a:gd name="connsiteX29" fmla="*/ 10694 w 36345"/>
                  <a:gd name="connsiteY29" fmla="*/ 14626 h 35711"/>
                  <a:gd name="connsiteX30" fmla="*/ 12904 w 36345"/>
                  <a:gd name="connsiteY30" fmla="*/ 21646 h 35711"/>
                  <a:gd name="connsiteX31" fmla="*/ 15198 w 36345"/>
                  <a:gd name="connsiteY31" fmla="*/ 12250 h 35711"/>
                  <a:gd name="connsiteX32" fmla="*/ 10698 w 36345"/>
                  <a:gd name="connsiteY32" fmla="*/ 14626 h 35711"/>
                  <a:gd name="connsiteX33" fmla="*/ 10082 w 36345"/>
                  <a:gd name="connsiteY33" fmla="*/ 26722 h 35711"/>
                  <a:gd name="connsiteX34" fmla="*/ 6993 w 36345"/>
                  <a:gd name="connsiteY34" fmla="*/ 18514 h 35711"/>
                  <a:gd name="connsiteX35" fmla="*/ 5171 w 36345"/>
                  <a:gd name="connsiteY35" fmla="*/ 25210 h 35711"/>
                  <a:gd name="connsiteX36" fmla="*/ 7033 w 36345"/>
                  <a:gd name="connsiteY36" fmla="*/ 29638 h 35711"/>
                  <a:gd name="connsiteX37" fmla="*/ 10082 w 36345"/>
                  <a:gd name="connsiteY37" fmla="*/ 26722 h 35711"/>
                  <a:gd name="connsiteX38" fmla="*/ 27150 w 36345"/>
                  <a:gd name="connsiteY38" fmla="*/ 27514 h 35711"/>
                  <a:gd name="connsiteX39" fmla="*/ 23956 w 36345"/>
                  <a:gd name="connsiteY39" fmla="*/ 26254 h 35711"/>
                  <a:gd name="connsiteX40" fmla="*/ 22135 w 36345"/>
                  <a:gd name="connsiteY40" fmla="*/ 26902 h 35711"/>
                  <a:gd name="connsiteX41" fmla="*/ 21400 w 36345"/>
                  <a:gd name="connsiteY41" fmla="*/ 28630 h 35711"/>
                  <a:gd name="connsiteX42" fmla="*/ 23996 w 36345"/>
                  <a:gd name="connsiteY42" fmla="*/ 30682 h 35711"/>
                  <a:gd name="connsiteX43" fmla="*/ 27150 w 36345"/>
                  <a:gd name="connsiteY43" fmla="*/ 27514 h 357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36345" h="35711">
                    <a:moveTo>
                      <a:pt x="5272" y="13150"/>
                    </a:moveTo>
                    <a:cubicBezTo>
                      <a:pt x="4729" y="10270"/>
                      <a:pt x="4326" y="7030"/>
                      <a:pt x="4066" y="3394"/>
                    </a:cubicBezTo>
                    <a:lnTo>
                      <a:pt x="9571" y="2566"/>
                    </a:lnTo>
                    <a:cubicBezTo>
                      <a:pt x="9679" y="5410"/>
                      <a:pt x="9870" y="7822"/>
                      <a:pt x="10143" y="9802"/>
                    </a:cubicBezTo>
                    <a:cubicBezTo>
                      <a:pt x="11932" y="8650"/>
                      <a:pt x="13765" y="7858"/>
                      <a:pt x="15648" y="7390"/>
                    </a:cubicBezTo>
                    <a:cubicBezTo>
                      <a:pt x="15756" y="5842"/>
                      <a:pt x="15810" y="4186"/>
                      <a:pt x="15810" y="2386"/>
                    </a:cubicBezTo>
                    <a:cubicBezTo>
                      <a:pt x="15810" y="1558"/>
                      <a:pt x="15795" y="730"/>
                      <a:pt x="15770" y="-170"/>
                    </a:cubicBezTo>
                    <a:lnTo>
                      <a:pt x="21397" y="-170"/>
                    </a:lnTo>
                    <a:cubicBezTo>
                      <a:pt x="21386" y="1450"/>
                      <a:pt x="21336" y="3862"/>
                      <a:pt x="21253" y="7066"/>
                    </a:cubicBezTo>
                    <a:cubicBezTo>
                      <a:pt x="25072" y="7390"/>
                      <a:pt x="28035" y="8794"/>
                      <a:pt x="30134" y="11278"/>
                    </a:cubicBezTo>
                    <a:cubicBezTo>
                      <a:pt x="32251" y="13798"/>
                      <a:pt x="33306" y="17182"/>
                      <a:pt x="33306" y="21466"/>
                    </a:cubicBezTo>
                    <a:cubicBezTo>
                      <a:pt x="33306" y="23122"/>
                      <a:pt x="33147" y="24670"/>
                      <a:pt x="32838" y="26110"/>
                    </a:cubicBezTo>
                    <a:cubicBezTo>
                      <a:pt x="33900" y="27154"/>
                      <a:pt x="35066" y="28486"/>
                      <a:pt x="36337" y="30106"/>
                    </a:cubicBezTo>
                    <a:lnTo>
                      <a:pt x="33370" y="34534"/>
                    </a:lnTo>
                    <a:cubicBezTo>
                      <a:pt x="32564" y="33274"/>
                      <a:pt x="31747" y="32158"/>
                      <a:pt x="30912" y="31150"/>
                    </a:cubicBezTo>
                    <a:cubicBezTo>
                      <a:pt x="29097" y="34102"/>
                      <a:pt x="26610" y="35542"/>
                      <a:pt x="23445" y="35542"/>
                    </a:cubicBezTo>
                    <a:cubicBezTo>
                      <a:pt x="21480" y="35542"/>
                      <a:pt x="19834" y="34966"/>
                      <a:pt x="18513" y="33778"/>
                    </a:cubicBezTo>
                    <a:cubicBezTo>
                      <a:pt x="17203" y="32626"/>
                      <a:pt x="16548" y="31078"/>
                      <a:pt x="16548" y="29134"/>
                    </a:cubicBezTo>
                    <a:cubicBezTo>
                      <a:pt x="16548" y="26974"/>
                      <a:pt x="17210" y="25246"/>
                      <a:pt x="18531" y="23878"/>
                    </a:cubicBezTo>
                    <a:cubicBezTo>
                      <a:pt x="19856" y="22474"/>
                      <a:pt x="21494" y="21790"/>
                      <a:pt x="23445" y="21790"/>
                    </a:cubicBezTo>
                    <a:cubicBezTo>
                      <a:pt x="25123" y="21790"/>
                      <a:pt x="26624" y="22114"/>
                      <a:pt x="27945" y="22798"/>
                    </a:cubicBezTo>
                    <a:lnTo>
                      <a:pt x="27945" y="21466"/>
                    </a:lnTo>
                    <a:cubicBezTo>
                      <a:pt x="27945" y="18658"/>
                      <a:pt x="27326" y="16390"/>
                      <a:pt x="26084" y="14698"/>
                    </a:cubicBezTo>
                    <a:cubicBezTo>
                      <a:pt x="24842" y="12970"/>
                      <a:pt x="23103" y="11962"/>
                      <a:pt x="20864" y="11710"/>
                    </a:cubicBezTo>
                    <a:cubicBezTo>
                      <a:pt x="20061" y="17326"/>
                      <a:pt x="18315" y="22582"/>
                      <a:pt x="15626" y="27406"/>
                    </a:cubicBezTo>
                    <a:cubicBezTo>
                      <a:pt x="12951" y="32266"/>
                      <a:pt x="9985" y="34678"/>
                      <a:pt x="6727" y="34678"/>
                    </a:cubicBezTo>
                    <a:cubicBezTo>
                      <a:pt x="4556" y="34678"/>
                      <a:pt x="2893" y="33850"/>
                      <a:pt x="1734" y="32194"/>
                    </a:cubicBezTo>
                    <a:cubicBezTo>
                      <a:pt x="571" y="30502"/>
                      <a:pt x="-9" y="28198"/>
                      <a:pt x="-9" y="25210"/>
                    </a:cubicBezTo>
                    <a:cubicBezTo>
                      <a:pt x="-9" y="20746"/>
                      <a:pt x="1752" y="16750"/>
                      <a:pt x="5272" y="13150"/>
                    </a:cubicBezTo>
                    <a:close/>
                    <a:moveTo>
                      <a:pt x="10694" y="14626"/>
                    </a:moveTo>
                    <a:cubicBezTo>
                      <a:pt x="11295" y="17326"/>
                      <a:pt x="12033" y="19666"/>
                      <a:pt x="12904" y="21646"/>
                    </a:cubicBezTo>
                    <a:cubicBezTo>
                      <a:pt x="13984" y="18694"/>
                      <a:pt x="14748" y="15562"/>
                      <a:pt x="15198" y="12250"/>
                    </a:cubicBezTo>
                    <a:cubicBezTo>
                      <a:pt x="13560" y="12754"/>
                      <a:pt x="12058" y="13546"/>
                      <a:pt x="10698" y="14626"/>
                    </a:cubicBezTo>
                    <a:close/>
                    <a:moveTo>
                      <a:pt x="10082" y="26722"/>
                    </a:moveTo>
                    <a:cubicBezTo>
                      <a:pt x="8811" y="24166"/>
                      <a:pt x="7782" y="21430"/>
                      <a:pt x="6993" y="18514"/>
                    </a:cubicBezTo>
                    <a:cubicBezTo>
                      <a:pt x="5776" y="20674"/>
                      <a:pt x="5171" y="22906"/>
                      <a:pt x="5171" y="25210"/>
                    </a:cubicBezTo>
                    <a:cubicBezTo>
                      <a:pt x="5171" y="28162"/>
                      <a:pt x="5791" y="29638"/>
                      <a:pt x="7033" y="29638"/>
                    </a:cubicBezTo>
                    <a:cubicBezTo>
                      <a:pt x="7987" y="29638"/>
                      <a:pt x="9006" y="28666"/>
                      <a:pt x="10082" y="26722"/>
                    </a:cubicBezTo>
                    <a:close/>
                    <a:moveTo>
                      <a:pt x="27150" y="27514"/>
                    </a:moveTo>
                    <a:cubicBezTo>
                      <a:pt x="26275" y="26650"/>
                      <a:pt x="25213" y="26254"/>
                      <a:pt x="23956" y="26254"/>
                    </a:cubicBezTo>
                    <a:cubicBezTo>
                      <a:pt x="23233" y="26254"/>
                      <a:pt x="22628" y="26470"/>
                      <a:pt x="22135" y="26902"/>
                    </a:cubicBezTo>
                    <a:cubicBezTo>
                      <a:pt x="21645" y="27334"/>
                      <a:pt x="21400" y="27910"/>
                      <a:pt x="21400" y="28630"/>
                    </a:cubicBezTo>
                    <a:cubicBezTo>
                      <a:pt x="21400" y="29998"/>
                      <a:pt x="22264" y="30682"/>
                      <a:pt x="23996" y="30682"/>
                    </a:cubicBezTo>
                    <a:cubicBezTo>
                      <a:pt x="25404" y="30682"/>
                      <a:pt x="26455" y="29638"/>
                      <a:pt x="27150" y="27514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38" name="フリーフォーム: 図形 9737">
                <a:extLst>
                  <a:ext uri="{FF2B5EF4-FFF2-40B4-BE49-F238E27FC236}">
                    <a16:creationId xmlns:a16="http://schemas.microsoft.com/office/drawing/2014/main" id="{0E9EC290-21AF-B8BE-4C35-4030BDE755FD}"/>
                  </a:ext>
                </a:extLst>
              </p:cNvPr>
              <p:cNvSpPr/>
              <p:nvPr/>
            </p:nvSpPr>
            <p:spPr>
              <a:xfrm>
                <a:off x="2201879" y="515051"/>
                <a:ext cx="31759" cy="35603"/>
              </a:xfrm>
              <a:custGeom>
                <a:avLst/>
                <a:gdLst>
                  <a:gd name="connsiteX0" fmla="*/ 25844 w 31759"/>
                  <a:gd name="connsiteY0" fmla="*/ 1234 h 35603"/>
                  <a:gd name="connsiteX1" fmla="*/ 24961 w 31759"/>
                  <a:gd name="connsiteY1" fmla="*/ 6022 h 35603"/>
                  <a:gd name="connsiteX2" fmla="*/ 7242 w 31759"/>
                  <a:gd name="connsiteY2" fmla="*/ 4654 h 35603"/>
                  <a:gd name="connsiteX3" fmla="*/ 6033 w 31759"/>
                  <a:gd name="connsiteY3" fmla="*/ 4654 h 35603"/>
                  <a:gd name="connsiteX4" fmla="*/ 6033 w 31759"/>
                  <a:gd name="connsiteY4" fmla="*/ -134 h 35603"/>
                  <a:gd name="connsiteX5" fmla="*/ 8549 w 31759"/>
                  <a:gd name="connsiteY5" fmla="*/ -170 h 35603"/>
                  <a:gd name="connsiteX6" fmla="*/ 25844 w 31759"/>
                  <a:gd name="connsiteY6" fmla="*/ 1234 h 35603"/>
                  <a:gd name="connsiteX7" fmla="*/ 27071 w 31759"/>
                  <a:gd name="connsiteY7" fmla="*/ 11890 h 35603"/>
                  <a:gd name="connsiteX8" fmla="*/ 19907 w 31759"/>
                  <a:gd name="connsiteY8" fmla="*/ 18586 h 35603"/>
                  <a:gd name="connsiteX9" fmla="*/ 22362 w 31759"/>
                  <a:gd name="connsiteY9" fmla="*/ 22114 h 35603"/>
                  <a:gd name="connsiteX10" fmla="*/ 22607 w 31759"/>
                  <a:gd name="connsiteY10" fmla="*/ 26722 h 35603"/>
                  <a:gd name="connsiteX11" fmla="*/ 22978 w 31759"/>
                  <a:gd name="connsiteY11" fmla="*/ 28306 h 35603"/>
                  <a:gd name="connsiteX12" fmla="*/ 23694 w 31759"/>
                  <a:gd name="connsiteY12" fmla="*/ 28918 h 35603"/>
                  <a:gd name="connsiteX13" fmla="*/ 24573 w 31759"/>
                  <a:gd name="connsiteY13" fmla="*/ 29134 h 35603"/>
                  <a:gd name="connsiteX14" fmla="*/ 31816 w 31759"/>
                  <a:gd name="connsiteY14" fmla="*/ 29134 h 35603"/>
                  <a:gd name="connsiteX15" fmla="*/ 31816 w 31759"/>
                  <a:gd name="connsiteY15" fmla="*/ 34354 h 35603"/>
                  <a:gd name="connsiteX16" fmla="*/ 23324 w 31759"/>
                  <a:gd name="connsiteY16" fmla="*/ 34354 h 35603"/>
                  <a:gd name="connsiteX17" fmla="*/ 20256 w 31759"/>
                  <a:gd name="connsiteY17" fmla="*/ 33562 h 35603"/>
                  <a:gd name="connsiteX18" fmla="*/ 18575 w 31759"/>
                  <a:gd name="connsiteY18" fmla="*/ 31330 h 35603"/>
                  <a:gd name="connsiteX19" fmla="*/ 18024 w 31759"/>
                  <a:gd name="connsiteY19" fmla="*/ 25642 h 35603"/>
                  <a:gd name="connsiteX20" fmla="*/ 16714 w 31759"/>
                  <a:gd name="connsiteY20" fmla="*/ 22582 h 35603"/>
                  <a:gd name="connsiteX21" fmla="*/ 15386 w 31759"/>
                  <a:gd name="connsiteY21" fmla="*/ 23122 h 35603"/>
                  <a:gd name="connsiteX22" fmla="*/ 11292 w 31759"/>
                  <a:gd name="connsiteY22" fmla="*/ 27262 h 35603"/>
                  <a:gd name="connsiteX23" fmla="*/ 3473 w 31759"/>
                  <a:gd name="connsiteY23" fmla="*/ 35434 h 35603"/>
                  <a:gd name="connsiteX24" fmla="*/ 57 w 31759"/>
                  <a:gd name="connsiteY24" fmla="*/ 31582 h 35603"/>
                  <a:gd name="connsiteX25" fmla="*/ 11026 w 31759"/>
                  <a:gd name="connsiteY25" fmla="*/ 20890 h 35603"/>
                  <a:gd name="connsiteX26" fmla="*/ 15036 w 31759"/>
                  <a:gd name="connsiteY26" fmla="*/ 16966 h 35603"/>
                  <a:gd name="connsiteX27" fmla="*/ 19108 w 31759"/>
                  <a:gd name="connsiteY27" fmla="*/ 13150 h 35603"/>
                  <a:gd name="connsiteX28" fmla="*/ 12970 w 31759"/>
                  <a:gd name="connsiteY28" fmla="*/ 13222 h 35603"/>
                  <a:gd name="connsiteX29" fmla="*/ 3905 w 31759"/>
                  <a:gd name="connsiteY29" fmla="*/ 13150 h 35603"/>
                  <a:gd name="connsiteX30" fmla="*/ 3905 w 31759"/>
                  <a:gd name="connsiteY30" fmla="*/ 8434 h 35603"/>
                  <a:gd name="connsiteX31" fmla="*/ 25062 w 31759"/>
                  <a:gd name="connsiteY31" fmla="*/ 8434 h 35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31759" h="35603">
                    <a:moveTo>
                      <a:pt x="25844" y="1234"/>
                    </a:moveTo>
                    <a:lnTo>
                      <a:pt x="24961" y="6022"/>
                    </a:lnTo>
                    <a:cubicBezTo>
                      <a:pt x="18564" y="5122"/>
                      <a:pt x="12657" y="4654"/>
                      <a:pt x="7242" y="4654"/>
                    </a:cubicBezTo>
                    <a:lnTo>
                      <a:pt x="6033" y="4654"/>
                    </a:lnTo>
                    <a:lnTo>
                      <a:pt x="6033" y="-134"/>
                    </a:lnTo>
                    <a:cubicBezTo>
                      <a:pt x="6659" y="-170"/>
                      <a:pt x="7502" y="-170"/>
                      <a:pt x="8549" y="-170"/>
                    </a:cubicBezTo>
                    <a:cubicBezTo>
                      <a:pt x="13532" y="-170"/>
                      <a:pt x="19295" y="298"/>
                      <a:pt x="25844" y="1234"/>
                    </a:cubicBezTo>
                    <a:close/>
                    <a:moveTo>
                      <a:pt x="27071" y="11890"/>
                    </a:moveTo>
                    <a:lnTo>
                      <a:pt x="19907" y="18586"/>
                    </a:lnTo>
                    <a:cubicBezTo>
                      <a:pt x="21246" y="18910"/>
                      <a:pt x="22064" y="20134"/>
                      <a:pt x="22362" y="22114"/>
                    </a:cubicBezTo>
                    <a:lnTo>
                      <a:pt x="22607" y="26722"/>
                    </a:lnTo>
                    <a:cubicBezTo>
                      <a:pt x="22647" y="27478"/>
                      <a:pt x="22769" y="28018"/>
                      <a:pt x="22978" y="28306"/>
                    </a:cubicBezTo>
                    <a:cubicBezTo>
                      <a:pt x="23198" y="28594"/>
                      <a:pt x="23435" y="28810"/>
                      <a:pt x="23694" y="28918"/>
                    </a:cubicBezTo>
                    <a:cubicBezTo>
                      <a:pt x="23953" y="29026"/>
                      <a:pt x="24245" y="29098"/>
                      <a:pt x="24573" y="29134"/>
                    </a:cubicBezTo>
                    <a:lnTo>
                      <a:pt x="31816" y="29134"/>
                    </a:lnTo>
                    <a:lnTo>
                      <a:pt x="31816" y="34354"/>
                    </a:lnTo>
                    <a:lnTo>
                      <a:pt x="23324" y="34354"/>
                    </a:lnTo>
                    <a:cubicBezTo>
                      <a:pt x="22082" y="34354"/>
                      <a:pt x="21059" y="34102"/>
                      <a:pt x="20256" y="33562"/>
                    </a:cubicBezTo>
                    <a:cubicBezTo>
                      <a:pt x="19450" y="33022"/>
                      <a:pt x="18892" y="32302"/>
                      <a:pt x="18575" y="31330"/>
                    </a:cubicBezTo>
                    <a:cubicBezTo>
                      <a:pt x="18262" y="30358"/>
                      <a:pt x="18078" y="28450"/>
                      <a:pt x="18024" y="25642"/>
                    </a:cubicBezTo>
                    <a:cubicBezTo>
                      <a:pt x="17999" y="23626"/>
                      <a:pt x="17560" y="22582"/>
                      <a:pt x="16714" y="22582"/>
                    </a:cubicBezTo>
                    <a:cubicBezTo>
                      <a:pt x="16278" y="22582"/>
                      <a:pt x="15836" y="22798"/>
                      <a:pt x="15386" y="23122"/>
                    </a:cubicBezTo>
                    <a:cubicBezTo>
                      <a:pt x="14946" y="23446"/>
                      <a:pt x="13582" y="24850"/>
                      <a:pt x="11292" y="27262"/>
                    </a:cubicBezTo>
                    <a:lnTo>
                      <a:pt x="3473" y="35434"/>
                    </a:lnTo>
                    <a:lnTo>
                      <a:pt x="57" y="31582"/>
                    </a:lnTo>
                    <a:cubicBezTo>
                      <a:pt x="3739" y="28018"/>
                      <a:pt x="7397" y="24454"/>
                      <a:pt x="11026" y="20890"/>
                    </a:cubicBezTo>
                    <a:cubicBezTo>
                      <a:pt x="11965" y="19882"/>
                      <a:pt x="13305" y="18586"/>
                      <a:pt x="15036" y="16966"/>
                    </a:cubicBezTo>
                    <a:cubicBezTo>
                      <a:pt x="17027" y="15166"/>
                      <a:pt x="18385" y="13870"/>
                      <a:pt x="19108" y="13150"/>
                    </a:cubicBezTo>
                    <a:cubicBezTo>
                      <a:pt x="17538" y="13186"/>
                      <a:pt x="15493" y="13222"/>
                      <a:pt x="12970" y="13222"/>
                    </a:cubicBezTo>
                    <a:lnTo>
                      <a:pt x="3905" y="13150"/>
                    </a:lnTo>
                    <a:lnTo>
                      <a:pt x="3905" y="8434"/>
                    </a:lnTo>
                    <a:lnTo>
                      <a:pt x="25062" y="8434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39" name="フリーフォーム: 図形 9738">
                <a:extLst>
                  <a:ext uri="{FF2B5EF4-FFF2-40B4-BE49-F238E27FC236}">
                    <a16:creationId xmlns:a16="http://schemas.microsoft.com/office/drawing/2014/main" id="{7A466118-C83A-D2B2-ADA5-7330EBFAF728}"/>
                  </a:ext>
                </a:extLst>
              </p:cNvPr>
              <p:cNvSpPr/>
              <p:nvPr/>
            </p:nvSpPr>
            <p:spPr>
              <a:xfrm>
                <a:off x="2414783" y="513863"/>
                <a:ext cx="31924" cy="36324"/>
              </a:xfrm>
              <a:custGeom>
                <a:avLst/>
                <a:gdLst>
                  <a:gd name="connsiteX0" fmla="*/ 15319 w 31924"/>
                  <a:gd name="connsiteY0" fmla="*/ 34390 h 36324"/>
                  <a:gd name="connsiteX1" fmla="*/ 16590 w 31924"/>
                  <a:gd name="connsiteY1" fmla="*/ 29602 h 36324"/>
                  <a:gd name="connsiteX2" fmla="*/ 20683 w 31924"/>
                  <a:gd name="connsiteY2" fmla="*/ 30682 h 36324"/>
                  <a:gd name="connsiteX3" fmla="*/ 24060 w 31924"/>
                  <a:gd name="connsiteY3" fmla="*/ 29278 h 36324"/>
                  <a:gd name="connsiteX4" fmla="*/ 25306 w 31924"/>
                  <a:gd name="connsiteY4" fmla="*/ 25282 h 36324"/>
                  <a:gd name="connsiteX5" fmla="*/ 23466 w 31924"/>
                  <a:gd name="connsiteY5" fmla="*/ 20710 h 36324"/>
                  <a:gd name="connsiteX6" fmla="*/ 18368 w 31924"/>
                  <a:gd name="connsiteY6" fmla="*/ 19162 h 36324"/>
                  <a:gd name="connsiteX7" fmla="*/ 14135 w 31924"/>
                  <a:gd name="connsiteY7" fmla="*/ 19702 h 36324"/>
                  <a:gd name="connsiteX8" fmla="*/ 14135 w 31924"/>
                  <a:gd name="connsiteY8" fmla="*/ 30970 h 36324"/>
                  <a:gd name="connsiteX9" fmla="*/ 12436 w 31924"/>
                  <a:gd name="connsiteY9" fmla="*/ 34786 h 36324"/>
                  <a:gd name="connsiteX10" fmla="*/ 8242 w 31924"/>
                  <a:gd name="connsiteY10" fmla="*/ 36154 h 36324"/>
                  <a:gd name="connsiteX11" fmla="*/ 2449 w 31924"/>
                  <a:gd name="connsiteY11" fmla="*/ 33778 h 36324"/>
                  <a:gd name="connsiteX12" fmla="*/ 73 w 31924"/>
                  <a:gd name="connsiteY12" fmla="*/ 27694 h 36324"/>
                  <a:gd name="connsiteX13" fmla="*/ 2410 w 31924"/>
                  <a:gd name="connsiteY13" fmla="*/ 21070 h 36324"/>
                  <a:gd name="connsiteX14" fmla="*/ 8753 w 31924"/>
                  <a:gd name="connsiteY14" fmla="*/ 16318 h 36324"/>
                  <a:gd name="connsiteX15" fmla="*/ 8753 w 31924"/>
                  <a:gd name="connsiteY15" fmla="*/ 11134 h 36324"/>
                  <a:gd name="connsiteX16" fmla="*/ 1056 w 31924"/>
                  <a:gd name="connsiteY16" fmla="*/ 11134 h 36324"/>
                  <a:gd name="connsiteX17" fmla="*/ 1056 w 31924"/>
                  <a:gd name="connsiteY17" fmla="*/ 6346 h 36324"/>
                  <a:gd name="connsiteX18" fmla="*/ 8753 w 31924"/>
                  <a:gd name="connsiteY18" fmla="*/ 6346 h 36324"/>
                  <a:gd name="connsiteX19" fmla="*/ 8753 w 31924"/>
                  <a:gd name="connsiteY19" fmla="*/ -170 h 36324"/>
                  <a:gd name="connsiteX20" fmla="*/ 14135 w 31924"/>
                  <a:gd name="connsiteY20" fmla="*/ -170 h 36324"/>
                  <a:gd name="connsiteX21" fmla="*/ 14135 w 31924"/>
                  <a:gd name="connsiteY21" fmla="*/ 6346 h 36324"/>
                  <a:gd name="connsiteX22" fmla="*/ 20517 w 31924"/>
                  <a:gd name="connsiteY22" fmla="*/ 6346 h 36324"/>
                  <a:gd name="connsiteX23" fmla="*/ 20517 w 31924"/>
                  <a:gd name="connsiteY23" fmla="*/ 11134 h 36324"/>
                  <a:gd name="connsiteX24" fmla="*/ 14135 w 31924"/>
                  <a:gd name="connsiteY24" fmla="*/ 11134 h 36324"/>
                  <a:gd name="connsiteX25" fmla="*/ 14135 w 31924"/>
                  <a:gd name="connsiteY25" fmla="*/ 14806 h 36324"/>
                  <a:gd name="connsiteX26" fmla="*/ 18656 w 31924"/>
                  <a:gd name="connsiteY26" fmla="*/ 14338 h 36324"/>
                  <a:gd name="connsiteX27" fmla="*/ 27498 w 31924"/>
                  <a:gd name="connsiteY27" fmla="*/ 17146 h 36324"/>
                  <a:gd name="connsiteX28" fmla="*/ 30893 w 31924"/>
                  <a:gd name="connsiteY28" fmla="*/ 25102 h 36324"/>
                  <a:gd name="connsiteX29" fmla="*/ 28132 w 31924"/>
                  <a:gd name="connsiteY29" fmla="*/ 33058 h 36324"/>
                  <a:gd name="connsiteX30" fmla="*/ 21356 w 31924"/>
                  <a:gd name="connsiteY30" fmla="*/ 35938 h 36324"/>
                  <a:gd name="connsiteX31" fmla="*/ 15319 w 31924"/>
                  <a:gd name="connsiteY31" fmla="*/ 34390 h 36324"/>
                  <a:gd name="connsiteX32" fmla="*/ 8753 w 31924"/>
                  <a:gd name="connsiteY32" fmla="*/ 21538 h 36324"/>
                  <a:gd name="connsiteX33" fmla="*/ 5171 w 31924"/>
                  <a:gd name="connsiteY33" fmla="*/ 27550 h 36324"/>
                  <a:gd name="connsiteX34" fmla="*/ 6049 w 31924"/>
                  <a:gd name="connsiteY34" fmla="*/ 29998 h 36324"/>
                  <a:gd name="connsiteX35" fmla="*/ 7914 w 31924"/>
                  <a:gd name="connsiteY35" fmla="*/ 30970 h 36324"/>
                  <a:gd name="connsiteX36" fmla="*/ 8753 w 31924"/>
                  <a:gd name="connsiteY36" fmla="*/ 29818 h 36324"/>
                  <a:gd name="connsiteX37" fmla="*/ 31998 w 31924"/>
                  <a:gd name="connsiteY37" fmla="*/ 10846 h 36324"/>
                  <a:gd name="connsiteX38" fmla="*/ 28070 w 31924"/>
                  <a:gd name="connsiteY38" fmla="*/ 14086 h 36324"/>
                  <a:gd name="connsiteX39" fmla="*/ 23833 w 31924"/>
                  <a:gd name="connsiteY39" fmla="*/ 8650 h 36324"/>
                  <a:gd name="connsiteX40" fmla="*/ 19229 w 31924"/>
                  <a:gd name="connsiteY40" fmla="*/ 3646 h 36324"/>
                  <a:gd name="connsiteX41" fmla="*/ 22505 w 31924"/>
                  <a:gd name="connsiteY41" fmla="*/ 262 h 36324"/>
                  <a:gd name="connsiteX42" fmla="*/ 27394 w 31924"/>
                  <a:gd name="connsiteY42" fmla="*/ 4942 h 36324"/>
                  <a:gd name="connsiteX43" fmla="*/ 31998 w 31924"/>
                  <a:gd name="connsiteY43" fmla="*/ 10846 h 363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31924" h="36324">
                    <a:moveTo>
                      <a:pt x="15319" y="34390"/>
                    </a:moveTo>
                    <a:lnTo>
                      <a:pt x="16590" y="29602"/>
                    </a:lnTo>
                    <a:cubicBezTo>
                      <a:pt x="18037" y="30322"/>
                      <a:pt x="19402" y="30682"/>
                      <a:pt x="20683" y="30682"/>
                    </a:cubicBezTo>
                    <a:cubicBezTo>
                      <a:pt x="22102" y="30682"/>
                      <a:pt x="23228" y="30214"/>
                      <a:pt x="24060" y="29278"/>
                    </a:cubicBezTo>
                    <a:cubicBezTo>
                      <a:pt x="24892" y="28343"/>
                      <a:pt x="25306" y="27010"/>
                      <a:pt x="25306" y="25282"/>
                    </a:cubicBezTo>
                    <a:cubicBezTo>
                      <a:pt x="25306" y="23266"/>
                      <a:pt x="24694" y="21754"/>
                      <a:pt x="23466" y="20710"/>
                    </a:cubicBezTo>
                    <a:cubicBezTo>
                      <a:pt x="22253" y="19666"/>
                      <a:pt x="20553" y="19162"/>
                      <a:pt x="18368" y="19162"/>
                    </a:cubicBezTo>
                    <a:cubicBezTo>
                      <a:pt x="17004" y="19162"/>
                      <a:pt x="15593" y="19342"/>
                      <a:pt x="14135" y="19702"/>
                    </a:cubicBezTo>
                    <a:lnTo>
                      <a:pt x="14135" y="30970"/>
                    </a:lnTo>
                    <a:cubicBezTo>
                      <a:pt x="14135" y="32590"/>
                      <a:pt x="13566" y="33851"/>
                      <a:pt x="12436" y="34786"/>
                    </a:cubicBezTo>
                    <a:cubicBezTo>
                      <a:pt x="11302" y="35686"/>
                      <a:pt x="9905" y="36154"/>
                      <a:pt x="8242" y="36154"/>
                    </a:cubicBezTo>
                    <a:cubicBezTo>
                      <a:pt x="5977" y="36154"/>
                      <a:pt x="4044" y="35362"/>
                      <a:pt x="2449" y="33778"/>
                    </a:cubicBezTo>
                    <a:cubicBezTo>
                      <a:pt x="865" y="32230"/>
                      <a:pt x="73" y="30178"/>
                      <a:pt x="73" y="27694"/>
                    </a:cubicBezTo>
                    <a:cubicBezTo>
                      <a:pt x="73" y="25282"/>
                      <a:pt x="851" y="23050"/>
                      <a:pt x="2410" y="21070"/>
                    </a:cubicBezTo>
                    <a:cubicBezTo>
                      <a:pt x="3965" y="19090"/>
                      <a:pt x="6078" y="17506"/>
                      <a:pt x="8753" y="16318"/>
                    </a:cubicBezTo>
                    <a:lnTo>
                      <a:pt x="8753" y="11134"/>
                    </a:lnTo>
                    <a:lnTo>
                      <a:pt x="1056" y="11134"/>
                    </a:lnTo>
                    <a:lnTo>
                      <a:pt x="1056" y="6346"/>
                    </a:lnTo>
                    <a:lnTo>
                      <a:pt x="8753" y="6346"/>
                    </a:lnTo>
                    <a:lnTo>
                      <a:pt x="8753" y="-170"/>
                    </a:lnTo>
                    <a:lnTo>
                      <a:pt x="14135" y="-170"/>
                    </a:lnTo>
                    <a:lnTo>
                      <a:pt x="14135" y="6346"/>
                    </a:lnTo>
                    <a:lnTo>
                      <a:pt x="20517" y="6346"/>
                    </a:lnTo>
                    <a:lnTo>
                      <a:pt x="20517" y="11134"/>
                    </a:lnTo>
                    <a:lnTo>
                      <a:pt x="14135" y="11134"/>
                    </a:lnTo>
                    <a:lnTo>
                      <a:pt x="14135" y="14806"/>
                    </a:lnTo>
                    <a:cubicBezTo>
                      <a:pt x="15636" y="14518"/>
                      <a:pt x="17141" y="14338"/>
                      <a:pt x="18656" y="14338"/>
                    </a:cubicBezTo>
                    <a:cubicBezTo>
                      <a:pt x="22285" y="14338"/>
                      <a:pt x="25234" y="15274"/>
                      <a:pt x="27498" y="17146"/>
                    </a:cubicBezTo>
                    <a:cubicBezTo>
                      <a:pt x="29762" y="19018"/>
                      <a:pt x="30893" y="21646"/>
                      <a:pt x="30893" y="25102"/>
                    </a:cubicBezTo>
                    <a:cubicBezTo>
                      <a:pt x="30893" y="28450"/>
                      <a:pt x="29971" y="31114"/>
                      <a:pt x="28132" y="33058"/>
                    </a:cubicBezTo>
                    <a:cubicBezTo>
                      <a:pt x="26288" y="35002"/>
                      <a:pt x="24031" y="35938"/>
                      <a:pt x="21356" y="35938"/>
                    </a:cubicBezTo>
                    <a:cubicBezTo>
                      <a:pt x="19243" y="35938"/>
                      <a:pt x="17231" y="35434"/>
                      <a:pt x="15319" y="34390"/>
                    </a:cubicBezTo>
                    <a:close/>
                    <a:moveTo>
                      <a:pt x="8753" y="21538"/>
                    </a:moveTo>
                    <a:cubicBezTo>
                      <a:pt x="6366" y="23230"/>
                      <a:pt x="5171" y="25210"/>
                      <a:pt x="5171" y="27550"/>
                    </a:cubicBezTo>
                    <a:cubicBezTo>
                      <a:pt x="5171" y="28522"/>
                      <a:pt x="5462" y="29350"/>
                      <a:pt x="6049" y="29998"/>
                    </a:cubicBezTo>
                    <a:cubicBezTo>
                      <a:pt x="6636" y="30646"/>
                      <a:pt x="7259" y="30970"/>
                      <a:pt x="7914" y="30970"/>
                    </a:cubicBezTo>
                    <a:cubicBezTo>
                      <a:pt x="8472" y="30970"/>
                      <a:pt x="8753" y="30610"/>
                      <a:pt x="8753" y="29818"/>
                    </a:cubicBezTo>
                    <a:close/>
                    <a:moveTo>
                      <a:pt x="31998" y="10846"/>
                    </a:moveTo>
                    <a:lnTo>
                      <a:pt x="28070" y="14086"/>
                    </a:lnTo>
                    <a:cubicBezTo>
                      <a:pt x="27293" y="12862"/>
                      <a:pt x="25882" y="11026"/>
                      <a:pt x="23833" y="8650"/>
                    </a:cubicBezTo>
                    <a:cubicBezTo>
                      <a:pt x="21803" y="6238"/>
                      <a:pt x="20266" y="4546"/>
                      <a:pt x="19229" y="3646"/>
                    </a:cubicBezTo>
                    <a:lnTo>
                      <a:pt x="22505" y="262"/>
                    </a:lnTo>
                    <a:cubicBezTo>
                      <a:pt x="23923" y="1306"/>
                      <a:pt x="25554" y="2854"/>
                      <a:pt x="27394" y="4942"/>
                    </a:cubicBezTo>
                    <a:cubicBezTo>
                      <a:pt x="29237" y="6994"/>
                      <a:pt x="30770" y="8974"/>
                      <a:pt x="31998" y="1084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40" name="フリーフォーム: 図形 9739">
                <a:extLst>
                  <a:ext uri="{FF2B5EF4-FFF2-40B4-BE49-F238E27FC236}">
                    <a16:creationId xmlns:a16="http://schemas.microsoft.com/office/drawing/2014/main" id="{BE7A3128-B7DD-A968-0BBB-1402DFBF1007}"/>
                  </a:ext>
                </a:extLst>
              </p:cNvPr>
              <p:cNvSpPr/>
              <p:nvPr/>
            </p:nvSpPr>
            <p:spPr>
              <a:xfrm>
                <a:off x="2630110" y="513179"/>
                <a:ext cx="32435" cy="37511"/>
              </a:xfrm>
              <a:custGeom>
                <a:avLst/>
                <a:gdLst>
                  <a:gd name="connsiteX0" fmla="*/ 16092 w 32435"/>
                  <a:gd name="connsiteY0" fmla="*/ 36262 h 37511"/>
                  <a:gd name="connsiteX1" fmla="*/ 10526 w 32435"/>
                  <a:gd name="connsiteY1" fmla="*/ 37342 h 37511"/>
                  <a:gd name="connsiteX2" fmla="*/ 6087 w 32435"/>
                  <a:gd name="connsiteY2" fmla="*/ 15130 h 37511"/>
                  <a:gd name="connsiteX3" fmla="*/ 1195 w 32435"/>
                  <a:gd name="connsiteY3" fmla="*/ 16966 h 37511"/>
                  <a:gd name="connsiteX4" fmla="*/ 90 w 32435"/>
                  <a:gd name="connsiteY4" fmla="*/ 11710 h 37511"/>
                  <a:gd name="connsiteX5" fmla="*/ 5022 w 32435"/>
                  <a:gd name="connsiteY5" fmla="*/ 10090 h 37511"/>
                  <a:gd name="connsiteX6" fmla="*/ 3038 w 32435"/>
                  <a:gd name="connsiteY6" fmla="*/ 1162 h 37511"/>
                  <a:gd name="connsiteX7" fmla="*/ 8582 w 32435"/>
                  <a:gd name="connsiteY7" fmla="*/ -26 h 37511"/>
                  <a:gd name="connsiteX8" fmla="*/ 10443 w 32435"/>
                  <a:gd name="connsiteY8" fmla="*/ 8542 h 37511"/>
                  <a:gd name="connsiteX9" fmla="*/ 15070 w 32435"/>
                  <a:gd name="connsiteY9" fmla="*/ 6886 h 37511"/>
                  <a:gd name="connsiteX10" fmla="*/ 12265 w 32435"/>
                  <a:gd name="connsiteY10" fmla="*/ 2206 h 37511"/>
                  <a:gd name="connsiteX11" fmla="*/ 16664 w 32435"/>
                  <a:gd name="connsiteY11" fmla="*/ -170 h 37511"/>
                  <a:gd name="connsiteX12" fmla="*/ 20308 w 32435"/>
                  <a:gd name="connsiteY12" fmla="*/ 5662 h 37511"/>
                  <a:gd name="connsiteX13" fmla="*/ 23929 w 32435"/>
                  <a:gd name="connsiteY13" fmla="*/ 5194 h 37511"/>
                  <a:gd name="connsiteX14" fmla="*/ 30171 w 32435"/>
                  <a:gd name="connsiteY14" fmla="*/ 8074 h 37511"/>
                  <a:gd name="connsiteX15" fmla="*/ 32526 w 32435"/>
                  <a:gd name="connsiteY15" fmla="*/ 15670 h 37511"/>
                  <a:gd name="connsiteX16" fmla="*/ 29844 w 32435"/>
                  <a:gd name="connsiteY16" fmla="*/ 22978 h 37511"/>
                  <a:gd name="connsiteX17" fmla="*/ 22784 w 32435"/>
                  <a:gd name="connsiteY17" fmla="*/ 25570 h 37511"/>
                  <a:gd name="connsiteX18" fmla="*/ 17892 w 32435"/>
                  <a:gd name="connsiteY18" fmla="*/ 24922 h 37511"/>
                  <a:gd name="connsiteX19" fmla="*/ 17993 w 32435"/>
                  <a:gd name="connsiteY19" fmla="*/ 19810 h 37511"/>
                  <a:gd name="connsiteX20" fmla="*/ 21880 w 32435"/>
                  <a:gd name="connsiteY20" fmla="*/ 20422 h 37511"/>
                  <a:gd name="connsiteX21" fmla="*/ 26939 w 32435"/>
                  <a:gd name="connsiteY21" fmla="*/ 15778 h 37511"/>
                  <a:gd name="connsiteX22" fmla="*/ 26017 w 32435"/>
                  <a:gd name="connsiteY22" fmla="*/ 11638 h 37511"/>
                  <a:gd name="connsiteX23" fmla="*/ 23562 w 32435"/>
                  <a:gd name="connsiteY23" fmla="*/ 10090 h 37511"/>
                  <a:gd name="connsiteX24" fmla="*/ 22701 w 32435"/>
                  <a:gd name="connsiteY24" fmla="*/ 10162 h 37511"/>
                  <a:gd name="connsiteX25" fmla="*/ 24523 w 32435"/>
                  <a:gd name="connsiteY25" fmla="*/ 14014 h 37511"/>
                  <a:gd name="connsiteX26" fmla="*/ 19796 w 32435"/>
                  <a:gd name="connsiteY26" fmla="*/ 16102 h 37511"/>
                  <a:gd name="connsiteX27" fmla="*/ 17481 w 32435"/>
                  <a:gd name="connsiteY27" fmla="*/ 11314 h 37511"/>
                  <a:gd name="connsiteX28" fmla="*/ 11487 w 32435"/>
                  <a:gd name="connsiteY28" fmla="*/ 13474 h 37511"/>
                  <a:gd name="connsiteX29" fmla="*/ 16092 w 32435"/>
                  <a:gd name="connsiteY29" fmla="*/ 36262 h 375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2435" h="37511">
                    <a:moveTo>
                      <a:pt x="16092" y="36262"/>
                    </a:moveTo>
                    <a:lnTo>
                      <a:pt x="10526" y="37342"/>
                    </a:lnTo>
                    <a:cubicBezTo>
                      <a:pt x="9205" y="30358"/>
                      <a:pt x="7722" y="22978"/>
                      <a:pt x="6087" y="15130"/>
                    </a:cubicBezTo>
                    <a:lnTo>
                      <a:pt x="1195" y="16966"/>
                    </a:lnTo>
                    <a:lnTo>
                      <a:pt x="90" y="11710"/>
                    </a:lnTo>
                    <a:lnTo>
                      <a:pt x="5022" y="10090"/>
                    </a:lnTo>
                    <a:cubicBezTo>
                      <a:pt x="4327" y="6778"/>
                      <a:pt x="3665" y="3790"/>
                      <a:pt x="3038" y="1162"/>
                    </a:cubicBezTo>
                    <a:lnTo>
                      <a:pt x="8582" y="-26"/>
                    </a:lnTo>
                    <a:lnTo>
                      <a:pt x="10443" y="8542"/>
                    </a:lnTo>
                    <a:cubicBezTo>
                      <a:pt x="12301" y="7858"/>
                      <a:pt x="13842" y="7282"/>
                      <a:pt x="15070" y="6886"/>
                    </a:cubicBezTo>
                    <a:cubicBezTo>
                      <a:pt x="14346" y="5626"/>
                      <a:pt x="13413" y="4078"/>
                      <a:pt x="12265" y="2206"/>
                    </a:cubicBezTo>
                    <a:lnTo>
                      <a:pt x="16664" y="-170"/>
                    </a:lnTo>
                    <a:cubicBezTo>
                      <a:pt x="17701" y="1306"/>
                      <a:pt x="18918" y="3250"/>
                      <a:pt x="20308" y="5662"/>
                    </a:cubicBezTo>
                    <a:cubicBezTo>
                      <a:pt x="21769" y="5338"/>
                      <a:pt x="22975" y="5194"/>
                      <a:pt x="23929" y="5194"/>
                    </a:cubicBezTo>
                    <a:cubicBezTo>
                      <a:pt x="26521" y="5194"/>
                      <a:pt x="28602" y="6166"/>
                      <a:pt x="30171" y="8074"/>
                    </a:cubicBezTo>
                    <a:cubicBezTo>
                      <a:pt x="31741" y="9982"/>
                      <a:pt x="32526" y="12502"/>
                      <a:pt x="32526" y="15670"/>
                    </a:cubicBezTo>
                    <a:cubicBezTo>
                      <a:pt x="32526" y="18802"/>
                      <a:pt x="31633" y="21250"/>
                      <a:pt x="29844" y="22978"/>
                    </a:cubicBezTo>
                    <a:cubicBezTo>
                      <a:pt x="28069" y="24706"/>
                      <a:pt x="25718" y="25570"/>
                      <a:pt x="22784" y="25570"/>
                    </a:cubicBezTo>
                    <a:cubicBezTo>
                      <a:pt x="21297" y="25570"/>
                      <a:pt x="19667" y="25354"/>
                      <a:pt x="17892" y="24922"/>
                    </a:cubicBezTo>
                    <a:lnTo>
                      <a:pt x="17993" y="19810"/>
                    </a:lnTo>
                    <a:cubicBezTo>
                      <a:pt x="19469" y="20206"/>
                      <a:pt x="20765" y="20422"/>
                      <a:pt x="21880" y="20422"/>
                    </a:cubicBezTo>
                    <a:cubicBezTo>
                      <a:pt x="25250" y="20422"/>
                      <a:pt x="26939" y="18874"/>
                      <a:pt x="26939" y="15778"/>
                    </a:cubicBezTo>
                    <a:cubicBezTo>
                      <a:pt x="26939" y="14050"/>
                      <a:pt x="26633" y="12682"/>
                      <a:pt x="26017" y="11638"/>
                    </a:cubicBezTo>
                    <a:cubicBezTo>
                      <a:pt x="25416" y="10630"/>
                      <a:pt x="24599" y="10090"/>
                      <a:pt x="23562" y="10090"/>
                    </a:cubicBezTo>
                    <a:cubicBezTo>
                      <a:pt x="23274" y="10090"/>
                      <a:pt x="22986" y="10126"/>
                      <a:pt x="22701" y="10162"/>
                    </a:cubicBezTo>
                    <a:cubicBezTo>
                      <a:pt x="23450" y="11530"/>
                      <a:pt x="24059" y="12790"/>
                      <a:pt x="24523" y="14014"/>
                    </a:cubicBezTo>
                    <a:lnTo>
                      <a:pt x="19796" y="16102"/>
                    </a:lnTo>
                    <a:cubicBezTo>
                      <a:pt x="19224" y="14626"/>
                      <a:pt x="18450" y="13006"/>
                      <a:pt x="17481" y="11314"/>
                    </a:cubicBezTo>
                    <a:cubicBezTo>
                      <a:pt x="15721" y="11890"/>
                      <a:pt x="13723" y="12574"/>
                      <a:pt x="11487" y="13474"/>
                    </a:cubicBezTo>
                    <a:cubicBezTo>
                      <a:pt x="13122" y="21214"/>
                      <a:pt x="14659" y="28810"/>
                      <a:pt x="16092" y="36262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41" name="フリーフォーム: 図形 9740">
                <a:extLst>
                  <a:ext uri="{FF2B5EF4-FFF2-40B4-BE49-F238E27FC236}">
                    <a16:creationId xmlns:a16="http://schemas.microsoft.com/office/drawing/2014/main" id="{DFE0BD91-B40D-F8AE-6998-ABC7B68AD1C1}"/>
                  </a:ext>
                </a:extLst>
              </p:cNvPr>
              <p:cNvSpPr/>
              <p:nvPr/>
            </p:nvSpPr>
            <p:spPr>
              <a:xfrm>
                <a:off x="2844476" y="513179"/>
                <a:ext cx="31103" cy="36792"/>
              </a:xfrm>
              <a:custGeom>
                <a:avLst/>
                <a:gdLst>
                  <a:gd name="connsiteX0" fmla="*/ 18665 w 31103"/>
                  <a:gd name="connsiteY0" fmla="*/ 29818 h 36792"/>
                  <a:gd name="connsiteX1" fmla="*/ 8782 w 31103"/>
                  <a:gd name="connsiteY1" fmla="*/ 36622 h 36792"/>
                  <a:gd name="connsiteX2" fmla="*/ 6979 w 31103"/>
                  <a:gd name="connsiteY2" fmla="*/ 32266 h 36792"/>
                  <a:gd name="connsiteX3" fmla="*/ 13448 w 31103"/>
                  <a:gd name="connsiteY3" fmla="*/ 28234 h 36792"/>
                  <a:gd name="connsiteX4" fmla="*/ 8494 w 31103"/>
                  <a:gd name="connsiteY4" fmla="*/ 20134 h 36792"/>
                  <a:gd name="connsiteX5" fmla="*/ 12689 w 31103"/>
                  <a:gd name="connsiteY5" fmla="*/ 17794 h 36792"/>
                  <a:gd name="connsiteX6" fmla="*/ 15453 w 31103"/>
                  <a:gd name="connsiteY6" fmla="*/ 23734 h 36792"/>
                  <a:gd name="connsiteX7" fmla="*/ 16065 w 31103"/>
                  <a:gd name="connsiteY7" fmla="*/ 13942 h 36792"/>
                  <a:gd name="connsiteX8" fmla="*/ 16065 w 31103"/>
                  <a:gd name="connsiteY8" fmla="*/ 9082 h 36792"/>
                  <a:gd name="connsiteX9" fmla="*/ 13243 w 31103"/>
                  <a:gd name="connsiteY9" fmla="*/ 10522 h 36792"/>
                  <a:gd name="connsiteX10" fmla="*/ 10521 w 31103"/>
                  <a:gd name="connsiteY10" fmla="*/ 13438 h 36792"/>
                  <a:gd name="connsiteX11" fmla="*/ 8189 w 31103"/>
                  <a:gd name="connsiteY11" fmla="*/ 17470 h 36792"/>
                  <a:gd name="connsiteX12" fmla="*/ 6529 w 31103"/>
                  <a:gd name="connsiteY12" fmla="*/ 22438 h 36792"/>
                  <a:gd name="connsiteX13" fmla="*/ 5611 w 31103"/>
                  <a:gd name="connsiteY13" fmla="*/ 27946 h 36792"/>
                  <a:gd name="connsiteX14" fmla="*/ 1129 w 31103"/>
                  <a:gd name="connsiteY14" fmla="*/ 27730 h 36792"/>
                  <a:gd name="connsiteX15" fmla="*/ 106 w 31103"/>
                  <a:gd name="connsiteY15" fmla="*/ 16570 h 36792"/>
                  <a:gd name="connsiteX16" fmla="*/ 1435 w 31103"/>
                  <a:gd name="connsiteY16" fmla="*/ 1666 h 36792"/>
                  <a:gd name="connsiteX17" fmla="*/ 6716 w 31103"/>
                  <a:gd name="connsiteY17" fmla="*/ 2278 h 36792"/>
                  <a:gd name="connsiteX18" fmla="*/ 5096 w 31103"/>
                  <a:gd name="connsiteY18" fmla="*/ 15598 h 36792"/>
                  <a:gd name="connsiteX19" fmla="*/ 8966 w 31103"/>
                  <a:gd name="connsiteY19" fmla="*/ 8830 h 36792"/>
                  <a:gd name="connsiteX20" fmla="*/ 15964 w 31103"/>
                  <a:gd name="connsiteY20" fmla="*/ 4330 h 36792"/>
                  <a:gd name="connsiteX21" fmla="*/ 15964 w 31103"/>
                  <a:gd name="connsiteY21" fmla="*/ -170 h 36792"/>
                  <a:gd name="connsiteX22" fmla="*/ 21325 w 31103"/>
                  <a:gd name="connsiteY22" fmla="*/ -170 h 36792"/>
                  <a:gd name="connsiteX23" fmla="*/ 21325 w 31103"/>
                  <a:gd name="connsiteY23" fmla="*/ 3790 h 36792"/>
                  <a:gd name="connsiteX24" fmla="*/ 28384 w 31103"/>
                  <a:gd name="connsiteY24" fmla="*/ 7462 h 36792"/>
                  <a:gd name="connsiteX25" fmla="*/ 31210 w 31103"/>
                  <a:gd name="connsiteY25" fmla="*/ 15994 h 36792"/>
                  <a:gd name="connsiteX26" fmla="*/ 27956 w 31103"/>
                  <a:gd name="connsiteY26" fmla="*/ 26110 h 36792"/>
                  <a:gd name="connsiteX27" fmla="*/ 19301 w 31103"/>
                  <a:gd name="connsiteY27" fmla="*/ 29854 h 36792"/>
                  <a:gd name="connsiteX28" fmla="*/ 18665 w 31103"/>
                  <a:gd name="connsiteY28" fmla="*/ 29818 h 36792"/>
                  <a:gd name="connsiteX29" fmla="*/ 20403 w 31103"/>
                  <a:gd name="connsiteY29" fmla="*/ 24670 h 36792"/>
                  <a:gd name="connsiteX30" fmla="*/ 24212 w 31103"/>
                  <a:gd name="connsiteY30" fmla="*/ 21826 h 36792"/>
                  <a:gd name="connsiteX31" fmla="*/ 25602 w 31103"/>
                  <a:gd name="connsiteY31" fmla="*/ 15850 h 36792"/>
                  <a:gd name="connsiteX32" fmla="*/ 24479 w 31103"/>
                  <a:gd name="connsiteY32" fmla="*/ 10990 h 36792"/>
                  <a:gd name="connsiteX33" fmla="*/ 21530 w 31103"/>
                  <a:gd name="connsiteY33" fmla="*/ 8614 h 36792"/>
                  <a:gd name="connsiteX34" fmla="*/ 21490 w 31103"/>
                  <a:gd name="connsiteY34" fmla="*/ 16282 h 36792"/>
                  <a:gd name="connsiteX35" fmla="*/ 21185 w 31103"/>
                  <a:gd name="connsiteY35" fmla="*/ 20458 h 36792"/>
                  <a:gd name="connsiteX36" fmla="*/ 20407 w 31103"/>
                  <a:gd name="connsiteY36" fmla="*/ 24670 h 36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31103" h="36792">
                    <a:moveTo>
                      <a:pt x="18665" y="29818"/>
                    </a:moveTo>
                    <a:cubicBezTo>
                      <a:pt x="16454" y="33346"/>
                      <a:pt x="13160" y="35614"/>
                      <a:pt x="8782" y="36622"/>
                    </a:cubicBezTo>
                    <a:lnTo>
                      <a:pt x="6979" y="32266"/>
                    </a:lnTo>
                    <a:cubicBezTo>
                      <a:pt x="10132" y="31150"/>
                      <a:pt x="12289" y="29818"/>
                      <a:pt x="13448" y="28234"/>
                    </a:cubicBezTo>
                    <a:cubicBezTo>
                      <a:pt x="11263" y="26758"/>
                      <a:pt x="9614" y="24058"/>
                      <a:pt x="8494" y="20134"/>
                    </a:cubicBezTo>
                    <a:lnTo>
                      <a:pt x="12689" y="17794"/>
                    </a:lnTo>
                    <a:cubicBezTo>
                      <a:pt x="13344" y="20674"/>
                      <a:pt x="14265" y="22654"/>
                      <a:pt x="15453" y="23734"/>
                    </a:cubicBezTo>
                    <a:cubicBezTo>
                      <a:pt x="15864" y="21754"/>
                      <a:pt x="16065" y="18478"/>
                      <a:pt x="16065" y="13942"/>
                    </a:cubicBezTo>
                    <a:lnTo>
                      <a:pt x="16065" y="9082"/>
                    </a:lnTo>
                    <a:cubicBezTo>
                      <a:pt x="15057" y="9406"/>
                      <a:pt x="14114" y="9874"/>
                      <a:pt x="13243" y="10522"/>
                    </a:cubicBezTo>
                    <a:cubicBezTo>
                      <a:pt x="12382" y="11170"/>
                      <a:pt x="11475" y="12142"/>
                      <a:pt x="10521" y="13438"/>
                    </a:cubicBezTo>
                    <a:cubicBezTo>
                      <a:pt x="9578" y="14734"/>
                      <a:pt x="8800" y="16102"/>
                      <a:pt x="8189" y="17470"/>
                    </a:cubicBezTo>
                    <a:cubicBezTo>
                      <a:pt x="7573" y="18838"/>
                      <a:pt x="7022" y="20494"/>
                      <a:pt x="6529" y="22438"/>
                    </a:cubicBezTo>
                    <a:cubicBezTo>
                      <a:pt x="6039" y="24382"/>
                      <a:pt x="5733" y="26218"/>
                      <a:pt x="5611" y="27946"/>
                    </a:cubicBezTo>
                    <a:lnTo>
                      <a:pt x="1129" y="27730"/>
                    </a:lnTo>
                    <a:cubicBezTo>
                      <a:pt x="445" y="24238"/>
                      <a:pt x="106" y="20530"/>
                      <a:pt x="106" y="16570"/>
                    </a:cubicBezTo>
                    <a:cubicBezTo>
                      <a:pt x="106" y="11998"/>
                      <a:pt x="549" y="7030"/>
                      <a:pt x="1435" y="1666"/>
                    </a:cubicBezTo>
                    <a:lnTo>
                      <a:pt x="6716" y="2278"/>
                    </a:lnTo>
                    <a:cubicBezTo>
                      <a:pt x="5816" y="6490"/>
                      <a:pt x="5276" y="10954"/>
                      <a:pt x="5096" y="15598"/>
                    </a:cubicBezTo>
                    <a:cubicBezTo>
                      <a:pt x="5726" y="13366"/>
                      <a:pt x="7015" y="11134"/>
                      <a:pt x="8966" y="8830"/>
                    </a:cubicBezTo>
                    <a:cubicBezTo>
                      <a:pt x="10932" y="6562"/>
                      <a:pt x="13264" y="5050"/>
                      <a:pt x="15964" y="4330"/>
                    </a:cubicBezTo>
                    <a:lnTo>
                      <a:pt x="15964" y="-170"/>
                    </a:lnTo>
                    <a:lnTo>
                      <a:pt x="21325" y="-170"/>
                    </a:lnTo>
                    <a:lnTo>
                      <a:pt x="21325" y="3790"/>
                    </a:lnTo>
                    <a:cubicBezTo>
                      <a:pt x="24151" y="3934"/>
                      <a:pt x="26502" y="5158"/>
                      <a:pt x="28384" y="7462"/>
                    </a:cubicBezTo>
                    <a:cubicBezTo>
                      <a:pt x="30267" y="9730"/>
                      <a:pt x="31210" y="12574"/>
                      <a:pt x="31210" y="15994"/>
                    </a:cubicBezTo>
                    <a:cubicBezTo>
                      <a:pt x="31210" y="20242"/>
                      <a:pt x="30127" y="23626"/>
                      <a:pt x="27956" y="26110"/>
                    </a:cubicBezTo>
                    <a:cubicBezTo>
                      <a:pt x="25800" y="28594"/>
                      <a:pt x="22916" y="29854"/>
                      <a:pt x="19301" y="29854"/>
                    </a:cubicBezTo>
                    <a:cubicBezTo>
                      <a:pt x="19165" y="29854"/>
                      <a:pt x="18952" y="29854"/>
                      <a:pt x="18665" y="29818"/>
                    </a:cubicBezTo>
                    <a:close/>
                    <a:moveTo>
                      <a:pt x="20403" y="24670"/>
                    </a:moveTo>
                    <a:cubicBezTo>
                      <a:pt x="22016" y="24382"/>
                      <a:pt x="23283" y="23446"/>
                      <a:pt x="24212" y="21826"/>
                    </a:cubicBezTo>
                    <a:cubicBezTo>
                      <a:pt x="25137" y="20242"/>
                      <a:pt x="25602" y="18262"/>
                      <a:pt x="25602" y="15850"/>
                    </a:cubicBezTo>
                    <a:cubicBezTo>
                      <a:pt x="25602" y="13942"/>
                      <a:pt x="25227" y="12322"/>
                      <a:pt x="24479" y="10990"/>
                    </a:cubicBezTo>
                    <a:cubicBezTo>
                      <a:pt x="23740" y="9622"/>
                      <a:pt x="22757" y="8830"/>
                      <a:pt x="21530" y="8614"/>
                    </a:cubicBezTo>
                    <a:cubicBezTo>
                      <a:pt x="21530" y="12502"/>
                      <a:pt x="21515" y="15058"/>
                      <a:pt x="21490" y="16282"/>
                    </a:cubicBezTo>
                    <a:cubicBezTo>
                      <a:pt x="21476" y="17542"/>
                      <a:pt x="21375" y="18946"/>
                      <a:pt x="21185" y="20458"/>
                    </a:cubicBezTo>
                    <a:cubicBezTo>
                      <a:pt x="21008" y="22006"/>
                      <a:pt x="20749" y="23410"/>
                      <a:pt x="20407" y="24670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42" name="フリーフォーム: 図形 9741">
                <a:extLst>
                  <a:ext uri="{FF2B5EF4-FFF2-40B4-BE49-F238E27FC236}">
                    <a16:creationId xmlns:a16="http://schemas.microsoft.com/office/drawing/2014/main" id="{AADC0154-56C5-1A02-A4F4-6FD51B9CA898}"/>
                  </a:ext>
                </a:extLst>
              </p:cNvPr>
              <p:cNvSpPr/>
              <p:nvPr/>
            </p:nvSpPr>
            <p:spPr>
              <a:xfrm>
                <a:off x="3270712" y="513467"/>
                <a:ext cx="32817" cy="36755"/>
              </a:xfrm>
              <a:custGeom>
                <a:avLst/>
                <a:gdLst>
                  <a:gd name="connsiteX0" fmla="*/ 6976 w 32817"/>
                  <a:gd name="connsiteY0" fmla="*/ 24958 h 36755"/>
                  <a:gd name="connsiteX1" fmla="*/ 2659 w 32817"/>
                  <a:gd name="connsiteY1" fmla="*/ 32338 h 36755"/>
                  <a:gd name="connsiteX2" fmla="*/ 139 w 32817"/>
                  <a:gd name="connsiteY2" fmla="*/ 27874 h 36755"/>
                  <a:gd name="connsiteX3" fmla="*/ 6976 w 32817"/>
                  <a:gd name="connsiteY3" fmla="*/ 15779 h 36755"/>
                  <a:gd name="connsiteX4" fmla="*/ 6976 w 32817"/>
                  <a:gd name="connsiteY4" fmla="*/ 11134 h 36755"/>
                  <a:gd name="connsiteX5" fmla="*/ 1349 w 32817"/>
                  <a:gd name="connsiteY5" fmla="*/ 11134 h 36755"/>
                  <a:gd name="connsiteX6" fmla="*/ 1349 w 32817"/>
                  <a:gd name="connsiteY6" fmla="*/ 6526 h 36755"/>
                  <a:gd name="connsiteX7" fmla="*/ 6976 w 32817"/>
                  <a:gd name="connsiteY7" fmla="*/ 6526 h 36755"/>
                  <a:gd name="connsiteX8" fmla="*/ 6976 w 32817"/>
                  <a:gd name="connsiteY8" fmla="*/ -170 h 36755"/>
                  <a:gd name="connsiteX9" fmla="*/ 12653 w 32817"/>
                  <a:gd name="connsiteY9" fmla="*/ -170 h 36755"/>
                  <a:gd name="connsiteX10" fmla="*/ 12653 w 32817"/>
                  <a:gd name="connsiteY10" fmla="*/ 11314 h 36755"/>
                  <a:gd name="connsiteX11" fmla="*/ 22805 w 32817"/>
                  <a:gd name="connsiteY11" fmla="*/ 5986 h 36755"/>
                  <a:gd name="connsiteX12" fmla="*/ 30149 w 32817"/>
                  <a:gd name="connsiteY12" fmla="*/ 9694 h 36755"/>
                  <a:gd name="connsiteX13" fmla="*/ 32957 w 32817"/>
                  <a:gd name="connsiteY13" fmla="*/ 19271 h 36755"/>
                  <a:gd name="connsiteX14" fmla="*/ 31157 w 32817"/>
                  <a:gd name="connsiteY14" fmla="*/ 27154 h 36755"/>
                  <a:gd name="connsiteX15" fmla="*/ 25649 w 32817"/>
                  <a:gd name="connsiteY15" fmla="*/ 33490 h 36755"/>
                  <a:gd name="connsiteX16" fmla="*/ 16325 w 32817"/>
                  <a:gd name="connsiteY16" fmla="*/ 36226 h 36755"/>
                  <a:gd name="connsiteX17" fmla="*/ 15317 w 32817"/>
                  <a:gd name="connsiteY17" fmla="*/ 31438 h 36755"/>
                  <a:gd name="connsiteX18" fmla="*/ 21077 w 32817"/>
                  <a:gd name="connsiteY18" fmla="*/ 30142 h 36755"/>
                  <a:gd name="connsiteX19" fmla="*/ 24461 w 32817"/>
                  <a:gd name="connsiteY19" fmla="*/ 27874 h 36755"/>
                  <a:gd name="connsiteX20" fmla="*/ 26585 w 32817"/>
                  <a:gd name="connsiteY20" fmla="*/ 24346 h 36755"/>
                  <a:gd name="connsiteX21" fmla="*/ 27305 w 32817"/>
                  <a:gd name="connsiteY21" fmla="*/ 19739 h 36755"/>
                  <a:gd name="connsiteX22" fmla="*/ 27305 w 32817"/>
                  <a:gd name="connsiteY22" fmla="*/ 19271 h 36755"/>
                  <a:gd name="connsiteX23" fmla="*/ 25937 w 32817"/>
                  <a:gd name="connsiteY23" fmla="*/ 13150 h 36755"/>
                  <a:gd name="connsiteX24" fmla="*/ 22265 w 32817"/>
                  <a:gd name="connsiteY24" fmla="*/ 10702 h 36755"/>
                  <a:gd name="connsiteX25" fmla="*/ 12653 w 32817"/>
                  <a:gd name="connsiteY25" fmla="*/ 18118 h 36755"/>
                  <a:gd name="connsiteX26" fmla="*/ 12653 w 32817"/>
                  <a:gd name="connsiteY26" fmla="*/ 36586 h 36755"/>
                  <a:gd name="connsiteX27" fmla="*/ 6976 w 32817"/>
                  <a:gd name="connsiteY27" fmla="*/ 36586 h 36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32817" h="36755">
                    <a:moveTo>
                      <a:pt x="6976" y="24958"/>
                    </a:moveTo>
                    <a:cubicBezTo>
                      <a:pt x="5298" y="28054"/>
                      <a:pt x="3858" y="30502"/>
                      <a:pt x="2659" y="32338"/>
                    </a:cubicBezTo>
                    <a:lnTo>
                      <a:pt x="139" y="27874"/>
                    </a:lnTo>
                    <a:cubicBezTo>
                      <a:pt x="1763" y="25498"/>
                      <a:pt x="4042" y="21466"/>
                      <a:pt x="6976" y="15779"/>
                    </a:cubicBezTo>
                    <a:lnTo>
                      <a:pt x="6976" y="11134"/>
                    </a:lnTo>
                    <a:lnTo>
                      <a:pt x="1349" y="11134"/>
                    </a:lnTo>
                    <a:lnTo>
                      <a:pt x="1349" y="6526"/>
                    </a:lnTo>
                    <a:lnTo>
                      <a:pt x="6976" y="6526"/>
                    </a:lnTo>
                    <a:lnTo>
                      <a:pt x="6976" y="-170"/>
                    </a:lnTo>
                    <a:lnTo>
                      <a:pt x="12653" y="-170"/>
                    </a:lnTo>
                    <a:lnTo>
                      <a:pt x="12653" y="11314"/>
                    </a:lnTo>
                    <a:cubicBezTo>
                      <a:pt x="15929" y="7750"/>
                      <a:pt x="19313" y="5986"/>
                      <a:pt x="22805" y="5986"/>
                    </a:cubicBezTo>
                    <a:cubicBezTo>
                      <a:pt x="25829" y="5986"/>
                      <a:pt x="28277" y="7210"/>
                      <a:pt x="30149" y="9694"/>
                    </a:cubicBezTo>
                    <a:cubicBezTo>
                      <a:pt x="32021" y="12142"/>
                      <a:pt x="32957" y="15346"/>
                      <a:pt x="32957" y="19271"/>
                    </a:cubicBezTo>
                    <a:cubicBezTo>
                      <a:pt x="32957" y="21970"/>
                      <a:pt x="32345" y="24562"/>
                      <a:pt x="31157" y="27154"/>
                    </a:cubicBezTo>
                    <a:cubicBezTo>
                      <a:pt x="30005" y="29710"/>
                      <a:pt x="28169" y="31798"/>
                      <a:pt x="25649" y="33490"/>
                    </a:cubicBezTo>
                    <a:cubicBezTo>
                      <a:pt x="23165" y="35146"/>
                      <a:pt x="20069" y="36082"/>
                      <a:pt x="16325" y="36226"/>
                    </a:cubicBezTo>
                    <a:lnTo>
                      <a:pt x="15317" y="31438"/>
                    </a:lnTo>
                    <a:cubicBezTo>
                      <a:pt x="17837" y="31114"/>
                      <a:pt x="19745" y="30682"/>
                      <a:pt x="21077" y="30142"/>
                    </a:cubicBezTo>
                    <a:cubicBezTo>
                      <a:pt x="22409" y="29638"/>
                      <a:pt x="23525" y="28846"/>
                      <a:pt x="24461" y="27874"/>
                    </a:cubicBezTo>
                    <a:cubicBezTo>
                      <a:pt x="25397" y="26866"/>
                      <a:pt x="26117" y="25678"/>
                      <a:pt x="26585" y="24346"/>
                    </a:cubicBezTo>
                    <a:cubicBezTo>
                      <a:pt x="27053" y="22978"/>
                      <a:pt x="27269" y="21466"/>
                      <a:pt x="27305" y="19739"/>
                    </a:cubicBezTo>
                    <a:lnTo>
                      <a:pt x="27305" y="19271"/>
                    </a:lnTo>
                    <a:cubicBezTo>
                      <a:pt x="27305" y="16822"/>
                      <a:pt x="26837" y="14806"/>
                      <a:pt x="25937" y="13150"/>
                    </a:cubicBezTo>
                    <a:cubicBezTo>
                      <a:pt x="25037" y="11530"/>
                      <a:pt x="23813" y="10702"/>
                      <a:pt x="22265" y="10702"/>
                    </a:cubicBezTo>
                    <a:cubicBezTo>
                      <a:pt x="18809" y="10702"/>
                      <a:pt x="15605" y="13186"/>
                      <a:pt x="12653" y="18118"/>
                    </a:cubicBezTo>
                    <a:lnTo>
                      <a:pt x="12653" y="36586"/>
                    </a:lnTo>
                    <a:lnTo>
                      <a:pt x="6976" y="3658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43" name="フリーフォーム: 図形 9742">
                <a:extLst>
                  <a:ext uri="{FF2B5EF4-FFF2-40B4-BE49-F238E27FC236}">
                    <a16:creationId xmlns:a16="http://schemas.microsoft.com/office/drawing/2014/main" id="{C3FC16B1-7200-0A14-7A95-9028CBE9738E}"/>
                  </a:ext>
                </a:extLst>
              </p:cNvPr>
              <p:cNvSpPr/>
              <p:nvPr/>
            </p:nvSpPr>
            <p:spPr>
              <a:xfrm>
                <a:off x="3271731" y="435095"/>
                <a:ext cx="31330" cy="36540"/>
              </a:xfrm>
              <a:custGeom>
                <a:avLst/>
                <a:gdLst>
                  <a:gd name="connsiteX0" fmla="*/ 22218 w 31330"/>
                  <a:gd name="connsiteY0" fmla="*/ 29632 h 36540"/>
                  <a:gd name="connsiteX1" fmla="*/ 16962 w 31330"/>
                  <a:gd name="connsiteY1" fmla="*/ 29632 h 36540"/>
                  <a:gd name="connsiteX2" fmla="*/ 16998 w 31330"/>
                  <a:gd name="connsiteY2" fmla="*/ 21605 h 36540"/>
                  <a:gd name="connsiteX3" fmla="*/ 11958 w 31330"/>
                  <a:gd name="connsiteY3" fmla="*/ 28300 h 36540"/>
                  <a:gd name="connsiteX4" fmla="*/ 17466 w 31330"/>
                  <a:gd name="connsiteY4" fmla="*/ 31396 h 36540"/>
                  <a:gd name="connsiteX5" fmla="*/ 19266 w 31330"/>
                  <a:gd name="connsiteY5" fmla="*/ 31360 h 36540"/>
                  <a:gd name="connsiteX6" fmla="*/ 30138 w 31330"/>
                  <a:gd name="connsiteY6" fmla="*/ 30677 h 36540"/>
                  <a:gd name="connsiteX7" fmla="*/ 30354 w 31330"/>
                  <a:gd name="connsiteY7" fmla="*/ 35824 h 36540"/>
                  <a:gd name="connsiteX8" fmla="*/ 21174 w 31330"/>
                  <a:gd name="connsiteY8" fmla="*/ 36364 h 36540"/>
                  <a:gd name="connsiteX9" fmla="*/ 9582 w 31330"/>
                  <a:gd name="connsiteY9" fmla="*/ 34528 h 36540"/>
                  <a:gd name="connsiteX10" fmla="*/ 6644 w 31330"/>
                  <a:gd name="connsiteY10" fmla="*/ 28948 h 36540"/>
                  <a:gd name="connsiteX11" fmla="*/ 16134 w 31330"/>
                  <a:gd name="connsiteY11" fmla="*/ 16744 h 36540"/>
                  <a:gd name="connsiteX12" fmla="*/ 14946 w 31330"/>
                  <a:gd name="connsiteY12" fmla="*/ 16060 h 36540"/>
                  <a:gd name="connsiteX13" fmla="*/ 11310 w 31330"/>
                  <a:gd name="connsiteY13" fmla="*/ 17428 h 36540"/>
                  <a:gd name="connsiteX14" fmla="*/ 6400 w 31330"/>
                  <a:gd name="connsiteY14" fmla="*/ 21964 h 36540"/>
                  <a:gd name="connsiteX15" fmla="*/ 3700 w 31330"/>
                  <a:gd name="connsiteY15" fmla="*/ 24952 h 36540"/>
                  <a:gd name="connsiteX16" fmla="*/ 139 w 31330"/>
                  <a:gd name="connsiteY16" fmla="*/ 21100 h 36540"/>
                  <a:gd name="connsiteX17" fmla="*/ 8790 w 31330"/>
                  <a:gd name="connsiteY17" fmla="*/ 9292 h 36540"/>
                  <a:gd name="connsiteX18" fmla="*/ 1777 w 31330"/>
                  <a:gd name="connsiteY18" fmla="*/ 9292 h 36540"/>
                  <a:gd name="connsiteX19" fmla="*/ 1777 w 31330"/>
                  <a:gd name="connsiteY19" fmla="*/ 4468 h 36540"/>
                  <a:gd name="connsiteX20" fmla="*/ 10482 w 31330"/>
                  <a:gd name="connsiteY20" fmla="*/ 4468 h 36540"/>
                  <a:gd name="connsiteX21" fmla="*/ 11634 w 31330"/>
                  <a:gd name="connsiteY21" fmla="*/ -176 h 36540"/>
                  <a:gd name="connsiteX22" fmla="*/ 16926 w 31330"/>
                  <a:gd name="connsiteY22" fmla="*/ 148 h 36540"/>
                  <a:gd name="connsiteX23" fmla="*/ 15990 w 31330"/>
                  <a:gd name="connsiteY23" fmla="*/ 4468 h 36540"/>
                  <a:gd name="connsiteX24" fmla="*/ 26574 w 31330"/>
                  <a:gd name="connsiteY24" fmla="*/ 4468 h 36540"/>
                  <a:gd name="connsiteX25" fmla="*/ 26574 w 31330"/>
                  <a:gd name="connsiteY25" fmla="*/ 9292 h 36540"/>
                  <a:gd name="connsiteX26" fmla="*/ 14406 w 31330"/>
                  <a:gd name="connsiteY26" fmla="*/ 9292 h 36540"/>
                  <a:gd name="connsiteX27" fmla="*/ 12858 w 31330"/>
                  <a:gd name="connsiteY27" fmla="*/ 12568 h 36540"/>
                  <a:gd name="connsiteX28" fmla="*/ 15990 w 31330"/>
                  <a:gd name="connsiteY28" fmla="*/ 11884 h 36540"/>
                  <a:gd name="connsiteX29" fmla="*/ 20778 w 31330"/>
                  <a:gd name="connsiteY29" fmla="*/ 14476 h 36540"/>
                  <a:gd name="connsiteX30" fmla="*/ 29598 w 31330"/>
                  <a:gd name="connsiteY30" fmla="*/ 9976 h 36540"/>
                  <a:gd name="connsiteX31" fmla="*/ 31470 w 31330"/>
                  <a:gd name="connsiteY31" fmla="*/ 14836 h 36540"/>
                  <a:gd name="connsiteX32" fmla="*/ 22002 w 31330"/>
                  <a:gd name="connsiteY32" fmla="*/ 19156 h 36540"/>
                  <a:gd name="connsiteX33" fmla="*/ 22182 w 31330"/>
                  <a:gd name="connsiteY33" fmla="*/ 22432 h 365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31330" h="36540">
                    <a:moveTo>
                      <a:pt x="22218" y="29632"/>
                    </a:moveTo>
                    <a:lnTo>
                      <a:pt x="16962" y="29632"/>
                    </a:lnTo>
                    <a:lnTo>
                      <a:pt x="16998" y="21605"/>
                    </a:lnTo>
                    <a:cubicBezTo>
                      <a:pt x="13650" y="23980"/>
                      <a:pt x="11958" y="26212"/>
                      <a:pt x="11958" y="28300"/>
                    </a:cubicBezTo>
                    <a:cubicBezTo>
                      <a:pt x="11958" y="30352"/>
                      <a:pt x="13794" y="31396"/>
                      <a:pt x="17466" y="31396"/>
                    </a:cubicBezTo>
                    <a:lnTo>
                      <a:pt x="19266" y="31360"/>
                    </a:lnTo>
                    <a:cubicBezTo>
                      <a:pt x="24162" y="31360"/>
                      <a:pt x="27762" y="31145"/>
                      <a:pt x="30138" y="30677"/>
                    </a:cubicBezTo>
                    <a:lnTo>
                      <a:pt x="30354" y="35824"/>
                    </a:lnTo>
                    <a:cubicBezTo>
                      <a:pt x="27222" y="36185"/>
                      <a:pt x="24162" y="36364"/>
                      <a:pt x="21174" y="36364"/>
                    </a:cubicBezTo>
                    <a:cubicBezTo>
                      <a:pt x="15414" y="36364"/>
                      <a:pt x="11562" y="35752"/>
                      <a:pt x="9582" y="34528"/>
                    </a:cubicBezTo>
                    <a:cubicBezTo>
                      <a:pt x="7627" y="33340"/>
                      <a:pt x="6644" y="31468"/>
                      <a:pt x="6644" y="28948"/>
                    </a:cubicBezTo>
                    <a:cubicBezTo>
                      <a:pt x="6644" y="24808"/>
                      <a:pt x="9798" y="20740"/>
                      <a:pt x="16134" y="16744"/>
                    </a:cubicBezTo>
                    <a:cubicBezTo>
                      <a:pt x="15882" y="16276"/>
                      <a:pt x="15486" y="16060"/>
                      <a:pt x="14946" y="16060"/>
                    </a:cubicBezTo>
                    <a:cubicBezTo>
                      <a:pt x="13974" y="16060"/>
                      <a:pt x="12750" y="16528"/>
                      <a:pt x="11310" y="17428"/>
                    </a:cubicBezTo>
                    <a:cubicBezTo>
                      <a:pt x="9870" y="18328"/>
                      <a:pt x="8228" y="19840"/>
                      <a:pt x="6400" y="21964"/>
                    </a:cubicBezTo>
                    <a:cubicBezTo>
                      <a:pt x="5161" y="23440"/>
                      <a:pt x="4261" y="24412"/>
                      <a:pt x="3700" y="24952"/>
                    </a:cubicBezTo>
                    <a:lnTo>
                      <a:pt x="139" y="21100"/>
                    </a:lnTo>
                    <a:cubicBezTo>
                      <a:pt x="3945" y="17572"/>
                      <a:pt x="6825" y="13648"/>
                      <a:pt x="8790" y="9292"/>
                    </a:cubicBezTo>
                    <a:lnTo>
                      <a:pt x="1777" y="9292"/>
                    </a:lnTo>
                    <a:lnTo>
                      <a:pt x="1777" y="4468"/>
                    </a:lnTo>
                    <a:lnTo>
                      <a:pt x="10482" y="4468"/>
                    </a:lnTo>
                    <a:cubicBezTo>
                      <a:pt x="10986" y="2812"/>
                      <a:pt x="11382" y="1264"/>
                      <a:pt x="11634" y="-176"/>
                    </a:cubicBezTo>
                    <a:lnTo>
                      <a:pt x="16926" y="148"/>
                    </a:lnTo>
                    <a:cubicBezTo>
                      <a:pt x="16602" y="1840"/>
                      <a:pt x="16314" y="3280"/>
                      <a:pt x="15990" y="4468"/>
                    </a:cubicBezTo>
                    <a:lnTo>
                      <a:pt x="26574" y="4468"/>
                    </a:lnTo>
                    <a:lnTo>
                      <a:pt x="26574" y="9292"/>
                    </a:lnTo>
                    <a:lnTo>
                      <a:pt x="14406" y="9292"/>
                    </a:lnTo>
                    <a:cubicBezTo>
                      <a:pt x="14118" y="10012"/>
                      <a:pt x="13614" y="11092"/>
                      <a:pt x="12858" y="12568"/>
                    </a:cubicBezTo>
                    <a:cubicBezTo>
                      <a:pt x="13938" y="12137"/>
                      <a:pt x="14982" y="11884"/>
                      <a:pt x="15990" y="11884"/>
                    </a:cubicBezTo>
                    <a:cubicBezTo>
                      <a:pt x="18186" y="11884"/>
                      <a:pt x="19770" y="12748"/>
                      <a:pt x="20778" y="14476"/>
                    </a:cubicBezTo>
                    <a:cubicBezTo>
                      <a:pt x="22146" y="13720"/>
                      <a:pt x="25098" y="12208"/>
                      <a:pt x="29598" y="9976"/>
                    </a:cubicBezTo>
                    <a:lnTo>
                      <a:pt x="31470" y="14836"/>
                    </a:lnTo>
                    <a:cubicBezTo>
                      <a:pt x="29382" y="15772"/>
                      <a:pt x="26214" y="17177"/>
                      <a:pt x="22002" y="19156"/>
                    </a:cubicBezTo>
                    <a:cubicBezTo>
                      <a:pt x="22110" y="20164"/>
                      <a:pt x="22182" y="21280"/>
                      <a:pt x="22182" y="22432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44" name="フリーフォーム: 図形 9743">
                <a:extLst>
                  <a:ext uri="{FF2B5EF4-FFF2-40B4-BE49-F238E27FC236}">
                    <a16:creationId xmlns:a16="http://schemas.microsoft.com/office/drawing/2014/main" id="{BF53B0D8-2ED6-D616-A343-21E285F74A27}"/>
                  </a:ext>
                </a:extLst>
              </p:cNvPr>
              <p:cNvSpPr/>
              <p:nvPr/>
            </p:nvSpPr>
            <p:spPr>
              <a:xfrm>
                <a:off x="3060422" y="512963"/>
                <a:ext cx="29941" cy="36899"/>
              </a:xfrm>
              <a:custGeom>
                <a:avLst/>
                <a:gdLst>
                  <a:gd name="connsiteX0" fmla="*/ 30064 w 29941"/>
                  <a:gd name="connsiteY0" fmla="*/ 30646 h 36899"/>
                  <a:gd name="connsiteX1" fmla="*/ 27177 w 29941"/>
                  <a:gd name="connsiteY1" fmla="*/ 35578 h 36899"/>
                  <a:gd name="connsiteX2" fmla="*/ 17702 w 29941"/>
                  <a:gd name="connsiteY2" fmla="*/ 28126 h 36899"/>
                  <a:gd name="connsiteX3" fmla="*/ 15941 w 29941"/>
                  <a:gd name="connsiteY3" fmla="*/ 34678 h 36899"/>
                  <a:gd name="connsiteX4" fmla="*/ 10088 w 29941"/>
                  <a:gd name="connsiteY4" fmla="*/ 36730 h 36899"/>
                  <a:gd name="connsiteX5" fmla="*/ 2762 w 29941"/>
                  <a:gd name="connsiteY5" fmla="*/ 34714 h 36899"/>
                  <a:gd name="connsiteX6" fmla="*/ 123 w 29941"/>
                  <a:gd name="connsiteY6" fmla="*/ 28954 h 36899"/>
                  <a:gd name="connsiteX7" fmla="*/ 2888 w 29941"/>
                  <a:gd name="connsiteY7" fmla="*/ 22978 h 36899"/>
                  <a:gd name="connsiteX8" fmla="*/ 9659 w 29941"/>
                  <a:gd name="connsiteY8" fmla="*/ 20782 h 36899"/>
                  <a:gd name="connsiteX9" fmla="*/ 12176 w 29941"/>
                  <a:gd name="connsiteY9" fmla="*/ 20998 h 36899"/>
                  <a:gd name="connsiteX10" fmla="*/ 12176 w 29941"/>
                  <a:gd name="connsiteY10" fmla="*/ -170 h 36899"/>
                  <a:gd name="connsiteX11" fmla="*/ 17785 w 29941"/>
                  <a:gd name="connsiteY11" fmla="*/ -170 h 36899"/>
                  <a:gd name="connsiteX12" fmla="*/ 17785 w 29941"/>
                  <a:gd name="connsiteY12" fmla="*/ 7498 h 36899"/>
                  <a:gd name="connsiteX13" fmla="*/ 28772 w 29941"/>
                  <a:gd name="connsiteY13" fmla="*/ 7498 h 36899"/>
                  <a:gd name="connsiteX14" fmla="*/ 28772 w 29941"/>
                  <a:gd name="connsiteY14" fmla="*/ 12574 h 36899"/>
                  <a:gd name="connsiteX15" fmla="*/ 17785 w 29941"/>
                  <a:gd name="connsiteY15" fmla="*/ 12574 h 36899"/>
                  <a:gd name="connsiteX16" fmla="*/ 17806 w 29941"/>
                  <a:gd name="connsiteY16" fmla="*/ 22330 h 36899"/>
                  <a:gd name="connsiteX17" fmla="*/ 30061 w 29941"/>
                  <a:gd name="connsiteY17" fmla="*/ 30646 h 36899"/>
                  <a:gd name="connsiteX18" fmla="*/ 12280 w 29941"/>
                  <a:gd name="connsiteY18" fmla="*/ 26074 h 36899"/>
                  <a:gd name="connsiteX19" fmla="*/ 9987 w 29941"/>
                  <a:gd name="connsiteY19" fmla="*/ 25750 h 36899"/>
                  <a:gd name="connsiteX20" fmla="*/ 6938 w 29941"/>
                  <a:gd name="connsiteY20" fmla="*/ 26542 h 36899"/>
                  <a:gd name="connsiteX21" fmla="*/ 5627 w 29941"/>
                  <a:gd name="connsiteY21" fmla="*/ 28702 h 36899"/>
                  <a:gd name="connsiteX22" fmla="*/ 6715 w 29941"/>
                  <a:gd name="connsiteY22" fmla="*/ 30826 h 36899"/>
                  <a:gd name="connsiteX23" fmla="*/ 9375 w 29941"/>
                  <a:gd name="connsiteY23" fmla="*/ 31546 h 36899"/>
                  <a:gd name="connsiteX24" fmla="*/ 11708 w 29941"/>
                  <a:gd name="connsiteY24" fmla="*/ 30826 h 36899"/>
                  <a:gd name="connsiteX25" fmla="*/ 12280 w 29941"/>
                  <a:gd name="connsiteY25" fmla="*/ 28666 h 36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9941" h="36899">
                    <a:moveTo>
                      <a:pt x="30064" y="30646"/>
                    </a:moveTo>
                    <a:lnTo>
                      <a:pt x="27177" y="35578"/>
                    </a:lnTo>
                    <a:cubicBezTo>
                      <a:pt x="23836" y="32230"/>
                      <a:pt x="20675" y="29746"/>
                      <a:pt x="17702" y="28126"/>
                    </a:cubicBezTo>
                    <a:cubicBezTo>
                      <a:pt x="17702" y="31150"/>
                      <a:pt x="17115" y="33346"/>
                      <a:pt x="15941" y="34678"/>
                    </a:cubicBezTo>
                    <a:cubicBezTo>
                      <a:pt x="14782" y="36046"/>
                      <a:pt x="12831" y="36730"/>
                      <a:pt x="10088" y="36730"/>
                    </a:cubicBezTo>
                    <a:cubicBezTo>
                      <a:pt x="6967" y="36730"/>
                      <a:pt x="4522" y="36046"/>
                      <a:pt x="2762" y="34714"/>
                    </a:cubicBezTo>
                    <a:cubicBezTo>
                      <a:pt x="1005" y="33418"/>
                      <a:pt x="123" y="31510"/>
                      <a:pt x="123" y="28954"/>
                    </a:cubicBezTo>
                    <a:cubicBezTo>
                      <a:pt x="123" y="26398"/>
                      <a:pt x="1045" y="24418"/>
                      <a:pt x="2888" y="22978"/>
                    </a:cubicBezTo>
                    <a:cubicBezTo>
                      <a:pt x="4727" y="21502"/>
                      <a:pt x="6985" y="20782"/>
                      <a:pt x="9659" y="20782"/>
                    </a:cubicBezTo>
                    <a:cubicBezTo>
                      <a:pt x="10423" y="20782"/>
                      <a:pt x="11262" y="20854"/>
                      <a:pt x="12176" y="20998"/>
                    </a:cubicBezTo>
                    <a:lnTo>
                      <a:pt x="12176" y="-170"/>
                    </a:lnTo>
                    <a:lnTo>
                      <a:pt x="17785" y="-170"/>
                    </a:lnTo>
                    <a:lnTo>
                      <a:pt x="17785" y="7498"/>
                    </a:lnTo>
                    <a:lnTo>
                      <a:pt x="28772" y="7498"/>
                    </a:lnTo>
                    <a:lnTo>
                      <a:pt x="28772" y="12574"/>
                    </a:lnTo>
                    <a:lnTo>
                      <a:pt x="17785" y="12574"/>
                    </a:lnTo>
                    <a:lnTo>
                      <a:pt x="17806" y="22330"/>
                    </a:lnTo>
                    <a:cubicBezTo>
                      <a:pt x="21666" y="23914"/>
                      <a:pt x="25751" y="26686"/>
                      <a:pt x="30061" y="30646"/>
                    </a:cubicBezTo>
                    <a:close/>
                    <a:moveTo>
                      <a:pt x="12280" y="26074"/>
                    </a:moveTo>
                    <a:cubicBezTo>
                      <a:pt x="11474" y="25894"/>
                      <a:pt x="10711" y="25750"/>
                      <a:pt x="9987" y="25750"/>
                    </a:cubicBezTo>
                    <a:cubicBezTo>
                      <a:pt x="8842" y="25750"/>
                      <a:pt x="7824" y="26002"/>
                      <a:pt x="6938" y="26542"/>
                    </a:cubicBezTo>
                    <a:cubicBezTo>
                      <a:pt x="6067" y="27046"/>
                      <a:pt x="5627" y="27766"/>
                      <a:pt x="5627" y="28702"/>
                    </a:cubicBezTo>
                    <a:cubicBezTo>
                      <a:pt x="5627" y="29638"/>
                      <a:pt x="5991" y="30322"/>
                      <a:pt x="6715" y="30826"/>
                    </a:cubicBezTo>
                    <a:cubicBezTo>
                      <a:pt x="7449" y="31330"/>
                      <a:pt x="8338" y="31546"/>
                      <a:pt x="9375" y="31546"/>
                    </a:cubicBezTo>
                    <a:cubicBezTo>
                      <a:pt x="10560" y="31546"/>
                      <a:pt x="11337" y="31294"/>
                      <a:pt x="11708" y="30826"/>
                    </a:cubicBezTo>
                    <a:cubicBezTo>
                      <a:pt x="12090" y="30322"/>
                      <a:pt x="12280" y="29602"/>
                      <a:pt x="12280" y="2866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45" name="フリーフォーム: 図形 9744">
                <a:extLst>
                  <a:ext uri="{FF2B5EF4-FFF2-40B4-BE49-F238E27FC236}">
                    <a16:creationId xmlns:a16="http://schemas.microsoft.com/office/drawing/2014/main" id="{1A932259-26FC-55E8-93A8-6521E3B9F9B8}"/>
                  </a:ext>
                </a:extLst>
              </p:cNvPr>
              <p:cNvSpPr/>
              <p:nvPr/>
            </p:nvSpPr>
            <p:spPr>
              <a:xfrm>
                <a:off x="3456242" y="512063"/>
                <a:ext cx="33191" cy="35316"/>
              </a:xfrm>
              <a:custGeom>
                <a:avLst/>
                <a:gdLst>
                  <a:gd name="connsiteX0" fmla="*/ 8182 w 33191"/>
                  <a:gd name="connsiteY0" fmla="*/ 694 h 35316"/>
                  <a:gd name="connsiteX1" fmla="*/ 5662 w 33191"/>
                  <a:gd name="connsiteY1" fmla="*/ 16930 h 35316"/>
                  <a:gd name="connsiteX2" fmla="*/ 7462 w 33191"/>
                  <a:gd name="connsiteY2" fmla="*/ 33778 h 35316"/>
                  <a:gd name="connsiteX3" fmla="*/ 1846 w 33191"/>
                  <a:gd name="connsiteY3" fmla="*/ 34786 h 35316"/>
                  <a:gd name="connsiteX4" fmla="*/ 154 w 33191"/>
                  <a:gd name="connsiteY4" fmla="*/ 18874 h 35316"/>
                  <a:gd name="connsiteX5" fmla="*/ 2458 w 33191"/>
                  <a:gd name="connsiteY5" fmla="*/ -170 h 35316"/>
                  <a:gd name="connsiteX6" fmla="*/ 19954 w 33191"/>
                  <a:gd name="connsiteY6" fmla="*/ 27766 h 35316"/>
                  <a:gd name="connsiteX7" fmla="*/ 19954 w 33191"/>
                  <a:gd name="connsiteY7" fmla="*/ 26470 h 35316"/>
                  <a:gd name="connsiteX8" fmla="*/ 16642 w 33191"/>
                  <a:gd name="connsiteY8" fmla="*/ 25822 h 35316"/>
                  <a:gd name="connsiteX9" fmla="*/ 14698 w 33191"/>
                  <a:gd name="connsiteY9" fmla="*/ 26434 h 35316"/>
                  <a:gd name="connsiteX10" fmla="*/ 13870 w 33191"/>
                  <a:gd name="connsiteY10" fmla="*/ 28090 h 35316"/>
                  <a:gd name="connsiteX11" fmla="*/ 14698 w 33191"/>
                  <a:gd name="connsiteY11" fmla="*/ 29782 h 35316"/>
                  <a:gd name="connsiteX12" fmla="*/ 16786 w 33191"/>
                  <a:gd name="connsiteY12" fmla="*/ 30322 h 35316"/>
                  <a:gd name="connsiteX13" fmla="*/ 19954 w 33191"/>
                  <a:gd name="connsiteY13" fmla="*/ 27766 h 35316"/>
                  <a:gd name="connsiteX14" fmla="*/ 31258 w 33191"/>
                  <a:gd name="connsiteY14" fmla="*/ 6994 h 35316"/>
                  <a:gd name="connsiteX15" fmla="*/ 25642 w 33191"/>
                  <a:gd name="connsiteY15" fmla="*/ 6994 h 35316"/>
                  <a:gd name="connsiteX16" fmla="*/ 25642 w 33191"/>
                  <a:gd name="connsiteY16" fmla="*/ 12034 h 35316"/>
                  <a:gd name="connsiteX17" fmla="*/ 31978 w 33191"/>
                  <a:gd name="connsiteY17" fmla="*/ 12034 h 35316"/>
                  <a:gd name="connsiteX18" fmla="*/ 31978 w 33191"/>
                  <a:gd name="connsiteY18" fmla="*/ 16894 h 35316"/>
                  <a:gd name="connsiteX19" fmla="*/ 25642 w 33191"/>
                  <a:gd name="connsiteY19" fmla="*/ 16894 h 35316"/>
                  <a:gd name="connsiteX20" fmla="*/ 25642 w 33191"/>
                  <a:gd name="connsiteY20" fmla="*/ 23230 h 35316"/>
                  <a:gd name="connsiteX21" fmla="*/ 33346 w 33191"/>
                  <a:gd name="connsiteY21" fmla="*/ 28918 h 35316"/>
                  <a:gd name="connsiteX22" fmla="*/ 30538 w 33191"/>
                  <a:gd name="connsiteY22" fmla="*/ 33562 h 35316"/>
                  <a:gd name="connsiteX23" fmla="*/ 25642 w 33191"/>
                  <a:gd name="connsiteY23" fmla="*/ 29134 h 35316"/>
                  <a:gd name="connsiteX24" fmla="*/ 16750 w 33191"/>
                  <a:gd name="connsiteY24" fmla="*/ 35146 h 35316"/>
                  <a:gd name="connsiteX25" fmla="*/ 10810 w 33191"/>
                  <a:gd name="connsiteY25" fmla="*/ 33310 h 35316"/>
                  <a:gd name="connsiteX26" fmla="*/ 8434 w 33191"/>
                  <a:gd name="connsiteY26" fmla="*/ 28378 h 35316"/>
                  <a:gd name="connsiteX27" fmla="*/ 10774 w 33191"/>
                  <a:gd name="connsiteY27" fmla="*/ 23230 h 35316"/>
                  <a:gd name="connsiteX28" fmla="*/ 16390 w 33191"/>
                  <a:gd name="connsiteY28" fmla="*/ 21250 h 35316"/>
                  <a:gd name="connsiteX29" fmla="*/ 19954 w 33191"/>
                  <a:gd name="connsiteY29" fmla="*/ 21574 h 35316"/>
                  <a:gd name="connsiteX30" fmla="*/ 19954 w 33191"/>
                  <a:gd name="connsiteY30" fmla="*/ 16894 h 35316"/>
                  <a:gd name="connsiteX31" fmla="*/ 8614 w 33191"/>
                  <a:gd name="connsiteY31" fmla="*/ 16894 h 35316"/>
                  <a:gd name="connsiteX32" fmla="*/ 8614 w 33191"/>
                  <a:gd name="connsiteY32" fmla="*/ 12034 h 35316"/>
                  <a:gd name="connsiteX33" fmla="*/ 19954 w 33191"/>
                  <a:gd name="connsiteY33" fmla="*/ 12034 h 35316"/>
                  <a:gd name="connsiteX34" fmla="*/ 19954 w 33191"/>
                  <a:gd name="connsiteY34" fmla="*/ 6994 h 35316"/>
                  <a:gd name="connsiteX35" fmla="*/ 9334 w 33191"/>
                  <a:gd name="connsiteY35" fmla="*/ 6994 h 35316"/>
                  <a:gd name="connsiteX36" fmla="*/ 9334 w 33191"/>
                  <a:gd name="connsiteY36" fmla="*/ 2170 h 35316"/>
                  <a:gd name="connsiteX37" fmla="*/ 31258 w 33191"/>
                  <a:gd name="connsiteY37" fmla="*/ 2170 h 353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33191" h="35316">
                    <a:moveTo>
                      <a:pt x="8182" y="694"/>
                    </a:moveTo>
                    <a:cubicBezTo>
                      <a:pt x="6490" y="7030"/>
                      <a:pt x="5662" y="12430"/>
                      <a:pt x="5662" y="16930"/>
                    </a:cubicBezTo>
                    <a:cubicBezTo>
                      <a:pt x="5662" y="22690"/>
                      <a:pt x="6274" y="28306"/>
                      <a:pt x="7462" y="33778"/>
                    </a:cubicBezTo>
                    <a:lnTo>
                      <a:pt x="1846" y="34786"/>
                    </a:lnTo>
                    <a:cubicBezTo>
                      <a:pt x="694" y="29314"/>
                      <a:pt x="154" y="24022"/>
                      <a:pt x="154" y="18874"/>
                    </a:cubicBezTo>
                    <a:cubicBezTo>
                      <a:pt x="154" y="12826"/>
                      <a:pt x="910" y="6490"/>
                      <a:pt x="2458" y="-170"/>
                    </a:cubicBezTo>
                    <a:close/>
                    <a:moveTo>
                      <a:pt x="19954" y="27766"/>
                    </a:moveTo>
                    <a:lnTo>
                      <a:pt x="19954" y="26470"/>
                    </a:lnTo>
                    <a:cubicBezTo>
                      <a:pt x="18982" y="26038"/>
                      <a:pt x="17902" y="25822"/>
                      <a:pt x="16642" y="25822"/>
                    </a:cubicBezTo>
                    <a:cubicBezTo>
                      <a:pt x="15886" y="25822"/>
                      <a:pt x="15238" y="26038"/>
                      <a:pt x="14698" y="26434"/>
                    </a:cubicBezTo>
                    <a:cubicBezTo>
                      <a:pt x="14158" y="26866"/>
                      <a:pt x="13870" y="27406"/>
                      <a:pt x="13870" y="28090"/>
                    </a:cubicBezTo>
                    <a:cubicBezTo>
                      <a:pt x="13870" y="28810"/>
                      <a:pt x="14158" y="29386"/>
                      <a:pt x="14698" y="29782"/>
                    </a:cubicBezTo>
                    <a:cubicBezTo>
                      <a:pt x="15238" y="30142"/>
                      <a:pt x="15958" y="30322"/>
                      <a:pt x="16786" y="30322"/>
                    </a:cubicBezTo>
                    <a:cubicBezTo>
                      <a:pt x="18874" y="30322"/>
                      <a:pt x="19954" y="29494"/>
                      <a:pt x="19954" y="27766"/>
                    </a:cubicBezTo>
                    <a:close/>
                    <a:moveTo>
                      <a:pt x="31258" y="6994"/>
                    </a:moveTo>
                    <a:lnTo>
                      <a:pt x="25642" y="6994"/>
                    </a:lnTo>
                    <a:lnTo>
                      <a:pt x="25642" y="12034"/>
                    </a:lnTo>
                    <a:lnTo>
                      <a:pt x="31978" y="12034"/>
                    </a:lnTo>
                    <a:lnTo>
                      <a:pt x="31978" y="16894"/>
                    </a:lnTo>
                    <a:lnTo>
                      <a:pt x="25642" y="16894"/>
                    </a:lnTo>
                    <a:lnTo>
                      <a:pt x="25642" y="23230"/>
                    </a:lnTo>
                    <a:cubicBezTo>
                      <a:pt x="28090" y="24490"/>
                      <a:pt x="30646" y="26398"/>
                      <a:pt x="33346" y="28918"/>
                    </a:cubicBezTo>
                    <a:lnTo>
                      <a:pt x="30538" y="33562"/>
                    </a:lnTo>
                    <a:cubicBezTo>
                      <a:pt x="28738" y="31690"/>
                      <a:pt x="27118" y="30214"/>
                      <a:pt x="25642" y="29134"/>
                    </a:cubicBezTo>
                    <a:cubicBezTo>
                      <a:pt x="25246" y="33130"/>
                      <a:pt x="22294" y="35146"/>
                      <a:pt x="16750" y="35146"/>
                    </a:cubicBezTo>
                    <a:cubicBezTo>
                      <a:pt x="14410" y="35146"/>
                      <a:pt x="12430" y="34534"/>
                      <a:pt x="10810" y="33310"/>
                    </a:cubicBezTo>
                    <a:cubicBezTo>
                      <a:pt x="9226" y="32122"/>
                      <a:pt x="8434" y="30466"/>
                      <a:pt x="8434" y="28378"/>
                    </a:cubicBezTo>
                    <a:cubicBezTo>
                      <a:pt x="8434" y="26290"/>
                      <a:pt x="9190" y="24562"/>
                      <a:pt x="10774" y="23230"/>
                    </a:cubicBezTo>
                    <a:cubicBezTo>
                      <a:pt x="12322" y="21898"/>
                      <a:pt x="14194" y="21250"/>
                      <a:pt x="16390" y="21250"/>
                    </a:cubicBezTo>
                    <a:cubicBezTo>
                      <a:pt x="17398" y="21250"/>
                      <a:pt x="18586" y="21358"/>
                      <a:pt x="19954" y="21574"/>
                    </a:cubicBezTo>
                    <a:lnTo>
                      <a:pt x="19954" y="16894"/>
                    </a:lnTo>
                    <a:lnTo>
                      <a:pt x="8614" y="16894"/>
                    </a:lnTo>
                    <a:lnTo>
                      <a:pt x="8614" y="12034"/>
                    </a:lnTo>
                    <a:lnTo>
                      <a:pt x="19954" y="12034"/>
                    </a:lnTo>
                    <a:lnTo>
                      <a:pt x="19954" y="6994"/>
                    </a:lnTo>
                    <a:lnTo>
                      <a:pt x="9334" y="6994"/>
                    </a:lnTo>
                    <a:lnTo>
                      <a:pt x="9334" y="2170"/>
                    </a:lnTo>
                    <a:lnTo>
                      <a:pt x="31258" y="2170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46" name="フリーフォーム: 図形 9745">
                <a:extLst>
                  <a:ext uri="{FF2B5EF4-FFF2-40B4-BE49-F238E27FC236}">
                    <a16:creationId xmlns:a16="http://schemas.microsoft.com/office/drawing/2014/main" id="{B62AE58D-DD09-3C1B-D3B9-F0D4E8869A57}"/>
                  </a:ext>
                </a:extLst>
              </p:cNvPr>
              <p:cNvSpPr/>
              <p:nvPr/>
            </p:nvSpPr>
            <p:spPr>
              <a:xfrm>
                <a:off x="3621050" y="517571"/>
                <a:ext cx="33443" cy="27648"/>
              </a:xfrm>
              <a:custGeom>
                <a:avLst/>
                <a:gdLst>
                  <a:gd name="connsiteX0" fmla="*/ 33574 w 33443"/>
                  <a:gd name="connsiteY0" fmla="*/ 22691 h 27648"/>
                  <a:gd name="connsiteX1" fmla="*/ 30082 w 33443"/>
                  <a:gd name="connsiteY1" fmla="*/ 27478 h 27648"/>
                  <a:gd name="connsiteX2" fmla="*/ 24250 w 33443"/>
                  <a:gd name="connsiteY2" fmla="*/ 20962 h 27648"/>
                  <a:gd name="connsiteX3" fmla="*/ 19462 w 33443"/>
                  <a:gd name="connsiteY3" fmla="*/ 14590 h 27648"/>
                  <a:gd name="connsiteX4" fmla="*/ 13918 w 33443"/>
                  <a:gd name="connsiteY4" fmla="*/ 6094 h 27648"/>
                  <a:gd name="connsiteX5" fmla="*/ 13702 w 33443"/>
                  <a:gd name="connsiteY5" fmla="*/ 5914 h 27648"/>
                  <a:gd name="connsiteX6" fmla="*/ 13486 w 33443"/>
                  <a:gd name="connsiteY6" fmla="*/ 6094 h 27648"/>
                  <a:gd name="connsiteX7" fmla="*/ 8230 w 33443"/>
                  <a:gd name="connsiteY7" fmla="*/ 15742 h 27648"/>
                  <a:gd name="connsiteX8" fmla="*/ 3946 w 33443"/>
                  <a:gd name="connsiteY8" fmla="*/ 22294 h 27648"/>
                  <a:gd name="connsiteX9" fmla="*/ 166 w 33443"/>
                  <a:gd name="connsiteY9" fmla="*/ 18370 h 27648"/>
                  <a:gd name="connsiteX10" fmla="*/ 4234 w 33443"/>
                  <a:gd name="connsiteY10" fmla="*/ 12466 h 27648"/>
                  <a:gd name="connsiteX11" fmla="*/ 8050 w 33443"/>
                  <a:gd name="connsiteY11" fmla="*/ 5554 h 27648"/>
                  <a:gd name="connsiteX12" fmla="*/ 9742 w 33443"/>
                  <a:gd name="connsiteY12" fmla="*/ 2278 h 27648"/>
                  <a:gd name="connsiteX13" fmla="*/ 11398 w 33443"/>
                  <a:gd name="connsiteY13" fmla="*/ 478 h 27648"/>
                  <a:gd name="connsiteX14" fmla="*/ 13702 w 33443"/>
                  <a:gd name="connsiteY14" fmla="*/ -170 h 27648"/>
                  <a:gd name="connsiteX15" fmla="*/ 15862 w 33443"/>
                  <a:gd name="connsiteY15" fmla="*/ 514 h 27648"/>
                  <a:gd name="connsiteX16" fmla="*/ 17662 w 33443"/>
                  <a:gd name="connsiteY16" fmla="*/ 2386 h 27648"/>
                  <a:gd name="connsiteX17" fmla="*/ 19282 w 33443"/>
                  <a:gd name="connsiteY17" fmla="*/ 4870 h 27648"/>
                  <a:gd name="connsiteX18" fmla="*/ 26014 w 33443"/>
                  <a:gd name="connsiteY18" fmla="*/ 14446 h 27648"/>
                  <a:gd name="connsiteX19" fmla="*/ 33610 w 33443"/>
                  <a:gd name="connsiteY19" fmla="*/ 22691 h 27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3443" h="27648">
                    <a:moveTo>
                      <a:pt x="33574" y="22691"/>
                    </a:moveTo>
                    <a:lnTo>
                      <a:pt x="30082" y="27478"/>
                    </a:lnTo>
                    <a:cubicBezTo>
                      <a:pt x="28102" y="25462"/>
                      <a:pt x="26158" y="23266"/>
                      <a:pt x="24250" y="20962"/>
                    </a:cubicBezTo>
                    <a:cubicBezTo>
                      <a:pt x="22378" y="18659"/>
                      <a:pt x="20794" y="16534"/>
                      <a:pt x="19462" y="14590"/>
                    </a:cubicBezTo>
                    <a:cubicBezTo>
                      <a:pt x="18130" y="12646"/>
                      <a:pt x="16294" y="9838"/>
                      <a:pt x="13918" y="6094"/>
                    </a:cubicBezTo>
                    <a:cubicBezTo>
                      <a:pt x="13882" y="5986"/>
                      <a:pt x="13810" y="5914"/>
                      <a:pt x="13702" y="5914"/>
                    </a:cubicBezTo>
                    <a:cubicBezTo>
                      <a:pt x="13594" y="5914"/>
                      <a:pt x="13522" y="5986"/>
                      <a:pt x="13486" y="6094"/>
                    </a:cubicBezTo>
                    <a:cubicBezTo>
                      <a:pt x="11326" y="10234"/>
                      <a:pt x="9562" y="13438"/>
                      <a:pt x="8230" y="15742"/>
                    </a:cubicBezTo>
                    <a:cubicBezTo>
                      <a:pt x="6934" y="18010"/>
                      <a:pt x="5494" y="20207"/>
                      <a:pt x="3946" y="22294"/>
                    </a:cubicBezTo>
                    <a:lnTo>
                      <a:pt x="166" y="18370"/>
                    </a:lnTo>
                    <a:cubicBezTo>
                      <a:pt x="1246" y="17074"/>
                      <a:pt x="2614" y="15094"/>
                      <a:pt x="4234" y="12466"/>
                    </a:cubicBezTo>
                    <a:cubicBezTo>
                      <a:pt x="5854" y="9874"/>
                      <a:pt x="7114" y="7534"/>
                      <a:pt x="8050" y="5554"/>
                    </a:cubicBezTo>
                    <a:cubicBezTo>
                      <a:pt x="8770" y="4114"/>
                      <a:pt x="9346" y="3034"/>
                      <a:pt x="9742" y="2278"/>
                    </a:cubicBezTo>
                    <a:cubicBezTo>
                      <a:pt x="10174" y="1522"/>
                      <a:pt x="10750" y="910"/>
                      <a:pt x="11398" y="478"/>
                    </a:cubicBezTo>
                    <a:cubicBezTo>
                      <a:pt x="12082" y="46"/>
                      <a:pt x="12838" y="-170"/>
                      <a:pt x="13702" y="-170"/>
                    </a:cubicBezTo>
                    <a:cubicBezTo>
                      <a:pt x="14494" y="-170"/>
                      <a:pt x="15214" y="46"/>
                      <a:pt x="15862" y="514"/>
                    </a:cubicBezTo>
                    <a:cubicBezTo>
                      <a:pt x="16510" y="946"/>
                      <a:pt x="17122" y="1594"/>
                      <a:pt x="17662" y="2386"/>
                    </a:cubicBezTo>
                    <a:lnTo>
                      <a:pt x="19282" y="4870"/>
                    </a:lnTo>
                    <a:cubicBezTo>
                      <a:pt x="21406" y="8290"/>
                      <a:pt x="23638" y="11458"/>
                      <a:pt x="26014" y="14446"/>
                    </a:cubicBezTo>
                    <a:cubicBezTo>
                      <a:pt x="28390" y="17434"/>
                      <a:pt x="30910" y="20170"/>
                      <a:pt x="33610" y="22691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47" name="フリーフォーム: 図形 9746">
                <a:extLst>
                  <a:ext uri="{FF2B5EF4-FFF2-40B4-BE49-F238E27FC236}">
                    <a16:creationId xmlns:a16="http://schemas.microsoft.com/office/drawing/2014/main" id="{A0208E92-4A84-00E5-7960-C981E6161E8D}"/>
                  </a:ext>
                </a:extLst>
              </p:cNvPr>
              <p:cNvSpPr/>
              <p:nvPr/>
            </p:nvSpPr>
            <p:spPr>
              <a:xfrm>
                <a:off x="3571254" y="520281"/>
                <a:ext cx="39192" cy="23792"/>
              </a:xfrm>
              <a:custGeom>
                <a:avLst/>
                <a:gdLst>
                  <a:gd name="connsiteX0" fmla="*/ 39356 w 39192"/>
                  <a:gd name="connsiteY0" fmla="*/ 23586 h 23792"/>
                  <a:gd name="connsiteX1" fmla="*/ 31206 w 39192"/>
                  <a:gd name="connsiteY1" fmla="*/ 23586 h 23792"/>
                  <a:gd name="connsiteX2" fmla="*/ 19397 w 39192"/>
                  <a:gd name="connsiteY2" fmla="*/ 6913 h 23792"/>
                  <a:gd name="connsiteX3" fmla="*/ 8241 w 39192"/>
                  <a:gd name="connsiteY3" fmla="*/ 23622 h 23792"/>
                  <a:gd name="connsiteX4" fmla="*/ 164 w 39192"/>
                  <a:gd name="connsiteY4" fmla="*/ 23622 h 23792"/>
                  <a:gd name="connsiteX5" fmla="*/ 16391 w 39192"/>
                  <a:gd name="connsiteY5" fmla="*/ -171 h 23792"/>
                  <a:gd name="connsiteX6" fmla="*/ 22440 w 39192"/>
                  <a:gd name="connsiteY6" fmla="*/ -171 h 23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9192" h="23792">
                    <a:moveTo>
                      <a:pt x="39356" y="23586"/>
                    </a:moveTo>
                    <a:lnTo>
                      <a:pt x="31206" y="23586"/>
                    </a:lnTo>
                    <a:lnTo>
                      <a:pt x="19397" y="6913"/>
                    </a:lnTo>
                    <a:lnTo>
                      <a:pt x="8241" y="23622"/>
                    </a:lnTo>
                    <a:lnTo>
                      <a:pt x="164" y="23622"/>
                    </a:lnTo>
                    <a:lnTo>
                      <a:pt x="16391" y="-171"/>
                    </a:lnTo>
                    <a:lnTo>
                      <a:pt x="22440" y="-171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48" name="フリーフォーム: 図形 9747">
                <a:extLst>
                  <a:ext uri="{FF2B5EF4-FFF2-40B4-BE49-F238E27FC236}">
                    <a16:creationId xmlns:a16="http://schemas.microsoft.com/office/drawing/2014/main" id="{045A38E4-BE24-0485-1FD2-01D372182681}"/>
                  </a:ext>
                </a:extLst>
              </p:cNvPr>
              <p:cNvSpPr/>
              <p:nvPr/>
            </p:nvSpPr>
            <p:spPr>
              <a:xfrm>
                <a:off x="1989702" y="514619"/>
                <a:ext cx="26420" cy="35244"/>
              </a:xfrm>
              <a:custGeom>
                <a:avLst/>
                <a:gdLst>
                  <a:gd name="connsiteX0" fmla="*/ 23267 w 26420"/>
                  <a:gd name="connsiteY0" fmla="*/ 1918 h 35244"/>
                  <a:gd name="connsiteX1" fmla="*/ 22245 w 26420"/>
                  <a:gd name="connsiteY1" fmla="*/ 7138 h 35244"/>
                  <a:gd name="connsiteX2" fmla="*/ 13342 w 26420"/>
                  <a:gd name="connsiteY2" fmla="*/ 5482 h 35244"/>
                  <a:gd name="connsiteX3" fmla="*/ 4072 w 26420"/>
                  <a:gd name="connsiteY3" fmla="*/ 4906 h 35244"/>
                  <a:gd name="connsiteX4" fmla="*/ 2250 w 26420"/>
                  <a:gd name="connsiteY4" fmla="*/ 4942 h 35244"/>
                  <a:gd name="connsiteX5" fmla="*/ 2290 w 26420"/>
                  <a:gd name="connsiteY5" fmla="*/ -170 h 35244"/>
                  <a:gd name="connsiteX6" fmla="*/ 11949 w 26420"/>
                  <a:gd name="connsiteY6" fmla="*/ 226 h 35244"/>
                  <a:gd name="connsiteX7" fmla="*/ 23264 w 26420"/>
                  <a:gd name="connsiteY7" fmla="*/ 1918 h 35244"/>
                  <a:gd name="connsiteX8" fmla="*/ 5156 w 26420"/>
                  <a:gd name="connsiteY8" fmla="*/ 35074 h 35244"/>
                  <a:gd name="connsiteX9" fmla="*/ 4339 w 26420"/>
                  <a:gd name="connsiteY9" fmla="*/ 29926 h 35244"/>
                  <a:gd name="connsiteX10" fmla="*/ 16514 w 26420"/>
                  <a:gd name="connsiteY10" fmla="*/ 26542 h 35244"/>
                  <a:gd name="connsiteX11" fmla="*/ 20751 w 26420"/>
                  <a:gd name="connsiteY11" fmla="*/ 18263 h 35244"/>
                  <a:gd name="connsiteX12" fmla="*/ 19397 w 26420"/>
                  <a:gd name="connsiteY12" fmla="*/ 14662 h 35244"/>
                  <a:gd name="connsiteX13" fmla="*/ 15819 w 26420"/>
                  <a:gd name="connsiteY13" fmla="*/ 13402 h 35244"/>
                  <a:gd name="connsiteX14" fmla="*/ 12460 w 26420"/>
                  <a:gd name="connsiteY14" fmla="*/ 13619 h 35244"/>
                  <a:gd name="connsiteX15" fmla="*/ 9271 w 26420"/>
                  <a:gd name="connsiteY15" fmla="*/ 14087 h 35244"/>
                  <a:gd name="connsiteX16" fmla="*/ 429 w 26420"/>
                  <a:gd name="connsiteY16" fmla="*/ 16066 h 35244"/>
                  <a:gd name="connsiteX17" fmla="*/ 40 w 26420"/>
                  <a:gd name="connsiteY17" fmla="*/ 10811 h 35244"/>
                  <a:gd name="connsiteX18" fmla="*/ 6938 w 26420"/>
                  <a:gd name="connsiteY18" fmla="*/ 9478 h 35244"/>
                  <a:gd name="connsiteX19" fmla="*/ 12258 w 26420"/>
                  <a:gd name="connsiteY19" fmla="*/ 8686 h 35244"/>
                  <a:gd name="connsiteX20" fmla="*/ 16370 w 26420"/>
                  <a:gd name="connsiteY20" fmla="*/ 8434 h 35244"/>
                  <a:gd name="connsiteX21" fmla="*/ 23800 w 26420"/>
                  <a:gd name="connsiteY21" fmla="*/ 10990 h 35244"/>
                  <a:gd name="connsiteX22" fmla="*/ 26460 w 26420"/>
                  <a:gd name="connsiteY22" fmla="*/ 18298 h 35244"/>
                  <a:gd name="connsiteX23" fmla="*/ 20830 w 26420"/>
                  <a:gd name="connsiteY23" fmla="*/ 30359 h 35244"/>
                  <a:gd name="connsiteX24" fmla="*/ 5156 w 26420"/>
                  <a:gd name="connsiteY24" fmla="*/ 35074 h 35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6420" h="35244">
                    <a:moveTo>
                      <a:pt x="23267" y="1918"/>
                    </a:moveTo>
                    <a:lnTo>
                      <a:pt x="22245" y="7138"/>
                    </a:lnTo>
                    <a:cubicBezTo>
                      <a:pt x="19966" y="6382"/>
                      <a:pt x="16996" y="5843"/>
                      <a:pt x="13342" y="5482"/>
                    </a:cubicBezTo>
                    <a:cubicBezTo>
                      <a:pt x="9699" y="5087"/>
                      <a:pt x="6610" y="4906"/>
                      <a:pt x="4072" y="4906"/>
                    </a:cubicBezTo>
                    <a:cubicBezTo>
                      <a:pt x="3431" y="4906"/>
                      <a:pt x="2823" y="4942"/>
                      <a:pt x="2250" y="4942"/>
                    </a:cubicBezTo>
                    <a:lnTo>
                      <a:pt x="2290" y="-170"/>
                    </a:lnTo>
                    <a:cubicBezTo>
                      <a:pt x="5728" y="-170"/>
                      <a:pt x="8947" y="-26"/>
                      <a:pt x="11949" y="226"/>
                    </a:cubicBezTo>
                    <a:cubicBezTo>
                      <a:pt x="14962" y="478"/>
                      <a:pt x="18735" y="1054"/>
                      <a:pt x="23264" y="1918"/>
                    </a:cubicBezTo>
                    <a:close/>
                    <a:moveTo>
                      <a:pt x="5156" y="35074"/>
                    </a:moveTo>
                    <a:lnTo>
                      <a:pt x="4339" y="29926"/>
                    </a:lnTo>
                    <a:cubicBezTo>
                      <a:pt x="9645" y="29638"/>
                      <a:pt x="13702" y="28522"/>
                      <a:pt x="16514" y="26542"/>
                    </a:cubicBezTo>
                    <a:cubicBezTo>
                      <a:pt x="19336" y="24562"/>
                      <a:pt x="20751" y="21827"/>
                      <a:pt x="20751" y="18263"/>
                    </a:cubicBezTo>
                    <a:cubicBezTo>
                      <a:pt x="20751" y="16715"/>
                      <a:pt x="20301" y="15526"/>
                      <a:pt x="19397" y="14662"/>
                    </a:cubicBezTo>
                    <a:cubicBezTo>
                      <a:pt x="18512" y="13835"/>
                      <a:pt x="17320" y="13402"/>
                      <a:pt x="15819" y="13402"/>
                    </a:cubicBezTo>
                    <a:cubicBezTo>
                      <a:pt x="14782" y="13402"/>
                      <a:pt x="13662" y="13474"/>
                      <a:pt x="12460" y="13619"/>
                    </a:cubicBezTo>
                    <a:cubicBezTo>
                      <a:pt x="11261" y="13763"/>
                      <a:pt x="10196" y="13906"/>
                      <a:pt x="9271" y="14087"/>
                    </a:cubicBezTo>
                    <a:cubicBezTo>
                      <a:pt x="8356" y="14266"/>
                      <a:pt x="5408" y="14914"/>
                      <a:pt x="429" y="16066"/>
                    </a:cubicBezTo>
                    <a:lnTo>
                      <a:pt x="40" y="10811"/>
                    </a:lnTo>
                    <a:lnTo>
                      <a:pt x="6938" y="9478"/>
                    </a:lnTo>
                    <a:cubicBezTo>
                      <a:pt x="8928" y="9119"/>
                      <a:pt x="10703" y="8830"/>
                      <a:pt x="12258" y="8686"/>
                    </a:cubicBezTo>
                    <a:cubicBezTo>
                      <a:pt x="13814" y="8506"/>
                      <a:pt x="15182" y="8434"/>
                      <a:pt x="16370" y="8434"/>
                    </a:cubicBezTo>
                    <a:cubicBezTo>
                      <a:pt x="19563" y="8434"/>
                      <a:pt x="22040" y="9298"/>
                      <a:pt x="23800" y="10990"/>
                    </a:cubicBezTo>
                    <a:cubicBezTo>
                      <a:pt x="25571" y="12683"/>
                      <a:pt x="26460" y="15130"/>
                      <a:pt x="26460" y="18298"/>
                    </a:cubicBezTo>
                    <a:cubicBezTo>
                      <a:pt x="26460" y="23482"/>
                      <a:pt x="24581" y="27514"/>
                      <a:pt x="20830" y="30359"/>
                    </a:cubicBezTo>
                    <a:cubicBezTo>
                      <a:pt x="17079" y="33202"/>
                      <a:pt x="11855" y="34750"/>
                      <a:pt x="5156" y="35074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49" name="フリーフォーム: 図形 9748">
                <a:extLst>
                  <a:ext uri="{FF2B5EF4-FFF2-40B4-BE49-F238E27FC236}">
                    <a16:creationId xmlns:a16="http://schemas.microsoft.com/office/drawing/2014/main" id="{C333A437-02D6-B35F-6DF9-C4E3A68750D9}"/>
                  </a:ext>
                </a:extLst>
              </p:cNvPr>
              <p:cNvSpPr/>
              <p:nvPr/>
            </p:nvSpPr>
            <p:spPr>
              <a:xfrm>
                <a:off x="1775786" y="513791"/>
                <a:ext cx="33116" cy="36215"/>
              </a:xfrm>
              <a:custGeom>
                <a:avLst/>
                <a:gdLst>
                  <a:gd name="connsiteX0" fmla="*/ 16663 w 33116"/>
                  <a:gd name="connsiteY0" fmla="*/ 36046 h 36215"/>
                  <a:gd name="connsiteX1" fmla="*/ 15947 w 33116"/>
                  <a:gd name="connsiteY1" fmla="*/ 31114 h 36215"/>
                  <a:gd name="connsiteX2" fmla="*/ 27427 w 33116"/>
                  <a:gd name="connsiteY2" fmla="*/ 23410 h 36215"/>
                  <a:gd name="connsiteX3" fmla="*/ 23619 w 33116"/>
                  <a:gd name="connsiteY3" fmla="*/ 17506 h 36215"/>
                  <a:gd name="connsiteX4" fmla="*/ 15698 w 33116"/>
                  <a:gd name="connsiteY4" fmla="*/ 29422 h 36215"/>
                  <a:gd name="connsiteX5" fmla="*/ 5917 w 33116"/>
                  <a:gd name="connsiteY5" fmla="*/ 34462 h 36215"/>
                  <a:gd name="connsiteX6" fmla="*/ 1579 w 33116"/>
                  <a:gd name="connsiteY6" fmla="*/ 32626 h 36215"/>
                  <a:gd name="connsiteX7" fmla="*/ 24 w 33116"/>
                  <a:gd name="connsiteY7" fmla="*/ 27478 h 36215"/>
                  <a:gd name="connsiteX8" fmla="*/ 2440 w 33116"/>
                  <a:gd name="connsiteY8" fmla="*/ 20062 h 36215"/>
                  <a:gd name="connsiteX9" fmla="*/ 8844 w 33116"/>
                  <a:gd name="connsiteY9" fmla="*/ 14482 h 36215"/>
                  <a:gd name="connsiteX10" fmla="*/ 8804 w 33116"/>
                  <a:gd name="connsiteY10" fmla="*/ 9298 h 36215"/>
                  <a:gd name="connsiteX11" fmla="*/ 744 w 33116"/>
                  <a:gd name="connsiteY11" fmla="*/ 9298 h 36215"/>
                  <a:gd name="connsiteX12" fmla="*/ 744 w 33116"/>
                  <a:gd name="connsiteY12" fmla="*/ 4690 h 36215"/>
                  <a:gd name="connsiteX13" fmla="*/ 8927 w 33116"/>
                  <a:gd name="connsiteY13" fmla="*/ 4690 h 36215"/>
                  <a:gd name="connsiteX14" fmla="*/ 9071 w 33116"/>
                  <a:gd name="connsiteY14" fmla="*/ -170 h 36215"/>
                  <a:gd name="connsiteX15" fmla="*/ 14658 w 33116"/>
                  <a:gd name="connsiteY15" fmla="*/ -170 h 36215"/>
                  <a:gd name="connsiteX16" fmla="*/ 14474 w 33116"/>
                  <a:gd name="connsiteY16" fmla="*/ 4690 h 36215"/>
                  <a:gd name="connsiteX17" fmla="*/ 30865 w 33116"/>
                  <a:gd name="connsiteY17" fmla="*/ 4690 h 36215"/>
                  <a:gd name="connsiteX18" fmla="*/ 30865 w 33116"/>
                  <a:gd name="connsiteY18" fmla="*/ 9298 h 36215"/>
                  <a:gd name="connsiteX19" fmla="*/ 14230 w 33116"/>
                  <a:gd name="connsiteY19" fmla="*/ 9298 h 36215"/>
                  <a:gd name="connsiteX20" fmla="*/ 14190 w 33116"/>
                  <a:gd name="connsiteY20" fmla="*/ 12718 h 36215"/>
                  <a:gd name="connsiteX21" fmla="*/ 18488 w 33116"/>
                  <a:gd name="connsiteY21" fmla="*/ 12214 h 36215"/>
                  <a:gd name="connsiteX22" fmla="*/ 29004 w 33116"/>
                  <a:gd name="connsiteY22" fmla="*/ 15202 h 36215"/>
                  <a:gd name="connsiteX23" fmla="*/ 33141 w 33116"/>
                  <a:gd name="connsiteY23" fmla="*/ 23698 h 36215"/>
                  <a:gd name="connsiteX24" fmla="*/ 28615 w 33116"/>
                  <a:gd name="connsiteY24" fmla="*/ 32878 h 36215"/>
                  <a:gd name="connsiteX25" fmla="*/ 17117 w 33116"/>
                  <a:gd name="connsiteY25" fmla="*/ 36046 h 36215"/>
                  <a:gd name="connsiteX26" fmla="*/ 18913 w 33116"/>
                  <a:gd name="connsiteY26" fmla="*/ 16570 h 36215"/>
                  <a:gd name="connsiteX27" fmla="*/ 18197 w 33116"/>
                  <a:gd name="connsiteY27" fmla="*/ 16534 h 36215"/>
                  <a:gd name="connsiteX28" fmla="*/ 14165 w 33116"/>
                  <a:gd name="connsiteY28" fmla="*/ 17254 h 36215"/>
                  <a:gd name="connsiteX29" fmla="*/ 14798 w 33116"/>
                  <a:gd name="connsiteY29" fmla="*/ 23842 h 36215"/>
                  <a:gd name="connsiteX30" fmla="*/ 18913 w 33116"/>
                  <a:gd name="connsiteY30" fmla="*/ 16570 h 36215"/>
                  <a:gd name="connsiteX31" fmla="*/ 9172 w 33116"/>
                  <a:gd name="connsiteY31" fmla="*/ 19666 h 36215"/>
                  <a:gd name="connsiteX32" fmla="*/ 5244 w 33116"/>
                  <a:gd name="connsiteY32" fmla="*/ 27010 h 36215"/>
                  <a:gd name="connsiteX33" fmla="*/ 6655 w 33116"/>
                  <a:gd name="connsiteY33" fmla="*/ 29638 h 36215"/>
                  <a:gd name="connsiteX34" fmla="*/ 10378 w 33116"/>
                  <a:gd name="connsiteY34" fmla="*/ 27694 h 36215"/>
                  <a:gd name="connsiteX35" fmla="*/ 9172 w 33116"/>
                  <a:gd name="connsiteY35" fmla="*/ 19666 h 36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3116" h="36215">
                    <a:moveTo>
                      <a:pt x="16663" y="36046"/>
                    </a:moveTo>
                    <a:lnTo>
                      <a:pt x="15947" y="31114"/>
                    </a:lnTo>
                    <a:cubicBezTo>
                      <a:pt x="23601" y="31114"/>
                      <a:pt x="27427" y="28522"/>
                      <a:pt x="27427" y="23410"/>
                    </a:cubicBezTo>
                    <a:cubicBezTo>
                      <a:pt x="27427" y="20674"/>
                      <a:pt x="26156" y="18694"/>
                      <a:pt x="23619" y="17506"/>
                    </a:cubicBezTo>
                    <a:cubicBezTo>
                      <a:pt x="21682" y="22078"/>
                      <a:pt x="19043" y="26074"/>
                      <a:pt x="15698" y="29422"/>
                    </a:cubicBezTo>
                    <a:cubicBezTo>
                      <a:pt x="12358" y="32770"/>
                      <a:pt x="9096" y="34462"/>
                      <a:pt x="5917" y="34462"/>
                    </a:cubicBezTo>
                    <a:cubicBezTo>
                      <a:pt x="4063" y="34462"/>
                      <a:pt x="2616" y="33850"/>
                      <a:pt x="1579" y="32626"/>
                    </a:cubicBezTo>
                    <a:cubicBezTo>
                      <a:pt x="542" y="31402"/>
                      <a:pt x="24" y="29674"/>
                      <a:pt x="24" y="27478"/>
                    </a:cubicBezTo>
                    <a:cubicBezTo>
                      <a:pt x="24" y="24850"/>
                      <a:pt x="830" y="22366"/>
                      <a:pt x="2440" y="20062"/>
                    </a:cubicBezTo>
                    <a:cubicBezTo>
                      <a:pt x="4063" y="17722"/>
                      <a:pt x="6198" y="15886"/>
                      <a:pt x="8844" y="14482"/>
                    </a:cubicBezTo>
                    <a:cubicBezTo>
                      <a:pt x="8819" y="13294"/>
                      <a:pt x="8804" y="11566"/>
                      <a:pt x="8804" y="9298"/>
                    </a:cubicBezTo>
                    <a:lnTo>
                      <a:pt x="744" y="9298"/>
                    </a:lnTo>
                    <a:lnTo>
                      <a:pt x="744" y="4690"/>
                    </a:lnTo>
                    <a:lnTo>
                      <a:pt x="8927" y="4690"/>
                    </a:lnTo>
                    <a:cubicBezTo>
                      <a:pt x="8966" y="3610"/>
                      <a:pt x="9017" y="1990"/>
                      <a:pt x="9071" y="-170"/>
                    </a:cubicBezTo>
                    <a:lnTo>
                      <a:pt x="14658" y="-170"/>
                    </a:lnTo>
                    <a:cubicBezTo>
                      <a:pt x="14644" y="1198"/>
                      <a:pt x="14582" y="2818"/>
                      <a:pt x="14474" y="4690"/>
                    </a:cubicBezTo>
                    <a:lnTo>
                      <a:pt x="30865" y="4690"/>
                    </a:lnTo>
                    <a:lnTo>
                      <a:pt x="30865" y="9298"/>
                    </a:lnTo>
                    <a:lnTo>
                      <a:pt x="14230" y="9298"/>
                    </a:lnTo>
                    <a:cubicBezTo>
                      <a:pt x="14204" y="10702"/>
                      <a:pt x="14190" y="11854"/>
                      <a:pt x="14190" y="12718"/>
                    </a:cubicBezTo>
                    <a:cubicBezTo>
                      <a:pt x="15637" y="12394"/>
                      <a:pt x="17070" y="12214"/>
                      <a:pt x="18488" y="12214"/>
                    </a:cubicBezTo>
                    <a:cubicBezTo>
                      <a:pt x="22758" y="12214"/>
                      <a:pt x="26264" y="13222"/>
                      <a:pt x="29004" y="15202"/>
                    </a:cubicBezTo>
                    <a:cubicBezTo>
                      <a:pt x="31762" y="17218"/>
                      <a:pt x="33141" y="20026"/>
                      <a:pt x="33141" y="23698"/>
                    </a:cubicBezTo>
                    <a:cubicBezTo>
                      <a:pt x="33141" y="27694"/>
                      <a:pt x="31632" y="30754"/>
                      <a:pt x="28615" y="32878"/>
                    </a:cubicBezTo>
                    <a:cubicBezTo>
                      <a:pt x="25602" y="35002"/>
                      <a:pt x="21768" y="36046"/>
                      <a:pt x="17117" y="36046"/>
                    </a:cubicBezTo>
                    <a:close/>
                    <a:moveTo>
                      <a:pt x="18913" y="16570"/>
                    </a:moveTo>
                    <a:cubicBezTo>
                      <a:pt x="18640" y="16534"/>
                      <a:pt x="18402" y="16534"/>
                      <a:pt x="18197" y="16534"/>
                    </a:cubicBezTo>
                    <a:cubicBezTo>
                      <a:pt x="17131" y="16534"/>
                      <a:pt x="15788" y="16786"/>
                      <a:pt x="14165" y="17254"/>
                    </a:cubicBezTo>
                    <a:cubicBezTo>
                      <a:pt x="14273" y="19630"/>
                      <a:pt x="14485" y="21826"/>
                      <a:pt x="14798" y="23842"/>
                    </a:cubicBezTo>
                    <a:cubicBezTo>
                      <a:pt x="16343" y="21790"/>
                      <a:pt x="17714" y="19378"/>
                      <a:pt x="18913" y="16570"/>
                    </a:cubicBezTo>
                    <a:close/>
                    <a:moveTo>
                      <a:pt x="9172" y="19666"/>
                    </a:moveTo>
                    <a:cubicBezTo>
                      <a:pt x="6554" y="22006"/>
                      <a:pt x="5244" y="24454"/>
                      <a:pt x="5244" y="27010"/>
                    </a:cubicBezTo>
                    <a:cubicBezTo>
                      <a:pt x="5244" y="28738"/>
                      <a:pt x="5712" y="29638"/>
                      <a:pt x="6655" y="29638"/>
                    </a:cubicBezTo>
                    <a:cubicBezTo>
                      <a:pt x="7706" y="29638"/>
                      <a:pt x="8948" y="28990"/>
                      <a:pt x="10378" y="27694"/>
                    </a:cubicBezTo>
                    <a:cubicBezTo>
                      <a:pt x="9834" y="25354"/>
                      <a:pt x="9431" y="22654"/>
                      <a:pt x="9172" y="1966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50" name="フリーフォーム: 図形 9749">
                <a:extLst>
                  <a:ext uri="{FF2B5EF4-FFF2-40B4-BE49-F238E27FC236}">
                    <a16:creationId xmlns:a16="http://schemas.microsoft.com/office/drawing/2014/main" id="{630863B7-CD29-53A5-1753-D55A6B220545}"/>
                  </a:ext>
                </a:extLst>
              </p:cNvPr>
              <p:cNvSpPr/>
              <p:nvPr/>
            </p:nvSpPr>
            <p:spPr>
              <a:xfrm>
                <a:off x="2206876" y="440927"/>
                <a:ext cx="24058" cy="27000"/>
              </a:xfrm>
              <a:custGeom>
                <a:avLst/>
                <a:gdLst>
                  <a:gd name="connsiteX0" fmla="*/ 19587 w 24058"/>
                  <a:gd name="connsiteY0" fmla="*/ 904 h 27000"/>
                  <a:gd name="connsiteX1" fmla="*/ 18921 w 24058"/>
                  <a:gd name="connsiteY1" fmla="*/ 4540 h 27000"/>
                  <a:gd name="connsiteX2" fmla="*/ 5493 w 24058"/>
                  <a:gd name="connsiteY2" fmla="*/ 3460 h 27000"/>
                  <a:gd name="connsiteX3" fmla="*/ 4578 w 24058"/>
                  <a:gd name="connsiteY3" fmla="*/ 3460 h 27000"/>
                  <a:gd name="connsiteX4" fmla="*/ 4578 w 24058"/>
                  <a:gd name="connsiteY4" fmla="*/ -140 h 27000"/>
                  <a:gd name="connsiteX5" fmla="*/ 6486 w 24058"/>
                  <a:gd name="connsiteY5" fmla="*/ -176 h 27000"/>
                  <a:gd name="connsiteX6" fmla="*/ 19587 w 24058"/>
                  <a:gd name="connsiteY6" fmla="*/ 904 h 27000"/>
                  <a:gd name="connsiteX7" fmla="*/ 20516 w 24058"/>
                  <a:gd name="connsiteY7" fmla="*/ 8968 h 27000"/>
                  <a:gd name="connsiteX8" fmla="*/ 15090 w 24058"/>
                  <a:gd name="connsiteY8" fmla="*/ 14044 h 27000"/>
                  <a:gd name="connsiteX9" fmla="*/ 16952 w 24058"/>
                  <a:gd name="connsiteY9" fmla="*/ 16708 h 27000"/>
                  <a:gd name="connsiteX10" fmla="*/ 17139 w 24058"/>
                  <a:gd name="connsiteY10" fmla="*/ 20200 h 27000"/>
                  <a:gd name="connsiteX11" fmla="*/ 17420 w 24058"/>
                  <a:gd name="connsiteY11" fmla="*/ 21388 h 27000"/>
                  <a:gd name="connsiteX12" fmla="*/ 17963 w 24058"/>
                  <a:gd name="connsiteY12" fmla="*/ 21892 h 27000"/>
                  <a:gd name="connsiteX13" fmla="*/ 18629 w 24058"/>
                  <a:gd name="connsiteY13" fmla="*/ 22072 h 27000"/>
                  <a:gd name="connsiteX14" fmla="*/ 24116 w 24058"/>
                  <a:gd name="connsiteY14" fmla="*/ 22072 h 27000"/>
                  <a:gd name="connsiteX15" fmla="*/ 24116 w 24058"/>
                  <a:gd name="connsiteY15" fmla="*/ 25996 h 27000"/>
                  <a:gd name="connsiteX16" fmla="*/ 17682 w 24058"/>
                  <a:gd name="connsiteY16" fmla="*/ 25996 h 27000"/>
                  <a:gd name="connsiteX17" fmla="*/ 15357 w 24058"/>
                  <a:gd name="connsiteY17" fmla="*/ 25384 h 27000"/>
                  <a:gd name="connsiteX18" fmla="*/ 14086 w 24058"/>
                  <a:gd name="connsiteY18" fmla="*/ 23692 h 27000"/>
                  <a:gd name="connsiteX19" fmla="*/ 13668 w 24058"/>
                  <a:gd name="connsiteY19" fmla="*/ 19408 h 27000"/>
                  <a:gd name="connsiteX20" fmla="*/ 12675 w 24058"/>
                  <a:gd name="connsiteY20" fmla="*/ 17104 h 27000"/>
                  <a:gd name="connsiteX21" fmla="*/ 11667 w 24058"/>
                  <a:gd name="connsiteY21" fmla="*/ 17500 h 27000"/>
                  <a:gd name="connsiteX22" fmla="*/ 8567 w 24058"/>
                  <a:gd name="connsiteY22" fmla="*/ 20632 h 27000"/>
                  <a:gd name="connsiteX23" fmla="*/ 2645 w 24058"/>
                  <a:gd name="connsiteY23" fmla="*/ 26824 h 27000"/>
                  <a:gd name="connsiteX24" fmla="*/ 57 w 24058"/>
                  <a:gd name="connsiteY24" fmla="*/ 23908 h 27000"/>
                  <a:gd name="connsiteX25" fmla="*/ 8366 w 24058"/>
                  <a:gd name="connsiteY25" fmla="*/ 15808 h 27000"/>
                  <a:gd name="connsiteX26" fmla="*/ 11404 w 24058"/>
                  <a:gd name="connsiteY26" fmla="*/ 12821 h 27000"/>
                  <a:gd name="connsiteX27" fmla="*/ 14489 w 24058"/>
                  <a:gd name="connsiteY27" fmla="*/ 9940 h 27000"/>
                  <a:gd name="connsiteX28" fmla="*/ 9838 w 24058"/>
                  <a:gd name="connsiteY28" fmla="*/ 9976 h 27000"/>
                  <a:gd name="connsiteX29" fmla="*/ 2969 w 24058"/>
                  <a:gd name="connsiteY29" fmla="*/ 9940 h 27000"/>
                  <a:gd name="connsiteX30" fmla="*/ 2969 w 24058"/>
                  <a:gd name="connsiteY30" fmla="*/ 6376 h 27000"/>
                  <a:gd name="connsiteX31" fmla="*/ 19000 w 24058"/>
                  <a:gd name="connsiteY31" fmla="*/ 6376 h 2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4058" h="27000">
                    <a:moveTo>
                      <a:pt x="19587" y="904"/>
                    </a:moveTo>
                    <a:lnTo>
                      <a:pt x="18921" y="4540"/>
                    </a:lnTo>
                    <a:cubicBezTo>
                      <a:pt x="14072" y="3821"/>
                      <a:pt x="9597" y="3460"/>
                      <a:pt x="5493" y="3460"/>
                    </a:cubicBezTo>
                    <a:lnTo>
                      <a:pt x="4578" y="3460"/>
                    </a:lnTo>
                    <a:lnTo>
                      <a:pt x="4578" y="-140"/>
                    </a:lnTo>
                    <a:cubicBezTo>
                      <a:pt x="5054" y="-176"/>
                      <a:pt x="5691" y="-176"/>
                      <a:pt x="6486" y="-176"/>
                    </a:cubicBezTo>
                    <a:cubicBezTo>
                      <a:pt x="10259" y="-176"/>
                      <a:pt x="14626" y="184"/>
                      <a:pt x="19587" y="904"/>
                    </a:cubicBezTo>
                    <a:close/>
                    <a:moveTo>
                      <a:pt x="20516" y="8968"/>
                    </a:moveTo>
                    <a:lnTo>
                      <a:pt x="15090" y="14044"/>
                    </a:lnTo>
                    <a:cubicBezTo>
                      <a:pt x="16102" y="14297"/>
                      <a:pt x="16725" y="15196"/>
                      <a:pt x="16952" y="16708"/>
                    </a:cubicBezTo>
                    <a:lnTo>
                      <a:pt x="17139" y="20200"/>
                    </a:lnTo>
                    <a:cubicBezTo>
                      <a:pt x="17171" y="20776"/>
                      <a:pt x="17265" y="21172"/>
                      <a:pt x="17420" y="21388"/>
                    </a:cubicBezTo>
                    <a:cubicBezTo>
                      <a:pt x="17585" y="21604"/>
                      <a:pt x="17765" y="21784"/>
                      <a:pt x="17963" y="21892"/>
                    </a:cubicBezTo>
                    <a:cubicBezTo>
                      <a:pt x="18161" y="22000"/>
                      <a:pt x="18381" y="22036"/>
                      <a:pt x="18629" y="22072"/>
                    </a:cubicBezTo>
                    <a:lnTo>
                      <a:pt x="24116" y="22072"/>
                    </a:lnTo>
                    <a:lnTo>
                      <a:pt x="24116" y="25996"/>
                    </a:lnTo>
                    <a:lnTo>
                      <a:pt x="17682" y="25996"/>
                    </a:lnTo>
                    <a:cubicBezTo>
                      <a:pt x="16743" y="25996"/>
                      <a:pt x="15965" y="25781"/>
                      <a:pt x="15357" y="25384"/>
                    </a:cubicBezTo>
                    <a:cubicBezTo>
                      <a:pt x="14748" y="24988"/>
                      <a:pt x="14323" y="24448"/>
                      <a:pt x="14086" y="23692"/>
                    </a:cubicBezTo>
                    <a:cubicBezTo>
                      <a:pt x="13848" y="22972"/>
                      <a:pt x="13708" y="21532"/>
                      <a:pt x="13668" y="19408"/>
                    </a:cubicBezTo>
                    <a:cubicBezTo>
                      <a:pt x="13647" y="17860"/>
                      <a:pt x="13316" y="17104"/>
                      <a:pt x="12675" y="17104"/>
                    </a:cubicBezTo>
                    <a:cubicBezTo>
                      <a:pt x="12343" y="17104"/>
                      <a:pt x="12009" y="17248"/>
                      <a:pt x="11667" y="17500"/>
                    </a:cubicBezTo>
                    <a:cubicBezTo>
                      <a:pt x="11335" y="17752"/>
                      <a:pt x="10302" y="18797"/>
                      <a:pt x="8567" y="20632"/>
                    </a:cubicBezTo>
                    <a:lnTo>
                      <a:pt x="2645" y="26824"/>
                    </a:lnTo>
                    <a:lnTo>
                      <a:pt x="57" y="23908"/>
                    </a:lnTo>
                    <a:cubicBezTo>
                      <a:pt x="2847" y="21208"/>
                      <a:pt x="5615" y="18508"/>
                      <a:pt x="8366" y="15808"/>
                    </a:cubicBezTo>
                    <a:cubicBezTo>
                      <a:pt x="9078" y="15052"/>
                      <a:pt x="10090" y="14044"/>
                      <a:pt x="11404" y="12821"/>
                    </a:cubicBezTo>
                    <a:cubicBezTo>
                      <a:pt x="12912" y="11452"/>
                      <a:pt x="13942" y="10480"/>
                      <a:pt x="14489" y="9940"/>
                    </a:cubicBezTo>
                    <a:cubicBezTo>
                      <a:pt x="13301" y="9976"/>
                      <a:pt x="11750" y="9976"/>
                      <a:pt x="9838" y="9976"/>
                    </a:cubicBezTo>
                    <a:lnTo>
                      <a:pt x="2969" y="9940"/>
                    </a:lnTo>
                    <a:lnTo>
                      <a:pt x="2969" y="6376"/>
                    </a:lnTo>
                    <a:lnTo>
                      <a:pt x="19000" y="637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51" name="フリーフォーム: 図形 9750">
                <a:extLst>
                  <a:ext uri="{FF2B5EF4-FFF2-40B4-BE49-F238E27FC236}">
                    <a16:creationId xmlns:a16="http://schemas.microsoft.com/office/drawing/2014/main" id="{1DD1A918-B1D1-D1CA-58E9-6EE2AA995179}"/>
                  </a:ext>
                </a:extLst>
              </p:cNvPr>
              <p:cNvSpPr/>
              <p:nvPr/>
            </p:nvSpPr>
            <p:spPr>
              <a:xfrm>
                <a:off x="2419524" y="440027"/>
                <a:ext cx="24184" cy="27503"/>
              </a:xfrm>
              <a:custGeom>
                <a:avLst/>
                <a:gdLst>
                  <a:gd name="connsiteX0" fmla="*/ 11622 w 24184"/>
                  <a:gd name="connsiteY0" fmla="*/ 25996 h 27503"/>
                  <a:gd name="connsiteX1" fmla="*/ 12583 w 24184"/>
                  <a:gd name="connsiteY1" fmla="*/ 22396 h 27503"/>
                  <a:gd name="connsiteX2" fmla="*/ 15683 w 24184"/>
                  <a:gd name="connsiteY2" fmla="*/ 23224 h 27503"/>
                  <a:gd name="connsiteX3" fmla="*/ 18243 w 24184"/>
                  <a:gd name="connsiteY3" fmla="*/ 22144 h 27503"/>
                  <a:gd name="connsiteX4" fmla="*/ 19189 w 24184"/>
                  <a:gd name="connsiteY4" fmla="*/ 19120 h 27503"/>
                  <a:gd name="connsiteX5" fmla="*/ 17792 w 24184"/>
                  <a:gd name="connsiteY5" fmla="*/ 15628 h 27503"/>
                  <a:gd name="connsiteX6" fmla="*/ 13933 w 24184"/>
                  <a:gd name="connsiteY6" fmla="*/ 14476 h 27503"/>
                  <a:gd name="connsiteX7" fmla="*/ 10722 w 24184"/>
                  <a:gd name="connsiteY7" fmla="*/ 14872 h 27503"/>
                  <a:gd name="connsiteX8" fmla="*/ 10722 w 24184"/>
                  <a:gd name="connsiteY8" fmla="*/ 23440 h 27503"/>
                  <a:gd name="connsiteX9" fmla="*/ 9437 w 24184"/>
                  <a:gd name="connsiteY9" fmla="*/ 26284 h 27503"/>
                  <a:gd name="connsiteX10" fmla="*/ 6258 w 24184"/>
                  <a:gd name="connsiteY10" fmla="*/ 27328 h 27503"/>
                  <a:gd name="connsiteX11" fmla="*/ 1870 w 24184"/>
                  <a:gd name="connsiteY11" fmla="*/ 25564 h 27503"/>
                  <a:gd name="connsiteX12" fmla="*/ 73 w 24184"/>
                  <a:gd name="connsiteY12" fmla="*/ 20956 h 27503"/>
                  <a:gd name="connsiteX13" fmla="*/ 1841 w 24184"/>
                  <a:gd name="connsiteY13" fmla="*/ 15916 h 27503"/>
                  <a:gd name="connsiteX14" fmla="*/ 6647 w 24184"/>
                  <a:gd name="connsiteY14" fmla="*/ 12316 h 27503"/>
                  <a:gd name="connsiteX15" fmla="*/ 6647 w 24184"/>
                  <a:gd name="connsiteY15" fmla="*/ 8392 h 27503"/>
                  <a:gd name="connsiteX16" fmla="*/ 818 w 24184"/>
                  <a:gd name="connsiteY16" fmla="*/ 8392 h 27503"/>
                  <a:gd name="connsiteX17" fmla="*/ 818 w 24184"/>
                  <a:gd name="connsiteY17" fmla="*/ 4756 h 27503"/>
                  <a:gd name="connsiteX18" fmla="*/ 6647 w 24184"/>
                  <a:gd name="connsiteY18" fmla="*/ 4756 h 27503"/>
                  <a:gd name="connsiteX19" fmla="*/ 6647 w 24184"/>
                  <a:gd name="connsiteY19" fmla="*/ -176 h 27503"/>
                  <a:gd name="connsiteX20" fmla="*/ 10722 w 24184"/>
                  <a:gd name="connsiteY20" fmla="*/ -176 h 27503"/>
                  <a:gd name="connsiteX21" fmla="*/ 10722 w 24184"/>
                  <a:gd name="connsiteY21" fmla="*/ 4756 h 27503"/>
                  <a:gd name="connsiteX22" fmla="*/ 15561 w 24184"/>
                  <a:gd name="connsiteY22" fmla="*/ 4756 h 27503"/>
                  <a:gd name="connsiteX23" fmla="*/ 15561 w 24184"/>
                  <a:gd name="connsiteY23" fmla="*/ 8392 h 27503"/>
                  <a:gd name="connsiteX24" fmla="*/ 10722 w 24184"/>
                  <a:gd name="connsiteY24" fmla="*/ 8392 h 27503"/>
                  <a:gd name="connsiteX25" fmla="*/ 10722 w 24184"/>
                  <a:gd name="connsiteY25" fmla="*/ 11164 h 27503"/>
                  <a:gd name="connsiteX26" fmla="*/ 14149 w 24184"/>
                  <a:gd name="connsiteY26" fmla="*/ 10840 h 27503"/>
                  <a:gd name="connsiteX27" fmla="*/ 20845 w 24184"/>
                  <a:gd name="connsiteY27" fmla="*/ 12964 h 27503"/>
                  <a:gd name="connsiteX28" fmla="*/ 23419 w 24184"/>
                  <a:gd name="connsiteY28" fmla="*/ 19012 h 27503"/>
                  <a:gd name="connsiteX29" fmla="*/ 21328 w 24184"/>
                  <a:gd name="connsiteY29" fmla="*/ 25024 h 27503"/>
                  <a:gd name="connsiteX30" fmla="*/ 16194 w 24184"/>
                  <a:gd name="connsiteY30" fmla="*/ 27220 h 27503"/>
                  <a:gd name="connsiteX31" fmla="*/ 11622 w 24184"/>
                  <a:gd name="connsiteY31" fmla="*/ 26032 h 27503"/>
                  <a:gd name="connsiteX32" fmla="*/ 6647 w 24184"/>
                  <a:gd name="connsiteY32" fmla="*/ 16276 h 27503"/>
                  <a:gd name="connsiteX33" fmla="*/ 3933 w 24184"/>
                  <a:gd name="connsiteY33" fmla="*/ 20812 h 27503"/>
                  <a:gd name="connsiteX34" fmla="*/ 4599 w 24184"/>
                  <a:gd name="connsiteY34" fmla="*/ 22684 h 27503"/>
                  <a:gd name="connsiteX35" fmla="*/ 6010 w 24184"/>
                  <a:gd name="connsiteY35" fmla="*/ 23440 h 27503"/>
                  <a:gd name="connsiteX36" fmla="*/ 6647 w 24184"/>
                  <a:gd name="connsiteY36" fmla="*/ 22540 h 27503"/>
                  <a:gd name="connsiteX37" fmla="*/ 24258 w 24184"/>
                  <a:gd name="connsiteY37" fmla="*/ 8176 h 27503"/>
                  <a:gd name="connsiteX38" fmla="*/ 21281 w 24184"/>
                  <a:gd name="connsiteY38" fmla="*/ 10624 h 27503"/>
                  <a:gd name="connsiteX39" fmla="*/ 18070 w 24184"/>
                  <a:gd name="connsiteY39" fmla="*/ 6484 h 27503"/>
                  <a:gd name="connsiteX40" fmla="*/ 14585 w 24184"/>
                  <a:gd name="connsiteY40" fmla="*/ 2704 h 27503"/>
                  <a:gd name="connsiteX41" fmla="*/ 17065 w 24184"/>
                  <a:gd name="connsiteY41" fmla="*/ 148 h 27503"/>
                  <a:gd name="connsiteX42" fmla="*/ 20770 w 24184"/>
                  <a:gd name="connsiteY42" fmla="*/ 3676 h 27503"/>
                  <a:gd name="connsiteX43" fmla="*/ 24258 w 24184"/>
                  <a:gd name="connsiteY43" fmla="*/ 8176 h 27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24184" h="27503">
                    <a:moveTo>
                      <a:pt x="11622" y="25996"/>
                    </a:moveTo>
                    <a:lnTo>
                      <a:pt x="12583" y="22396"/>
                    </a:lnTo>
                    <a:cubicBezTo>
                      <a:pt x="13678" y="22936"/>
                      <a:pt x="14711" y="23224"/>
                      <a:pt x="15683" y="23224"/>
                    </a:cubicBezTo>
                    <a:cubicBezTo>
                      <a:pt x="16759" y="23224"/>
                      <a:pt x="17612" y="22864"/>
                      <a:pt x="18243" y="22144"/>
                    </a:cubicBezTo>
                    <a:cubicBezTo>
                      <a:pt x="18873" y="21424"/>
                      <a:pt x="19189" y="20416"/>
                      <a:pt x="19189" y="19120"/>
                    </a:cubicBezTo>
                    <a:cubicBezTo>
                      <a:pt x="19189" y="17572"/>
                      <a:pt x="18721" y="16420"/>
                      <a:pt x="17792" y="15628"/>
                    </a:cubicBezTo>
                    <a:cubicBezTo>
                      <a:pt x="16871" y="14872"/>
                      <a:pt x="15586" y="14476"/>
                      <a:pt x="13933" y="14476"/>
                    </a:cubicBezTo>
                    <a:cubicBezTo>
                      <a:pt x="12900" y="14476"/>
                      <a:pt x="11827" y="14620"/>
                      <a:pt x="10722" y="14872"/>
                    </a:cubicBezTo>
                    <a:lnTo>
                      <a:pt x="10722" y="23440"/>
                    </a:lnTo>
                    <a:cubicBezTo>
                      <a:pt x="10722" y="24664"/>
                      <a:pt x="10294" y="25600"/>
                      <a:pt x="9437" y="26284"/>
                    </a:cubicBezTo>
                    <a:cubicBezTo>
                      <a:pt x="8580" y="27004"/>
                      <a:pt x="7518" y="27328"/>
                      <a:pt x="6258" y="27328"/>
                    </a:cubicBezTo>
                    <a:cubicBezTo>
                      <a:pt x="4541" y="27328"/>
                      <a:pt x="3079" y="26752"/>
                      <a:pt x="1870" y="25564"/>
                    </a:cubicBezTo>
                    <a:cubicBezTo>
                      <a:pt x="671" y="24376"/>
                      <a:pt x="73" y="22828"/>
                      <a:pt x="73" y="20956"/>
                    </a:cubicBezTo>
                    <a:cubicBezTo>
                      <a:pt x="73" y="19084"/>
                      <a:pt x="660" y="17428"/>
                      <a:pt x="1841" y="15916"/>
                    </a:cubicBezTo>
                    <a:cubicBezTo>
                      <a:pt x="3018" y="14404"/>
                      <a:pt x="4620" y="13216"/>
                      <a:pt x="6647" y="12316"/>
                    </a:cubicBezTo>
                    <a:lnTo>
                      <a:pt x="6647" y="8392"/>
                    </a:lnTo>
                    <a:lnTo>
                      <a:pt x="818" y="8392"/>
                    </a:lnTo>
                    <a:lnTo>
                      <a:pt x="818" y="4756"/>
                    </a:lnTo>
                    <a:lnTo>
                      <a:pt x="6647" y="4756"/>
                    </a:lnTo>
                    <a:lnTo>
                      <a:pt x="6647" y="-176"/>
                    </a:lnTo>
                    <a:lnTo>
                      <a:pt x="10722" y="-176"/>
                    </a:lnTo>
                    <a:lnTo>
                      <a:pt x="10722" y="4756"/>
                    </a:lnTo>
                    <a:lnTo>
                      <a:pt x="15561" y="4756"/>
                    </a:lnTo>
                    <a:lnTo>
                      <a:pt x="15561" y="8392"/>
                    </a:lnTo>
                    <a:lnTo>
                      <a:pt x="10722" y="8392"/>
                    </a:lnTo>
                    <a:lnTo>
                      <a:pt x="10722" y="11164"/>
                    </a:lnTo>
                    <a:cubicBezTo>
                      <a:pt x="11860" y="10948"/>
                      <a:pt x="13001" y="10840"/>
                      <a:pt x="14149" y="10840"/>
                    </a:cubicBezTo>
                    <a:cubicBezTo>
                      <a:pt x="16900" y="10840"/>
                      <a:pt x="19132" y="11560"/>
                      <a:pt x="20845" y="12964"/>
                    </a:cubicBezTo>
                    <a:cubicBezTo>
                      <a:pt x="22562" y="14368"/>
                      <a:pt x="23419" y="16384"/>
                      <a:pt x="23419" y="19012"/>
                    </a:cubicBezTo>
                    <a:cubicBezTo>
                      <a:pt x="23419" y="21532"/>
                      <a:pt x="22721" y="23548"/>
                      <a:pt x="21328" y="25024"/>
                    </a:cubicBezTo>
                    <a:cubicBezTo>
                      <a:pt x="19931" y="26464"/>
                      <a:pt x="18221" y="27220"/>
                      <a:pt x="16194" y="27220"/>
                    </a:cubicBezTo>
                    <a:cubicBezTo>
                      <a:pt x="14592" y="27220"/>
                      <a:pt x="13069" y="26824"/>
                      <a:pt x="11622" y="26032"/>
                    </a:cubicBezTo>
                    <a:close/>
                    <a:moveTo>
                      <a:pt x="6647" y="16276"/>
                    </a:moveTo>
                    <a:cubicBezTo>
                      <a:pt x="4836" y="17536"/>
                      <a:pt x="3933" y="19084"/>
                      <a:pt x="3933" y="20812"/>
                    </a:cubicBezTo>
                    <a:cubicBezTo>
                      <a:pt x="3933" y="21568"/>
                      <a:pt x="4156" y="22180"/>
                      <a:pt x="4599" y="22684"/>
                    </a:cubicBezTo>
                    <a:cubicBezTo>
                      <a:pt x="5045" y="23188"/>
                      <a:pt x="5513" y="23440"/>
                      <a:pt x="6010" y="23440"/>
                    </a:cubicBezTo>
                    <a:cubicBezTo>
                      <a:pt x="6434" y="23440"/>
                      <a:pt x="6647" y="23152"/>
                      <a:pt x="6647" y="22540"/>
                    </a:cubicBezTo>
                    <a:close/>
                    <a:moveTo>
                      <a:pt x="24258" y="8176"/>
                    </a:moveTo>
                    <a:lnTo>
                      <a:pt x="21281" y="10624"/>
                    </a:lnTo>
                    <a:cubicBezTo>
                      <a:pt x="20691" y="9688"/>
                      <a:pt x="19621" y="8320"/>
                      <a:pt x="18070" y="6484"/>
                    </a:cubicBezTo>
                    <a:cubicBezTo>
                      <a:pt x="16533" y="4684"/>
                      <a:pt x="15370" y="3424"/>
                      <a:pt x="14585" y="2704"/>
                    </a:cubicBezTo>
                    <a:lnTo>
                      <a:pt x="17065" y="148"/>
                    </a:lnTo>
                    <a:cubicBezTo>
                      <a:pt x="18138" y="940"/>
                      <a:pt x="19373" y="2128"/>
                      <a:pt x="20770" y="3676"/>
                    </a:cubicBezTo>
                    <a:cubicBezTo>
                      <a:pt x="22163" y="5260"/>
                      <a:pt x="23326" y="6736"/>
                      <a:pt x="24258" y="817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52" name="フリーフォーム: 図形 9751">
                <a:extLst>
                  <a:ext uri="{FF2B5EF4-FFF2-40B4-BE49-F238E27FC236}">
                    <a16:creationId xmlns:a16="http://schemas.microsoft.com/office/drawing/2014/main" id="{76267015-739F-1FD1-5C15-0F80A1380DDB}"/>
                  </a:ext>
                </a:extLst>
              </p:cNvPr>
              <p:cNvSpPr/>
              <p:nvPr/>
            </p:nvSpPr>
            <p:spPr>
              <a:xfrm>
                <a:off x="2634927" y="439523"/>
                <a:ext cx="24573" cy="28404"/>
              </a:xfrm>
              <a:custGeom>
                <a:avLst/>
                <a:gdLst>
                  <a:gd name="connsiteX0" fmla="*/ 12215 w 24573"/>
                  <a:gd name="connsiteY0" fmla="*/ 27436 h 28404"/>
                  <a:gd name="connsiteX1" fmla="*/ 7995 w 24573"/>
                  <a:gd name="connsiteY1" fmla="*/ 28228 h 28404"/>
                  <a:gd name="connsiteX2" fmla="*/ 4633 w 24573"/>
                  <a:gd name="connsiteY2" fmla="*/ 11416 h 28404"/>
                  <a:gd name="connsiteX3" fmla="*/ 929 w 24573"/>
                  <a:gd name="connsiteY3" fmla="*/ 12784 h 28404"/>
                  <a:gd name="connsiteX4" fmla="*/ 90 w 24573"/>
                  <a:gd name="connsiteY4" fmla="*/ 8824 h 28404"/>
                  <a:gd name="connsiteX5" fmla="*/ 3827 w 24573"/>
                  <a:gd name="connsiteY5" fmla="*/ 7564 h 28404"/>
                  <a:gd name="connsiteX6" fmla="*/ 2322 w 24573"/>
                  <a:gd name="connsiteY6" fmla="*/ 832 h 28404"/>
                  <a:gd name="connsiteX7" fmla="*/ 6523 w 24573"/>
                  <a:gd name="connsiteY7" fmla="*/ -68 h 28404"/>
                  <a:gd name="connsiteX8" fmla="*/ 7935 w 24573"/>
                  <a:gd name="connsiteY8" fmla="*/ 6412 h 28404"/>
                  <a:gd name="connsiteX9" fmla="*/ 11437 w 24573"/>
                  <a:gd name="connsiteY9" fmla="*/ 5152 h 28404"/>
                  <a:gd name="connsiteX10" fmla="*/ 9313 w 24573"/>
                  <a:gd name="connsiteY10" fmla="*/ 1624 h 28404"/>
                  <a:gd name="connsiteX11" fmla="*/ 12647 w 24573"/>
                  <a:gd name="connsiteY11" fmla="*/ -176 h 28404"/>
                  <a:gd name="connsiteX12" fmla="*/ 15408 w 24573"/>
                  <a:gd name="connsiteY12" fmla="*/ 4252 h 28404"/>
                  <a:gd name="connsiteX13" fmla="*/ 18151 w 24573"/>
                  <a:gd name="connsiteY13" fmla="*/ 3892 h 28404"/>
                  <a:gd name="connsiteX14" fmla="*/ 22878 w 24573"/>
                  <a:gd name="connsiteY14" fmla="*/ 6052 h 28404"/>
                  <a:gd name="connsiteX15" fmla="*/ 24664 w 24573"/>
                  <a:gd name="connsiteY15" fmla="*/ 11812 h 28404"/>
                  <a:gd name="connsiteX16" fmla="*/ 22633 w 24573"/>
                  <a:gd name="connsiteY16" fmla="*/ 17356 h 28404"/>
                  <a:gd name="connsiteX17" fmla="*/ 17284 w 24573"/>
                  <a:gd name="connsiteY17" fmla="*/ 19300 h 28404"/>
                  <a:gd name="connsiteX18" fmla="*/ 13579 w 24573"/>
                  <a:gd name="connsiteY18" fmla="*/ 18796 h 28404"/>
                  <a:gd name="connsiteX19" fmla="*/ 13658 w 24573"/>
                  <a:gd name="connsiteY19" fmla="*/ 14944 h 28404"/>
                  <a:gd name="connsiteX20" fmla="*/ 16603 w 24573"/>
                  <a:gd name="connsiteY20" fmla="*/ 15412 h 28404"/>
                  <a:gd name="connsiteX21" fmla="*/ 20434 w 24573"/>
                  <a:gd name="connsiteY21" fmla="*/ 11884 h 28404"/>
                  <a:gd name="connsiteX22" fmla="*/ 19735 w 24573"/>
                  <a:gd name="connsiteY22" fmla="*/ 8752 h 28404"/>
                  <a:gd name="connsiteX23" fmla="*/ 17874 w 24573"/>
                  <a:gd name="connsiteY23" fmla="*/ 7600 h 28404"/>
                  <a:gd name="connsiteX24" fmla="*/ 17222 w 24573"/>
                  <a:gd name="connsiteY24" fmla="*/ 7672 h 28404"/>
                  <a:gd name="connsiteX25" fmla="*/ 18601 w 24573"/>
                  <a:gd name="connsiteY25" fmla="*/ 10552 h 28404"/>
                  <a:gd name="connsiteX26" fmla="*/ 15023 w 24573"/>
                  <a:gd name="connsiteY26" fmla="*/ 12172 h 28404"/>
                  <a:gd name="connsiteX27" fmla="*/ 13269 w 24573"/>
                  <a:gd name="connsiteY27" fmla="*/ 8536 h 28404"/>
                  <a:gd name="connsiteX28" fmla="*/ 8726 w 24573"/>
                  <a:gd name="connsiteY28" fmla="*/ 10156 h 28404"/>
                  <a:gd name="connsiteX29" fmla="*/ 12215 w 24573"/>
                  <a:gd name="connsiteY29" fmla="*/ 27436 h 284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24573" h="28404">
                    <a:moveTo>
                      <a:pt x="12215" y="27436"/>
                    </a:moveTo>
                    <a:lnTo>
                      <a:pt x="7995" y="28228"/>
                    </a:lnTo>
                    <a:cubicBezTo>
                      <a:pt x="6995" y="22936"/>
                      <a:pt x="5872" y="17320"/>
                      <a:pt x="4633" y="11416"/>
                    </a:cubicBezTo>
                    <a:lnTo>
                      <a:pt x="929" y="12784"/>
                    </a:lnTo>
                    <a:lnTo>
                      <a:pt x="90" y="8824"/>
                    </a:lnTo>
                    <a:lnTo>
                      <a:pt x="3827" y="7564"/>
                    </a:lnTo>
                    <a:cubicBezTo>
                      <a:pt x="3301" y="5080"/>
                      <a:pt x="2797" y="2812"/>
                      <a:pt x="2322" y="832"/>
                    </a:cubicBezTo>
                    <a:lnTo>
                      <a:pt x="6523" y="-68"/>
                    </a:lnTo>
                    <a:lnTo>
                      <a:pt x="7935" y="6412"/>
                    </a:lnTo>
                    <a:cubicBezTo>
                      <a:pt x="9342" y="5872"/>
                      <a:pt x="10508" y="5476"/>
                      <a:pt x="11437" y="5152"/>
                    </a:cubicBezTo>
                    <a:cubicBezTo>
                      <a:pt x="10890" y="4217"/>
                      <a:pt x="10185" y="3028"/>
                      <a:pt x="9313" y="1624"/>
                    </a:cubicBezTo>
                    <a:lnTo>
                      <a:pt x="12647" y="-176"/>
                    </a:lnTo>
                    <a:cubicBezTo>
                      <a:pt x="13435" y="940"/>
                      <a:pt x="14353" y="2416"/>
                      <a:pt x="15408" y="4252"/>
                    </a:cubicBezTo>
                    <a:cubicBezTo>
                      <a:pt x="16513" y="4000"/>
                      <a:pt x="17428" y="3892"/>
                      <a:pt x="18151" y="3892"/>
                    </a:cubicBezTo>
                    <a:cubicBezTo>
                      <a:pt x="20117" y="3892"/>
                      <a:pt x="21690" y="4612"/>
                      <a:pt x="22878" y="6052"/>
                    </a:cubicBezTo>
                    <a:cubicBezTo>
                      <a:pt x="24070" y="7492"/>
                      <a:pt x="24664" y="9400"/>
                      <a:pt x="24664" y="11812"/>
                    </a:cubicBezTo>
                    <a:cubicBezTo>
                      <a:pt x="24664" y="14188"/>
                      <a:pt x="23987" y="16024"/>
                      <a:pt x="22633" y="17356"/>
                    </a:cubicBezTo>
                    <a:cubicBezTo>
                      <a:pt x="21287" y="18652"/>
                      <a:pt x="19505" y="19300"/>
                      <a:pt x="17284" y="19300"/>
                    </a:cubicBezTo>
                    <a:cubicBezTo>
                      <a:pt x="16157" y="19300"/>
                      <a:pt x="14922" y="19120"/>
                      <a:pt x="13579" y="18796"/>
                    </a:cubicBezTo>
                    <a:lnTo>
                      <a:pt x="13658" y="14944"/>
                    </a:lnTo>
                    <a:cubicBezTo>
                      <a:pt x="14774" y="15268"/>
                      <a:pt x="15753" y="15412"/>
                      <a:pt x="16603" y="15412"/>
                    </a:cubicBezTo>
                    <a:cubicBezTo>
                      <a:pt x="19156" y="15412"/>
                      <a:pt x="20434" y="14225"/>
                      <a:pt x="20434" y="11884"/>
                    </a:cubicBezTo>
                    <a:cubicBezTo>
                      <a:pt x="20434" y="10588"/>
                      <a:pt x="20200" y="9544"/>
                      <a:pt x="19735" y="8752"/>
                    </a:cubicBezTo>
                    <a:cubicBezTo>
                      <a:pt x="19278" y="7996"/>
                      <a:pt x="18659" y="7600"/>
                      <a:pt x="17874" y="7600"/>
                    </a:cubicBezTo>
                    <a:cubicBezTo>
                      <a:pt x="17658" y="7600"/>
                      <a:pt x="17442" y="7600"/>
                      <a:pt x="17222" y="7672"/>
                    </a:cubicBezTo>
                    <a:cubicBezTo>
                      <a:pt x="17791" y="8680"/>
                      <a:pt x="18252" y="9652"/>
                      <a:pt x="18601" y="10552"/>
                    </a:cubicBezTo>
                    <a:lnTo>
                      <a:pt x="15023" y="12172"/>
                    </a:lnTo>
                    <a:cubicBezTo>
                      <a:pt x="14587" y="11020"/>
                      <a:pt x="14004" y="9832"/>
                      <a:pt x="13269" y="8536"/>
                    </a:cubicBezTo>
                    <a:cubicBezTo>
                      <a:pt x="11938" y="8968"/>
                      <a:pt x="10422" y="9508"/>
                      <a:pt x="8726" y="10156"/>
                    </a:cubicBezTo>
                    <a:cubicBezTo>
                      <a:pt x="9968" y="16024"/>
                      <a:pt x="11131" y="21784"/>
                      <a:pt x="12215" y="2743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53" name="フリーフォーム: 図形 9752">
                <a:extLst>
                  <a:ext uri="{FF2B5EF4-FFF2-40B4-BE49-F238E27FC236}">
                    <a16:creationId xmlns:a16="http://schemas.microsoft.com/office/drawing/2014/main" id="{7DAFFF97-63F4-48EF-8518-6D02DB6B670B}"/>
                  </a:ext>
                </a:extLst>
              </p:cNvPr>
              <p:cNvSpPr/>
              <p:nvPr/>
            </p:nvSpPr>
            <p:spPr>
              <a:xfrm>
                <a:off x="2849141" y="439523"/>
                <a:ext cx="23565" cy="27864"/>
              </a:xfrm>
              <a:custGeom>
                <a:avLst/>
                <a:gdLst>
                  <a:gd name="connsiteX0" fmla="*/ 14168 w 23565"/>
                  <a:gd name="connsiteY0" fmla="*/ 22540 h 27864"/>
                  <a:gd name="connsiteX1" fmla="*/ 6680 w 23565"/>
                  <a:gd name="connsiteY1" fmla="*/ 27688 h 27864"/>
                  <a:gd name="connsiteX2" fmla="*/ 5316 w 23565"/>
                  <a:gd name="connsiteY2" fmla="*/ 24376 h 27864"/>
                  <a:gd name="connsiteX3" fmla="*/ 10215 w 23565"/>
                  <a:gd name="connsiteY3" fmla="*/ 21352 h 27864"/>
                  <a:gd name="connsiteX4" fmla="*/ 6464 w 23565"/>
                  <a:gd name="connsiteY4" fmla="*/ 15196 h 27864"/>
                  <a:gd name="connsiteX5" fmla="*/ 9643 w 23565"/>
                  <a:gd name="connsiteY5" fmla="*/ 13432 h 27864"/>
                  <a:gd name="connsiteX6" fmla="*/ 11734 w 23565"/>
                  <a:gd name="connsiteY6" fmla="*/ 17932 h 27864"/>
                  <a:gd name="connsiteX7" fmla="*/ 12199 w 23565"/>
                  <a:gd name="connsiteY7" fmla="*/ 10516 h 27864"/>
                  <a:gd name="connsiteX8" fmla="*/ 12199 w 23565"/>
                  <a:gd name="connsiteY8" fmla="*/ 6844 h 27864"/>
                  <a:gd name="connsiteX9" fmla="*/ 10060 w 23565"/>
                  <a:gd name="connsiteY9" fmla="*/ 7924 h 27864"/>
                  <a:gd name="connsiteX10" fmla="*/ 7998 w 23565"/>
                  <a:gd name="connsiteY10" fmla="*/ 10120 h 27864"/>
                  <a:gd name="connsiteX11" fmla="*/ 6230 w 23565"/>
                  <a:gd name="connsiteY11" fmla="*/ 13180 h 27864"/>
                  <a:gd name="connsiteX12" fmla="*/ 4974 w 23565"/>
                  <a:gd name="connsiteY12" fmla="*/ 16960 h 27864"/>
                  <a:gd name="connsiteX13" fmla="*/ 4279 w 23565"/>
                  <a:gd name="connsiteY13" fmla="*/ 21100 h 27864"/>
                  <a:gd name="connsiteX14" fmla="*/ 884 w 23565"/>
                  <a:gd name="connsiteY14" fmla="*/ 20956 h 27864"/>
                  <a:gd name="connsiteX15" fmla="*/ 106 w 23565"/>
                  <a:gd name="connsiteY15" fmla="*/ 12496 h 27864"/>
                  <a:gd name="connsiteX16" fmla="*/ 1114 w 23565"/>
                  <a:gd name="connsiteY16" fmla="*/ 1228 h 27864"/>
                  <a:gd name="connsiteX17" fmla="*/ 5114 w 23565"/>
                  <a:gd name="connsiteY17" fmla="*/ 1696 h 27864"/>
                  <a:gd name="connsiteX18" fmla="*/ 3890 w 23565"/>
                  <a:gd name="connsiteY18" fmla="*/ 11776 h 27864"/>
                  <a:gd name="connsiteX19" fmla="*/ 6821 w 23565"/>
                  <a:gd name="connsiteY19" fmla="*/ 6664 h 27864"/>
                  <a:gd name="connsiteX20" fmla="*/ 12123 w 23565"/>
                  <a:gd name="connsiteY20" fmla="*/ 3244 h 27864"/>
                  <a:gd name="connsiteX21" fmla="*/ 12123 w 23565"/>
                  <a:gd name="connsiteY21" fmla="*/ -176 h 27864"/>
                  <a:gd name="connsiteX22" fmla="*/ 16184 w 23565"/>
                  <a:gd name="connsiteY22" fmla="*/ -176 h 27864"/>
                  <a:gd name="connsiteX23" fmla="*/ 16184 w 23565"/>
                  <a:gd name="connsiteY23" fmla="*/ 2848 h 27864"/>
                  <a:gd name="connsiteX24" fmla="*/ 21534 w 23565"/>
                  <a:gd name="connsiteY24" fmla="*/ 5620 h 27864"/>
                  <a:gd name="connsiteX25" fmla="*/ 23672 w 23565"/>
                  <a:gd name="connsiteY25" fmla="*/ 12064 h 27864"/>
                  <a:gd name="connsiteX26" fmla="*/ 21206 w 23565"/>
                  <a:gd name="connsiteY26" fmla="*/ 19732 h 27864"/>
                  <a:gd name="connsiteX27" fmla="*/ 14650 w 23565"/>
                  <a:gd name="connsiteY27" fmla="*/ 22576 h 27864"/>
                  <a:gd name="connsiteX28" fmla="*/ 14168 w 23565"/>
                  <a:gd name="connsiteY28" fmla="*/ 22540 h 27864"/>
                  <a:gd name="connsiteX29" fmla="*/ 15486 w 23565"/>
                  <a:gd name="connsiteY29" fmla="*/ 18616 h 27864"/>
                  <a:gd name="connsiteX30" fmla="*/ 18369 w 23565"/>
                  <a:gd name="connsiteY30" fmla="*/ 16492 h 27864"/>
                  <a:gd name="connsiteX31" fmla="*/ 19424 w 23565"/>
                  <a:gd name="connsiteY31" fmla="*/ 11956 h 27864"/>
                  <a:gd name="connsiteX32" fmla="*/ 18571 w 23565"/>
                  <a:gd name="connsiteY32" fmla="*/ 8248 h 27864"/>
                  <a:gd name="connsiteX33" fmla="*/ 16339 w 23565"/>
                  <a:gd name="connsiteY33" fmla="*/ 6484 h 27864"/>
                  <a:gd name="connsiteX34" fmla="*/ 16306 w 23565"/>
                  <a:gd name="connsiteY34" fmla="*/ 12280 h 27864"/>
                  <a:gd name="connsiteX35" fmla="*/ 16072 w 23565"/>
                  <a:gd name="connsiteY35" fmla="*/ 15448 h 27864"/>
                  <a:gd name="connsiteX36" fmla="*/ 15486 w 23565"/>
                  <a:gd name="connsiteY36" fmla="*/ 18652 h 27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3565" h="27864">
                    <a:moveTo>
                      <a:pt x="14168" y="22540"/>
                    </a:moveTo>
                    <a:cubicBezTo>
                      <a:pt x="12494" y="25204"/>
                      <a:pt x="9999" y="26896"/>
                      <a:pt x="6680" y="27688"/>
                    </a:cubicBezTo>
                    <a:lnTo>
                      <a:pt x="5316" y="24376"/>
                    </a:lnTo>
                    <a:cubicBezTo>
                      <a:pt x="7702" y="23548"/>
                      <a:pt x="9337" y="22540"/>
                      <a:pt x="10215" y="21352"/>
                    </a:cubicBezTo>
                    <a:cubicBezTo>
                      <a:pt x="8563" y="20236"/>
                      <a:pt x="7310" y="18185"/>
                      <a:pt x="6464" y="15196"/>
                    </a:cubicBezTo>
                    <a:lnTo>
                      <a:pt x="9643" y="13432"/>
                    </a:lnTo>
                    <a:cubicBezTo>
                      <a:pt x="10136" y="15628"/>
                      <a:pt x="10834" y="17104"/>
                      <a:pt x="11734" y="17932"/>
                    </a:cubicBezTo>
                    <a:cubicBezTo>
                      <a:pt x="12044" y="16420"/>
                      <a:pt x="12199" y="13936"/>
                      <a:pt x="12199" y="10516"/>
                    </a:cubicBezTo>
                    <a:lnTo>
                      <a:pt x="12199" y="6844"/>
                    </a:lnTo>
                    <a:cubicBezTo>
                      <a:pt x="11436" y="7096"/>
                      <a:pt x="10723" y="7420"/>
                      <a:pt x="10060" y="7924"/>
                    </a:cubicBezTo>
                    <a:cubicBezTo>
                      <a:pt x="9409" y="8392"/>
                      <a:pt x="8721" y="9148"/>
                      <a:pt x="7998" y="10120"/>
                    </a:cubicBezTo>
                    <a:cubicBezTo>
                      <a:pt x="7285" y="11128"/>
                      <a:pt x="6698" y="12136"/>
                      <a:pt x="6230" y="13180"/>
                    </a:cubicBezTo>
                    <a:cubicBezTo>
                      <a:pt x="5766" y="14224"/>
                      <a:pt x="5348" y="15484"/>
                      <a:pt x="4974" y="16960"/>
                    </a:cubicBezTo>
                    <a:cubicBezTo>
                      <a:pt x="4603" y="18400"/>
                      <a:pt x="4372" y="19804"/>
                      <a:pt x="4279" y="21100"/>
                    </a:cubicBezTo>
                    <a:lnTo>
                      <a:pt x="884" y="20956"/>
                    </a:lnTo>
                    <a:cubicBezTo>
                      <a:pt x="366" y="18328"/>
                      <a:pt x="106" y="15520"/>
                      <a:pt x="106" y="12496"/>
                    </a:cubicBezTo>
                    <a:cubicBezTo>
                      <a:pt x="106" y="9076"/>
                      <a:pt x="441" y="5296"/>
                      <a:pt x="1114" y="1228"/>
                    </a:cubicBezTo>
                    <a:lnTo>
                      <a:pt x="5114" y="1696"/>
                    </a:lnTo>
                    <a:cubicBezTo>
                      <a:pt x="4434" y="4900"/>
                      <a:pt x="4023" y="8248"/>
                      <a:pt x="3890" y="11776"/>
                    </a:cubicBezTo>
                    <a:cubicBezTo>
                      <a:pt x="4365" y="10084"/>
                      <a:pt x="5341" y="8392"/>
                      <a:pt x="6821" y="6664"/>
                    </a:cubicBezTo>
                    <a:cubicBezTo>
                      <a:pt x="8307" y="4936"/>
                      <a:pt x="10075" y="3784"/>
                      <a:pt x="12123" y="3244"/>
                    </a:cubicBezTo>
                    <a:lnTo>
                      <a:pt x="12123" y="-176"/>
                    </a:lnTo>
                    <a:lnTo>
                      <a:pt x="16184" y="-176"/>
                    </a:lnTo>
                    <a:lnTo>
                      <a:pt x="16184" y="2848"/>
                    </a:lnTo>
                    <a:cubicBezTo>
                      <a:pt x="18322" y="2956"/>
                      <a:pt x="20108" y="3856"/>
                      <a:pt x="21534" y="5620"/>
                    </a:cubicBezTo>
                    <a:cubicBezTo>
                      <a:pt x="22959" y="7348"/>
                      <a:pt x="23672" y="9508"/>
                      <a:pt x="23672" y="12064"/>
                    </a:cubicBezTo>
                    <a:cubicBezTo>
                      <a:pt x="23672" y="15304"/>
                      <a:pt x="22851" y="17860"/>
                      <a:pt x="21206" y="19732"/>
                    </a:cubicBezTo>
                    <a:cubicBezTo>
                      <a:pt x="19575" y="21640"/>
                      <a:pt x="17390" y="22576"/>
                      <a:pt x="14650" y="22576"/>
                    </a:cubicBezTo>
                    <a:cubicBezTo>
                      <a:pt x="14546" y="22576"/>
                      <a:pt x="14388" y="22576"/>
                      <a:pt x="14168" y="22540"/>
                    </a:cubicBezTo>
                    <a:close/>
                    <a:moveTo>
                      <a:pt x="15486" y="18616"/>
                    </a:moveTo>
                    <a:cubicBezTo>
                      <a:pt x="16706" y="18400"/>
                      <a:pt x="17667" y="17716"/>
                      <a:pt x="18369" y="16492"/>
                    </a:cubicBezTo>
                    <a:cubicBezTo>
                      <a:pt x="19071" y="15268"/>
                      <a:pt x="19424" y="13792"/>
                      <a:pt x="19424" y="11956"/>
                    </a:cubicBezTo>
                    <a:cubicBezTo>
                      <a:pt x="19424" y="10516"/>
                      <a:pt x="19140" y="9256"/>
                      <a:pt x="18571" y="8248"/>
                    </a:cubicBezTo>
                    <a:cubicBezTo>
                      <a:pt x="18013" y="7240"/>
                      <a:pt x="17268" y="6628"/>
                      <a:pt x="16339" y="6484"/>
                    </a:cubicBezTo>
                    <a:cubicBezTo>
                      <a:pt x="16339" y="9400"/>
                      <a:pt x="16328" y="11344"/>
                      <a:pt x="16306" y="12280"/>
                    </a:cubicBezTo>
                    <a:cubicBezTo>
                      <a:pt x="16296" y="13216"/>
                      <a:pt x="16217" y="14296"/>
                      <a:pt x="16072" y="15448"/>
                    </a:cubicBezTo>
                    <a:cubicBezTo>
                      <a:pt x="15939" y="16600"/>
                      <a:pt x="15741" y="17680"/>
                      <a:pt x="15486" y="18652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54" name="フリーフォーム: 図形 9753">
                <a:extLst>
                  <a:ext uri="{FF2B5EF4-FFF2-40B4-BE49-F238E27FC236}">
                    <a16:creationId xmlns:a16="http://schemas.microsoft.com/office/drawing/2014/main" id="{49410884-004A-69C0-3CB0-E82BD71A7C90}"/>
                  </a:ext>
                </a:extLst>
              </p:cNvPr>
              <p:cNvSpPr/>
              <p:nvPr/>
            </p:nvSpPr>
            <p:spPr>
              <a:xfrm>
                <a:off x="3064576" y="439342"/>
                <a:ext cx="22679" cy="27936"/>
              </a:xfrm>
              <a:custGeom>
                <a:avLst/>
                <a:gdLst>
                  <a:gd name="connsiteX0" fmla="*/ 22803 w 22679"/>
                  <a:gd name="connsiteY0" fmla="*/ 23153 h 27936"/>
                  <a:gd name="connsiteX1" fmla="*/ 20618 w 22679"/>
                  <a:gd name="connsiteY1" fmla="*/ 26897 h 27936"/>
                  <a:gd name="connsiteX2" fmla="*/ 13440 w 22679"/>
                  <a:gd name="connsiteY2" fmla="*/ 21244 h 27936"/>
                  <a:gd name="connsiteX3" fmla="*/ 12104 w 22679"/>
                  <a:gd name="connsiteY3" fmla="*/ 26248 h 27936"/>
                  <a:gd name="connsiteX4" fmla="*/ 7672 w 22679"/>
                  <a:gd name="connsiteY4" fmla="*/ 27760 h 27936"/>
                  <a:gd name="connsiteX5" fmla="*/ 2121 w 22679"/>
                  <a:gd name="connsiteY5" fmla="*/ 26284 h 27936"/>
                  <a:gd name="connsiteX6" fmla="*/ 123 w 22679"/>
                  <a:gd name="connsiteY6" fmla="*/ 21892 h 27936"/>
                  <a:gd name="connsiteX7" fmla="*/ 2215 w 22679"/>
                  <a:gd name="connsiteY7" fmla="*/ 17357 h 27936"/>
                  <a:gd name="connsiteX8" fmla="*/ 7345 w 22679"/>
                  <a:gd name="connsiteY8" fmla="*/ 15700 h 27936"/>
                  <a:gd name="connsiteX9" fmla="*/ 9253 w 22679"/>
                  <a:gd name="connsiteY9" fmla="*/ 15844 h 27936"/>
                  <a:gd name="connsiteX10" fmla="*/ 9253 w 22679"/>
                  <a:gd name="connsiteY10" fmla="*/ -176 h 27936"/>
                  <a:gd name="connsiteX11" fmla="*/ 13501 w 22679"/>
                  <a:gd name="connsiteY11" fmla="*/ -176 h 27936"/>
                  <a:gd name="connsiteX12" fmla="*/ 13501 w 22679"/>
                  <a:gd name="connsiteY12" fmla="*/ 5621 h 27936"/>
                  <a:gd name="connsiteX13" fmla="*/ 21827 w 22679"/>
                  <a:gd name="connsiteY13" fmla="*/ 5621 h 27936"/>
                  <a:gd name="connsiteX14" fmla="*/ 21827 w 22679"/>
                  <a:gd name="connsiteY14" fmla="*/ 9472 h 27936"/>
                  <a:gd name="connsiteX15" fmla="*/ 13501 w 22679"/>
                  <a:gd name="connsiteY15" fmla="*/ 9472 h 27936"/>
                  <a:gd name="connsiteX16" fmla="*/ 13515 w 22679"/>
                  <a:gd name="connsiteY16" fmla="*/ 16852 h 27936"/>
                  <a:gd name="connsiteX17" fmla="*/ 22803 w 22679"/>
                  <a:gd name="connsiteY17" fmla="*/ 23153 h 27936"/>
                  <a:gd name="connsiteX18" fmla="*/ 9332 w 22679"/>
                  <a:gd name="connsiteY18" fmla="*/ 19732 h 27936"/>
                  <a:gd name="connsiteX19" fmla="*/ 7593 w 22679"/>
                  <a:gd name="connsiteY19" fmla="*/ 19480 h 27936"/>
                  <a:gd name="connsiteX20" fmla="*/ 5286 w 22679"/>
                  <a:gd name="connsiteY20" fmla="*/ 20057 h 27936"/>
                  <a:gd name="connsiteX21" fmla="*/ 4292 w 22679"/>
                  <a:gd name="connsiteY21" fmla="*/ 21712 h 27936"/>
                  <a:gd name="connsiteX22" fmla="*/ 5113 w 22679"/>
                  <a:gd name="connsiteY22" fmla="*/ 23296 h 27936"/>
                  <a:gd name="connsiteX23" fmla="*/ 7129 w 22679"/>
                  <a:gd name="connsiteY23" fmla="*/ 23873 h 27936"/>
                  <a:gd name="connsiteX24" fmla="*/ 8896 w 22679"/>
                  <a:gd name="connsiteY24" fmla="*/ 23296 h 27936"/>
                  <a:gd name="connsiteX25" fmla="*/ 9332 w 22679"/>
                  <a:gd name="connsiteY25" fmla="*/ 21677 h 27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2679" h="27936">
                    <a:moveTo>
                      <a:pt x="22803" y="23153"/>
                    </a:moveTo>
                    <a:lnTo>
                      <a:pt x="20618" y="26897"/>
                    </a:lnTo>
                    <a:cubicBezTo>
                      <a:pt x="18084" y="24376"/>
                      <a:pt x="15693" y="22504"/>
                      <a:pt x="13440" y="21244"/>
                    </a:cubicBezTo>
                    <a:cubicBezTo>
                      <a:pt x="13440" y="23549"/>
                      <a:pt x="12993" y="25204"/>
                      <a:pt x="12104" y="26248"/>
                    </a:cubicBezTo>
                    <a:cubicBezTo>
                      <a:pt x="11226" y="27256"/>
                      <a:pt x="9750" y="27760"/>
                      <a:pt x="7672" y="27760"/>
                    </a:cubicBezTo>
                    <a:cubicBezTo>
                      <a:pt x="5303" y="27760"/>
                      <a:pt x="3453" y="27256"/>
                      <a:pt x="2121" y="26284"/>
                    </a:cubicBezTo>
                    <a:cubicBezTo>
                      <a:pt x="789" y="25276"/>
                      <a:pt x="123" y="23800"/>
                      <a:pt x="123" y="21892"/>
                    </a:cubicBezTo>
                    <a:cubicBezTo>
                      <a:pt x="123" y="19948"/>
                      <a:pt x="818" y="18437"/>
                      <a:pt x="2215" y="17357"/>
                    </a:cubicBezTo>
                    <a:cubicBezTo>
                      <a:pt x="3612" y="16240"/>
                      <a:pt x="5322" y="15700"/>
                      <a:pt x="7345" y="15700"/>
                    </a:cubicBezTo>
                    <a:cubicBezTo>
                      <a:pt x="7924" y="15700"/>
                      <a:pt x="8561" y="15736"/>
                      <a:pt x="9253" y="15844"/>
                    </a:cubicBezTo>
                    <a:lnTo>
                      <a:pt x="9253" y="-176"/>
                    </a:lnTo>
                    <a:lnTo>
                      <a:pt x="13501" y="-176"/>
                    </a:lnTo>
                    <a:lnTo>
                      <a:pt x="13501" y="5621"/>
                    </a:lnTo>
                    <a:lnTo>
                      <a:pt x="21827" y="5621"/>
                    </a:lnTo>
                    <a:lnTo>
                      <a:pt x="21827" y="9472"/>
                    </a:lnTo>
                    <a:lnTo>
                      <a:pt x="13501" y="9472"/>
                    </a:lnTo>
                    <a:lnTo>
                      <a:pt x="13515" y="16852"/>
                    </a:lnTo>
                    <a:cubicBezTo>
                      <a:pt x="16442" y="18041"/>
                      <a:pt x="19538" y="20164"/>
                      <a:pt x="22803" y="23153"/>
                    </a:cubicBezTo>
                    <a:close/>
                    <a:moveTo>
                      <a:pt x="9332" y="19732"/>
                    </a:moveTo>
                    <a:cubicBezTo>
                      <a:pt x="8720" y="19552"/>
                      <a:pt x="8140" y="19480"/>
                      <a:pt x="7593" y="19480"/>
                    </a:cubicBezTo>
                    <a:cubicBezTo>
                      <a:pt x="6726" y="19480"/>
                      <a:pt x="5955" y="19661"/>
                      <a:pt x="5286" y="20057"/>
                    </a:cubicBezTo>
                    <a:cubicBezTo>
                      <a:pt x="4623" y="20453"/>
                      <a:pt x="4292" y="20993"/>
                      <a:pt x="4292" y="21712"/>
                    </a:cubicBezTo>
                    <a:cubicBezTo>
                      <a:pt x="4292" y="22397"/>
                      <a:pt x="4565" y="22937"/>
                      <a:pt x="5113" y="23296"/>
                    </a:cubicBezTo>
                    <a:cubicBezTo>
                      <a:pt x="5671" y="23693"/>
                      <a:pt x="6344" y="23873"/>
                      <a:pt x="7129" y="23873"/>
                    </a:cubicBezTo>
                    <a:cubicBezTo>
                      <a:pt x="8029" y="23873"/>
                      <a:pt x="8616" y="23693"/>
                      <a:pt x="8896" y="23296"/>
                    </a:cubicBezTo>
                    <a:cubicBezTo>
                      <a:pt x="9184" y="22937"/>
                      <a:pt x="9332" y="22397"/>
                      <a:pt x="9332" y="21677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55" name="フリーフォーム: 図形 9754">
                <a:extLst>
                  <a:ext uri="{FF2B5EF4-FFF2-40B4-BE49-F238E27FC236}">
                    <a16:creationId xmlns:a16="http://schemas.microsoft.com/office/drawing/2014/main" id="{740B8D59-85AA-C687-B7C2-DB11347CD1B9}"/>
                  </a:ext>
                </a:extLst>
              </p:cNvPr>
              <p:cNvSpPr/>
              <p:nvPr/>
            </p:nvSpPr>
            <p:spPr>
              <a:xfrm>
                <a:off x="1994296" y="440603"/>
                <a:ext cx="20012" cy="26675"/>
              </a:xfrm>
              <a:custGeom>
                <a:avLst/>
                <a:gdLst>
                  <a:gd name="connsiteX0" fmla="*/ 17637 w 20012"/>
                  <a:gd name="connsiteY0" fmla="*/ 1408 h 26675"/>
                  <a:gd name="connsiteX1" fmla="*/ 16863 w 20012"/>
                  <a:gd name="connsiteY1" fmla="*/ 5368 h 26675"/>
                  <a:gd name="connsiteX2" fmla="*/ 10117 w 20012"/>
                  <a:gd name="connsiteY2" fmla="*/ 4108 h 26675"/>
                  <a:gd name="connsiteX3" fmla="*/ 3093 w 20012"/>
                  <a:gd name="connsiteY3" fmla="*/ 3677 h 26675"/>
                  <a:gd name="connsiteX4" fmla="*/ 1714 w 20012"/>
                  <a:gd name="connsiteY4" fmla="*/ 3712 h 26675"/>
                  <a:gd name="connsiteX5" fmla="*/ 1747 w 20012"/>
                  <a:gd name="connsiteY5" fmla="*/ -176 h 26675"/>
                  <a:gd name="connsiteX6" fmla="*/ 9062 w 20012"/>
                  <a:gd name="connsiteY6" fmla="*/ 113 h 26675"/>
                  <a:gd name="connsiteX7" fmla="*/ 17637 w 20012"/>
                  <a:gd name="connsiteY7" fmla="*/ 1408 h 26675"/>
                  <a:gd name="connsiteX8" fmla="*/ 3918 w 20012"/>
                  <a:gd name="connsiteY8" fmla="*/ 26500 h 26675"/>
                  <a:gd name="connsiteX9" fmla="*/ 3295 w 20012"/>
                  <a:gd name="connsiteY9" fmla="*/ 22648 h 26675"/>
                  <a:gd name="connsiteX10" fmla="*/ 12522 w 20012"/>
                  <a:gd name="connsiteY10" fmla="*/ 20056 h 26675"/>
                  <a:gd name="connsiteX11" fmla="*/ 15729 w 20012"/>
                  <a:gd name="connsiteY11" fmla="*/ 13792 h 26675"/>
                  <a:gd name="connsiteX12" fmla="*/ 14707 w 20012"/>
                  <a:gd name="connsiteY12" fmla="*/ 11056 h 26675"/>
                  <a:gd name="connsiteX13" fmla="*/ 11992 w 20012"/>
                  <a:gd name="connsiteY13" fmla="*/ 10121 h 26675"/>
                  <a:gd name="connsiteX14" fmla="*/ 9451 w 20012"/>
                  <a:gd name="connsiteY14" fmla="*/ 10265 h 26675"/>
                  <a:gd name="connsiteX15" fmla="*/ 7032 w 20012"/>
                  <a:gd name="connsiteY15" fmla="*/ 10624 h 26675"/>
                  <a:gd name="connsiteX16" fmla="*/ 336 w 20012"/>
                  <a:gd name="connsiteY16" fmla="*/ 12137 h 26675"/>
                  <a:gd name="connsiteX17" fmla="*/ 40 w 20012"/>
                  <a:gd name="connsiteY17" fmla="*/ 8105 h 26675"/>
                  <a:gd name="connsiteX18" fmla="*/ 5264 w 20012"/>
                  <a:gd name="connsiteY18" fmla="*/ 7132 h 26675"/>
                  <a:gd name="connsiteX19" fmla="*/ 9296 w 20012"/>
                  <a:gd name="connsiteY19" fmla="*/ 6520 h 26675"/>
                  <a:gd name="connsiteX20" fmla="*/ 12410 w 20012"/>
                  <a:gd name="connsiteY20" fmla="*/ 6340 h 26675"/>
                  <a:gd name="connsiteX21" fmla="*/ 18040 w 20012"/>
                  <a:gd name="connsiteY21" fmla="*/ 8284 h 26675"/>
                  <a:gd name="connsiteX22" fmla="*/ 20053 w 20012"/>
                  <a:gd name="connsiteY22" fmla="*/ 13792 h 26675"/>
                  <a:gd name="connsiteX23" fmla="*/ 15790 w 20012"/>
                  <a:gd name="connsiteY23" fmla="*/ 22936 h 26675"/>
                  <a:gd name="connsiteX24" fmla="*/ 3918 w 20012"/>
                  <a:gd name="connsiteY24" fmla="*/ 26500 h 2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0012" h="26675">
                    <a:moveTo>
                      <a:pt x="17637" y="1408"/>
                    </a:moveTo>
                    <a:lnTo>
                      <a:pt x="16863" y="5368"/>
                    </a:lnTo>
                    <a:cubicBezTo>
                      <a:pt x="15135" y="4792"/>
                      <a:pt x="12889" y="4360"/>
                      <a:pt x="10117" y="4108"/>
                    </a:cubicBezTo>
                    <a:cubicBezTo>
                      <a:pt x="7359" y="3820"/>
                      <a:pt x="5016" y="3677"/>
                      <a:pt x="3093" y="3677"/>
                    </a:cubicBezTo>
                    <a:cubicBezTo>
                      <a:pt x="2611" y="3677"/>
                      <a:pt x="2150" y="3677"/>
                      <a:pt x="1714" y="3712"/>
                    </a:cubicBezTo>
                    <a:lnTo>
                      <a:pt x="1747" y="-176"/>
                    </a:lnTo>
                    <a:cubicBezTo>
                      <a:pt x="4350" y="-176"/>
                      <a:pt x="6790" y="-68"/>
                      <a:pt x="9062" y="113"/>
                    </a:cubicBezTo>
                    <a:cubicBezTo>
                      <a:pt x="11348" y="292"/>
                      <a:pt x="14206" y="725"/>
                      <a:pt x="17637" y="1408"/>
                    </a:cubicBezTo>
                    <a:close/>
                    <a:moveTo>
                      <a:pt x="3918" y="26500"/>
                    </a:moveTo>
                    <a:lnTo>
                      <a:pt x="3295" y="22648"/>
                    </a:lnTo>
                    <a:cubicBezTo>
                      <a:pt x="7316" y="22432"/>
                      <a:pt x="10391" y="21568"/>
                      <a:pt x="12522" y="20056"/>
                    </a:cubicBezTo>
                    <a:cubicBezTo>
                      <a:pt x="14660" y="18581"/>
                      <a:pt x="15729" y="16492"/>
                      <a:pt x="15729" y="13792"/>
                    </a:cubicBezTo>
                    <a:cubicBezTo>
                      <a:pt x="15729" y="12605"/>
                      <a:pt x="15387" y="11704"/>
                      <a:pt x="14707" y="11056"/>
                    </a:cubicBezTo>
                    <a:cubicBezTo>
                      <a:pt x="14034" y="10444"/>
                      <a:pt x="13130" y="10121"/>
                      <a:pt x="11992" y="10121"/>
                    </a:cubicBezTo>
                    <a:cubicBezTo>
                      <a:pt x="11208" y="10121"/>
                      <a:pt x="10362" y="10156"/>
                      <a:pt x="9451" y="10265"/>
                    </a:cubicBezTo>
                    <a:cubicBezTo>
                      <a:pt x="8540" y="10372"/>
                      <a:pt x="7734" y="10480"/>
                      <a:pt x="7032" y="10624"/>
                    </a:cubicBezTo>
                    <a:cubicBezTo>
                      <a:pt x="6340" y="10768"/>
                      <a:pt x="4109" y="11272"/>
                      <a:pt x="336" y="12137"/>
                    </a:cubicBezTo>
                    <a:lnTo>
                      <a:pt x="40" y="8105"/>
                    </a:lnTo>
                    <a:lnTo>
                      <a:pt x="5264" y="7132"/>
                    </a:lnTo>
                    <a:cubicBezTo>
                      <a:pt x="6772" y="6844"/>
                      <a:pt x="8115" y="6629"/>
                      <a:pt x="9296" y="6520"/>
                    </a:cubicBezTo>
                    <a:cubicBezTo>
                      <a:pt x="10473" y="6412"/>
                      <a:pt x="11514" y="6340"/>
                      <a:pt x="12410" y="6340"/>
                    </a:cubicBezTo>
                    <a:cubicBezTo>
                      <a:pt x="14829" y="6340"/>
                      <a:pt x="16705" y="6988"/>
                      <a:pt x="18040" y="8284"/>
                    </a:cubicBezTo>
                    <a:cubicBezTo>
                      <a:pt x="19383" y="9544"/>
                      <a:pt x="20053" y="11380"/>
                      <a:pt x="20053" y="13792"/>
                    </a:cubicBezTo>
                    <a:cubicBezTo>
                      <a:pt x="20053" y="17752"/>
                      <a:pt x="18634" y="20776"/>
                      <a:pt x="15790" y="22936"/>
                    </a:cubicBezTo>
                    <a:cubicBezTo>
                      <a:pt x="12950" y="25097"/>
                      <a:pt x="8990" y="26284"/>
                      <a:pt x="3918" y="26500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56" name="フリーフォーム: 図形 9755">
                <a:extLst>
                  <a:ext uri="{FF2B5EF4-FFF2-40B4-BE49-F238E27FC236}">
                    <a16:creationId xmlns:a16="http://schemas.microsoft.com/office/drawing/2014/main" id="{74CD7319-37C5-5D96-0ECD-49B1B622E92B}"/>
                  </a:ext>
                </a:extLst>
              </p:cNvPr>
              <p:cNvSpPr/>
              <p:nvPr/>
            </p:nvSpPr>
            <p:spPr>
              <a:xfrm>
                <a:off x="1780419" y="439991"/>
                <a:ext cx="25084" cy="27432"/>
              </a:xfrm>
              <a:custGeom>
                <a:avLst/>
                <a:gdLst>
                  <a:gd name="connsiteX0" fmla="*/ 12628 w 25084"/>
                  <a:gd name="connsiteY0" fmla="*/ 27256 h 27432"/>
                  <a:gd name="connsiteX1" fmla="*/ 12088 w 25084"/>
                  <a:gd name="connsiteY1" fmla="*/ 23512 h 27432"/>
                  <a:gd name="connsiteX2" fmla="*/ 20785 w 25084"/>
                  <a:gd name="connsiteY2" fmla="*/ 17680 h 27432"/>
                  <a:gd name="connsiteX3" fmla="*/ 17902 w 25084"/>
                  <a:gd name="connsiteY3" fmla="*/ 13217 h 27432"/>
                  <a:gd name="connsiteX4" fmla="*/ 11901 w 25084"/>
                  <a:gd name="connsiteY4" fmla="*/ 22217 h 27432"/>
                  <a:gd name="connsiteX5" fmla="*/ 4492 w 25084"/>
                  <a:gd name="connsiteY5" fmla="*/ 26032 h 27432"/>
                  <a:gd name="connsiteX6" fmla="*/ 1205 w 25084"/>
                  <a:gd name="connsiteY6" fmla="*/ 24664 h 27432"/>
                  <a:gd name="connsiteX7" fmla="*/ 24 w 25084"/>
                  <a:gd name="connsiteY7" fmla="*/ 20776 h 27432"/>
                  <a:gd name="connsiteX8" fmla="*/ 1857 w 25084"/>
                  <a:gd name="connsiteY8" fmla="*/ 15124 h 27432"/>
                  <a:gd name="connsiteX9" fmla="*/ 6706 w 25084"/>
                  <a:gd name="connsiteY9" fmla="*/ 10912 h 27432"/>
                  <a:gd name="connsiteX10" fmla="*/ 6677 w 25084"/>
                  <a:gd name="connsiteY10" fmla="*/ 6988 h 27432"/>
                  <a:gd name="connsiteX11" fmla="*/ 568 w 25084"/>
                  <a:gd name="connsiteY11" fmla="*/ 6988 h 27432"/>
                  <a:gd name="connsiteX12" fmla="*/ 568 w 25084"/>
                  <a:gd name="connsiteY12" fmla="*/ 3496 h 27432"/>
                  <a:gd name="connsiteX13" fmla="*/ 6770 w 25084"/>
                  <a:gd name="connsiteY13" fmla="*/ 3496 h 27432"/>
                  <a:gd name="connsiteX14" fmla="*/ 6879 w 25084"/>
                  <a:gd name="connsiteY14" fmla="*/ -176 h 27432"/>
                  <a:gd name="connsiteX15" fmla="*/ 11109 w 25084"/>
                  <a:gd name="connsiteY15" fmla="*/ -176 h 27432"/>
                  <a:gd name="connsiteX16" fmla="*/ 10968 w 25084"/>
                  <a:gd name="connsiteY16" fmla="*/ 3496 h 27432"/>
                  <a:gd name="connsiteX17" fmla="*/ 23388 w 25084"/>
                  <a:gd name="connsiteY17" fmla="*/ 3496 h 27432"/>
                  <a:gd name="connsiteX18" fmla="*/ 23388 w 25084"/>
                  <a:gd name="connsiteY18" fmla="*/ 6988 h 27432"/>
                  <a:gd name="connsiteX19" fmla="*/ 10784 w 25084"/>
                  <a:gd name="connsiteY19" fmla="*/ 6988 h 27432"/>
                  <a:gd name="connsiteX20" fmla="*/ 10752 w 25084"/>
                  <a:gd name="connsiteY20" fmla="*/ 9580 h 27432"/>
                  <a:gd name="connsiteX21" fmla="*/ 14006 w 25084"/>
                  <a:gd name="connsiteY21" fmla="*/ 9220 h 27432"/>
                  <a:gd name="connsiteX22" fmla="*/ 21977 w 25084"/>
                  <a:gd name="connsiteY22" fmla="*/ 11488 h 27432"/>
                  <a:gd name="connsiteX23" fmla="*/ 25109 w 25084"/>
                  <a:gd name="connsiteY23" fmla="*/ 17896 h 27432"/>
                  <a:gd name="connsiteX24" fmla="*/ 21682 w 25084"/>
                  <a:gd name="connsiteY24" fmla="*/ 24844 h 27432"/>
                  <a:gd name="connsiteX25" fmla="*/ 12970 w 25084"/>
                  <a:gd name="connsiteY25" fmla="*/ 27256 h 27432"/>
                  <a:gd name="connsiteX26" fmla="*/ 14334 w 25084"/>
                  <a:gd name="connsiteY26" fmla="*/ 12496 h 27432"/>
                  <a:gd name="connsiteX27" fmla="*/ 13790 w 25084"/>
                  <a:gd name="connsiteY27" fmla="*/ 12460 h 27432"/>
                  <a:gd name="connsiteX28" fmla="*/ 10738 w 25084"/>
                  <a:gd name="connsiteY28" fmla="*/ 13000 h 27432"/>
                  <a:gd name="connsiteX29" fmla="*/ 11216 w 25084"/>
                  <a:gd name="connsiteY29" fmla="*/ 18004 h 27432"/>
                  <a:gd name="connsiteX30" fmla="*/ 14334 w 25084"/>
                  <a:gd name="connsiteY30" fmla="*/ 12496 h 27432"/>
                  <a:gd name="connsiteX31" fmla="*/ 6954 w 25084"/>
                  <a:gd name="connsiteY31" fmla="*/ 14836 h 27432"/>
                  <a:gd name="connsiteX32" fmla="*/ 3977 w 25084"/>
                  <a:gd name="connsiteY32" fmla="*/ 20416 h 27432"/>
                  <a:gd name="connsiteX33" fmla="*/ 5050 w 25084"/>
                  <a:gd name="connsiteY33" fmla="*/ 22396 h 27432"/>
                  <a:gd name="connsiteX34" fmla="*/ 7869 w 25084"/>
                  <a:gd name="connsiteY34" fmla="*/ 20920 h 27432"/>
                  <a:gd name="connsiteX35" fmla="*/ 6954 w 25084"/>
                  <a:gd name="connsiteY35" fmla="*/ 14836 h 27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25084" h="27432">
                    <a:moveTo>
                      <a:pt x="12628" y="27256"/>
                    </a:moveTo>
                    <a:lnTo>
                      <a:pt x="12088" y="23512"/>
                    </a:lnTo>
                    <a:cubicBezTo>
                      <a:pt x="17884" y="23512"/>
                      <a:pt x="20785" y="21568"/>
                      <a:pt x="20785" y="17680"/>
                    </a:cubicBezTo>
                    <a:cubicBezTo>
                      <a:pt x="20785" y="15592"/>
                      <a:pt x="19824" y="14116"/>
                      <a:pt x="17902" y="13217"/>
                    </a:cubicBezTo>
                    <a:cubicBezTo>
                      <a:pt x="16433" y="16672"/>
                      <a:pt x="14431" y="19696"/>
                      <a:pt x="11901" y="22217"/>
                    </a:cubicBezTo>
                    <a:cubicBezTo>
                      <a:pt x="9370" y="24772"/>
                      <a:pt x="6897" y="26032"/>
                      <a:pt x="4492" y="26032"/>
                    </a:cubicBezTo>
                    <a:cubicBezTo>
                      <a:pt x="3084" y="26032"/>
                      <a:pt x="1990" y="25564"/>
                      <a:pt x="1205" y="24664"/>
                    </a:cubicBezTo>
                    <a:cubicBezTo>
                      <a:pt x="417" y="23728"/>
                      <a:pt x="24" y="22432"/>
                      <a:pt x="24" y="20776"/>
                    </a:cubicBezTo>
                    <a:cubicBezTo>
                      <a:pt x="24" y="18760"/>
                      <a:pt x="636" y="16888"/>
                      <a:pt x="1857" y="15124"/>
                    </a:cubicBezTo>
                    <a:cubicBezTo>
                      <a:pt x="3084" y="13360"/>
                      <a:pt x="4704" y="11956"/>
                      <a:pt x="6706" y="10912"/>
                    </a:cubicBezTo>
                    <a:cubicBezTo>
                      <a:pt x="6688" y="10012"/>
                      <a:pt x="6677" y="8717"/>
                      <a:pt x="6677" y="6988"/>
                    </a:cubicBezTo>
                    <a:lnTo>
                      <a:pt x="568" y="6988"/>
                    </a:lnTo>
                    <a:lnTo>
                      <a:pt x="568" y="3496"/>
                    </a:lnTo>
                    <a:lnTo>
                      <a:pt x="6770" y="3496"/>
                    </a:lnTo>
                    <a:cubicBezTo>
                      <a:pt x="6799" y="2668"/>
                      <a:pt x="6839" y="1444"/>
                      <a:pt x="6879" y="-176"/>
                    </a:cubicBezTo>
                    <a:lnTo>
                      <a:pt x="11109" y="-176"/>
                    </a:lnTo>
                    <a:cubicBezTo>
                      <a:pt x="11098" y="832"/>
                      <a:pt x="11051" y="2056"/>
                      <a:pt x="10968" y="3496"/>
                    </a:cubicBezTo>
                    <a:lnTo>
                      <a:pt x="23388" y="3496"/>
                    </a:lnTo>
                    <a:lnTo>
                      <a:pt x="23388" y="6988"/>
                    </a:lnTo>
                    <a:lnTo>
                      <a:pt x="10784" y="6988"/>
                    </a:lnTo>
                    <a:cubicBezTo>
                      <a:pt x="10763" y="8032"/>
                      <a:pt x="10752" y="8932"/>
                      <a:pt x="10752" y="9580"/>
                    </a:cubicBezTo>
                    <a:cubicBezTo>
                      <a:pt x="11846" y="9328"/>
                      <a:pt x="12934" y="9220"/>
                      <a:pt x="14006" y="9220"/>
                    </a:cubicBezTo>
                    <a:cubicBezTo>
                      <a:pt x="17243" y="9220"/>
                      <a:pt x="19900" y="9976"/>
                      <a:pt x="21977" y="11488"/>
                    </a:cubicBezTo>
                    <a:cubicBezTo>
                      <a:pt x="24065" y="12964"/>
                      <a:pt x="25109" y="15124"/>
                      <a:pt x="25109" y="17896"/>
                    </a:cubicBezTo>
                    <a:cubicBezTo>
                      <a:pt x="25109" y="20920"/>
                      <a:pt x="23964" y="23225"/>
                      <a:pt x="21682" y="24844"/>
                    </a:cubicBezTo>
                    <a:cubicBezTo>
                      <a:pt x="19396" y="26464"/>
                      <a:pt x="16494" y="27256"/>
                      <a:pt x="12970" y="27256"/>
                    </a:cubicBezTo>
                    <a:close/>
                    <a:moveTo>
                      <a:pt x="14334" y="12496"/>
                    </a:moveTo>
                    <a:cubicBezTo>
                      <a:pt x="14129" y="12460"/>
                      <a:pt x="13945" y="12460"/>
                      <a:pt x="13790" y="12460"/>
                    </a:cubicBezTo>
                    <a:cubicBezTo>
                      <a:pt x="12984" y="12460"/>
                      <a:pt x="11969" y="12640"/>
                      <a:pt x="10738" y="13000"/>
                    </a:cubicBezTo>
                    <a:cubicBezTo>
                      <a:pt x="10820" y="14800"/>
                      <a:pt x="10979" y="16456"/>
                      <a:pt x="11216" y="18004"/>
                    </a:cubicBezTo>
                    <a:cubicBezTo>
                      <a:pt x="12387" y="16456"/>
                      <a:pt x="13423" y="14620"/>
                      <a:pt x="14334" y="12496"/>
                    </a:cubicBezTo>
                    <a:close/>
                    <a:moveTo>
                      <a:pt x="6954" y="14836"/>
                    </a:moveTo>
                    <a:cubicBezTo>
                      <a:pt x="4970" y="16600"/>
                      <a:pt x="3977" y="18472"/>
                      <a:pt x="3977" y="20416"/>
                    </a:cubicBezTo>
                    <a:cubicBezTo>
                      <a:pt x="3977" y="21712"/>
                      <a:pt x="4333" y="22396"/>
                      <a:pt x="5050" y="22396"/>
                    </a:cubicBezTo>
                    <a:cubicBezTo>
                      <a:pt x="5845" y="22396"/>
                      <a:pt x="6785" y="21892"/>
                      <a:pt x="7869" y="20920"/>
                    </a:cubicBezTo>
                    <a:cubicBezTo>
                      <a:pt x="7455" y="19156"/>
                      <a:pt x="7152" y="17104"/>
                      <a:pt x="6954" y="1483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57" name="フリーフォーム: 図形 9756">
                <a:extLst>
                  <a:ext uri="{FF2B5EF4-FFF2-40B4-BE49-F238E27FC236}">
                    <a16:creationId xmlns:a16="http://schemas.microsoft.com/office/drawing/2014/main" id="{11FC5816-4394-EF9D-F02E-E3640A99AC59}"/>
                  </a:ext>
                </a:extLst>
              </p:cNvPr>
              <p:cNvSpPr/>
              <p:nvPr/>
            </p:nvSpPr>
            <p:spPr>
              <a:xfrm>
                <a:off x="1560503" y="514331"/>
                <a:ext cx="35996" cy="35207"/>
              </a:xfrm>
              <a:custGeom>
                <a:avLst/>
                <a:gdLst>
                  <a:gd name="connsiteX0" fmla="*/ 26957 w 35996"/>
                  <a:gd name="connsiteY0" fmla="*/ 2962 h 35207"/>
                  <a:gd name="connsiteX1" fmla="*/ 25240 w 35996"/>
                  <a:gd name="connsiteY1" fmla="*/ 7966 h 35207"/>
                  <a:gd name="connsiteX2" fmla="*/ 17669 w 35996"/>
                  <a:gd name="connsiteY2" fmla="*/ 5842 h 35207"/>
                  <a:gd name="connsiteX3" fmla="*/ 7744 w 35996"/>
                  <a:gd name="connsiteY3" fmla="*/ 4618 h 35207"/>
                  <a:gd name="connsiteX4" fmla="*/ 8521 w 35996"/>
                  <a:gd name="connsiteY4" fmla="*/ -170 h 35207"/>
                  <a:gd name="connsiteX5" fmla="*/ 19224 w 35996"/>
                  <a:gd name="connsiteY5" fmla="*/ 1090 h 35207"/>
                  <a:gd name="connsiteX6" fmla="*/ 26957 w 35996"/>
                  <a:gd name="connsiteY6" fmla="*/ 2962 h 35207"/>
                  <a:gd name="connsiteX7" fmla="*/ 9155 w 35996"/>
                  <a:gd name="connsiteY7" fmla="*/ 31690 h 35207"/>
                  <a:gd name="connsiteX8" fmla="*/ 10854 w 35996"/>
                  <a:gd name="connsiteY8" fmla="*/ 27154 h 35207"/>
                  <a:gd name="connsiteX9" fmla="*/ 16481 w 35996"/>
                  <a:gd name="connsiteY9" fmla="*/ 29458 h 35207"/>
                  <a:gd name="connsiteX10" fmla="*/ 17748 w 35996"/>
                  <a:gd name="connsiteY10" fmla="*/ 26182 h 35207"/>
                  <a:gd name="connsiteX11" fmla="*/ 17604 w 35996"/>
                  <a:gd name="connsiteY11" fmla="*/ 24094 h 35207"/>
                  <a:gd name="connsiteX12" fmla="*/ 17154 w 35996"/>
                  <a:gd name="connsiteY12" fmla="*/ 22222 h 35207"/>
                  <a:gd name="connsiteX13" fmla="*/ 16643 w 35996"/>
                  <a:gd name="connsiteY13" fmla="*/ 20890 h 35207"/>
                  <a:gd name="connsiteX14" fmla="*/ 14598 w 35996"/>
                  <a:gd name="connsiteY14" fmla="*/ 17326 h 35207"/>
                  <a:gd name="connsiteX15" fmla="*/ 13493 w 35996"/>
                  <a:gd name="connsiteY15" fmla="*/ 13330 h 35207"/>
                  <a:gd name="connsiteX16" fmla="*/ 15966 w 35996"/>
                  <a:gd name="connsiteY16" fmla="*/ 6814 h 35207"/>
                  <a:gd name="connsiteX17" fmla="*/ 20204 w 35996"/>
                  <a:gd name="connsiteY17" fmla="*/ 8794 h 35207"/>
                  <a:gd name="connsiteX18" fmla="*/ 18753 w 35996"/>
                  <a:gd name="connsiteY18" fmla="*/ 12538 h 35207"/>
                  <a:gd name="connsiteX19" fmla="*/ 19876 w 35996"/>
                  <a:gd name="connsiteY19" fmla="*/ 15490 h 35207"/>
                  <a:gd name="connsiteX20" fmla="*/ 21269 w 35996"/>
                  <a:gd name="connsiteY20" fmla="*/ 17866 h 35207"/>
                  <a:gd name="connsiteX21" fmla="*/ 22886 w 35996"/>
                  <a:gd name="connsiteY21" fmla="*/ 21862 h 35207"/>
                  <a:gd name="connsiteX22" fmla="*/ 23458 w 35996"/>
                  <a:gd name="connsiteY22" fmla="*/ 26542 h 35207"/>
                  <a:gd name="connsiteX23" fmla="*/ 21737 w 35996"/>
                  <a:gd name="connsiteY23" fmla="*/ 32626 h 35207"/>
                  <a:gd name="connsiteX24" fmla="*/ 17176 w 35996"/>
                  <a:gd name="connsiteY24" fmla="*/ 35038 h 35207"/>
                  <a:gd name="connsiteX25" fmla="*/ 9155 w 35996"/>
                  <a:gd name="connsiteY25" fmla="*/ 31690 h 35207"/>
                  <a:gd name="connsiteX26" fmla="*/ 36004 w 35996"/>
                  <a:gd name="connsiteY26" fmla="*/ 30934 h 35207"/>
                  <a:gd name="connsiteX27" fmla="*/ 30129 w 35996"/>
                  <a:gd name="connsiteY27" fmla="*/ 32374 h 35207"/>
                  <a:gd name="connsiteX28" fmla="*/ 26979 w 35996"/>
                  <a:gd name="connsiteY28" fmla="*/ 21682 h 35207"/>
                  <a:gd name="connsiteX29" fmla="*/ 22864 w 35996"/>
                  <a:gd name="connsiteY29" fmla="*/ 13690 h 35207"/>
                  <a:gd name="connsiteX30" fmla="*/ 27756 w 35996"/>
                  <a:gd name="connsiteY30" fmla="*/ 11242 h 35207"/>
                  <a:gd name="connsiteX31" fmla="*/ 32587 w 35996"/>
                  <a:gd name="connsiteY31" fmla="*/ 20242 h 35207"/>
                  <a:gd name="connsiteX32" fmla="*/ 36004 w 35996"/>
                  <a:gd name="connsiteY32" fmla="*/ 30934 h 35207"/>
                  <a:gd name="connsiteX33" fmla="*/ 11384 w 35996"/>
                  <a:gd name="connsiteY33" fmla="*/ 14482 h 35207"/>
                  <a:gd name="connsiteX34" fmla="*/ 4673 w 35996"/>
                  <a:gd name="connsiteY34" fmla="*/ 33274 h 35207"/>
                  <a:gd name="connsiteX35" fmla="*/ 7 w 35996"/>
                  <a:gd name="connsiteY35" fmla="*/ 30106 h 35207"/>
                  <a:gd name="connsiteX36" fmla="*/ 3834 w 35996"/>
                  <a:gd name="connsiteY36" fmla="*/ 22438 h 35207"/>
                  <a:gd name="connsiteX37" fmla="*/ 6128 w 35996"/>
                  <a:gd name="connsiteY37" fmla="*/ 13582 h 35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35996" h="35207">
                    <a:moveTo>
                      <a:pt x="26957" y="2962"/>
                    </a:moveTo>
                    <a:lnTo>
                      <a:pt x="25240" y="7966"/>
                    </a:lnTo>
                    <a:cubicBezTo>
                      <a:pt x="22291" y="6958"/>
                      <a:pt x="19768" y="6238"/>
                      <a:pt x="17669" y="5842"/>
                    </a:cubicBezTo>
                    <a:cubicBezTo>
                      <a:pt x="15581" y="5446"/>
                      <a:pt x="12273" y="5050"/>
                      <a:pt x="7744" y="4618"/>
                    </a:cubicBezTo>
                    <a:lnTo>
                      <a:pt x="8521" y="-170"/>
                    </a:lnTo>
                    <a:cubicBezTo>
                      <a:pt x="13187" y="226"/>
                      <a:pt x="16755" y="658"/>
                      <a:pt x="19224" y="1090"/>
                    </a:cubicBezTo>
                    <a:cubicBezTo>
                      <a:pt x="21690" y="1522"/>
                      <a:pt x="24271" y="2134"/>
                      <a:pt x="26957" y="2962"/>
                    </a:cubicBezTo>
                    <a:close/>
                    <a:moveTo>
                      <a:pt x="9155" y="31690"/>
                    </a:moveTo>
                    <a:lnTo>
                      <a:pt x="10854" y="27154"/>
                    </a:lnTo>
                    <a:cubicBezTo>
                      <a:pt x="13065" y="28702"/>
                      <a:pt x="14940" y="29458"/>
                      <a:pt x="16481" y="29458"/>
                    </a:cubicBezTo>
                    <a:cubicBezTo>
                      <a:pt x="17327" y="29458"/>
                      <a:pt x="17748" y="28378"/>
                      <a:pt x="17748" y="26182"/>
                    </a:cubicBezTo>
                    <a:cubicBezTo>
                      <a:pt x="17748" y="25462"/>
                      <a:pt x="17702" y="24778"/>
                      <a:pt x="17604" y="24094"/>
                    </a:cubicBezTo>
                    <a:cubicBezTo>
                      <a:pt x="17507" y="23446"/>
                      <a:pt x="17360" y="22798"/>
                      <a:pt x="17154" y="22222"/>
                    </a:cubicBezTo>
                    <a:cubicBezTo>
                      <a:pt x="16964" y="21574"/>
                      <a:pt x="16791" y="21142"/>
                      <a:pt x="16643" y="20890"/>
                    </a:cubicBezTo>
                    <a:cubicBezTo>
                      <a:pt x="16492" y="20602"/>
                      <a:pt x="15811" y="19414"/>
                      <a:pt x="14598" y="17326"/>
                    </a:cubicBezTo>
                    <a:cubicBezTo>
                      <a:pt x="13860" y="16030"/>
                      <a:pt x="13493" y="14662"/>
                      <a:pt x="13493" y="13330"/>
                    </a:cubicBezTo>
                    <a:cubicBezTo>
                      <a:pt x="13493" y="11350"/>
                      <a:pt x="14317" y="9190"/>
                      <a:pt x="15966" y="6814"/>
                    </a:cubicBezTo>
                    <a:lnTo>
                      <a:pt x="20204" y="8794"/>
                    </a:lnTo>
                    <a:cubicBezTo>
                      <a:pt x="19235" y="10414"/>
                      <a:pt x="18753" y="11674"/>
                      <a:pt x="18753" y="12538"/>
                    </a:cubicBezTo>
                    <a:cubicBezTo>
                      <a:pt x="18753" y="13186"/>
                      <a:pt x="19127" y="14194"/>
                      <a:pt x="19876" y="15490"/>
                    </a:cubicBezTo>
                    <a:lnTo>
                      <a:pt x="21269" y="17866"/>
                    </a:lnTo>
                    <a:cubicBezTo>
                      <a:pt x="21964" y="19054"/>
                      <a:pt x="22504" y="20386"/>
                      <a:pt x="22886" y="21862"/>
                    </a:cubicBezTo>
                    <a:cubicBezTo>
                      <a:pt x="23267" y="23338"/>
                      <a:pt x="23458" y="24922"/>
                      <a:pt x="23458" y="26542"/>
                    </a:cubicBezTo>
                    <a:cubicBezTo>
                      <a:pt x="23458" y="28990"/>
                      <a:pt x="22886" y="31006"/>
                      <a:pt x="21737" y="32626"/>
                    </a:cubicBezTo>
                    <a:cubicBezTo>
                      <a:pt x="20592" y="34246"/>
                      <a:pt x="19073" y="35038"/>
                      <a:pt x="17176" y="35038"/>
                    </a:cubicBezTo>
                    <a:cubicBezTo>
                      <a:pt x="14692" y="35038"/>
                      <a:pt x="12017" y="33922"/>
                      <a:pt x="9155" y="31690"/>
                    </a:cubicBezTo>
                    <a:close/>
                    <a:moveTo>
                      <a:pt x="36004" y="30934"/>
                    </a:moveTo>
                    <a:lnTo>
                      <a:pt x="30129" y="32374"/>
                    </a:lnTo>
                    <a:cubicBezTo>
                      <a:pt x="29556" y="28882"/>
                      <a:pt x="28505" y="25318"/>
                      <a:pt x="26979" y="21682"/>
                    </a:cubicBezTo>
                    <a:cubicBezTo>
                      <a:pt x="25449" y="18082"/>
                      <a:pt x="24081" y="15418"/>
                      <a:pt x="22864" y="13690"/>
                    </a:cubicBezTo>
                    <a:lnTo>
                      <a:pt x="27756" y="11242"/>
                    </a:lnTo>
                    <a:cubicBezTo>
                      <a:pt x="29502" y="13654"/>
                      <a:pt x="31112" y="16678"/>
                      <a:pt x="32587" y="20242"/>
                    </a:cubicBezTo>
                    <a:cubicBezTo>
                      <a:pt x="34074" y="23806"/>
                      <a:pt x="35212" y="27370"/>
                      <a:pt x="36004" y="30934"/>
                    </a:cubicBezTo>
                    <a:close/>
                    <a:moveTo>
                      <a:pt x="11384" y="14482"/>
                    </a:moveTo>
                    <a:cubicBezTo>
                      <a:pt x="10347" y="22006"/>
                      <a:pt x="8111" y="28270"/>
                      <a:pt x="4673" y="33274"/>
                    </a:cubicBezTo>
                    <a:lnTo>
                      <a:pt x="7" y="30106"/>
                    </a:lnTo>
                    <a:cubicBezTo>
                      <a:pt x="1397" y="28018"/>
                      <a:pt x="2675" y="25462"/>
                      <a:pt x="3834" y="22438"/>
                    </a:cubicBezTo>
                    <a:cubicBezTo>
                      <a:pt x="5008" y="19450"/>
                      <a:pt x="5771" y="16498"/>
                      <a:pt x="6128" y="13582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58" name="フリーフォーム: 図形 9757">
                <a:extLst>
                  <a:ext uri="{FF2B5EF4-FFF2-40B4-BE49-F238E27FC236}">
                    <a16:creationId xmlns:a16="http://schemas.microsoft.com/office/drawing/2014/main" id="{CAF9C57F-4033-565D-F23D-721F00F4C47E}"/>
                  </a:ext>
                </a:extLst>
              </p:cNvPr>
              <p:cNvSpPr/>
              <p:nvPr/>
            </p:nvSpPr>
            <p:spPr>
              <a:xfrm>
                <a:off x="1456048" y="721223"/>
                <a:ext cx="31410" cy="37188"/>
              </a:xfrm>
              <a:custGeom>
                <a:avLst/>
                <a:gdLst>
                  <a:gd name="connsiteX0" fmla="*/ 12995 w 31410"/>
                  <a:gd name="connsiteY0" fmla="*/ -154 h 37188"/>
                  <a:gd name="connsiteX1" fmla="*/ 13035 w 31410"/>
                  <a:gd name="connsiteY1" fmla="*/ 2474 h 37188"/>
                  <a:gd name="connsiteX2" fmla="*/ 12974 w 31410"/>
                  <a:gd name="connsiteY2" fmla="*/ 5210 h 37188"/>
                  <a:gd name="connsiteX3" fmla="*/ 23594 w 31410"/>
                  <a:gd name="connsiteY3" fmla="*/ 5210 h 37188"/>
                  <a:gd name="connsiteX4" fmla="*/ 23594 w 31410"/>
                  <a:gd name="connsiteY4" fmla="*/ 10106 h 37188"/>
                  <a:gd name="connsiteX5" fmla="*/ 12542 w 31410"/>
                  <a:gd name="connsiteY5" fmla="*/ 10106 h 37188"/>
                  <a:gd name="connsiteX6" fmla="*/ 9798 w 31410"/>
                  <a:gd name="connsiteY6" fmla="*/ 24758 h 37188"/>
                  <a:gd name="connsiteX7" fmla="*/ 4827 w 31410"/>
                  <a:gd name="connsiteY7" fmla="*/ 37034 h 37188"/>
                  <a:gd name="connsiteX8" fmla="*/ -1 w 31410"/>
                  <a:gd name="connsiteY8" fmla="*/ 34226 h 37188"/>
                  <a:gd name="connsiteX9" fmla="*/ 4377 w 31410"/>
                  <a:gd name="connsiteY9" fmla="*/ 23103 h 37188"/>
                  <a:gd name="connsiteX10" fmla="*/ 6875 w 31410"/>
                  <a:gd name="connsiteY10" fmla="*/ 10106 h 37188"/>
                  <a:gd name="connsiteX11" fmla="*/ 1144 w 31410"/>
                  <a:gd name="connsiteY11" fmla="*/ 10106 h 37188"/>
                  <a:gd name="connsiteX12" fmla="*/ 1144 w 31410"/>
                  <a:gd name="connsiteY12" fmla="*/ 5210 h 37188"/>
                  <a:gd name="connsiteX13" fmla="*/ 7160 w 31410"/>
                  <a:gd name="connsiteY13" fmla="*/ 5210 h 37188"/>
                  <a:gd name="connsiteX14" fmla="*/ 7304 w 31410"/>
                  <a:gd name="connsiteY14" fmla="*/ -154 h 37188"/>
                  <a:gd name="connsiteX15" fmla="*/ 30531 w 31410"/>
                  <a:gd name="connsiteY15" fmla="*/ 12303 h 37188"/>
                  <a:gd name="connsiteX16" fmla="*/ 30304 w 31410"/>
                  <a:gd name="connsiteY16" fmla="*/ 17162 h 37188"/>
                  <a:gd name="connsiteX17" fmla="*/ 28360 w 31410"/>
                  <a:gd name="connsiteY17" fmla="*/ 17090 h 37188"/>
                  <a:gd name="connsiteX18" fmla="*/ 14586 w 31410"/>
                  <a:gd name="connsiteY18" fmla="*/ 18026 h 37188"/>
                  <a:gd name="connsiteX19" fmla="*/ 14281 w 31410"/>
                  <a:gd name="connsiteY19" fmla="*/ 13167 h 37188"/>
                  <a:gd name="connsiteX20" fmla="*/ 27953 w 31410"/>
                  <a:gd name="connsiteY20" fmla="*/ 12231 h 37188"/>
                  <a:gd name="connsiteX21" fmla="*/ 30531 w 31410"/>
                  <a:gd name="connsiteY21" fmla="*/ 12303 h 37188"/>
                  <a:gd name="connsiteX22" fmla="*/ 31409 w 31410"/>
                  <a:gd name="connsiteY22" fmla="*/ 35055 h 37188"/>
                  <a:gd name="connsiteX23" fmla="*/ 23633 w 31410"/>
                  <a:gd name="connsiteY23" fmla="*/ 35739 h 37188"/>
                  <a:gd name="connsiteX24" fmla="*/ 17722 w 31410"/>
                  <a:gd name="connsiteY24" fmla="*/ 35234 h 37188"/>
                  <a:gd name="connsiteX25" fmla="*/ 13708 w 31410"/>
                  <a:gd name="connsiteY25" fmla="*/ 33039 h 37188"/>
                  <a:gd name="connsiteX26" fmla="*/ 12257 w 31410"/>
                  <a:gd name="connsiteY26" fmla="*/ 28934 h 37188"/>
                  <a:gd name="connsiteX27" fmla="*/ 14957 w 31410"/>
                  <a:gd name="connsiteY27" fmla="*/ 22418 h 37188"/>
                  <a:gd name="connsiteX28" fmla="*/ 19461 w 31410"/>
                  <a:gd name="connsiteY28" fmla="*/ 24470 h 37188"/>
                  <a:gd name="connsiteX29" fmla="*/ 17844 w 31410"/>
                  <a:gd name="connsiteY29" fmla="*/ 28431 h 37188"/>
                  <a:gd name="connsiteX30" fmla="*/ 18395 w 31410"/>
                  <a:gd name="connsiteY30" fmla="*/ 29619 h 37188"/>
                  <a:gd name="connsiteX31" fmla="*/ 20627 w 31410"/>
                  <a:gd name="connsiteY31" fmla="*/ 30338 h 37188"/>
                  <a:gd name="connsiteX32" fmla="*/ 24227 w 31410"/>
                  <a:gd name="connsiteY32" fmla="*/ 30590 h 37188"/>
                  <a:gd name="connsiteX33" fmla="*/ 31164 w 31410"/>
                  <a:gd name="connsiteY33" fmla="*/ 29798 h 3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31410" h="37188">
                    <a:moveTo>
                      <a:pt x="12995" y="-154"/>
                    </a:moveTo>
                    <a:cubicBezTo>
                      <a:pt x="13021" y="351"/>
                      <a:pt x="13035" y="1250"/>
                      <a:pt x="13035" y="2474"/>
                    </a:cubicBezTo>
                    <a:cubicBezTo>
                      <a:pt x="13035" y="3410"/>
                      <a:pt x="13013" y="4311"/>
                      <a:pt x="12974" y="5210"/>
                    </a:cubicBezTo>
                    <a:lnTo>
                      <a:pt x="23594" y="5210"/>
                    </a:lnTo>
                    <a:lnTo>
                      <a:pt x="23594" y="10106"/>
                    </a:lnTo>
                    <a:lnTo>
                      <a:pt x="12542" y="10106"/>
                    </a:lnTo>
                    <a:cubicBezTo>
                      <a:pt x="12229" y="14643"/>
                      <a:pt x="11314" y="19539"/>
                      <a:pt x="9798" y="24758"/>
                    </a:cubicBezTo>
                    <a:cubicBezTo>
                      <a:pt x="8301" y="30015"/>
                      <a:pt x="6641" y="34082"/>
                      <a:pt x="4827" y="37034"/>
                    </a:cubicBezTo>
                    <a:lnTo>
                      <a:pt x="-1" y="34226"/>
                    </a:lnTo>
                    <a:cubicBezTo>
                      <a:pt x="1662" y="31311"/>
                      <a:pt x="3120" y="27603"/>
                      <a:pt x="4377" y="23103"/>
                    </a:cubicBezTo>
                    <a:cubicBezTo>
                      <a:pt x="5648" y="18603"/>
                      <a:pt x="6479" y="14282"/>
                      <a:pt x="6875" y="10106"/>
                    </a:cubicBezTo>
                    <a:lnTo>
                      <a:pt x="1144" y="10106"/>
                    </a:lnTo>
                    <a:lnTo>
                      <a:pt x="1144" y="5210"/>
                    </a:lnTo>
                    <a:lnTo>
                      <a:pt x="7160" y="5210"/>
                    </a:lnTo>
                    <a:cubicBezTo>
                      <a:pt x="7257" y="3015"/>
                      <a:pt x="7304" y="1215"/>
                      <a:pt x="7304" y="-154"/>
                    </a:cubicBezTo>
                    <a:close/>
                    <a:moveTo>
                      <a:pt x="30531" y="12303"/>
                    </a:moveTo>
                    <a:lnTo>
                      <a:pt x="30304" y="17162"/>
                    </a:lnTo>
                    <a:cubicBezTo>
                      <a:pt x="29678" y="17127"/>
                      <a:pt x="29030" y="17090"/>
                      <a:pt x="28360" y="17090"/>
                    </a:cubicBezTo>
                    <a:cubicBezTo>
                      <a:pt x="24663" y="17090"/>
                      <a:pt x="20073" y="17415"/>
                      <a:pt x="14586" y="18026"/>
                    </a:cubicBezTo>
                    <a:lnTo>
                      <a:pt x="14281" y="13167"/>
                    </a:lnTo>
                    <a:cubicBezTo>
                      <a:pt x="18813" y="12555"/>
                      <a:pt x="23367" y="12231"/>
                      <a:pt x="27953" y="12231"/>
                    </a:cubicBezTo>
                    <a:cubicBezTo>
                      <a:pt x="29001" y="12231"/>
                      <a:pt x="29861" y="12266"/>
                      <a:pt x="30531" y="12303"/>
                    </a:cubicBezTo>
                    <a:close/>
                    <a:moveTo>
                      <a:pt x="31409" y="35055"/>
                    </a:moveTo>
                    <a:cubicBezTo>
                      <a:pt x="29120" y="35523"/>
                      <a:pt x="26528" y="35739"/>
                      <a:pt x="23633" y="35739"/>
                    </a:cubicBezTo>
                    <a:cubicBezTo>
                      <a:pt x="21398" y="35739"/>
                      <a:pt x="19425" y="35558"/>
                      <a:pt x="17722" y="35234"/>
                    </a:cubicBezTo>
                    <a:cubicBezTo>
                      <a:pt x="16030" y="34910"/>
                      <a:pt x="14691" y="34191"/>
                      <a:pt x="13708" y="33039"/>
                    </a:cubicBezTo>
                    <a:cubicBezTo>
                      <a:pt x="12740" y="31886"/>
                      <a:pt x="12257" y="30518"/>
                      <a:pt x="12257" y="28934"/>
                    </a:cubicBezTo>
                    <a:cubicBezTo>
                      <a:pt x="12257" y="26811"/>
                      <a:pt x="13157" y="24651"/>
                      <a:pt x="14957" y="22418"/>
                    </a:cubicBezTo>
                    <a:lnTo>
                      <a:pt x="19461" y="24470"/>
                    </a:lnTo>
                    <a:cubicBezTo>
                      <a:pt x="18381" y="26127"/>
                      <a:pt x="17844" y="27423"/>
                      <a:pt x="17844" y="28431"/>
                    </a:cubicBezTo>
                    <a:cubicBezTo>
                      <a:pt x="17844" y="28934"/>
                      <a:pt x="18028" y="29330"/>
                      <a:pt x="18395" y="29619"/>
                    </a:cubicBezTo>
                    <a:cubicBezTo>
                      <a:pt x="18763" y="29907"/>
                      <a:pt x="19508" y="30159"/>
                      <a:pt x="20627" y="30338"/>
                    </a:cubicBezTo>
                    <a:cubicBezTo>
                      <a:pt x="21758" y="30518"/>
                      <a:pt x="22960" y="30590"/>
                      <a:pt x="24227" y="30590"/>
                    </a:cubicBezTo>
                    <a:cubicBezTo>
                      <a:pt x="26589" y="30590"/>
                      <a:pt x="28900" y="30338"/>
                      <a:pt x="31164" y="29798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59" name="フリーフォーム: 図形 9758">
                <a:extLst>
                  <a:ext uri="{FF2B5EF4-FFF2-40B4-BE49-F238E27FC236}">
                    <a16:creationId xmlns:a16="http://schemas.microsoft.com/office/drawing/2014/main" id="{9839B52E-BF3E-EDD6-796B-E4392AC143A0}"/>
                  </a:ext>
                </a:extLst>
              </p:cNvPr>
              <p:cNvSpPr/>
              <p:nvPr/>
            </p:nvSpPr>
            <p:spPr>
              <a:xfrm>
                <a:off x="2310221" y="721295"/>
                <a:ext cx="34524" cy="36936"/>
              </a:xfrm>
              <a:custGeom>
                <a:avLst/>
                <a:gdLst>
                  <a:gd name="connsiteX0" fmla="*/ 13493 w 34524"/>
                  <a:gd name="connsiteY0" fmla="*/ 4598 h 36936"/>
                  <a:gd name="connsiteX1" fmla="*/ 13410 w 34524"/>
                  <a:gd name="connsiteY1" fmla="*/ 7731 h 36936"/>
                  <a:gd name="connsiteX2" fmla="*/ 17932 w 34524"/>
                  <a:gd name="connsiteY2" fmla="*/ 7731 h 36936"/>
                  <a:gd name="connsiteX3" fmla="*/ 22432 w 34524"/>
                  <a:gd name="connsiteY3" fmla="*/ 10034 h 36936"/>
                  <a:gd name="connsiteX4" fmla="*/ 24153 w 34524"/>
                  <a:gd name="connsiteY4" fmla="*/ 15938 h 36936"/>
                  <a:gd name="connsiteX5" fmla="*/ 22414 w 34524"/>
                  <a:gd name="connsiteY5" fmla="*/ 30590 h 36936"/>
                  <a:gd name="connsiteX6" fmla="*/ 16499 w 34524"/>
                  <a:gd name="connsiteY6" fmla="*/ 36170 h 36936"/>
                  <a:gd name="connsiteX7" fmla="*/ 9623 w 34524"/>
                  <a:gd name="connsiteY7" fmla="*/ 33470 h 36936"/>
                  <a:gd name="connsiteX8" fmla="*/ 11135 w 34524"/>
                  <a:gd name="connsiteY8" fmla="*/ 28178 h 36936"/>
                  <a:gd name="connsiteX9" fmla="*/ 13594 w 34524"/>
                  <a:gd name="connsiteY9" fmla="*/ 29691 h 36936"/>
                  <a:gd name="connsiteX10" fmla="*/ 15556 w 34524"/>
                  <a:gd name="connsiteY10" fmla="*/ 30303 h 36936"/>
                  <a:gd name="connsiteX11" fmla="*/ 16600 w 34524"/>
                  <a:gd name="connsiteY11" fmla="*/ 29691 h 36936"/>
                  <a:gd name="connsiteX12" fmla="*/ 17522 w 34524"/>
                  <a:gd name="connsiteY12" fmla="*/ 27207 h 36936"/>
                  <a:gd name="connsiteX13" fmla="*/ 18238 w 34524"/>
                  <a:gd name="connsiteY13" fmla="*/ 22959 h 36936"/>
                  <a:gd name="connsiteX14" fmla="*/ 18483 w 34524"/>
                  <a:gd name="connsiteY14" fmla="*/ 17451 h 36936"/>
                  <a:gd name="connsiteX15" fmla="*/ 18299 w 34524"/>
                  <a:gd name="connsiteY15" fmla="*/ 14499 h 36936"/>
                  <a:gd name="connsiteX16" fmla="*/ 17684 w 34524"/>
                  <a:gd name="connsiteY16" fmla="*/ 13274 h 36936"/>
                  <a:gd name="connsiteX17" fmla="*/ 16622 w 34524"/>
                  <a:gd name="connsiteY17" fmla="*/ 12843 h 36936"/>
                  <a:gd name="connsiteX18" fmla="*/ 13040 w 34524"/>
                  <a:gd name="connsiteY18" fmla="*/ 12843 h 36936"/>
                  <a:gd name="connsiteX19" fmla="*/ 4446 w 34524"/>
                  <a:gd name="connsiteY19" fmla="*/ 36782 h 36936"/>
                  <a:gd name="connsiteX20" fmla="*/ 65 w 34524"/>
                  <a:gd name="connsiteY20" fmla="*/ 33507 h 36936"/>
                  <a:gd name="connsiteX21" fmla="*/ 4446 w 34524"/>
                  <a:gd name="connsiteY21" fmla="*/ 25191 h 36936"/>
                  <a:gd name="connsiteX22" fmla="*/ 7431 w 34524"/>
                  <a:gd name="connsiteY22" fmla="*/ 12843 h 36936"/>
                  <a:gd name="connsiteX23" fmla="*/ 1336 w 34524"/>
                  <a:gd name="connsiteY23" fmla="*/ 12843 h 36936"/>
                  <a:gd name="connsiteX24" fmla="*/ 1336 w 34524"/>
                  <a:gd name="connsiteY24" fmla="*/ 7731 h 36936"/>
                  <a:gd name="connsiteX25" fmla="*/ 7863 w 34524"/>
                  <a:gd name="connsiteY25" fmla="*/ 7731 h 36936"/>
                  <a:gd name="connsiteX26" fmla="*/ 7863 w 34524"/>
                  <a:gd name="connsiteY26" fmla="*/ -154 h 36936"/>
                  <a:gd name="connsiteX27" fmla="*/ 13493 w 34524"/>
                  <a:gd name="connsiteY27" fmla="*/ -154 h 36936"/>
                  <a:gd name="connsiteX28" fmla="*/ 34589 w 34524"/>
                  <a:gd name="connsiteY28" fmla="*/ 21662 h 36936"/>
                  <a:gd name="connsiteX29" fmla="*/ 29146 w 34524"/>
                  <a:gd name="connsiteY29" fmla="*/ 23210 h 36936"/>
                  <a:gd name="connsiteX30" fmla="*/ 26835 w 34524"/>
                  <a:gd name="connsiteY30" fmla="*/ 14750 h 36936"/>
                  <a:gd name="connsiteX31" fmla="*/ 24502 w 34524"/>
                  <a:gd name="connsiteY31" fmla="*/ 9494 h 36936"/>
                  <a:gd name="connsiteX32" fmla="*/ 22169 w 34524"/>
                  <a:gd name="connsiteY32" fmla="*/ 5462 h 36936"/>
                  <a:gd name="connsiteX33" fmla="*/ 26691 w 34524"/>
                  <a:gd name="connsiteY33" fmla="*/ 2510 h 36936"/>
                  <a:gd name="connsiteX34" fmla="*/ 31745 w 34524"/>
                  <a:gd name="connsiteY34" fmla="*/ 11691 h 36936"/>
                  <a:gd name="connsiteX35" fmla="*/ 34589 w 34524"/>
                  <a:gd name="connsiteY35" fmla="*/ 21662 h 36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4524" h="36936">
                    <a:moveTo>
                      <a:pt x="13493" y="4598"/>
                    </a:moveTo>
                    <a:cubicBezTo>
                      <a:pt x="13493" y="5462"/>
                      <a:pt x="13465" y="6507"/>
                      <a:pt x="13410" y="7731"/>
                    </a:cubicBezTo>
                    <a:lnTo>
                      <a:pt x="17932" y="7731"/>
                    </a:lnTo>
                    <a:cubicBezTo>
                      <a:pt x="19801" y="7731"/>
                      <a:pt x="21302" y="8486"/>
                      <a:pt x="22432" y="10034"/>
                    </a:cubicBezTo>
                    <a:cubicBezTo>
                      <a:pt x="23580" y="11547"/>
                      <a:pt x="24153" y="13526"/>
                      <a:pt x="24153" y="15938"/>
                    </a:cubicBezTo>
                    <a:cubicBezTo>
                      <a:pt x="24153" y="21986"/>
                      <a:pt x="23573" y="26846"/>
                      <a:pt x="22414" y="30590"/>
                    </a:cubicBezTo>
                    <a:cubicBezTo>
                      <a:pt x="21255" y="34298"/>
                      <a:pt x="19282" y="36170"/>
                      <a:pt x="16499" y="36170"/>
                    </a:cubicBezTo>
                    <a:cubicBezTo>
                      <a:pt x="14807" y="36170"/>
                      <a:pt x="12514" y="35271"/>
                      <a:pt x="9623" y="33470"/>
                    </a:cubicBezTo>
                    <a:lnTo>
                      <a:pt x="11135" y="28178"/>
                    </a:lnTo>
                    <a:cubicBezTo>
                      <a:pt x="11913" y="28755"/>
                      <a:pt x="12734" y="29258"/>
                      <a:pt x="13594" y="29691"/>
                    </a:cubicBezTo>
                    <a:cubicBezTo>
                      <a:pt x="14465" y="30087"/>
                      <a:pt x="15120" y="30303"/>
                      <a:pt x="15556" y="30303"/>
                    </a:cubicBezTo>
                    <a:cubicBezTo>
                      <a:pt x="15952" y="30303"/>
                      <a:pt x="16301" y="30087"/>
                      <a:pt x="16600" y="29691"/>
                    </a:cubicBezTo>
                    <a:cubicBezTo>
                      <a:pt x="16899" y="29295"/>
                      <a:pt x="17208" y="28467"/>
                      <a:pt x="17522" y="27207"/>
                    </a:cubicBezTo>
                    <a:cubicBezTo>
                      <a:pt x="17835" y="25983"/>
                      <a:pt x="18072" y="24579"/>
                      <a:pt x="18238" y="22959"/>
                    </a:cubicBezTo>
                    <a:cubicBezTo>
                      <a:pt x="18400" y="21338"/>
                      <a:pt x="18483" y="19502"/>
                      <a:pt x="18483" y="17451"/>
                    </a:cubicBezTo>
                    <a:cubicBezTo>
                      <a:pt x="18483" y="16047"/>
                      <a:pt x="18422" y="15074"/>
                      <a:pt x="18299" y="14499"/>
                    </a:cubicBezTo>
                    <a:cubicBezTo>
                      <a:pt x="18177" y="13959"/>
                      <a:pt x="17972" y="13526"/>
                      <a:pt x="17684" y="13274"/>
                    </a:cubicBezTo>
                    <a:cubicBezTo>
                      <a:pt x="17396" y="12986"/>
                      <a:pt x="17043" y="12843"/>
                      <a:pt x="16622" y="12843"/>
                    </a:cubicBezTo>
                    <a:lnTo>
                      <a:pt x="13040" y="12843"/>
                    </a:lnTo>
                    <a:cubicBezTo>
                      <a:pt x="12071" y="22383"/>
                      <a:pt x="9206" y="30375"/>
                      <a:pt x="4446" y="36782"/>
                    </a:cubicBezTo>
                    <a:lnTo>
                      <a:pt x="65" y="33507"/>
                    </a:lnTo>
                    <a:cubicBezTo>
                      <a:pt x="1498" y="31419"/>
                      <a:pt x="2956" y="28646"/>
                      <a:pt x="4446" y="25191"/>
                    </a:cubicBezTo>
                    <a:cubicBezTo>
                      <a:pt x="5933" y="21699"/>
                      <a:pt x="6927" y="17595"/>
                      <a:pt x="7431" y="12843"/>
                    </a:cubicBezTo>
                    <a:lnTo>
                      <a:pt x="1336" y="12843"/>
                    </a:lnTo>
                    <a:lnTo>
                      <a:pt x="1336" y="7731"/>
                    </a:lnTo>
                    <a:lnTo>
                      <a:pt x="7863" y="7731"/>
                    </a:lnTo>
                    <a:lnTo>
                      <a:pt x="7863" y="-154"/>
                    </a:lnTo>
                    <a:lnTo>
                      <a:pt x="13493" y="-154"/>
                    </a:lnTo>
                    <a:close/>
                    <a:moveTo>
                      <a:pt x="34589" y="21662"/>
                    </a:moveTo>
                    <a:lnTo>
                      <a:pt x="29146" y="23210"/>
                    </a:lnTo>
                    <a:cubicBezTo>
                      <a:pt x="28232" y="19250"/>
                      <a:pt x="27461" y="16407"/>
                      <a:pt x="26835" y="14750"/>
                    </a:cubicBezTo>
                    <a:cubicBezTo>
                      <a:pt x="26219" y="13058"/>
                      <a:pt x="25442" y="11295"/>
                      <a:pt x="24502" y="9494"/>
                    </a:cubicBezTo>
                    <a:cubicBezTo>
                      <a:pt x="23573" y="7659"/>
                      <a:pt x="22796" y="6327"/>
                      <a:pt x="22169" y="5462"/>
                    </a:cubicBezTo>
                    <a:lnTo>
                      <a:pt x="26691" y="2510"/>
                    </a:lnTo>
                    <a:cubicBezTo>
                      <a:pt x="28671" y="5175"/>
                      <a:pt x="30356" y="8234"/>
                      <a:pt x="31745" y="11691"/>
                    </a:cubicBezTo>
                    <a:cubicBezTo>
                      <a:pt x="33149" y="15146"/>
                      <a:pt x="34100" y="18494"/>
                      <a:pt x="34589" y="21662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60" name="フリーフォーム: 図形 9759">
                <a:extLst>
                  <a:ext uri="{FF2B5EF4-FFF2-40B4-BE49-F238E27FC236}">
                    <a16:creationId xmlns:a16="http://schemas.microsoft.com/office/drawing/2014/main" id="{2FC4A284-1A5D-771C-554D-A6D6B9994D05}"/>
                  </a:ext>
                </a:extLst>
              </p:cNvPr>
              <p:cNvSpPr/>
              <p:nvPr/>
            </p:nvSpPr>
            <p:spPr>
              <a:xfrm>
                <a:off x="2524763" y="720863"/>
                <a:ext cx="33012" cy="36755"/>
              </a:xfrm>
              <a:custGeom>
                <a:avLst/>
                <a:gdLst>
                  <a:gd name="connsiteX0" fmla="*/ 18665 w 33012"/>
                  <a:gd name="connsiteY0" fmla="*/ 1214 h 36755"/>
                  <a:gd name="connsiteX1" fmla="*/ 13243 w 33012"/>
                  <a:gd name="connsiteY1" fmla="*/ 15650 h 36755"/>
                  <a:gd name="connsiteX2" fmla="*/ 14982 w 33012"/>
                  <a:gd name="connsiteY2" fmla="*/ 15254 h 36755"/>
                  <a:gd name="connsiteX3" fmla="*/ 19547 w 33012"/>
                  <a:gd name="connsiteY3" fmla="*/ 19358 h 36755"/>
                  <a:gd name="connsiteX4" fmla="*/ 20141 w 33012"/>
                  <a:gd name="connsiteY4" fmla="*/ 26738 h 36755"/>
                  <a:gd name="connsiteX5" fmla="*/ 20875 w 33012"/>
                  <a:gd name="connsiteY5" fmla="*/ 30050 h 36755"/>
                  <a:gd name="connsiteX6" fmla="*/ 22535 w 33012"/>
                  <a:gd name="connsiteY6" fmla="*/ 31130 h 36755"/>
                  <a:gd name="connsiteX7" fmla="*/ 27406 w 33012"/>
                  <a:gd name="connsiteY7" fmla="*/ 18386 h 36755"/>
                  <a:gd name="connsiteX8" fmla="*/ 33094 w 33012"/>
                  <a:gd name="connsiteY8" fmla="*/ 19754 h 36755"/>
                  <a:gd name="connsiteX9" fmla="*/ 29288 w 33012"/>
                  <a:gd name="connsiteY9" fmla="*/ 32714 h 36755"/>
                  <a:gd name="connsiteX10" fmla="*/ 22290 w 33012"/>
                  <a:gd name="connsiteY10" fmla="*/ 36386 h 36755"/>
                  <a:gd name="connsiteX11" fmla="*/ 16703 w 33012"/>
                  <a:gd name="connsiteY11" fmla="*/ 34226 h 36755"/>
                  <a:gd name="connsiteX12" fmla="*/ 14655 w 33012"/>
                  <a:gd name="connsiteY12" fmla="*/ 26162 h 36755"/>
                  <a:gd name="connsiteX13" fmla="*/ 14572 w 33012"/>
                  <a:gd name="connsiteY13" fmla="*/ 23246 h 36755"/>
                  <a:gd name="connsiteX14" fmla="*/ 14223 w 33012"/>
                  <a:gd name="connsiteY14" fmla="*/ 21014 h 36755"/>
                  <a:gd name="connsiteX15" fmla="*/ 13445 w 33012"/>
                  <a:gd name="connsiteY15" fmla="*/ 20222 h 36755"/>
                  <a:gd name="connsiteX16" fmla="*/ 11339 w 33012"/>
                  <a:gd name="connsiteY16" fmla="*/ 21878 h 36755"/>
                  <a:gd name="connsiteX17" fmla="*/ 8329 w 33012"/>
                  <a:gd name="connsiteY17" fmla="*/ 29222 h 36755"/>
                  <a:gd name="connsiteX18" fmla="*/ 5791 w 33012"/>
                  <a:gd name="connsiteY18" fmla="*/ 36602 h 36755"/>
                  <a:gd name="connsiteX19" fmla="*/ 82 w 33012"/>
                  <a:gd name="connsiteY19" fmla="*/ 35198 h 36755"/>
                  <a:gd name="connsiteX20" fmla="*/ 7041 w 33012"/>
                  <a:gd name="connsiteY20" fmla="*/ 15326 h 36755"/>
                  <a:gd name="connsiteX21" fmla="*/ 12811 w 33012"/>
                  <a:gd name="connsiteY21" fmla="*/ -154 h 36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3012" h="36755">
                    <a:moveTo>
                      <a:pt x="18665" y="1214"/>
                    </a:moveTo>
                    <a:cubicBezTo>
                      <a:pt x="16401" y="7010"/>
                      <a:pt x="14593" y="11834"/>
                      <a:pt x="13243" y="15650"/>
                    </a:cubicBezTo>
                    <a:cubicBezTo>
                      <a:pt x="13830" y="15362"/>
                      <a:pt x="14410" y="15254"/>
                      <a:pt x="14982" y="15254"/>
                    </a:cubicBezTo>
                    <a:cubicBezTo>
                      <a:pt x="17412" y="15254"/>
                      <a:pt x="18931" y="16622"/>
                      <a:pt x="19547" y="19358"/>
                    </a:cubicBezTo>
                    <a:lnTo>
                      <a:pt x="20141" y="26738"/>
                    </a:lnTo>
                    <a:cubicBezTo>
                      <a:pt x="20238" y="28214"/>
                      <a:pt x="20483" y="29330"/>
                      <a:pt x="20875" y="30050"/>
                    </a:cubicBezTo>
                    <a:cubicBezTo>
                      <a:pt x="21286" y="30770"/>
                      <a:pt x="21836" y="31130"/>
                      <a:pt x="22535" y="31130"/>
                    </a:cubicBezTo>
                    <a:cubicBezTo>
                      <a:pt x="25005" y="31130"/>
                      <a:pt x="26628" y="26882"/>
                      <a:pt x="27406" y="18386"/>
                    </a:cubicBezTo>
                    <a:lnTo>
                      <a:pt x="33094" y="19754"/>
                    </a:lnTo>
                    <a:cubicBezTo>
                      <a:pt x="32316" y="25946"/>
                      <a:pt x="31045" y="30266"/>
                      <a:pt x="29288" y="32714"/>
                    </a:cubicBezTo>
                    <a:cubicBezTo>
                      <a:pt x="27542" y="35162"/>
                      <a:pt x="25206" y="36386"/>
                      <a:pt x="22290" y="36386"/>
                    </a:cubicBezTo>
                    <a:cubicBezTo>
                      <a:pt x="19763" y="36386"/>
                      <a:pt x="17902" y="35666"/>
                      <a:pt x="16703" y="34226"/>
                    </a:cubicBezTo>
                    <a:cubicBezTo>
                      <a:pt x="15515" y="32786"/>
                      <a:pt x="14835" y="30086"/>
                      <a:pt x="14655" y="26162"/>
                    </a:cubicBezTo>
                    <a:lnTo>
                      <a:pt x="14572" y="23246"/>
                    </a:lnTo>
                    <a:cubicBezTo>
                      <a:pt x="14546" y="22310"/>
                      <a:pt x="14428" y="21554"/>
                      <a:pt x="14223" y="21014"/>
                    </a:cubicBezTo>
                    <a:cubicBezTo>
                      <a:pt x="14032" y="20474"/>
                      <a:pt x="13772" y="20222"/>
                      <a:pt x="13445" y="20222"/>
                    </a:cubicBezTo>
                    <a:cubicBezTo>
                      <a:pt x="12819" y="20222"/>
                      <a:pt x="12117" y="20762"/>
                      <a:pt x="11339" y="21878"/>
                    </a:cubicBezTo>
                    <a:cubicBezTo>
                      <a:pt x="10576" y="22958"/>
                      <a:pt x="9571" y="25406"/>
                      <a:pt x="8329" y="29222"/>
                    </a:cubicBezTo>
                    <a:cubicBezTo>
                      <a:pt x="7444" y="31706"/>
                      <a:pt x="6598" y="34154"/>
                      <a:pt x="5791" y="36602"/>
                    </a:cubicBezTo>
                    <a:lnTo>
                      <a:pt x="82" y="35198"/>
                    </a:lnTo>
                    <a:lnTo>
                      <a:pt x="7041" y="15326"/>
                    </a:lnTo>
                    <a:cubicBezTo>
                      <a:pt x="7519" y="13958"/>
                      <a:pt x="9442" y="8810"/>
                      <a:pt x="12811" y="-154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61" name="フリーフォーム: 図形 9760">
                <a:extLst>
                  <a:ext uri="{FF2B5EF4-FFF2-40B4-BE49-F238E27FC236}">
                    <a16:creationId xmlns:a16="http://schemas.microsoft.com/office/drawing/2014/main" id="{486BE448-A546-B74D-761E-BE6AF30102AD}"/>
                  </a:ext>
                </a:extLst>
              </p:cNvPr>
              <p:cNvSpPr/>
              <p:nvPr/>
            </p:nvSpPr>
            <p:spPr>
              <a:xfrm>
                <a:off x="2738157" y="721439"/>
                <a:ext cx="33807" cy="36251"/>
              </a:xfrm>
              <a:custGeom>
                <a:avLst/>
                <a:gdLst>
                  <a:gd name="connsiteX0" fmla="*/ 12889 w 33807"/>
                  <a:gd name="connsiteY0" fmla="*/ 62 h 36251"/>
                  <a:gd name="connsiteX1" fmla="*/ 12522 w 33807"/>
                  <a:gd name="connsiteY1" fmla="*/ 6038 h 36251"/>
                  <a:gd name="connsiteX2" fmla="*/ 19459 w 33807"/>
                  <a:gd name="connsiteY2" fmla="*/ 6038 h 36251"/>
                  <a:gd name="connsiteX3" fmla="*/ 19459 w 33807"/>
                  <a:gd name="connsiteY3" fmla="*/ 10934 h 36251"/>
                  <a:gd name="connsiteX4" fmla="*/ 11885 w 33807"/>
                  <a:gd name="connsiteY4" fmla="*/ 10934 h 36251"/>
                  <a:gd name="connsiteX5" fmla="*/ 4498 w 33807"/>
                  <a:gd name="connsiteY5" fmla="*/ 31778 h 36251"/>
                  <a:gd name="connsiteX6" fmla="*/ 98 w 33807"/>
                  <a:gd name="connsiteY6" fmla="*/ 28538 h 36251"/>
                  <a:gd name="connsiteX7" fmla="*/ 6423 w 33807"/>
                  <a:gd name="connsiteY7" fmla="*/ 10934 h 36251"/>
                  <a:gd name="connsiteX8" fmla="*/ 1387 w 33807"/>
                  <a:gd name="connsiteY8" fmla="*/ 10934 h 36251"/>
                  <a:gd name="connsiteX9" fmla="*/ 1387 w 33807"/>
                  <a:gd name="connsiteY9" fmla="*/ 6038 h 36251"/>
                  <a:gd name="connsiteX10" fmla="*/ 7118 w 33807"/>
                  <a:gd name="connsiteY10" fmla="*/ 6038 h 36251"/>
                  <a:gd name="connsiteX11" fmla="*/ 7547 w 33807"/>
                  <a:gd name="connsiteY11" fmla="*/ -154 h 36251"/>
                  <a:gd name="connsiteX12" fmla="*/ 33906 w 33807"/>
                  <a:gd name="connsiteY12" fmla="*/ 12482 h 36251"/>
                  <a:gd name="connsiteX13" fmla="*/ 30324 w 33807"/>
                  <a:gd name="connsiteY13" fmla="*/ 15902 h 36251"/>
                  <a:gd name="connsiteX14" fmla="*/ 25169 w 33807"/>
                  <a:gd name="connsiteY14" fmla="*/ 9962 h 36251"/>
                  <a:gd name="connsiteX15" fmla="*/ 19787 w 33807"/>
                  <a:gd name="connsiteY15" fmla="*/ 5066 h 36251"/>
                  <a:gd name="connsiteX16" fmla="*/ 22526 w 33807"/>
                  <a:gd name="connsiteY16" fmla="*/ 1250 h 36251"/>
                  <a:gd name="connsiteX17" fmla="*/ 28340 w 33807"/>
                  <a:gd name="connsiteY17" fmla="*/ 6182 h 36251"/>
                  <a:gd name="connsiteX18" fmla="*/ 33906 w 33807"/>
                  <a:gd name="connsiteY18" fmla="*/ 12482 h 36251"/>
                  <a:gd name="connsiteX19" fmla="*/ 33906 w 33807"/>
                  <a:gd name="connsiteY19" fmla="*/ 29510 h 36251"/>
                  <a:gd name="connsiteX20" fmla="*/ 31245 w 33807"/>
                  <a:gd name="connsiteY20" fmla="*/ 34226 h 36251"/>
                  <a:gd name="connsiteX21" fmla="*/ 26007 w 33807"/>
                  <a:gd name="connsiteY21" fmla="*/ 29294 h 36251"/>
                  <a:gd name="connsiteX22" fmla="*/ 23999 w 33807"/>
                  <a:gd name="connsiteY22" fmla="*/ 34118 h 36251"/>
                  <a:gd name="connsiteX23" fmla="*/ 17389 w 33807"/>
                  <a:gd name="connsiteY23" fmla="*/ 36098 h 36251"/>
                  <a:gd name="connsiteX24" fmla="*/ 11229 w 33807"/>
                  <a:gd name="connsiteY24" fmla="*/ 34298 h 36251"/>
                  <a:gd name="connsiteX25" fmla="*/ 8774 w 33807"/>
                  <a:gd name="connsiteY25" fmla="*/ 29294 h 36251"/>
                  <a:gd name="connsiteX26" fmla="*/ 11251 w 33807"/>
                  <a:gd name="connsiteY26" fmla="*/ 23894 h 36251"/>
                  <a:gd name="connsiteX27" fmla="*/ 17288 w 33807"/>
                  <a:gd name="connsiteY27" fmla="*/ 21878 h 36251"/>
                  <a:gd name="connsiteX28" fmla="*/ 20298 w 33807"/>
                  <a:gd name="connsiteY28" fmla="*/ 22094 h 36251"/>
                  <a:gd name="connsiteX29" fmla="*/ 20298 w 33807"/>
                  <a:gd name="connsiteY29" fmla="*/ 11474 h 36251"/>
                  <a:gd name="connsiteX30" fmla="*/ 25964 w 33807"/>
                  <a:gd name="connsiteY30" fmla="*/ 11474 h 36251"/>
                  <a:gd name="connsiteX31" fmla="*/ 25964 w 33807"/>
                  <a:gd name="connsiteY31" fmla="*/ 23642 h 36251"/>
                  <a:gd name="connsiteX32" fmla="*/ 33906 w 33807"/>
                  <a:gd name="connsiteY32" fmla="*/ 29474 h 36251"/>
                  <a:gd name="connsiteX33" fmla="*/ 20276 w 33807"/>
                  <a:gd name="connsiteY33" fmla="*/ 26630 h 36251"/>
                  <a:gd name="connsiteX34" fmla="*/ 17637 w 33807"/>
                  <a:gd name="connsiteY34" fmla="*/ 26270 h 36251"/>
                  <a:gd name="connsiteX35" fmla="*/ 15200 w 33807"/>
                  <a:gd name="connsiteY35" fmla="*/ 26990 h 36251"/>
                  <a:gd name="connsiteX36" fmla="*/ 14178 w 33807"/>
                  <a:gd name="connsiteY36" fmla="*/ 28934 h 36251"/>
                  <a:gd name="connsiteX37" fmla="*/ 17331 w 33807"/>
                  <a:gd name="connsiteY37" fmla="*/ 31490 h 36251"/>
                  <a:gd name="connsiteX38" fmla="*/ 20276 w 33807"/>
                  <a:gd name="connsiteY38" fmla="*/ 29114 h 36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33807" h="36251">
                    <a:moveTo>
                      <a:pt x="12889" y="62"/>
                    </a:moveTo>
                    <a:cubicBezTo>
                      <a:pt x="12821" y="2222"/>
                      <a:pt x="12698" y="4238"/>
                      <a:pt x="12522" y="6038"/>
                    </a:cubicBezTo>
                    <a:lnTo>
                      <a:pt x="19459" y="6038"/>
                    </a:lnTo>
                    <a:lnTo>
                      <a:pt x="19459" y="10934"/>
                    </a:lnTo>
                    <a:lnTo>
                      <a:pt x="11885" y="10934"/>
                    </a:lnTo>
                    <a:cubicBezTo>
                      <a:pt x="10700" y="18890"/>
                      <a:pt x="8238" y="25838"/>
                      <a:pt x="4498" y="31778"/>
                    </a:cubicBezTo>
                    <a:lnTo>
                      <a:pt x="98" y="28538"/>
                    </a:lnTo>
                    <a:cubicBezTo>
                      <a:pt x="3057" y="23966"/>
                      <a:pt x="5167" y="18098"/>
                      <a:pt x="6423" y="10934"/>
                    </a:cubicBezTo>
                    <a:lnTo>
                      <a:pt x="1387" y="10934"/>
                    </a:lnTo>
                    <a:lnTo>
                      <a:pt x="1387" y="6038"/>
                    </a:lnTo>
                    <a:lnTo>
                      <a:pt x="7118" y="6038"/>
                    </a:lnTo>
                    <a:cubicBezTo>
                      <a:pt x="7352" y="4094"/>
                      <a:pt x="7493" y="2042"/>
                      <a:pt x="7547" y="-154"/>
                    </a:cubicBezTo>
                    <a:close/>
                    <a:moveTo>
                      <a:pt x="33906" y="12482"/>
                    </a:moveTo>
                    <a:lnTo>
                      <a:pt x="30324" y="15902"/>
                    </a:lnTo>
                    <a:cubicBezTo>
                      <a:pt x="29136" y="14210"/>
                      <a:pt x="27419" y="12230"/>
                      <a:pt x="25169" y="9962"/>
                    </a:cubicBezTo>
                    <a:cubicBezTo>
                      <a:pt x="22930" y="7658"/>
                      <a:pt x="21137" y="6038"/>
                      <a:pt x="19787" y="5066"/>
                    </a:cubicBezTo>
                    <a:lnTo>
                      <a:pt x="22526" y="1250"/>
                    </a:lnTo>
                    <a:cubicBezTo>
                      <a:pt x="24150" y="2294"/>
                      <a:pt x="26087" y="3914"/>
                      <a:pt x="28340" y="6182"/>
                    </a:cubicBezTo>
                    <a:cubicBezTo>
                      <a:pt x="30605" y="8378"/>
                      <a:pt x="32459" y="10502"/>
                      <a:pt x="33906" y="12482"/>
                    </a:cubicBezTo>
                    <a:close/>
                    <a:moveTo>
                      <a:pt x="33906" y="29510"/>
                    </a:moveTo>
                    <a:lnTo>
                      <a:pt x="31245" y="34226"/>
                    </a:lnTo>
                    <a:cubicBezTo>
                      <a:pt x="29157" y="31994"/>
                      <a:pt x="27411" y="30338"/>
                      <a:pt x="26007" y="29294"/>
                    </a:cubicBezTo>
                    <a:cubicBezTo>
                      <a:pt x="26007" y="31202"/>
                      <a:pt x="25338" y="32822"/>
                      <a:pt x="23999" y="34118"/>
                    </a:cubicBezTo>
                    <a:cubicBezTo>
                      <a:pt x="22663" y="35414"/>
                      <a:pt x="20460" y="36098"/>
                      <a:pt x="17389" y="36098"/>
                    </a:cubicBezTo>
                    <a:cubicBezTo>
                      <a:pt x="14923" y="36098"/>
                      <a:pt x="12867" y="35486"/>
                      <a:pt x="11229" y="34298"/>
                    </a:cubicBezTo>
                    <a:cubicBezTo>
                      <a:pt x="9595" y="33074"/>
                      <a:pt x="8774" y="31418"/>
                      <a:pt x="8774" y="29294"/>
                    </a:cubicBezTo>
                    <a:cubicBezTo>
                      <a:pt x="8774" y="27026"/>
                      <a:pt x="9602" y="25226"/>
                      <a:pt x="11251" y="23894"/>
                    </a:cubicBezTo>
                    <a:cubicBezTo>
                      <a:pt x="12903" y="22562"/>
                      <a:pt x="14916" y="21878"/>
                      <a:pt x="17288" y="21878"/>
                    </a:cubicBezTo>
                    <a:cubicBezTo>
                      <a:pt x="18379" y="21878"/>
                      <a:pt x="19383" y="21950"/>
                      <a:pt x="20298" y="22094"/>
                    </a:cubicBezTo>
                    <a:lnTo>
                      <a:pt x="20298" y="11474"/>
                    </a:lnTo>
                    <a:lnTo>
                      <a:pt x="25964" y="11474"/>
                    </a:lnTo>
                    <a:lnTo>
                      <a:pt x="25964" y="23642"/>
                    </a:lnTo>
                    <a:cubicBezTo>
                      <a:pt x="28081" y="24686"/>
                      <a:pt x="30727" y="26630"/>
                      <a:pt x="33906" y="29474"/>
                    </a:cubicBezTo>
                    <a:close/>
                    <a:moveTo>
                      <a:pt x="20276" y="26630"/>
                    </a:moveTo>
                    <a:cubicBezTo>
                      <a:pt x="19459" y="26378"/>
                      <a:pt x="18577" y="26270"/>
                      <a:pt x="17637" y="26270"/>
                    </a:cubicBezTo>
                    <a:cubicBezTo>
                      <a:pt x="16709" y="26270"/>
                      <a:pt x="15899" y="26522"/>
                      <a:pt x="15200" y="26990"/>
                    </a:cubicBezTo>
                    <a:cubicBezTo>
                      <a:pt x="14520" y="27458"/>
                      <a:pt x="14178" y="28106"/>
                      <a:pt x="14178" y="28934"/>
                    </a:cubicBezTo>
                    <a:cubicBezTo>
                      <a:pt x="14178" y="30662"/>
                      <a:pt x="15229" y="31490"/>
                      <a:pt x="17331" y="31490"/>
                    </a:cubicBezTo>
                    <a:cubicBezTo>
                      <a:pt x="19294" y="31490"/>
                      <a:pt x="20276" y="30698"/>
                      <a:pt x="20276" y="29114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62" name="フリーフォーム: 図形 9761">
                <a:extLst>
                  <a:ext uri="{FF2B5EF4-FFF2-40B4-BE49-F238E27FC236}">
                    <a16:creationId xmlns:a16="http://schemas.microsoft.com/office/drawing/2014/main" id="{43A4F676-2968-B428-08AE-40F2C9E6BF9E}"/>
                  </a:ext>
                </a:extLst>
              </p:cNvPr>
              <p:cNvSpPr/>
              <p:nvPr/>
            </p:nvSpPr>
            <p:spPr>
              <a:xfrm>
                <a:off x="2953023" y="721727"/>
                <a:ext cx="29282" cy="34992"/>
              </a:xfrm>
              <a:custGeom>
                <a:avLst/>
                <a:gdLst>
                  <a:gd name="connsiteX0" fmla="*/ 8157 w 29282"/>
                  <a:gd name="connsiteY0" fmla="*/ 638 h 34992"/>
                  <a:gd name="connsiteX1" fmla="*/ 5637 w 29282"/>
                  <a:gd name="connsiteY1" fmla="*/ 16442 h 34992"/>
                  <a:gd name="connsiteX2" fmla="*/ 7459 w 29282"/>
                  <a:gd name="connsiteY2" fmla="*/ 33542 h 34992"/>
                  <a:gd name="connsiteX3" fmla="*/ 1810 w 29282"/>
                  <a:gd name="connsiteY3" fmla="*/ 34838 h 34992"/>
                  <a:gd name="connsiteX4" fmla="*/ 115 w 29282"/>
                  <a:gd name="connsiteY4" fmla="*/ 18098 h 34992"/>
                  <a:gd name="connsiteX5" fmla="*/ 2426 w 29282"/>
                  <a:gd name="connsiteY5" fmla="*/ -154 h 34992"/>
                  <a:gd name="connsiteX6" fmla="*/ 29030 w 29282"/>
                  <a:gd name="connsiteY6" fmla="*/ 7694 h 34992"/>
                  <a:gd name="connsiteX7" fmla="*/ 27658 w 29282"/>
                  <a:gd name="connsiteY7" fmla="*/ 7658 h 34992"/>
                  <a:gd name="connsiteX8" fmla="*/ 20538 w 29282"/>
                  <a:gd name="connsiteY8" fmla="*/ 7766 h 34992"/>
                  <a:gd name="connsiteX9" fmla="*/ 10897 w 29282"/>
                  <a:gd name="connsiteY9" fmla="*/ 8306 h 34992"/>
                  <a:gd name="connsiteX10" fmla="*/ 10897 w 29282"/>
                  <a:gd name="connsiteY10" fmla="*/ 3338 h 34992"/>
                  <a:gd name="connsiteX11" fmla="*/ 26226 w 29282"/>
                  <a:gd name="connsiteY11" fmla="*/ 2654 h 34992"/>
                  <a:gd name="connsiteX12" fmla="*/ 29030 w 29282"/>
                  <a:gd name="connsiteY12" fmla="*/ 2762 h 34992"/>
                  <a:gd name="connsiteX13" fmla="*/ 29397 w 29282"/>
                  <a:gd name="connsiteY13" fmla="*/ 33326 h 34992"/>
                  <a:gd name="connsiteX14" fmla="*/ 22255 w 29282"/>
                  <a:gd name="connsiteY14" fmla="*/ 33794 h 34992"/>
                  <a:gd name="connsiteX15" fmla="*/ 12002 w 29282"/>
                  <a:gd name="connsiteY15" fmla="*/ 31742 h 34992"/>
                  <a:gd name="connsiteX16" fmla="*/ 9280 w 29282"/>
                  <a:gd name="connsiteY16" fmla="*/ 25802 h 34992"/>
                  <a:gd name="connsiteX17" fmla="*/ 12963 w 29282"/>
                  <a:gd name="connsiteY17" fmla="*/ 17018 h 34992"/>
                  <a:gd name="connsiteX18" fmla="*/ 17283 w 29282"/>
                  <a:gd name="connsiteY18" fmla="*/ 19430 h 34992"/>
                  <a:gd name="connsiteX19" fmla="*/ 14662 w 29282"/>
                  <a:gd name="connsiteY19" fmla="*/ 25622 h 34992"/>
                  <a:gd name="connsiteX20" fmla="*/ 16013 w 29282"/>
                  <a:gd name="connsiteY20" fmla="*/ 27926 h 34992"/>
                  <a:gd name="connsiteX21" fmla="*/ 21621 w 29282"/>
                  <a:gd name="connsiteY21" fmla="*/ 28754 h 34992"/>
                  <a:gd name="connsiteX22" fmla="*/ 29235 w 29282"/>
                  <a:gd name="connsiteY22" fmla="*/ 28178 h 349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9282" h="34992">
                    <a:moveTo>
                      <a:pt x="8157" y="638"/>
                    </a:moveTo>
                    <a:cubicBezTo>
                      <a:pt x="6476" y="6902"/>
                      <a:pt x="5637" y="12158"/>
                      <a:pt x="5637" y="16442"/>
                    </a:cubicBezTo>
                    <a:cubicBezTo>
                      <a:pt x="5637" y="22346"/>
                      <a:pt x="6246" y="28034"/>
                      <a:pt x="7459" y="33542"/>
                    </a:cubicBezTo>
                    <a:lnTo>
                      <a:pt x="1810" y="34838"/>
                    </a:lnTo>
                    <a:cubicBezTo>
                      <a:pt x="680" y="29150"/>
                      <a:pt x="115" y="23570"/>
                      <a:pt x="115" y="18098"/>
                    </a:cubicBezTo>
                    <a:cubicBezTo>
                      <a:pt x="115" y="12338"/>
                      <a:pt x="885" y="6254"/>
                      <a:pt x="2426" y="-154"/>
                    </a:cubicBezTo>
                    <a:close/>
                    <a:moveTo>
                      <a:pt x="29030" y="7694"/>
                    </a:moveTo>
                    <a:lnTo>
                      <a:pt x="27658" y="7658"/>
                    </a:lnTo>
                    <a:cubicBezTo>
                      <a:pt x="26226" y="7622"/>
                      <a:pt x="23850" y="7658"/>
                      <a:pt x="20538" y="7766"/>
                    </a:cubicBezTo>
                    <a:cubicBezTo>
                      <a:pt x="17222" y="7874"/>
                      <a:pt x="14007" y="8054"/>
                      <a:pt x="10897" y="8306"/>
                    </a:cubicBezTo>
                    <a:lnTo>
                      <a:pt x="10897" y="3338"/>
                    </a:lnTo>
                    <a:cubicBezTo>
                      <a:pt x="18277" y="2870"/>
                      <a:pt x="23389" y="2654"/>
                      <a:pt x="26226" y="2654"/>
                    </a:cubicBezTo>
                    <a:cubicBezTo>
                      <a:pt x="27356" y="2654"/>
                      <a:pt x="28292" y="2690"/>
                      <a:pt x="29030" y="2762"/>
                    </a:cubicBezTo>
                    <a:close/>
                    <a:moveTo>
                      <a:pt x="29397" y="33326"/>
                    </a:moveTo>
                    <a:cubicBezTo>
                      <a:pt x="26614" y="33650"/>
                      <a:pt x="24235" y="33794"/>
                      <a:pt x="22255" y="33794"/>
                    </a:cubicBezTo>
                    <a:cubicBezTo>
                      <a:pt x="17247" y="33794"/>
                      <a:pt x="13831" y="33110"/>
                      <a:pt x="12002" y="31742"/>
                    </a:cubicBezTo>
                    <a:cubicBezTo>
                      <a:pt x="10188" y="30338"/>
                      <a:pt x="9280" y="28358"/>
                      <a:pt x="9280" y="25802"/>
                    </a:cubicBezTo>
                    <a:cubicBezTo>
                      <a:pt x="9280" y="22814"/>
                      <a:pt x="10508" y="19898"/>
                      <a:pt x="12963" y="17018"/>
                    </a:cubicBezTo>
                    <a:lnTo>
                      <a:pt x="17283" y="19430"/>
                    </a:lnTo>
                    <a:cubicBezTo>
                      <a:pt x="15537" y="21482"/>
                      <a:pt x="14662" y="23534"/>
                      <a:pt x="14662" y="25622"/>
                    </a:cubicBezTo>
                    <a:cubicBezTo>
                      <a:pt x="14662" y="26558"/>
                      <a:pt x="15112" y="27350"/>
                      <a:pt x="16013" y="27926"/>
                    </a:cubicBezTo>
                    <a:cubicBezTo>
                      <a:pt x="16916" y="28466"/>
                      <a:pt x="18784" y="28754"/>
                      <a:pt x="21621" y="28754"/>
                    </a:cubicBezTo>
                    <a:cubicBezTo>
                      <a:pt x="23068" y="28754"/>
                      <a:pt x="25606" y="28538"/>
                      <a:pt x="29235" y="28178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63" name="フリーフォーム: 図形 9762">
                <a:extLst>
                  <a:ext uri="{FF2B5EF4-FFF2-40B4-BE49-F238E27FC236}">
                    <a16:creationId xmlns:a16="http://schemas.microsoft.com/office/drawing/2014/main" id="{BAF86D2F-5D85-A163-A284-5AC7FAA68E4F}"/>
                  </a:ext>
                </a:extLst>
              </p:cNvPr>
              <p:cNvSpPr/>
              <p:nvPr/>
            </p:nvSpPr>
            <p:spPr>
              <a:xfrm>
                <a:off x="3380210" y="721799"/>
                <a:ext cx="33408" cy="35207"/>
              </a:xfrm>
              <a:custGeom>
                <a:avLst/>
                <a:gdLst>
                  <a:gd name="connsiteX0" fmla="*/ 29668 w 33408"/>
                  <a:gd name="connsiteY0" fmla="*/ 34838 h 35207"/>
                  <a:gd name="connsiteX1" fmla="*/ 20596 w 33408"/>
                  <a:gd name="connsiteY1" fmla="*/ 35054 h 35207"/>
                  <a:gd name="connsiteX2" fmla="*/ 11488 w 33408"/>
                  <a:gd name="connsiteY2" fmla="*/ 34442 h 35207"/>
                  <a:gd name="connsiteX3" fmla="*/ 7168 w 33408"/>
                  <a:gd name="connsiteY3" fmla="*/ 31778 h 35207"/>
                  <a:gd name="connsiteX4" fmla="*/ 5584 w 33408"/>
                  <a:gd name="connsiteY4" fmla="*/ 25622 h 35207"/>
                  <a:gd name="connsiteX5" fmla="*/ 5584 w 33408"/>
                  <a:gd name="connsiteY5" fmla="*/ 13454 h 35207"/>
                  <a:gd name="connsiteX6" fmla="*/ 148 w 33408"/>
                  <a:gd name="connsiteY6" fmla="*/ 13454 h 35207"/>
                  <a:gd name="connsiteX7" fmla="*/ 148 w 33408"/>
                  <a:gd name="connsiteY7" fmla="*/ 8486 h 35207"/>
                  <a:gd name="connsiteX8" fmla="*/ 5584 w 33408"/>
                  <a:gd name="connsiteY8" fmla="*/ 8486 h 35207"/>
                  <a:gd name="connsiteX9" fmla="*/ 5584 w 33408"/>
                  <a:gd name="connsiteY9" fmla="*/ 422 h 35207"/>
                  <a:gd name="connsiteX10" fmla="*/ 11272 w 33408"/>
                  <a:gd name="connsiteY10" fmla="*/ 422 h 35207"/>
                  <a:gd name="connsiteX11" fmla="*/ 11272 w 33408"/>
                  <a:gd name="connsiteY11" fmla="*/ 8486 h 35207"/>
                  <a:gd name="connsiteX12" fmla="*/ 22288 w 33408"/>
                  <a:gd name="connsiteY12" fmla="*/ 8486 h 35207"/>
                  <a:gd name="connsiteX13" fmla="*/ 21964 w 33408"/>
                  <a:gd name="connsiteY13" fmla="*/ 242 h 35207"/>
                  <a:gd name="connsiteX14" fmla="*/ 27544 w 33408"/>
                  <a:gd name="connsiteY14" fmla="*/ -154 h 35207"/>
                  <a:gd name="connsiteX15" fmla="*/ 27868 w 33408"/>
                  <a:gd name="connsiteY15" fmla="*/ 8486 h 35207"/>
                  <a:gd name="connsiteX16" fmla="*/ 33556 w 33408"/>
                  <a:gd name="connsiteY16" fmla="*/ 8486 h 35207"/>
                  <a:gd name="connsiteX17" fmla="*/ 33556 w 33408"/>
                  <a:gd name="connsiteY17" fmla="*/ 13454 h 35207"/>
                  <a:gd name="connsiteX18" fmla="*/ 27796 w 33408"/>
                  <a:gd name="connsiteY18" fmla="*/ 13454 h 35207"/>
                  <a:gd name="connsiteX19" fmla="*/ 27040 w 33408"/>
                  <a:gd name="connsiteY19" fmla="*/ 21914 h 35207"/>
                  <a:gd name="connsiteX20" fmla="*/ 25384 w 33408"/>
                  <a:gd name="connsiteY20" fmla="*/ 24794 h 35207"/>
                  <a:gd name="connsiteX21" fmla="*/ 22324 w 33408"/>
                  <a:gd name="connsiteY21" fmla="*/ 25874 h 35207"/>
                  <a:gd name="connsiteX22" fmla="*/ 18364 w 33408"/>
                  <a:gd name="connsiteY22" fmla="*/ 24542 h 35207"/>
                  <a:gd name="connsiteX23" fmla="*/ 14260 w 33408"/>
                  <a:gd name="connsiteY23" fmla="*/ 21086 h 35207"/>
                  <a:gd name="connsiteX24" fmla="*/ 16240 w 33408"/>
                  <a:gd name="connsiteY24" fmla="*/ 16910 h 35207"/>
                  <a:gd name="connsiteX25" fmla="*/ 19192 w 33408"/>
                  <a:gd name="connsiteY25" fmla="*/ 19214 h 35207"/>
                  <a:gd name="connsiteX26" fmla="*/ 21100 w 33408"/>
                  <a:gd name="connsiteY26" fmla="*/ 20042 h 35207"/>
                  <a:gd name="connsiteX27" fmla="*/ 21640 w 33408"/>
                  <a:gd name="connsiteY27" fmla="*/ 19826 h 35207"/>
                  <a:gd name="connsiteX28" fmla="*/ 21892 w 33408"/>
                  <a:gd name="connsiteY28" fmla="*/ 19214 h 35207"/>
                  <a:gd name="connsiteX29" fmla="*/ 22072 w 33408"/>
                  <a:gd name="connsiteY29" fmla="*/ 17090 h 35207"/>
                  <a:gd name="connsiteX30" fmla="*/ 22288 w 33408"/>
                  <a:gd name="connsiteY30" fmla="*/ 13490 h 35207"/>
                  <a:gd name="connsiteX31" fmla="*/ 11308 w 33408"/>
                  <a:gd name="connsiteY31" fmla="*/ 13490 h 35207"/>
                  <a:gd name="connsiteX32" fmla="*/ 11308 w 33408"/>
                  <a:gd name="connsiteY32" fmla="*/ 25766 h 35207"/>
                  <a:gd name="connsiteX33" fmla="*/ 14944 w 33408"/>
                  <a:gd name="connsiteY33" fmla="*/ 29654 h 35207"/>
                  <a:gd name="connsiteX34" fmla="*/ 15484 w 33408"/>
                  <a:gd name="connsiteY34" fmla="*/ 29690 h 35207"/>
                  <a:gd name="connsiteX35" fmla="*/ 21244 w 33408"/>
                  <a:gd name="connsiteY35" fmla="*/ 29870 h 35207"/>
                  <a:gd name="connsiteX36" fmla="*/ 29704 w 33408"/>
                  <a:gd name="connsiteY36" fmla="*/ 29438 h 35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33408" h="35207">
                    <a:moveTo>
                      <a:pt x="29668" y="34838"/>
                    </a:moveTo>
                    <a:cubicBezTo>
                      <a:pt x="26140" y="34982"/>
                      <a:pt x="23116" y="35054"/>
                      <a:pt x="20596" y="35054"/>
                    </a:cubicBezTo>
                    <a:cubicBezTo>
                      <a:pt x="16348" y="35054"/>
                      <a:pt x="13324" y="34874"/>
                      <a:pt x="11488" y="34442"/>
                    </a:cubicBezTo>
                    <a:cubicBezTo>
                      <a:pt x="9688" y="34046"/>
                      <a:pt x="8248" y="33182"/>
                      <a:pt x="7168" y="31778"/>
                    </a:cubicBezTo>
                    <a:cubicBezTo>
                      <a:pt x="6088" y="30374"/>
                      <a:pt x="5584" y="28322"/>
                      <a:pt x="5584" y="25622"/>
                    </a:cubicBezTo>
                    <a:lnTo>
                      <a:pt x="5584" y="13454"/>
                    </a:lnTo>
                    <a:lnTo>
                      <a:pt x="148" y="13454"/>
                    </a:lnTo>
                    <a:lnTo>
                      <a:pt x="148" y="8486"/>
                    </a:lnTo>
                    <a:lnTo>
                      <a:pt x="5584" y="8486"/>
                    </a:lnTo>
                    <a:lnTo>
                      <a:pt x="5584" y="422"/>
                    </a:lnTo>
                    <a:lnTo>
                      <a:pt x="11272" y="422"/>
                    </a:lnTo>
                    <a:lnTo>
                      <a:pt x="11272" y="8486"/>
                    </a:lnTo>
                    <a:lnTo>
                      <a:pt x="22288" y="8486"/>
                    </a:lnTo>
                    <a:cubicBezTo>
                      <a:pt x="22252" y="5894"/>
                      <a:pt x="22144" y="3122"/>
                      <a:pt x="21964" y="242"/>
                    </a:cubicBezTo>
                    <a:lnTo>
                      <a:pt x="27544" y="-154"/>
                    </a:lnTo>
                    <a:cubicBezTo>
                      <a:pt x="27760" y="2474"/>
                      <a:pt x="27868" y="5354"/>
                      <a:pt x="27868" y="8486"/>
                    </a:cubicBezTo>
                    <a:lnTo>
                      <a:pt x="33556" y="8486"/>
                    </a:lnTo>
                    <a:lnTo>
                      <a:pt x="33556" y="13454"/>
                    </a:lnTo>
                    <a:lnTo>
                      <a:pt x="27796" y="13454"/>
                    </a:lnTo>
                    <a:cubicBezTo>
                      <a:pt x="27580" y="17882"/>
                      <a:pt x="27328" y="20690"/>
                      <a:pt x="27040" y="21914"/>
                    </a:cubicBezTo>
                    <a:cubicBezTo>
                      <a:pt x="26752" y="23102"/>
                      <a:pt x="26212" y="24074"/>
                      <a:pt x="25384" y="24794"/>
                    </a:cubicBezTo>
                    <a:cubicBezTo>
                      <a:pt x="24592" y="25514"/>
                      <a:pt x="23584" y="25874"/>
                      <a:pt x="22324" y="25874"/>
                    </a:cubicBezTo>
                    <a:cubicBezTo>
                      <a:pt x="21172" y="25874"/>
                      <a:pt x="19876" y="25442"/>
                      <a:pt x="18364" y="24542"/>
                    </a:cubicBezTo>
                    <a:cubicBezTo>
                      <a:pt x="16888" y="23642"/>
                      <a:pt x="15520" y="22490"/>
                      <a:pt x="14260" y="21086"/>
                    </a:cubicBezTo>
                    <a:lnTo>
                      <a:pt x="16240" y="16910"/>
                    </a:lnTo>
                    <a:cubicBezTo>
                      <a:pt x="17248" y="17846"/>
                      <a:pt x="18220" y="18638"/>
                      <a:pt x="19192" y="19214"/>
                    </a:cubicBezTo>
                    <a:cubicBezTo>
                      <a:pt x="20164" y="19754"/>
                      <a:pt x="20812" y="20042"/>
                      <a:pt x="21100" y="20042"/>
                    </a:cubicBezTo>
                    <a:cubicBezTo>
                      <a:pt x="21352" y="20042"/>
                      <a:pt x="21532" y="19970"/>
                      <a:pt x="21640" y="19826"/>
                    </a:cubicBezTo>
                    <a:cubicBezTo>
                      <a:pt x="21784" y="19646"/>
                      <a:pt x="21856" y="19466"/>
                      <a:pt x="21892" y="19214"/>
                    </a:cubicBezTo>
                    <a:cubicBezTo>
                      <a:pt x="21928" y="18962"/>
                      <a:pt x="22000" y="18278"/>
                      <a:pt x="22072" y="17090"/>
                    </a:cubicBezTo>
                    <a:cubicBezTo>
                      <a:pt x="22180" y="15902"/>
                      <a:pt x="22252" y="14678"/>
                      <a:pt x="22288" y="13490"/>
                    </a:cubicBezTo>
                    <a:lnTo>
                      <a:pt x="11308" y="13490"/>
                    </a:lnTo>
                    <a:lnTo>
                      <a:pt x="11308" y="25766"/>
                    </a:lnTo>
                    <a:cubicBezTo>
                      <a:pt x="11308" y="28178"/>
                      <a:pt x="12496" y="29474"/>
                      <a:pt x="14944" y="29654"/>
                    </a:cubicBezTo>
                    <a:lnTo>
                      <a:pt x="15484" y="29690"/>
                    </a:lnTo>
                    <a:cubicBezTo>
                      <a:pt x="17248" y="29798"/>
                      <a:pt x="19156" y="29870"/>
                      <a:pt x="21244" y="29870"/>
                    </a:cubicBezTo>
                    <a:cubicBezTo>
                      <a:pt x="24376" y="29870"/>
                      <a:pt x="27184" y="29726"/>
                      <a:pt x="29704" y="29438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64" name="フリーフォーム: 図形 9763">
                <a:extLst>
                  <a:ext uri="{FF2B5EF4-FFF2-40B4-BE49-F238E27FC236}">
                    <a16:creationId xmlns:a16="http://schemas.microsoft.com/office/drawing/2014/main" id="{D9C76C1C-C2AB-32A6-39E1-459822624EB8}"/>
                  </a:ext>
                </a:extLst>
              </p:cNvPr>
              <p:cNvSpPr/>
              <p:nvPr/>
            </p:nvSpPr>
            <p:spPr>
              <a:xfrm>
                <a:off x="3165556" y="721007"/>
                <a:ext cx="27666" cy="36432"/>
              </a:xfrm>
              <a:custGeom>
                <a:avLst/>
                <a:gdLst>
                  <a:gd name="connsiteX0" fmla="*/ 25486 w 27666"/>
                  <a:gd name="connsiteY0" fmla="*/ 4239 h 36432"/>
                  <a:gd name="connsiteX1" fmla="*/ 23355 w 27666"/>
                  <a:gd name="connsiteY1" fmla="*/ 9458 h 36432"/>
                  <a:gd name="connsiteX2" fmla="*/ 14679 w 27666"/>
                  <a:gd name="connsiteY2" fmla="*/ 6398 h 36432"/>
                  <a:gd name="connsiteX3" fmla="*/ 5920 w 27666"/>
                  <a:gd name="connsiteY3" fmla="*/ 4742 h 36432"/>
                  <a:gd name="connsiteX4" fmla="*/ 7169 w 27666"/>
                  <a:gd name="connsiteY4" fmla="*/ -154 h 36432"/>
                  <a:gd name="connsiteX5" fmla="*/ 25486 w 27666"/>
                  <a:gd name="connsiteY5" fmla="*/ 4239 h 36432"/>
                  <a:gd name="connsiteX6" fmla="*/ 5041 w 27666"/>
                  <a:gd name="connsiteY6" fmla="*/ 36279 h 36432"/>
                  <a:gd name="connsiteX7" fmla="*/ 4365 w 27666"/>
                  <a:gd name="connsiteY7" fmla="*/ 31058 h 36432"/>
                  <a:gd name="connsiteX8" fmla="*/ 17382 w 27666"/>
                  <a:gd name="connsiteY8" fmla="*/ 29438 h 36432"/>
                  <a:gd name="connsiteX9" fmla="*/ 21843 w 27666"/>
                  <a:gd name="connsiteY9" fmla="*/ 24038 h 36432"/>
                  <a:gd name="connsiteX10" fmla="*/ 20388 w 27666"/>
                  <a:gd name="connsiteY10" fmla="*/ 19827 h 36432"/>
                  <a:gd name="connsiteX11" fmla="*/ 16417 w 27666"/>
                  <a:gd name="connsiteY11" fmla="*/ 18350 h 36432"/>
                  <a:gd name="connsiteX12" fmla="*/ 9729 w 27666"/>
                  <a:gd name="connsiteY12" fmla="*/ 20474 h 36432"/>
                  <a:gd name="connsiteX13" fmla="*/ 4347 w 27666"/>
                  <a:gd name="connsiteY13" fmla="*/ 26054 h 36432"/>
                  <a:gd name="connsiteX14" fmla="*/ 131 w 27666"/>
                  <a:gd name="connsiteY14" fmla="*/ 23390 h 36432"/>
                  <a:gd name="connsiteX15" fmla="*/ 2914 w 27666"/>
                  <a:gd name="connsiteY15" fmla="*/ 6038 h 36432"/>
                  <a:gd name="connsiteX16" fmla="*/ 8663 w 27666"/>
                  <a:gd name="connsiteY16" fmla="*/ 6398 h 36432"/>
                  <a:gd name="connsiteX17" fmla="*/ 7230 w 27666"/>
                  <a:gd name="connsiteY17" fmla="*/ 17199 h 36432"/>
                  <a:gd name="connsiteX18" fmla="*/ 12061 w 27666"/>
                  <a:gd name="connsiteY18" fmla="*/ 14570 h 36432"/>
                  <a:gd name="connsiteX19" fmla="*/ 17361 w 27666"/>
                  <a:gd name="connsiteY19" fmla="*/ 13526 h 36432"/>
                  <a:gd name="connsiteX20" fmla="*/ 25036 w 27666"/>
                  <a:gd name="connsiteY20" fmla="*/ 16226 h 36432"/>
                  <a:gd name="connsiteX21" fmla="*/ 27797 w 27666"/>
                  <a:gd name="connsiteY21" fmla="*/ 24038 h 36432"/>
                  <a:gd name="connsiteX22" fmla="*/ 25504 w 27666"/>
                  <a:gd name="connsiteY22" fmla="*/ 30518 h 36432"/>
                  <a:gd name="connsiteX23" fmla="*/ 19182 w 27666"/>
                  <a:gd name="connsiteY23" fmla="*/ 34550 h 36432"/>
                  <a:gd name="connsiteX24" fmla="*/ 5041 w 27666"/>
                  <a:gd name="connsiteY24" fmla="*/ 36279 h 36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7666" h="36432">
                    <a:moveTo>
                      <a:pt x="25486" y="4239"/>
                    </a:moveTo>
                    <a:lnTo>
                      <a:pt x="23355" y="9458"/>
                    </a:lnTo>
                    <a:cubicBezTo>
                      <a:pt x="21076" y="8234"/>
                      <a:pt x="18185" y="7226"/>
                      <a:pt x="14679" y="6398"/>
                    </a:cubicBezTo>
                    <a:cubicBezTo>
                      <a:pt x="11187" y="5570"/>
                      <a:pt x="8267" y="5030"/>
                      <a:pt x="5920" y="4742"/>
                    </a:cubicBezTo>
                    <a:lnTo>
                      <a:pt x="7169" y="-154"/>
                    </a:lnTo>
                    <a:cubicBezTo>
                      <a:pt x="13869" y="674"/>
                      <a:pt x="19974" y="2150"/>
                      <a:pt x="25486" y="4239"/>
                    </a:cubicBezTo>
                    <a:close/>
                    <a:moveTo>
                      <a:pt x="5041" y="36279"/>
                    </a:moveTo>
                    <a:lnTo>
                      <a:pt x="4365" y="31058"/>
                    </a:lnTo>
                    <a:cubicBezTo>
                      <a:pt x="10067" y="31058"/>
                      <a:pt x="14405" y="30518"/>
                      <a:pt x="17382" y="29438"/>
                    </a:cubicBezTo>
                    <a:cubicBezTo>
                      <a:pt x="20356" y="28322"/>
                      <a:pt x="21843" y="26522"/>
                      <a:pt x="21843" y="24038"/>
                    </a:cubicBezTo>
                    <a:cubicBezTo>
                      <a:pt x="21843" y="22202"/>
                      <a:pt x="21357" y="20798"/>
                      <a:pt x="20388" y="19827"/>
                    </a:cubicBezTo>
                    <a:cubicBezTo>
                      <a:pt x="19434" y="18854"/>
                      <a:pt x="18109" y="18350"/>
                      <a:pt x="16417" y="18350"/>
                    </a:cubicBezTo>
                    <a:cubicBezTo>
                      <a:pt x="14182" y="18350"/>
                      <a:pt x="11950" y="19070"/>
                      <a:pt x="9729" y="20474"/>
                    </a:cubicBezTo>
                    <a:cubicBezTo>
                      <a:pt x="7504" y="21878"/>
                      <a:pt x="5707" y="23715"/>
                      <a:pt x="4347" y="26054"/>
                    </a:cubicBezTo>
                    <a:lnTo>
                      <a:pt x="131" y="23390"/>
                    </a:lnTo>
                    <a:cubicBezTo>
                      <a:pt x="1780" y="18602"/>
                      <a:pt x="2709" y="12842"/>
                      <a:pt x="2914" y="6038"/>
                    </a:cubicBezTo>
                    <a:lnTo>
                      <a:pt x="8663" y="6398"/>
                    </a:lnTo>
                    <a:cubicBezTo>
                      <a:pt x="8443" y="10755"/>
                      <a:pt x="7968" y="14354"/>
                      <a:pt x="7230" y="17199"/>
                    </a:cubicBezTo>
                    <a:cubicBezTo>
                      <a:pt x="8526" y="16154"/>
                      <a:pt x="10136" y="15255"/>
                      <a:pt x="12061" y="14570"/>
                    </a:cubicBezTo>
                    <a:cubicBezTo>
                      <a:pt x="13984" y="13886"/>
                      <a:pt x="15751" y="13526"/>
                      <a:pt x="17361" y="13526"/>
                    </a:cubicBezTo>
                    <a:cubicBezTo>
                      <a:pt x="20633" y="13526"/>
                      <a:pt x="23193" y="14426"/>
                      <a:pt x="25036" y="16226"/>
                    </a:cubicBezTo>
                    <a:cubicBezTo>
                      <a:pt x="26875" y="18026"/>
                      <a:pt x="27797" y="20618"/>
                      <a:pt x="27797" y="24038"/>
                    </a:cubicBezTo>
                    <a:cubicBezTo>
                      <a:pt x="27797" y="26594"/>
                      <a:pt x="27034" y="28755"/>
                      <a:pt x="25504" y="30518"/>
                    </a:cubicBezTo>
                    <a:cubicBezTo>
                      <a:pt x="23977" y="32319"/>
                      <a:pt x="21868" y="33650"/>
                      <a:pt x="19182" y="34550"/>
                    </a:cubicBezTo>
                    <a:cubicBezTo>
                      <a:pt x="16493" y="35486"/>
                      <a:pt x="11781" y="36062"/>
                      <a:pt x="5041" y="36279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65" name="フリーフォーム: 図形 9764">
                <a:extLst>
                  <a:ext uri="{FF2B5EF4-FFF2-40B4-BE49-F238E27FC236}">
                    <a16:creationId xmlns:a16="http://schemas.microsoft.com/office/drawing/2014/main" id="{E8E24C2F-E200-E8A3-B969-5FFE888989FC}"/>
                  </a:ext>
                </a:extLst>
              </p:cNvPr>
              <p:cNvSpPr/>
              <p:nvPr/>
            </p:nvSpPr>
            <p:spPr>
              <a:xfrm>
                <a:off x="2097288" y="720395"/>
                <a:ext cx="33642" cy="37188"/>
              </a:xfrm>
              <a:custGeom>
                <a:avLst/>
                <a:gdLst>
                  <a:gd name="connsiteX0" fmla="*/ 17567 w 33642"/>
                  <a:gd name="connsiteY0" fmla="*/ 18098 h 37188"/>
                  <a:gd name="connsiteX1" fmla="*/ 17527 w 33642"/>
                  <a:gd name="connsiteY1" fmla="*/ 16946 h 37188"/>
                  <a:gd name="connsiteX2" fmla="*/ 14622 w 33642"/>
                  <a:gd name="connsiteY2" fmla="*/ 15542 h 37188"/>
                  <a:gd name="connsiteX3" fmla="*/ 12617 w 33642"/>
                  <a:gd name="connsiteY3" fmla="*/ 16694 h 37188"/>
                  <a:gd name="connsiteX4" fmla="*/ 11734 w 33642"/>
                  <a:gd name="connsiteY4" fmla="*/ 19214 h 37188"/>
                  <a:gd name="connsiteX5" fmla="*/ 12390 w 33642"/>
                  <a:gd name="connsiteY5" fmla="*/ 21554 h 37188"/>
                  <a:gd name="connsiteX6" fmla="*/ 14111 w 33642"/>
                  <a:gd name="connsiteY6" fmla="*/ 22454 h 37188"/>
                  <a:gd name="connsiteX7" fmla="*/ 16627 w 33642"/>
                  <a:gd name="connsiteY7" fmla="*/ 21266 h 37188"/>
                  <a:gd name="connsiteX8" fmla="*/ 17567 w 33642"/>
                  <a:gd name="connsiteY8" fmla="*/ 18098 h 37188"/>
                  <a:gd name="connsiteX9" fmla="*/ 33691 w 33642"/>
                  <a:gd name="connsiteY9" fmla="*/ 8774 h 37188"/>
                  <a:gd name="connsiteX10" fmla="*/ 23543 w 33642"/>
                  <a:gd name="connsiteY10" fmla="*/ 8774 h 37188"/>
                  <a:gd name="connsiteX11" fmla="*/ 23543 w 33642"/>
                  <a:gd name="connsiteY11" fmla="*/ 16514 h 37188"/>
                  <a:gd name="connsiteX12" fmla="*/ 24709 w 33642"/>
                  <a:gd name="connsiteY12" fmla="*/ 22814 h 37188"/>
                  <a:gd name="connsiteX13" fmla="*/ 20738 w 33642"/>
                  <a:gd name="connsiteY13" fmla="*/ 32822 h 37188"/>
                  <a:gd name="connsiteX14" fmla="*/ 10097 w 33642"/>
                  <a:gd name="connsiteY14" fmla="*/ 37034 h 37188"/>
                  <a:gd name="connsiteX15" fmla="*/ 8664 w 33642"/>
                  <a:gd name="connsiteY15" fmla="*/ 32102 h 37188"/>
                  <a:gd name="connsiteX16" fmla="*/ 18589 w 33642"/>
                  <a:gd name="connsiteY16" fmla="*/ 25658 h 37188"/>
                  <a:gd name="connsiteX17" fmla="*/ 13822 w 33642"/>
                  <a:gd name="connsiteY17" fmla="*/ 27314 h 37188"/>
                  <a:gd name="connsiteX18" fmla="*/ 8440 w 33642"/>
                  <a:gd name="connsiteY18" fmla="*/ 25190 h 37188"/>
                  <a:gd name="connsiteX19" fmla="*/ 6270 w 33642"/>
                  <a:gd name="connsiteY19" fmla="*/ 19646 h 37188"/>
                  <a:gd name="connsiteX20" fmla="*/ 8541 w 33642"/>
                  <a:gd name="connsiteY20" fmla="*/ 13418 h 37188"/>
                  <a:gd name="connsiteX21" fmla="*/ 14251 w 33642"/>
                  <a:gd name="connsiteY21" fmla="*/ 10970 h 37188"/>
                  <a:gd name="connsiteX22" fmla="*/ 17505 w 33642"/>
                  <a:gd name="connsiteY22" fmla="*/ 11654 h 37188"/>
                  <a:gd name="connsiteX23" fmla="*/ 17505 w 33642"/>
                  <a:gd name="connsiteY23" fmla="*/ 8774 h 37188"/>
                  <a:gd name="connsiteX24" fmla="*/ 49 w 33642"/>
                  <a:gd name="connsiteY24" fmla="*/ 8774 h 37188"/>
                  <a:gd name="connsiteX25" fmla="*/ 49 w 33642"/>
                  <a:gd name="connsiteY25" fmla="*/ 3914 h 37188"/>
                  <a:gd name="connsiteX26" fmla="*/ 17505 w 33642"/>
                  <a:gd name="connsiteY26" fmla="*/ 3914 h 37188"/>
                  <a:gd name="connsiteX27" fmla="*/ 17505 w 33642"/>
                  <a:gd name="connsiteY27" fmla="*/ -154 h 37188"/>
                  <a:gd name="connsiteX28" fmla="*/ 23543 w 33642"/>
                  <a:gd name="connsiteY28" fmla="*/ -154 h 37188"/>
                  <a:gd name="connsiteX29" fmla="*/ 23543 w 33642"/>
                  <a:gd name="connsiteY29" fmla="*/ 3914 h 37188"/>
                  <a:gd name="connsiteX30" fmla="*/ 33691 w 33642"/>
                  <a:gd name="connsiteY30" fmla="*/ 3914 h 3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3642" h="37188">
                    <a:moveTo>
                      <a:pt x="17567" y="18098"/>
                    </a:moveTo>
                    <a:lnTo>
                      <a:pt x="17527" y="16946"/>
                    </a:lnTo>
                    <a:cubicBezTo>
                      <a:pt x="16994" y="16010"/>
                      <a:pt x="16026" y="15542"/>
                      <a:pt x="14622" y="15542"/>
                    </a:cubicBezTo>
                    <a:cubicBezTo>
                      <a:pt x="13884" y="15542"/>
                      <a:pt x="13214" y="15938"/>
                      <a:pt x="12617" y="16694"/>
                    </a:cubicBezTo>
                    <a:cubicBezTo>
                      <a:pt x="12030" y="17486"/>
                      <a:pt x="11734" y="18314"/>
                      <a:pt x="11734" y="19214"/>
                    </a:cubicBezTo>
                    <a:cubicBezTo>
                      <a:pt x="11734" y="20150"/>
                      <a:pt x="11954" y="20906"/>
                      <a:pt x="12390" y="21554"/>
                    </a:cubicBezTo>
                    <a:cubicBezTo>
                      <a:pt x="12840" y="22166"/>
                      <a:pt x="13412" y="22454"/>
                      <a:pt x="14111" y="22454"/>
                    </a:cubicBezTo>
                    <a:cubicBezTo>
                      <a:pt x="15162" y="22454"/>
                      <a:pt x="16000" y="22058"/>
                      <a:pt x="16627" y="21266"/>
                    </a:cubicBezTo>
                    <a:cubicBezTo>
                      <a:pt x="17253" y="20474"/>
                      <a:pt x="17567" y="19394"/>
                      <a:pt x="17567" y="18098"/>
                    </a:cubicBezTo>
                    <a:close/>
                    <a:moveTo>
                      <a:pt x="33691" y="8774"/>
                    </a:moveTo>
                    <a:lnTo>
                      <a:pt x="23543" y="8774"/>
                    </a:lnTo>
                    <a:lnTo>
                      <a:pt x="23543" y="16514"/>
                    </a:lnTo>
                    <a:cubicBezTo>
                      <a:pt x="24320" y="18062"/>
                      <a:pt x="24709" y="20150"/>
                      <a:pt x="24709" y="22814"/>
                    </a:cubicBezTo>
                    <a:cubicBezTo>
                      <a:pt x="24709" y="26954"/>
                      <a:pt x="23384" y="30302"/>
                      <a:pt x="20738" y="32822"/>
                    </a:cubicBezTo>
                    <a:cubicBezTo>
                      <a:pt x="18092" y="35342"/>
                      <a:pt x="14546" y="36746"/>
                      <a:pt x="10097" y="37034"/>
                    </a:cubicBezTo>
                    <a:lnTo>
                      <a:pt x="8664" y="32102"/>
                    </a:lnTo>
                    <a:cubicBezTo>
                      <a:pt x="13916" y="31634"/>
                      <a:pt x="17225" y="29474"/>
                      <a:pt x="18589" y="25658"/>
                    </a:cubicBezTo>
                    <a:cubicBezTo>
                      <a:pt x="17214" y="26774"/>
                      <a:pt x="15623" y="27314"/>
                      <a:pt x="13822" y="27314"/>
                    </a:cubicBezTo>
                    <a:cubicBezTo>
                      <a:pt x="11681" y="27314"/>
                      <a:pt x="9884" y="26630"/>
                      <a:pt x="8440" y="25190"/>
                    </a:cubicBezTo>
                    <a:cubicBezTo>
                      <a:pt x="6993" y="23750"/>
                      <a:pt x="6270" y="21878"/>
                      <a:pt x="6270" y="19646"/>
                    </a:cubicBezTo>
                    <a:cubicBezTo>
                      <a:pt x="6270" y="17126"/>
                      <a:pt x="7029" y="15038"/>
                      <a:pt x="8541" y="13418"/>
                    </a:cubicBezTo>
                    <a:cubicBezTo>
                      <a:pt x="10057" y="11798"/>
                      <a:pt x="11961" y="10970"/>
                      <a:pt x="14251" y="10970"/>
                    </a:cubicBezTo>
                    <a:cubicBezTo>
                      <a:pt x="15371" y="10970"/>
                      <a:pt x="16454" y="11186"/>
                      <a:pt x="17505" y="11654"/>
                    </a:cubicBezTo>
                    <a:lnTo>
                      <a:pt x="17505" y="8774"/>
                    </a:lnTo>
                    <a:lnTo>
                      <a:pt x="49" y="8774"/>
                    </a:lnTo>
                    <a:lnTo>
                      <a:pt x="49" y="3914"/>
                    </a:lnTo>
                    <a:lnTo>
                      <a:pt x="17505" y="3914"/>
                    </a:lnTo>
                    <a:lnTo>
                      <a:pt x="17505" y="-154"/>
                    </a:lnTo>
                    <a:lnTo>
                      <a:pt x="23543" y="-154"/>
                    </a:lnTo>
                    <a:lnTo>
                      <a:pt x="23543" y="3914"/>
                    </a:lnTo>
                    <a:lnTo>
                      <a:pt x="33691" y="3914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66" name="フリーフォーム: 図形 9765">
                <a:extLst>
                  <a:ext uri="{FF2B5EF4-FFF2-40B4-BE49-F238E27FC236}">
                    <a16:creationId xmlns:a16="http://schemas.microsoft.com/office/drawing/2014/main" id="{DC113C33-0D5F-6809-3F3A-C24C5DA4C08C}"/>
                  </a:ext>
                </a:extLst>
              </p:cNvPr>
              <p:cNvSpPr/>
              <p:nvPr/>
            </p:nvSpPr>
            <p:spPr>
              <a:xfrm>
                <a:off x="1883913" y="723995"/>
                <a:ext cx="31509" cy="31679"/>
              </a:xfrm>
              <a:custGeom>
                <a:avLst/>
                <a:gdLst>
                  <a:gd name="connsiteX0" fmla="*/ 18370 w 31509"/>
                  <a:gd name="connsiteY0" fmla="*/ 18314 h 31679"/>
                  <a:gd name="connsiteX1" fmla="*/ 15958 w 31509"/>
                  <a:gd name="connsiteY1" fmla="*/ 24686 h 31679"/>
                  <a:gd name="connsiteX2" fmla="*/ 13010 w 31509"/>
                  <a:gd name="connsiteY2" fmla="*/ 29870 h 31679"/>
                  <a:gd name="connsiteX3" fmla="*/ 9694 w 31509"/>
                  <a:gd name="connsiteY3" fmla="*/ 31526 h 31679"/>
                  <a:gd name="connsiteX4" fmla="*/ 2840 w 31509"/>
                  <a:gd name="connsiteY4" fmla="*/ 26090 h 31679"/>
                  <a:gd name="connsiteX5" fmla="*/ 35 w 31509"/>
                  <a:gd name="connsiteY5" fmla="*/ 13526 h 31679"/>
                  <a:gd name="connsiteX6" fmla="*/ 424 w 31509"/>
                  <a:gd name="connsiteY6" fmla="*/ 6686 h 31679"/>
                  <a:gd name="connsiteX7" fmla="*/ 1119 w 31509"/>
                  <a:gd name="connsiteY7" fmla="*/ -154 h 31679"/>
                  <a:gd name="connsiteX8" fmla="*/ 6890 w 31509"/>
                  <a:gd name="connsiteY8" fmla="*/ -154 h 31679"/>
                  <a:gd name="connsiteX9" fmla="*/ 6051 w 31509"/>
                  <a:gd name="connsiteY9" fmla="*/ 6614 h 31679"/>
                  <a:gd name="connsiteX10" fmla="*/ 5641 w 31509"/>
                  <a:gd name="connsiteY10" fmla="*/ 13418 h 31679"/>
                  <a:gd name="connsiteX11" fmla="*/ 7012 w 31509"/>
                  <a:gd name="connsiteY11" fmla="*/ 21734 h 31679"/>
                  <a:gd name="connsiteX12" fmla="*/ 9388 w 31509"/>
                  <a:gd name="connsiteY12" fmla="*/ 25262 h 31679"/>
                  <a:gd name="connsiteX13" fmla="*/ 13543 w 31509"/>
                  <a:gd name="connsiteY13" fmla="*/ 15902 h 31679"/>
                  <a:gd name="connsiteX14" fmla="*/ 31406 w 31509"/>
                  <a:gd name="connsiteY14" fmla="*/ 26342 h 31679"/>
                  <a:gd name="connsiteX15" fmla="*/ 25534 w 31509"/>
                  <a:gd name="connsiteY15" fmla="*/ 26306 h 31679"/>
                  <a:gd name="connsiteX16" fmla="*/ 24551 w 31509"/>
                  <a:gd name="connsiteY16" fmla="*/ 13454 h 31679"/>
                  <a:gd name="connsiteX17" fmla="*/ 20069 w 31509"/>
                  <a:gd name="connsiteY17" fmla="*/ 2150 h 31679"/>
                  <a:gd name="connsiteX18" fmla="*/ 25207 w 31509"/>
                  <a:gd name="connsiteY18" fmla="*/ -82 h 31679"/>
                  <a:gd name="connsiteX19" fmla="*/ 31406 w 31509"/>
                  <a:gd name="connsiteY19" fmla="*/ 26342 h 316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1509" h="31679">
                    <a:moveTo>
                      <a:pt x="18370" y="18314"/>
                    </a:moveTo>
                    <a:cubicBezTo>
                      <a:pt x="17798" y="20222"/>
                      <a:pt x="16995" y="22346"/>
                      <a:pt x="15958" y="24686"/>
                    </a:cubicBezTo>
                    <a:cubicBezTo>
                      <a:pt x="14932" y="27026"/>
                      <a:pt x="13949" y="28754"/>
                      <a:pt x="13010" y="29870"/>
                    </a:cubicBezTo>
                    <a:cubicBezTo>
                      <a:pt x="12067" y="30986"/>
                      <a:pt x="10965" y="31526"/>
                      <a:pt x="9694" y="31526"/>
                    </a:cubicBezTo>
                    <a:cubicBezTo>
                      <a:pt x="7034" y="31526"/>
                      <a:pt x="4748" y="29726"/>
                      <a:pt x="2840" y="26090"/>
                    </a:cubicBezTo>
                    <a:cubicBezTo>
                      <a:pt x="943" y="22454"/>
                      <a:pt x="6" y="18242"/>
                      <a:pt x="35" y="13526"/>
                    </a:cubicBezTo>
                    <a:cubicBezTo>
                      <a:pt x="10" y="12014"/>
                      <a:pt x="140" y="9710"/>
                      <a:pt x="424" y="6686"/>
                    </a:cubicBezTo>
                    <a:cubicBezTo>
                      <a:pt x="683" y="3626"/>
                      <a:pt x="914" y="1358"/>
                      <a:pt x="1119" y="-154"/>
                    </a:cubicBezTo>
                    <a:lnTo>
                      <a:pt x="6890" y="-154"/>
                    </a:lnTo>
                    <a:cubicBezTo>
                      <a:pt x="6645" y="1214"/>
                      <a:pt x="6364" y="3482"/>
                      <a:pt x="6051" y="6614"/>
                    </a:cubicBezTo>
                    <a:cubicBezTo>
                      <a:pt x="5752" y="9530"/>
                      <a:pt x="5615" y="11798"/>
                      <a:pt x="5641" y="13418"/>
                    </a:cubicBezTo>
                    <a:cubicBezTo>
                      <a:pt x="5680" y="16586"/>
                      <a:pt x="6141" y="19358"/>
                      <a:pt x="7012" y="21734"/>
                    </a:cubicBezTo>
                    <a:cubicBezTo>
                      <a:pt x="7901" y="24074"/>
                      <a:pt x="8690" y="25262"/>
                      <a:pt x="9388" y="25262"/>
                    </a:cubicBezTo>
                    <a:cubicBezTo>
                      <a:pt x="10274" y="25262"/>
                      <a:pt x="11660" y="22130"/>
                      <a:pt x="13543" y="15902"/>
                    </a:cubicBezTo>
                    <a:close/>
                    <a:moveTo>
                      <a:pt x="31406" y="26342"/>
                    </a:moveTo>
                    <a:lnTo>
                      <a:pt x="25534" y="26306"/>
                    </a:lnTo>
                    <a:cubicBezTo>
                      <a:pt x="25833" y="22094"/>
                      <a:pt x="25505" y="17810"/>
                      <a:pt x="24551" y="13454"/>
                    </a:cubicBezTo>
                    <a:cubicBezTo>
                      <a:pt x="23612" y="9062"/>
                      <a:pt x="22118" y="5282"/>
                      <a:pt x="20069" y="2150"/>
                    </a:cubicBezTo>
                    <a:lnTo>
                      <a:pt x="25207" y="-82"/>
                    </a:lnTo>
                    <a:cubicBezTo>
                      <a:pt x="30049" y="7298"/>
                      <a:pt x="32115" y="16082"/>
                      <a:pt x="31406" y="26342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67" name="フリーフォーム: 図形 9766">
                <a:extLst>
                  <a:ext uri="{FF2B5EF4-FFF2-40B4-BE49-F238E27FC236}">
                    <a16:creationId xmlns:a16="http://schemas.microsoft.com/office/drawing/2014/main" id="{32864BE6-D3B7-9AB7-44CE-40F1B4171ED3}"/>
                  </a:ext>
                </a:extLst>
              </p:cNvPr>
              <p:cNvSpPr/>
              <p:nvPr/>
            </p:nvSpPr>
            <p:spPr>
              <a:xfrm>
                <a:off x="1671332" y="723671"/>
                <a:ext cx="28792" cy="32904"/>
              </a:xfrm>
              <a:custGeom>
                <a:avLst/>
                <a:gdLst>
                  <a:gd name="connsiteX0" fmla="*/ 26270 w 28792"/>
                  <a:gd name="connsiteY0" fmla="*/ 27134 h 32904"/>
                  <a:gd name="connsiteX1" fmla="*/ 26065 w 28792"/>
                  <a:gd name="connsiteY1" fmla="*/ 32678 h 32904"/>
                  <a:gd name="connsiteX2" fmla="*/ 23653 w 28792"/>
                  <a:gd name="connsiteY2" fmla="*/ 32750 h 32904"/>
                  <a:gd name="connsiteX3" fmla="*/ 14157 w 28792"/>
                  <a:gd name="connsiteY3" fmla="*/ 30626 h 32904"/>
                  <a:gd name="connsiteX4" fmla="*/ 9286 w 28792"/>
                  <a:gd name="connsiteY4" fmla="*/ 25514 h 32904"/>
                  <a:gd name="connsiteX5" fmla="*/ 7813 w 28792"/>
                  <a:gd name="connsiteY5" fmla="*/ 18674 h 32904"/>
                  <a:gd name="connsiteX6" fmla="*/ 14729 w 28792"/>
                  <a:gd name="connsiteY6" fmla="*/ 4886 h 32904"/>
                  <a:gd name="connsiteX7" fmla="*/ 16 w 28792"/>
                  <a:gd name="connsiteY7" fmla="*/ 5066 h 32904"/>
                  <a:gd name="connsiteX8" fmla="*/ 16 w 28792"/>
                  <a:gd name="connsiteY8" fmla="*/ -154 h 32904"/>
                  <a:gd name="connsiteX9" fmla="*/ 28808 w 28792"/>
                  <a:gd name="connsiteY9" fmla="*/ -154 h 32904"/>
                  <a:gd name="connsiteX10" fmla="*/ 28808 w 28792"/>
                  <a:gd name="connsiteY10" fmla="*/ 5102 h 32904"/>
                  <a:gd name="connsiteX11" fmla="*/ 20849 w 28792"/>
                  <a:gd name="connsiteY11" fmla="*/ 5102 h 32904"/>
                  <a:gd name="connsiteX12" fmla="*/ 15957 w 28792"/>
                  <a:gd name="connsiteY12" fmla="*/ 10862 h 32904"/>
                  <a:gd name="connsiteX13" fmla="*/ 13829 w 28792"/>
                  <a:gd name="connsiteY13" fmla="*/ 18422 h 32904"/>
                  <a:gd name="connsiteX14" fmla="*/ 23815 w 28792"/>
                  <a:gd name="connsiteY14" fmla="*/ 27278 h 32904"/>
                  <a:gd name="connsiteX15" fmla="*/ 26270 w 28792"/>
                  <a:gd name="connsiteY15" fmla="*/ 27170 h 32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8792" h="32904">
                    <a:moveTo>
                      <a:pt x="26270" y="27134"/>
                    </a:moveTo>
                    <a:lnTo>
                      <a:pt x="26065" y="32678"/>
                    </a:lnTo>
                    <a:cubicBezTo>
                      <a:pt x="24867" y="32714"/>
                      <a:pt x="24060" y="32750"/>
                      <a:pt x="23653" y="32750"/>
                    </a:cubicBezTo>
                    <a:cubicBezTo>
                      <a:pt x="19600" y="32750"/>
                      <a:pt x="16435" y="32030"/>
                      <a:pt x="14157" y="30626"/>
                    </a:cubicBezTo>
                    <a:cubicBezTo>
                      <a:pt x="11892" y="29222"/>
                      <a:pt x="10268" y="27494"/>
                      <a:pt x="9286" y="25514"/>
                    </a:cubicBezTo>
                    <a:cubicBezTo>
                      <a:pt x="8303" y="23498"/>
                      <a:pt x="7813" y="21230"/>
                      <a:pt x="7813" y="18674"/>
                    </a:cubicBezTo>
                    <a:cubicBezTo>
                      <a:pt x="7813" y="13598"/>
                      <a:pt x="10117" y="9026"/>
                      <a:pt x="14729" y="4886"/>
                    </a:cubicBezTo>
                    <a:lnTo>
                      <a:pt x="16" y="5066"/>
                    </a:lnTo>
                    <a:lnTo>
                      <a:pt x="16" y="-154"/>
                    </a:lnTo>
                    <a:lnTo>
                      <a:pt x="28808" y="-154"/>
                    </a:lnTo>
                    <a:lnTo>
                      <a:pt x="28808" y="5102"/>
                    </a:lnTo>
                    <a:lnTo>
                      <a:pt x="20849" y="5102"/>
                    </a:lnTo>
                    <a:cubicBezTo>
                      <a:pt x="19020" y="6506"/>
                      <a:pt x="17389" y="8450"/>
                      <a:pt x="15957" y="10862"/>
                    </a:cubicBezTo>
                    <a:cubicBezTo>
                      <a:pt x="14538" y="13310"/>
                      <a:pt x="13829" y="15830"/>
                      <a:pt x="13829" y="18422"/>
                    </a:cubicBezTo>
                    <a:cubicBezTo>
                      <a:pt x="13829" y="24326"/>
                      <a:pt x="17159" y="27278"/>
                      <a:pt x="23815" y="27278"/>
                    </a:cubicBezTo>
                    <a:cubicBezTo>
                      <a:pt x="24578" y="27278"/>
                      <a:pt x="25399" y="27242"/>
                      <a:pt x="26270" y="27170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68" name="フリーフォーム: 図形 9767">
                <a:extLst>
                  <a:ext uri="{FF2B5EF4-FFF2-40B4-BE49-F238E27FC236}">
                    <a16:creationId xmlns:a16="http://schemas.microsoft.com/office/drawing/2014/main" id="{4520553A-DEAA-AEA1-58E4-E27E18BE4DF3}"/>
                  </a:ext>
                </a:extLst>
              </p:cNvPr>
              <p:cNvSpPr/>
              <p:nvPr/>
            </p:nvSpPr>
            <p:spPr>
              <a:xfrm>
                <a:off x="1277096" y="508823"/>
                <a:ext cx="29736" cy="46835"/>
              </a:xfrm>
              <a:custGeom>
                <a:avLst/>
                <a:gdLst>
                  <a:gd name="connsiteX0" fmla="*/ 29721 w 29736"/>
                  <a:gd name="connsiteY0" fmla="*/ 46666 h 46835"/>
                  <a:gd name="connsiteX1" fmla="*/ -15 w 29736"/>
                  <a:gd name="connsiteY1" fmla="*/ 46666 h 46835"/>
                  <a:gd name="connsiteX2" fmla="*/ -15 w 29736"/>
                  <a:gd name="connsiteY2" fmla="*/ 39826 h 46835"/>
                  <a:gd name="connsiteX3" fmla="*/ 10000 w 29736"/>
                  <a:gd name="connsiteY3" fmla="*/ 39826 h 46835"/>
                  <a:gd name="connsiteX4" fmla="*/ 10000 w 29736"/>
                  <a:gd name="connsiteY4" fmla="*/ 12790 h 46835"/>
                  <a:gd name="connsiteX5" fmla="*/ -15 w 29736"/>
                  <a:gd name="connsiteY5" fmla="*/ 12790 h 46835"/>
                  <a:gd name="connsiteX6" fmla="*/ -15 w 29736"/>
                  <a:gd name="connsiteY6" fmla="*/ 6526 h 46835"/>
                  <a:gd name="connsiteX7" fmla="*/ 8388 w 29736"/>
                  <a:gd name="connsiteY7" fmla="*/ 4906 h 46835"/>
                  <a:gd name="connsiteX8" fmla="*/ 11271 w 29736"/>
                  <a:gd name="connsiteY8" fmla="*/ -170 h 46835"/>
                  <a:gd name="connsiteX9" fmla="*/ 19922 w 29736"/>
                  <a:gd name="connsiteY9" fmla="*/ -170 h 46835"/>
                  <a:gd name="connsiteX10" fmla="*/ 19922 w 29736"/>
                  <a:gd name="connsiteY10" fmla="*/ 39826 h 46835"/>
                  <a:gd name="connsiteX11" fmla="*/ 29721 w 29736"/>
                  <a:gd name="connsiteY11" fmla="*/ 39826 h 46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9736" h="46835">
                    <a:moveTo>
                      <a:pt x="29721" y="46666"/>
                    </a:moveTo>
                    <a:lnTo>
                      <a:pt x="-15" y="46666"/>
                    </a:lnTo>
                    <a:lnTo>
                      <a:pt x="-15" y="39826"/>
                    </a:lnTo>
                    <a:lnTo>
                      <a:pt x="10000" y="39826"/>
                    </a:lnTo>
                    <a:lnTo>
                      <a:pt x="10000" y="12790"/>
                    </a:lnTo>
                    <a:lnTo>
                      <a:pt x="-15" y="12790"/>
                    </a:lnTo>
                    <a:lnTo>
                      <a:pt x="-15" y="6526"/>
                    </a:lnTo>
                    <a:cubicBezTo>
                      <a:pt x="3956" y="6490"/>
                      <a:pt x="6757" y="5950"/>
                      <a:pt x="8388" y="4906"/>
                    </a:cubicBezTo>
                    <a:cubicBezTo>
                      <a:pt x="10040" y="3826"/>
                      <a:pt x="11001" y="2134"/>
                      <a:pt x="11271" y="-170"/>
                    </a:cubicBezTo>
                    <a:lnTo>
                      <a:pt x="19922" y="-170"/>
                    </a:lnTo>
                    <a:lnTo>
                      <a:pt x="19922" y="39826"/>
                    </a:lnTo>
                    <a:lnTo>
                      <a:pt x="29721" y="3982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69" name="フリーフォーム: 図形 9768">
                <a:extLst>
                  <a:ext uri="{FF2B5EF4-FFF2-40B4-BE49-F238E27FC236}">
                    <a16:creationId xmlns:a16="http://schemas.microsoft.com/office/drawing/2014/main" id="{9C2EE9DB-64EC-D4F2-6E88-C54E44E01360}"/>
                  </a:ext>
                </a:extLst>
              </p:cNvPr>
              <p:cNvSpPr/>
              <p:nvPr/>
            </p:nvSpPr>
            <p:spPr>
              <a:xfrm>
                <a:off x="1283112" y="430919"/>
                <a:ext cx="11224" cy="46728"/>
              </a:xfrm>
              <a:custGeom>
                <a:avLst/>
                <a:gdLst>
                  <a:gd name="connsiteX0" fmla="*/ 11210 w 11224"/>
                  <a:gd name="connsiteY0" fmla="*/ -176 h 46728"/>
                  <a:gd name="connsiteX1" fmla="*/ 9968 w 11224"/>
                  <a:gd name="connsiteY1" fmla="*/ 32980 h 46728"/>
                  <a:gd name="connsiteX2" fmla="*/ 1256 w 11224"/>
                  <a:gd name="connsiteY2" fmla="*/ 32980 h 46728"/>
                  <a:gd name="connsiteX3" fmla="*/ -15 w 11224"/>
                  <a:gd name="connsiteY3" fmla="*/ -176 h 46728"/>
                  <a:gd name="connsiteX4" fmla="*/ 10962 w 11224"/>
                  <a:gd name="connsiteY4" fmla="*/ 46552 h 46728"/>
                  <a:gd name="connsiteX5" fmla="*/ 262 w 11224"/>
                  <a:gd name="connsiteY5" fmla="*/ 46552 h 46728"/>
                  <a:gd name="connsiteX6" fmla="*/ 262 w 11224"/>
                  <a:gd name="connsiteY6" fmla="*/ 38488 h 46728"/>
                  <a:gd name="connsiteX7" fmla="*/ 10962 w 11224"/>
                  <a:gd name="connsiteY7" fmla="*/ 38488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24" h="46728">
                    <a:moveTo>
                      <a:pt x="11210" y="-176"/>
                    </a:moveTo>
                    <a:lnTo>
                      <a:pt x="9968" y="32980"/>
                    </a:lnTo>
                    <a:lnTo>
                      <a:pt x="1256" y="32980"/>
                    </a:lnTo>
                    <a:lnTo>
                      <a:pt x="-15" y="-176"/>
                    </a:lnTo>
                    <a:close/>
                    <a:moveTo>
                      <a:pt x="10962" y="46552"/>
                    </a:moveTo>
                    <a:lnTo>
                      <a:pt x="262" y="46552"/>
                    </a:lnTo>
                    <a:lnTo>
                      <a:pt x="262" y="38488"/>
                    </a:lnTo>
                    <a:lnTo>
                      <a:pt x="10962" y="38488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70" name="フリーフォーム: 図形 9769">
                <a:extLst>
                  <a:ext uri="{FF2B5EF4-FFF2-40B4-BE49-F238E27FC236}">
                    <a16:creationId xmlns:a16="http://schemas.microsoft.com/office/drawing/2014/main" id="{3179BC95-8DF8-1356-FB44-B79858D74E90}"/>
                  </a:ext>
                </a:extLst>
              </p:cNvPr>
              <p:cNvSpPr/>
              <p:nvPr/>
            </p:nvSpPr>
            <p:spPr>
              <a:xfrm>
                <a:off x="1702985" y="434811"/>
                <a:ext cx="39762" cy="38331"/>
              </a:xfrm>
              <a:custGeom>
                <a:avLst/>
                <a:gdLst>
                  <a:gd name="connsiteX0" fmla="*/ 39783 w 39762"/>
                  <a:gd name="connsiteY0" fmla="*/ 14638 h 38331"/>
                  <a:gd name="connsiteX1" fmla="*/ 30767 w 39762"/>
                  <a:gd name="connsiteY1" fmla="*/ 14638 h 38331"/>
                  <a:gd name="connsiteX2" fmla="*/ 28463 w 39762"/>
                  <a:gd name="connsiteY2" fmla="*/ 23152 h 38331"/>
                  <a:gd name="connsiteX3" fmla="*/ 36595 w 39762"/>
                  <a:gd name="connsiteY3" fmla="*/ 23152 h 38331"/>
                  <a:gd name="connsiteX4" fmla="*/ 36595 w 39762"/>
                  <a:gd name="connsiteY4" fmla="*/ 28495 h 38331"/>
                  <a:gd name="connsiteX5" fmla="*/ 26993 w 39762"/>
                  <a:gd name="connsiteY5" fmla="*/ 28495 h 38331"/>
                  <a:gd name="connsiteX6" fmla="*/ 24327 w 39762"/>
                  <a:gd name="connsiteY6" fmla="*/ 38147 h 38331"/>
                  <a:gd name="connsiteX7" fmla="*/ 18530 w 39762"/>
                  <a:gd name="connsiteY7" fmla="*/ 38147 h 38331"/>
                  <a:gd name="connsiteX8" fmla="*/ 21165 w 39762"/>
                  <a:gd name="connsiteY8" fmla="*/ 28495 h 38331"/>
                  <a:gd name="connsiteX9" fmla="*/ 13702 w 39762"/>
                  <a:gd name="connsiteY9" fmla="*/ 28495 h 38331"/>
                  <a:gd name="connsiteX10" fmla="*/ 11067 w 39762"/>
                  <a:gd name="connsiteY10" fmla="*/ 38147 h 38331"/>
                  <a:gd name="connsiteX11" fmla="*/ 5209 w 39762"/>
                  <a:gd name="connsiteY11" fmla="*/ 38147 h 38331"/>
                  <a:gd name="connsiteX12" fmla="*/ 7845 w 39762"/>
                  <a:gd name="connsiteY12" fmla="*/ 28495 h 38331"/>
                  <a:gd name="connsiteX13" fmla="*/ 21 w 39762"/>
                  <a:gd name="connsiteY13" fmla="*/ 28495 h 38331"/>
                  <a:gd name="connsiteX14" fmla="*/ 21 w 39762"/>
                  <a:gd name="connsiteY14" fmla="*/ 23152 h 38331"/>
                  <a:gd name="connsiteX15" fmla="*/ 9319 w 39762"/>
                  <a:gd name="connsiteY15" fmla="*/ 23152 h 38331"/>
                  <a:gd name="connsiteX16" fmla="*/ 11620 w 39762"/>
                  <a:gd name="connsiteY16" fmla="*/ 14638 h 38331"/>
                  <a:gd name="connsiteX17" fmla="*/ 3269 w 39762"/>
                  <a:gd name="connsiteY17" fmla="*/ 14638 h 38331"/>
                  <a:gd name="connsiteX18" fmla="*/ 3269 w 39762"/>
                  <a:gd name="connsiteY18" fmla="*/ 9329 h 38331"/>
                  <a:gd name="connsiteX19" fmla="*/ 13063 w 39762"/>
                  <a:gd name="connsiteY19" fmla="*/ 9329 h 38331"/>
                  <a:gd name="connsiteX20" fmla="*/ 15642 w 39762"/>
                  <a:gd name="connsiteY20" fmla="*/ -184 h 38331"/>
                  <a:gd name="connsiteX21" fmla="*/ 21526 w 39762"/>
                  <a:gd name="connsiteY21" fmla="*/ -184 h 38331"/>
                  <a:gd name="connsiteX22" fmla="*/ 18947 w 39762"/>
                  <a:gd name="connsiteY22" fmla="*/ 9329 h 38331"/>
                  <a:gd name="connsiteX23" fmla="*/ 26384 w 39762"/>
                  <a:gd name="connsiteY23" fmla="*/ 9329 h 38331"/>
                  <a:gd name="connsiteX24" fmla="*/ 28989 w 39762"/>
                  <a:gd name="connsiteY24" fmla="*/ -184 h 38331"/>
                  <a:gd name="connsiteX25" fmla="*/ 34847 w 39762"/>
                  <a:gd name="connsiteY25" fmla="*/ -184 h 38331"/>
                  <a:gd name="connsiteX26" fmla="*/ 32238 w 39762"/>
                  <a:gd name="connsiteY26" fmla="*/ 9329 h 38331"/>
                  <a:gd name="connsiteX27" fmla="*/ 39783 w 39762"/>
                  <a:gd name="connsiteY27" fmla="*/ 9329 h 38331"/>
                  <a:gd name="connsiteX28" fmla="*/ 25023 w 39762"/>
                  <a:gd name="connsiteY28" fmla="*/ 14603 h 38331"/>
                  <a:gd name="connsiteX29" fmla="*/ 17447 w 39762"/>
                  <a:gd name="connsiteY29" fmla="*/ 14603 h 38331"/>
                  <a:gd name="connsiteX30" fmla="*/ 15060 w 39762"/>
                  <a:gd name="connsiteY30" fmla="*/ 23256 h 38331"/>
                  <a:gd name="connsiteX31" fmla="*/ 22692 w 39762"/>
                  <a:gd name="connsiteY31" fmla="*/ 23256 h 383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39762" h="38331">
                    <a:moveTo>
                      <a:pt x="39783" y="14638"/>
                    </a:moveTo>
                    <a:lnTo>
                      <a:pt x="30767" y="14638"/>
                    </a:lnTo>
                    <a:lnTo>
                      <a:pt x="28463" y="23152"/>
                    </a:lnTo>
                    <a:lnTo>
                      <a:pt x="36595" y="23152"/>
                    </a:lnTo>
                    <a:lnTo>
                      <a:pt x="36595" y="28495"/>
                    </a:lnTo>
                    <a:lnTo>
                      <a:pt x="26993" y="28495"/>
                    </a:lnTo>
                    <a:lnTo>
                      <a:pt x="24327" y="38147"/>
                    </a:lnTo>
                    <a:lnTo>
                      <a:pt x="18530" y="38147"/>
                    </a:lnTo>
                    <a:lnTo>
                      <a:pt x="21165" y="28495"/>
                    </a:lnTo>
                    <a:lnTo>
                      <a:pt x="13702" y="28495"/>
                    </a:lnTo>
                    <a:lnTo>
                      <a:pt x="11067" y="38147"/>
                    </a:lnTo>
                    <a:lnTo>
                      <a:pt x="5209" y="38147"/>
                    </a:lnTo>
                    <a:lnTo>
                      <a:pt x="7845" y="28495"/>
                    </a:lnTo>
                    <a:lnTo>
                      <a:pt x="21" y="28495"/>
                    </a:lnTo>
                    <a:lnTo>
                      <a:pt x="21" y="23152"/>
                    </a:lnTo>
                    <a:lnTo>
                      <a:pt x="9319" y="23152"/>
                    </a:lnTo>
                    <a:lnTo>
                      <a:pt x="11620" y="14638"/>
                    </a:lnTo>
                    <a:lnTo>
                      <a:pt x="3269" y="14638"/>
                    </a:lnTo>
                    <a:lnTo>
                      <a:pt x="3269" y="9329"/>
                    </a:lnTo>
                    <a:lnTo>
                      <a:pt x="13063" y="9329"/>
                    </a:lnTo>
                    <a:lnTo>
                      <a:pt x="15642" y="-184"/>
                    </a:lnTo>
                    <a:lnTo>
                      <a:pt x="21526" y="-184"/>
                    </a:lnTo>
                    <a:lnTo>
                      <a:pt x="18947" y="9329"/>
                    </a:lnTo>
                    <a:lnTo>
                      <a:pt x="26384" y="9329"/>
                    </a:lnTo>
                    <a:lnTo>
                      <a:pt x="28989" y="-184"/>
                    </a:lnTo>
                    <a:lnTo>
                      <a:pt x="34847" y="-184"/>
                    </a:lnTo>
                    <a:lnTo>
                      <a:pt x="32238" y="9329"/>
                    </a:lnTo>
                    <a:lnTo>
                      <a:pt x="39783" y="9329"/>
                    </a:lnTo>
                    <a:close/>
                    <a:moveTo>
                      <a:pt x="25023" y="14603"/>
                    </a:moveTo>
                    <a:lnTo>
                      <a:pt x="17447" y="14603"/>
                    </a:lnTo>
                    <a:lnTo>
                      <a:pt x="15060" y="23256"/>
                    </a:lnTo>
                    <a:lnTo>
                      <a:pt x="22692" y="2325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71" name="フリーフォーム: 図形 9770">
                <a:extLst>
                  <a:ext uri="{FF2B5EF4-FFF2-40B4-BE49-F238E27FC236}">
                    <a16:creationId xmlns:a16="http://schemas.microsoft.com/office/drawing/2014/main" id="{93B1EF59-BE5D-1932-4C9A-13E498249340}"/>
                  </a:ext>
                </a:extLst>
              </p:cNvPr>
              <p:cNvSpPr/>
              <p:nvPr/>
            </p:nvSpPr>
            <p:spPr>
              <a:xfrm>
                <a:off x="1917590" y="431603"/>
                <a:ext cx="30113" cy="51084"/>
              </a:xfrm>
              <a:custGeom>
                <a:avLst/>
                <a:gdLst>
                  <a:gd name="connsiteX0" fmla="*/ 17138 w 30113"/>
                  <a:gd name="connsiteY0" fmla="*/ 41441 h 51084"/>
                  <a:gd name="connsiteX1" fmla="*/ 17138 w 30113"/>
                  <a:gd name="connsiteY1" fmla="*/ 50909 h 51084"/>
                  <a:gd name="connsiteX2" fmla="*/ 12991 w 30113"/>
                  <a:gd name="connsiteY2" fmla="*/ 50909 h 51084"/>
                  <a:gd name="connsiteX3" fmla="*/ 12991 w 30113"/>
                  <a:gd name="connsiteY3" fmla="*/ 41548 h 51084"/>
                  <a:gd name="connsiteX4" fmla="*/ 424 w 30113"/>
                  <a:gd name="connsiteY4" fmla="*/ 39064 h 51084"/>
                  <a:gd name="connsiteX5" fmla="*/ 424 w 30113"/>
                  <a:gd name="connsiteY5" fmla="*/ 32260 h 51084"/>
                  <a:gd name="connsiteX6" fmla="*/ 1363 w 30113"/>
                  <a:gd name="connsiteY6" fmla="*/ 32260 h 51084"/>
                  <a:gd name="connsiteX7" fmla="*/ 6655 w 30113"/>
                  <a:gd name="connsiteY7" fmla="*/ 34492 h 51084"/>
                  <a:gd name="connsiteX8" fmla="*/ 13045 w 30113"/>
                  <a:gd name="connsiteY8" fmla="*/ 35681 h 51084"/>
                  <a:gd name="connsiteX9" fmla="*/ 13045 w 30113"/>
                  <a:gd name="connsiteY9" fmla="*/ 26896 h 51084"/>
                  <a:gd name="connsiteX10" fmla="*/ 2458 w 30113"/>
                  <a:gd name="connsiteY10" fmla="*/ 22721 h 51084"/>
                  <a:gd name="connsiteX11" fmla="*/ 35 w 30113"/>
                  <a:gd name="connsiteY11" fmla="*/ 16241 h 51084"/>
                  <a:gd name="connsiteX12" fmla="*/ 3552 w 30113"/>
                  <a:gd name="connsiteY12" fmla="*/ 9436 h 51084"/>
                  <a:gd name="connsiteX13" fmla="*/ 12991 w 30113"/>
                  <a:gd name="connsiteY13" fmla="*/ 6161 h 51084"/>
                  <a:gd name="connsiteX14" fmla="*/ 12991 w 30113"/>
                  <a:gd name="connsiteY14" fmla="*/ -176 h 51084"/>
                  <a:gd name="connsiteX15" fmla="*/ 17138 w 30113"/>
                  <a:gd name="connsiteY15" fmla="*/ -176 h 51084"/>
                  <a:gd name="connsiteX16" fmla="*/ 17138 w 30113"/>
                  <a:gd name="connsiteY16" fmla="*/ 6125 h 51084"/>
                  <a:gd name="connsiteX17" fmla="*/ 27751 w 30113"/>
                  <a:gd name="connsiteY17" fmla="*/ 8284 h 51084"/>
                  <a:gd name="connsiteX18" fmla="*/ 27751 w 30113"/>
                  <a:gd name="connsiteY18" fmla="*/ 14981 h 51084"/>
                  <a:gd name="connsiteX19" fmla="*/ 26812 w 30113"/>
                  <a:gd name="connsiteY19" fmla="*/ 14981 h 51084"/>
                  <a:gd name="connsiteX20" fmla="*/ 17084 w 30113"/>
                  <a:gd name="connsiteY20" fmla="*/ 11957 h 51084"/>
                  <a:gd name="connsiteX21" fmla="*/ 17084 w 30113"/>
                  <a:gd name="connsiteY21" fmla="*/ 20380 h 51084"/>
                  <a:gd name="connsiteX22" fmla="*/ 19460 w 30113"/>
                  <a:gd name="connsiteY22" fmla="*/ 20885 h 51084"/>
                  <a:gd name="connsiteX23" fmla="*/ 24518 w 30113"/>
                  <a:gd name="connsiteY23" fmla="*/ 22361 h 51084"/>
                  <a:gd name="connsiteX24" fmla="*/ 27697 w 30113"/>
                  <a:gd name="connsiteY24" fmla="*/ 24340 h 51084"/>
                  <a:gd name="connsiteX25" fmla="*/ 29522 w 30113"/>
                  <a:gd name="connsiteY25" fmla="*/ 27005 h 51084"/>
                  <a:gd name="connsiteX26" fmla="*/ 30149 w 30113"/>
                  <a:gd name="connsiteY26" fmla="*/ 30532 h 51084"/>
                  <a:gd name="connsiteX27" fmla="*/ 26578 w 30113"/>
                  <a:gd name="connsiteY27" fmla="*/ 37984 h 51084"/>
                  <a:gd name="connsiteX28" fmla="*/ 17138 w 30113"/>
                  <a:gd name="connsiteY28" fmla="*/ 41441 h 51084"/>
                  <a:gd name="connsiteX29" fmla="*/ 13229 w 30113"/>
                  <a:gd name="connsiteY29" fmla="*/ 19805 h 51084"/>
                  <a:gd name="connsiteX30" fmla="*/ 13229 w 30113"/>
                  <a:gd name="connsiteY30" fmla="*/ 11957 h 51084"/>
                  <a:gd name="connsiteX31" fmla="*/ 8063 w 30113"/>
                  <a:gd name="connsiteY31" fmla="*/ 15808 h 51084"/>
                  <a:gd name="connsiteX32" fmla="*/ 9211 w 30113"/>
                  <a:gd name="connsiteY32" fmla="*/ 18401 h 51084"/>
                  <a:gd name="connsiteX33" fmla="*/ 13229 w 30113"/>
                  <a:gd name="connsiteY33" fmla="*/ 19805 h 51084"/>
                  <a:gd name="connsiteX34" fmla="*/ 16904 w 30113"/>
                  <a:gd name="connsiteY34" fmla="*/ 27473 h 51084"/>
                  <a:gd name="connsiteX35" fmla="*/ 16904 w 30113"/>
                  <a:gd name="connsiteY35" fmla="*/ 35609 h 51084"/>
                  <a:gd name="connsiteX36" fmla="*/ 22013 w 30113"/>
                  <a:gd name="connsiteY36" fmla="*/ 31505 h 51084"/>
                  <a:gd name="connsiteX37" fmla="*/ 16904 w 30113"/>
                  <a:gd name="connsiteY37" fmla="*/ 27473 h 51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30113" h="51084">
                    <a:moveTo>
                      <a:pt x="17138" y="41441"/>
                    </a:moveTo>
                    <a:lnTo>
                      <a:pt x="17138" y="50909"/>
                    </a:lnTo>
                    <a:lnTo>
                      <a:pt x="12991" y="50909"/>
                    </a:lnTo>
                    <a:lnTo>
                      <a:pt x="12991" y="41548"/>
                    </a:lnTo>
                    <a:cubicBezTo>
                      <a:pt x="8110" y="41548"/>
                      <a:pt x="3919" y="40721"/>
                      <a:pt x="424" y="39064"/>
                    </a:cubicBezTo>
                    <a:lnTo>
                      <a:pt x="424" y="32260"/>
                    </a:lnTo>
                    <a:lnTo>
                      <a:pt x="1363" y="32260"/>
                    </a:lnTo>
                    <a:cubicBezTo>
                      <a:pt x="2648" y="33053"/>
                      <a:pt x="4412" y="33808"/>
                      <a:pt x="6655" y="34492"/>
                    </a:cubicBezTo>
                    <a:cubicBezTo>
                      <a:pt x="8916" y="35213"/>
                      <a:pt x="11047" y="35572"/>
                      <a:pt x="13045" y="35681"/>
                    </a:cubicBezTo>
                    <a:lnTo>
                      <a:pt x="13045" y="26896"/>
                    </a:lnTo>
                    <a:cubicBezTo>
                      <a:pt x="7602" y="25816"/>
                      <a:pt x="4074" y="24412"/>
                      <a:pt x="2458" y="22721"/>
                    </a:cubicBezTo>
                    <a:cubicBezTo>
                      <a:pt x="841" y="21029"/>
                      <a:pt x="35" y="18869"/>
                      <a:pt x="35" y="16241"/>
                    </a:cubicBezTo>
                    <a:cubicBezTo>
                      <a:pt x="35" y="13540"/>
                      <a:pt x="1208" y="11273"/>
                      <a:pt x="3552" y="9436"/>
                    </a:cubicBezTo>
                    <a:cubicBezTo>
                      <a:pt x="5899" y="7601"/>
                      <a:pt x="9046" y="6521"/>
                      <a:pt x="12991" y="6161"/>
                    </a:cubicBezTo>
                    <a:lnTo>
                      <a:pt x="12991" y="-176"/>
                    </a:lnTo>
                    <a:lnTo>
                      <a:pt x="17138" y="-176"/>
                    </a:lnTo>
                    <a:lnTo>
                      <a:pt x="17138" y="6125"/>
                    </a:lnTo>
                    <a:cubicBezTo>
                      <a:pt x="21206" y="6305"/>
                      <a:pt x="24742" y="7024"/>
                      <a:pt x="27751" y="8284"/>
                    </a:cubicBezTo>
                    <a:lnTo>
                      <a:pt x="27751" y="14981"/>
                    </a:lnTo>
                    <a:lnTo>
                      <a:pt x="26812" y="14981"/>
                    </a:lnTo>
                    <a:cubicBezTo>
                      <a:pt x="23716" y="13217"/>
                      <a:pt x="20476" y="12209"/>
                      <a:pt x="17084" y="11957"/>
                    </a:cubicBezTo>
                    <a:lnTo>
                      <a:pt x="17084" y="20380"/>
                    </a:lnTo>
                    <a:lnTo>
                      <a:pt x="19460" y="20885"/>
                    </a:lnTo>
                    <a:cubicBezTo>
                      <a:pt x="21545" y="21316"/>
                      <a:pt x="23230" y="21821"/>
                      <a:pt x="24518" y="22361"/>
                    </a:cubicBezTo>
                    <a:cubicBezTo>
                      <a:pt x="25822" y="22936"/>
                      <a:pt x="26880" y="23585"/>
                      <a:pt x="27697" y="24340"/>
                    </a:cubicBezTo>
                    <a:cubicBezTo>
                      <a:pt x="28514" y="25061"/>
                      <a:pt x="29123" y="25960"/>
                      <a:pt x="29522" y="27005"/>
                    </a:cubicBezTo>
                    <a:cubicBezTo>
                      <a:pt x="29940" y="28048"/>
                      <a:pt x="30149" y="29201"/>
                      <a:pt x="30149" y="30532"/>
                    </a:cubicBezTo>
                    <a:cubicBezTo>
                      <a:pt x="30149" y="33449"/>
                      <a:pt x="28957" y="35933"/>
                      <a:pt x="26578" y="37984"/>
                    </a:cubicBezTo>
                    <a:cubicBezTo>
                      <a:pt x="24212" y="40000"/>
                      <a:pt x="21066" y="41153"/>
                      <a:pt x="17138" y="41441"/>
                    </a:cubicBezTo>
                    <a:close/>
                    <a:moveTo>
                      <a:pt x="13229" y="19805"/>
                    </a:moveTo>
                    <a:lnTo>
                      <a:pt x="13229" y="11957"/>
                    </a:lnTo>
                    <a:cubicBezTo>
                      <a:pt x="9787" y="12244"/>
                      <a:pt x="8063" y="13505"/>
                      <a:pt x="8063" y="15808"/>
                    </a:cubicBezTo>
                    <a:cubicBezTo>
                      <a:pt x="8063" y="16960"/>
                      <a:pt x="8448" y="17824"/>
                      <a:pt x="9211" y="18401"/>
                    </a:cubicBezTo>
                    <a:cubicBezTo>
                      <a:pt x="9992" y="18976"/>
                      <a:pt x="11332" y="19444"/>
                      <a:pt x="13229" y="19805"/>
                    </a:cubicBezTo>
                    <a:close/>
                    <a:moveTo>
                      <a:pt x="16904" y="27473"/>
                    </a:moveTo>
                    <a:lnTo>
                      <a:pt x="16904" y="35609"/>
                    </a:lnTo>
                    <a:cubicBezTo>
                      <a:pt x="20310" y="35249"/>
                      <a:pt x="22013" y="33917"/>
                      <a:pt x="22013" y="31505"/>
                    </a:cubicBezTo>
                    <a:cubicBezTo>
                      <a:pt x="22013" y="29380"/>
                      <a:pt x="20310" y="28048"/>
                      <a:pt x="16904" y="27473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72" name="フリーフォーム: 図形 9771">
                <a:extLst>
                  <a:ext uri="{FF2B5EF4-FFF2-40B4-BE49-F238E27FC236}">
                    <a16:creationId xmlns:a16="http://schemas.microsoft.com/office/drawing/2014/main" id="{96B12D33-D0C0-C504-A623-1ED2D80BCA3F}"/>
                  </a:ext>
                </a:extLst>
              </p:cNvPr>
              <p:cNvSpPr/>
              <p:nvPr/>
            </p:nvSpPr>
            <p:spPr>
              <a:xfrm>
                <a:off x="2339809" y="434699"/>
                <a:ext cx="39582" cy="38592"/>
              </a:xfrm>
              <a:custGeom>
                <a:avLst/>
                <a:gdLst>
                  <a:gd name="connsiteX0" fmla="*/ 39650 w 39582"/>
                  <a:gd name="connsiteY0" fmla="*/ 37661 h 38592"/>
                  <a:gd name="connsiteX1" fmla="*/ 30006 w 39582"/>
                  <a:gd name="connsiteY1" fmla="*/ 37661 h 38592"/>
                  <a:gd name="connsiteX2" fmla="*/ 25822 w 39582"/>
                  <a:gd name="connsiteY2" fmla="*/ 33736 h 38592"/>
                  <a:gd name="connsiteX3" fmla="*/ 13967 w 39582"/>
                  <a:gd name="connsiteY3" fmla="*/ 38416 h 38592"/>
                  <a:gd name="connsiteX4" fmla="*/ 3833 w 39582"/>
                  <a:gd name="connsiteY4" fmla="*/ 35356 h 38592"/>
                  <a:gd name="connsiteX5" fmla="*/ 68 w 39582"/>
                  <a:gd name="connsiteY5" fmla="*/ 27113 h 38592"/>
                  <a:gd name="connsiteX6" fmla="*/ 7005 w 39582"/>
                  <a:gd name="connsiteY6" fmla="*/ 16888 h 38592"/>
                  <a:gd name="connsiteX7" fmla="*/ 2995 w 39582"/>
                  <a:gd name="connsiteY7" fmla="*/ 12892 h 38592"/>
                  <a:gd name="connsiteX8" fmla="*/ 1915 w 39582"/>
                  <a:gd name="connsiteY8" fmla="*/ 8608 h 38592"/>
                  <a:gd name="connsiteX9" fmla="*/ 5183 w 39582"/>
                  <a:gd name="connsiteY9" fmla="*/ 2308 h 38592"/>
                  <a:gd name="connsiteX10" fmla="*/ 14309 w 39582"/>
                  <a:gd name="connsiteY10" fmla="*/ -176 h 38592"/>
                  <a:gd name="connsiteX11" fmla="*/ 22798 w 39582"/>
                  <a:gd name="connsiteY11" fmla="*/ 1985 h 38592"/>
                  <a:gd name="connsiteX12" fmla="*/ 25923 w 39582"/>
                  <a:gd name="connsiteY12" fmla="*/ 7744 h 38592"/>
                  <a:gd name="connsiteX13" fmla="*/ 17755 w 39582"/>
                  <a:gd name="connsiteY13" fmla="*/ 17140 h 38592"/>
                  <a:gd name="connsiteX14" fmla="*/ 25872 w 39582"/>
                  <a:gd name="connsiteY14" fmla="*/ 24557 h 38592"/>
                  <a:gd name="connsiteX15" fmla="*/ 26117 w 39582"/>
                  <a:gd name="connsiteY15" fmla="*/ 15701 h 38592"/>
                  <a:gd name="connsiteX16" fmla="*/ 34012 w 39582"/>
                  <a:gd name="connsiteY16" fmla="*/ 15701 h 38592"/>
                  <a:gd name="connsiteX17" fmla="*/ 34012 w 39582"/>
                  <a:gd name="connsiteY17" fmla="*/ 18364 h 38592"/>
                  <a:gd name="connsiteX18" fmla="*/ 30596 w 39582"/>
                  <a:gd name="connsiteY18" fmla="*/ 28768 h 38592"/>
                  <a:gd name="connsiteX19" fmla="*/ 39646 w 39582"/>
                  <a:gd name="connsiteY19" fmla="*/ 36976 h 38592"/>
                  <a:gd name="connsiteX20" fmla="*/ 17999 w 39582"/>
                  <a:gd name="connsiteY20" fmla="*/ 8645 h 38592"/>
                  <a:gd name="connsiteX21" fmla="*/ 13917 w 39582"/>
                  <a:gd name="connsiteY21" fmla="*/ 4432 h 38592"/>
                  <a:gd name="connsiteX22" fmla="*/ 11087 w 39582"/>
                  <a:gd name="connsiteY22" fmla="*/ 5512 h 38592"/>
                  <a:gd name="connsiteX23" fmla="*/ 9932 w 39582"/>
                  <a:gd name="connsiteY23" fmla="*/ 8464 h 38592"/>
                  <a:gd name="connsiteX24" fmla="*/ 14507 w 39582"/>
                  <a:gd name="connsiteY24" fmla="*/ 14476 h 38592"/>
                  <a:gd name="connsiteX25" fmla="*/ 17999 w 39582"/>
                  <a:gd name="connsiteY25" fmla="*/ 8645 h 38592"/>
                  <a:gd name="connsiteX26" fmla="*/ 22132 w 39582"/>
                  <a:gd name="connsiteY26" fmla="*/ 30209 h 38592"/>
                  <a:gd name="connsiteX27" fmla="*/ 10792 w 39582"/>
                  <a:gd name="connsiteY27" fmla="*/ 19804 h 38592"/>
                  <a:gd name="connsiteX28" fmla="*/ 8359 w 39582"/>
                  <a:gd name="connsiteY28" fmla="*/ 25744 h 38592"/>
                  <a:gd name="connsiteX29" fmla="*/ 10425 w 39582"/>
                  <a:gd name="connsiteY29" fmla="*/ 30856 h 38592"/>
                  <a:gd name="connsiteX30" fmla="*/ 15688 w 39582"/>
                  <a:gd name="connsiteY30" fmla="*/ 32765 h 38592"/>
                  <a:gd name="connsiteX31" fmla="*/ 22132 w 39582"/>
                  <a:gd name="connsiteY31" fmla="*/ 30209 h 385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39582" h="38592">
                    <a:moveTo>
                      <a:pt x="39650" y="37661"/>
                    </a:moveTo>
                    <a:lnTo>
                      <a:pt x="30006" y="37661"/>
                    </a:lnTo>
                    <a:lnTo>
                      <a:pt x="25822" y="33736"/>
                    </a:lnTo>
                    <a:cubicBezTo>
                      <a:pt x="22445" y="36868"/>
                      <a:pt x="18493" y="38416"/>
                      <a:pt x="13967" y="38416"/>
                    </a:cubicBezTo>
                    <a:cubicBezTo>
                      <a:pt x="9719" y="38416"/>
                      <a:pt x="6343" y="37408"/>
                      <a:pt x="3833" y="35356"/>
                    </a:cubicBezTo>
                    <a:cubicBezTo>
                      <a:pt x="1324" y="33268"/>
                      <a:pt x="68" y="30533"/>
                      <a:pt x="68" y="27113"/>
                    </a:cubicBezTo>
                    <a:cubicBezTo>
                      <a:pt x="68" y="22792"/>
                      <a:pt x="2379" y="19372"/>
                      <a:pt x="7005" y="16888"/>
                    </a:cubicBezTo>
                    <a:cubicBezTo>
                      <a:pt x="5072" y="15485"/>
                      <a:pt x="3733" y="14153"/>
                      <a:pt x="2995" y="12892"/>
                    </a:cubicBezTo>
                    <a:cubicBezTo>
                      <a:pt x="2275" y="11632"/>
                      <a:pt x="1915" y="10193"/>
                      <a:pt x="1915" y="8608"/>
                    </a:cubicBezTo>
                    <a:cubicBezTo>
                      <a:pt x="1915" y="6052"/>
                      <a:pt x="3002" y="3964"/>
                      <a:pt x="5183" y="2308"/>
                    </a:cubicBezTo>
                    <a:cubicBezTo>
                      <a:pt x="7383" y="653"/>
                      <a:pt x="10425" y="-176"/>
                      <a:pt x="14309" y="-176"/>
                    </a:cubicBezTo>
                    <a:cubicBezTo>
                      <a:pt x="17902" y="-176"/>
                      <a:pt x="20732" y="544"/>
                      <a:pt x="22798" y="1985"/>
                    </a:cubicBezTo>
                    <a:cubicBezTo>
                      <a:pt x="24879" y="3424"/>
                      <a:pt x="25923" y="5368"/>
                      <a:pt x="25923" y="7744"/>
                    </a:cubicBezTo>
                    <a:cubicBezTo>
                      <a:pt x="25923" y="12209"/>
                      <a:pt x="23198" y="15340"/>
                      <a:pt x="17755" y="17140"/>
                    </a:cubicBezTo>
                    <a:lnTo>
                      <a:pt x="25872" y="24557"/>
                    </a:lnTo>
                    <a:cubicBezTo>
                      <a:pt x="26035" y="24089"/>
                      <a:pt x="26117" y="21137"/>
                      <a:pt x="26117" y="15701"/>
                    </a:cubicBezTo>
                    <a:lnTo>
                      <a:pt x="34012" y="15701"/>
                    </a:lnTo>
                    <a:lnTo>
                      <a:pt x="34012" y="18364"/>
                    </a:lnTo>
                    <a:cubicBezTo>
                      <a:pt x="34012" y="22360"/>
                      <a:pt x="32875" y="25816"/>
                      <a:pt x="30596" y="28768"/>
                    </a:cubicBezTo>
                    <a:lnTo>
                      <a:pt x="39646" y="36976"/>
                    </a:lnTo>
                    <a:close/>
                    <a:moveTo>
                      <a:pt x="17999" y="8645"/>
                    </a:moveTo>
                    <a:cubicBezTo>
                      <a:pt x="17999" y="5836"/>
                      <a:pt x="16639" y="4432"/>
                      <a:pt x="13917" y="4432"/>
                    </a:cubicBezTo>
                    <a:cubicBezTo>
                      <a:pt x="12801" y="4432"/>
                      <a:pt x="11858" y="4792"/>
                      <a:pt x="11087" y="5512"/>
                    </a:cubicBezTo>
                    <a:cubicBezTo>
                      <a:pt x="10317" y="6233"/>
                      <a:pt x="9932" y="7204"/>
                      <a:pt x="9932" y="8464"/>
                    </a:cubicBezTo>
                    <a:cubicBezTo>
                      <a:pt x="9932" y="10336"/>
                      <a:pt x="11458" y="12316"/>
                      <a:pt x="14507" y="14476"/>
                    </a:cubicBezTo>
                    <a:cubicBezTo>
                      <a:pt x="16836" y="13145"/>
                      <a:pt x="17999" y="11201"/>
                      <a:pt x="17999" y="8645"/>
                    </a:cubicBezTo>
                    <a:close/>
                    <a:moveTo>
                      <a:pt x="22132" y="30209"/>
                    </a:moveTo>
                    <a:lnTo>
                      <a:pt x="10792" y="19804"/>
                    </a:lnTo>
                    <a:cubicBezTo>
                      <a:pt x="9169" y="21137"/>
                      <a:pt x="8359" y="23116"/>
                      <a:pt x="8359" y="25744"/>
                    </a:cubicBezTo>
                    <a:cubicBezTo>
                      <a:pt x="8359" y="27868"/>
                      <a:pt x="9046" y="29560"/>
                      <a:pt x="10425" y="30856"/>
                    </a:cubicBezTo>
                    <a:cubicBezTo>
                      <a:pt x="11804" y="32116"/>
                      <a:pt x="13557" y="32765"/>
                      <a:pt x="15688" y="32765"/>
                    </a:cubicBezTo>
                    <a:cubicBezTo>
                      <a:pt x="18313" y="32765"/>
                      <a:pt x="20462" y="31900"/>
                      <a:pt x="22132" y="30209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73" name="フリーフォーム: 図形 9772">
                <a:extLst>
                  <a:ext uri="{FF2B5EF4-FFF2-40B4-BE49-F238E27FC236}">
                    <a16:creationId xmlns:a16="http://schemas.microsoft.com/office/drawing/2014/main" id="{ACD19ED7-BA1B-7FBA-FC83-46B884680625}"/>
                  </a:ext>
                </a:extLst>
              </p:cNvPr>
              <p:cNvSpPr/>
              <p:nvPr/>
            </p:nvSpPr>
            <p:spPr>
              <a:xfrm>
                <a:off x="2565080" y="442331"/>
                <a:ext cx="9892" cy="18396"/>
              </a:xfrm>
              <a:custGeom>
                <a:avLst/>
                <a:gdLst>
                  <a:gd name="connsiteX0" fmla="*/ 9977 w 9892"/>
                  <a:gd name="connsiteY0" fmla="*/ -176 h 18396"/>
                  <a:gd name="connsiteX1" fmla="*/ 8177 w 9892"/>
                  <a:gd name="connsiteY1" fmla="*/ 18220 h 18396"/>
                  <a:gd name="connsiteX2" fmla="*/ 1884 w 9892"/>
                  <a:gd name="connsiteY2" fmla="*/ 18220 h 18396"/>
                  <a:gd name="connsiteX3" fmla="*/ 84 w 9892"/>
                  <a:gd name="connsiteY3" fmla="*/ -176 h 18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892" h="18396">
                    <a:moveTo>
                      <a:pt x="9977" y="-176"/>
                    </a:moveTo>
                    <a:lnTo>
                      <a:pt x="8177" y="18220"/>
                    </a:lnTo>
                    <a:lnTo>
                      <a:pt x="1884" y="18220"/>
                    </a:lnTo>
                    <a:lnTo>
                      <a:pt x="84" y="-17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74" name="フリーフォーム: 図形 9773">
                <a:extLst>
                  <a:ext uri="{FF2B5EF4-FFF2-40B4-BE49-F238E27FC236}">
                    <a16:creationId xmlns:a16="http://schemas.microsoft.com/office/drawing/2014/main" id="{0BF255E3-E618-2C8D-89C9-67E27447AB37}"/>
                  </a:ext>
                </a:extLst>
              </p:cNvPr>
              <p:cNvSpPr/>
              <p:nvPr/>
            </p:nvSpPr>
            <p:spPr>
              <a:xfrm>
                <a:off x="2778718" y="428867"/>
                <a:ext cx="19231" cy="53532"/>
              </a:xfrm>
              <a:custGeom>
                <a:avLst/>
                <a:gdLst>
                  <a:gd name="connsiteX0" fmla="*/ 19332 w 19231"/>
                  <a:gd name="connsiteY0" fmla="*/ 53356 h 53532"/>
                  <a:gd name="connsiteX1" fmla="*/ 10350 w 19231"/>
                  <a:gd name="connsiteY1" fmla="*/ 53356 h 53532"/>
                  <a:gd name="connsiteX2" fmla="*/ 2495 w 19231"/>
                  <a:gd name="connsiteY2" fmla="*/ 40540 h 53532"/>
                  <a:gd name="connsiteX3" fmla="*/ 101 w 19231"/>
                  <a:gd name="connsiteY3" fmla="*/ 26572 h 53532"/>
                  <a:gd name="connsiteX4" fmla="*/ 10350 w 19231"/>
                  <a:gd name="connsiteY4" fmla="*/ -176 h 53532"/>
                  <a:gd name="connsiteX5" fmla="*/ 19332 w 19231"/>
                  <a:gd name="connsiteY5" fmla="*/ -176 h 53532"/>
                  <a:gd name="connsiteX6" fmla="*/ 19332 w 19231"/>
                  <a:gd name="connsiteY6" fmla="*/ 472 h 53532"/>
                  <a:gd name="connsiteX7" fmla="*/ 10832 w 19231"/>
                  <a:gd name="connsiteY7" fmla="*/ 12136 h 53532"/>
                  <a:gd name="connsiteX8" fmla="*/ 7740 w 19231"/>
                  <a:gd name="connsiteY8" fmla="*/ 26572 h 53532"/>
                  <a:gd name="connsiteX9" fmla="*/ 10832 w 19231"/>
                  <a:gd name="connsiteY9" fmla="*/ 41044 h 53532"/>
                  <a:gd name="connsiteX10" fmla="*/ 19332 w 19231"/>
                  <a:gd name="connsiteY10" fmla="*/ 52744 h 53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231" h="53532">
                    <a:moveTo>
                      <a:pt x="19332" y="53356"/>
                    </a:moveTo>
                    <a:lnTo>
                      <a:pt x="10350" y="53356"/>
                    </a:lnTo>
                    <a:cubicBezTo>
                      <a:pt x="6728" y="49072"/>
                      <a:pt x="4108" y="44788"/>
                      <a:pt x="2495" y="40540"/>
                    </a:cubicBezTo>
                    <a:cubicBezTo>
                      <a:pt x="900" y="36292"/>
                      <a:pt x="101" y="31648"/>
                      <a:pt x="101" y="26572"/>
                    </a:cubicBezTo>
                    <a:cubicBezTo>
                      <a:pt x="101" y="16708"/>
                      <a:pt x="3517" y="7780"/>
                      <a:pt x="10350" y="-176"/>
                    </a:cubicBezTo>
                    <a:lnTo>
                      <a:pt x="19332" y="-176"/>
                    </a:lnTo>
                    <a:lnTo>
                      <a:pt x="19332" y="472"/>
                    </a:lnTo>
                    <a:cubicBezTo>
                      <a:pt x="15747" y="3676"/>
                      <a:pt x="12913" y="7564"/>
                      <a:pt x="10832" y="12136"/>
                    </a:cubicBezTo>
                    <a:cubicBezTo>
                      <a:pt x="8770" y="16672"/>
                      <a:pt x="7740" y="21496"/>
                      <a:pt x="7740" y="26572"/>
                    </a:cubicBezTo>
                    <a:cubicBezTo>
                      <a:pt x="7740" y="31648"/>
                      <a:pt x="8770" y="36472"/>
                      <a:pt x="10832" y="41044"/>
                    </a:cubicBezTo>
                    <a:cubicBezTo>
                      <a:pt x="12913" y="45580"/>
                      <a:pt x="15747" y="49504"/>
                      <a:pt x="19332" y="52744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75" name="フリーフォーム: 図形 9774">
                <a:extLst>
                  <a:ext uri="{FF2B5EF4-FFF2-40B4-BE49-F238E27FC236}">
                    <a16:creationId xmlns:a16="http://schemas.microsoft.com/office/drawing/2014/main" id="{06224479-D888-15FE-9DCD-D17D58AAB19F}"/>
                  </a:ext>
                </a:extLst>
              </p:cNvPr>
              <p:cNvSpPr/>
              <p:nvPr/>
            </p:nvSpPr>
            <p:spPr>
              <a:xfrm>
                <a:off x="2991921" y="428867"/>
                <a:ext cx="19231" cy="53532"/>
              </a:xfrm>
              <a:custGeom>
                <a:avLst/>
                <a:gdLst>
                  <a:gd name="connsiteX0" fmla="*/ 9099 w 19231"/>
                  <a:gd name="connsiteY0" fmla="*/ 53356 h 53532"/>
                  <a:gd name="connsiteX1" fmla="*/ 117 w 19231"/>
                  <a:gd name="connsiteY1" fmla="*/ 53356 h 53532"/>
                  <a:gd name="connsiteX2" fmla="*/ 117 w 19231"/>
                  <a:gd name="connsiteY2" fmla="*/ 52744 h 53532"/>
                  <a:gd name="connsiteX3" fmla="*/ 8617 w 19231"/>
                  <a:gd name="connsiteY3" fmla="*/ 41008 h 53532"/>
                  <a:gd name="connsiteX4" fmla="*/ 11710 w 19231"/>
                  <a:gd name="connsiteY4" fmla="*/ 26572 h 53532"/>
                  <a:gd name="connsiteX5" fmla="*/ 8617 w 19231"/>
                  <a:gd name="connsiteY5" fmla="*/ 12172 h 53532"/>
                  <a:gd name="connsiteX6" fmla="*/ 117 w 19231"/>
                  <a:gd name="connsiteY6" fmla="*/ 472 h 53532"/>
                  <a:gd name="connsiteX7" fmla="*/ 117 w 19231"/>
                  <a:gd name="connsiteY7" fmla="*/ -176 h 53532"/>
                  <a:gd name="connsiteX8" fmla="*/ 9099 w 19231"/>
                  <a:gd name="connsiteY8" fmla="*/ -176 h 53532"/>
                  <a:gd name="connsiteX9" fmla="*/ 19349 w 19231"/>
                  <a:gd name="connsiteY9" fmla="*/ 26572 h 53532"/>
                  <a:gd name="connsiteX10" fmla="*/ 16955 w 19231"/>
                  <a:gd name="connsiteY10" fmla="*/ 40504 h 53532"/>
                  <a:gd name="connsiteX11" fmla="*/ 9099 w 19231"/>
                  <a:gd name="connsiteY11" fmla="*/ 53356 h 53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9231" h="53532">
                    <a:moveTo>
                      <a:pt x="9099" y="53356"/>
                    </a:moveTo>
                    <a:lnTo>
                      <a:pt x="117" y="53356"/>
                    </a:lnTo>
                    <a:lnTo>
                      <a:pt x="117" y="52744"/>
                    </a:lnTo>
                    <a:cubicBezTo>
                      <a:pt x="3739" y="49468"/>
                      <a:pt x="6572" y="45544"/>
                      <a:pt x="8617" y="41008"/>
                    </a:cubicBezTo>
                    <a:cubicBezTo>
                      <a:pt x="10676" y="36472"/>
                      <a:pt x="11710" y="31648"/>
                      <a:pt x="11710" y="26572"/>
                    </a:cubicBezTo>
                    <a:cubicBezTo>
                      <a:pt x="11710" y="21496"/>
                      <a:pt x="10676" y="16708"/>
                      <a:pt x="8617" y="12172"/>
                    </a:cubicBezTo>
                    <a:cubicBezTo>
                      <a:pt x="6572" y="7636"/>
                      <a:pt x="3739" y="3712"/>
                      <a:pt x="117" y="472"/>
                    </a:cubicBezTo>
                    <a:lnTo>
                      <a:pt x="117" y="-176"/>
                    </a:lnTo>
                    <a:lnTo>
                      <a:pt x="9099" y="-176"/>
                    </a:lnTo>
                    <a:cubicBezTo>
                      <a:pt x="15932" y="7780"/>
                      <a:pt x="19349" y="16708"/>
                      <a:pt x="19349" y="26572"/>
                    </a:cubicBezTo>
                    <a:cubicBezTo>
                      <a:pt x="19349" y="31612"/>
                      <a:pt x="18549" y="36256"/>
                      <a:pt x="16955" y="40504"/>
                    </a:cubicBezTo>
                    <a:cubicBezTo>
                      <a:pt x="15374" y="44752"/>
                      <a:pt x="12757" y="49036"/>
                      <a:pt x="9099" y="5335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76" name="フリーフォーム: 図形 9775">
                <a:extLst>
                  <a:ext uri="{FF2B5EF4-FFF2-40B4-BE49-F238E27FC236}">
                    <a16:creationId xmlns:a16="http://schemas.microsoft.com/office/drawing/2014/main" id="{D74790B1-7886-4453-4729-53687B883ABC}"/>
                  </a:ext>
                </a:extLst>
              </p:cNvPr>
              <p:cNvSpPr/>
              <p:nvPr/>
            </p:nvSpPr>
            <p:spPr>
              <a:xfrm>
                <a:off x="3343238" y="1066283"/>
                <a:ext cx="18396" cy="17244"/>
              </a:xfrm>
              <a:custGeom>
                <a:avLst/>
                <a:gdLst>
                  <a:gd name="connsiteX0" fmla="*/ 18541 w 18396"/>
                  <a:gd name="connsiteY0" fmla="*/ 8476 h 17244"/>
                  <a:gd name="connsiteX1" fmla="*/ 15840 w 18396"/>
                  <a:gd name="connsiteY1" fmla="*/ 14560 h 17244"/>
                  <a:gd name="connsiteX2" fmla="*/ 9360 w 18396"/>
                  <a:gd name="connsiteY2" fmla="*/ 17116 h 17244"/>
                  <a:gd name="connsiteX3" fmla="*/ 2844 w 18396"/>
                  <a:gd name="connsiteY3" fmla="*/ 14560 h 17244"/>
                  <a:gd name="connsiteX4" fmla="*/ 144 w 18396"/>
                  <a:gd name="connsiteY4" fmla="*/ 8476 h 17244"/>
                  <a:gd name="connsiteX5" fmla="*/ 2844 w 18396"/>
                  <a:gd name="connsiteY5" fmla="*/ 2428 h 17244"/>
                  <a:gd name="connsiteX6" fmla="*/ 9360 w 18396"/>
                  <a:gd name="connsiteY6" fmla="*/ -128 h 17244"/>
                  <a:gd name="connsiteX7" fmla="*/ 15840 w 18396"/>
                  <a:gd name="connsiteY7" fmla="*/ 2428 h 17244"/>
                  <a:gd name="connsiteX8" fmla="*/ 18541 w 18396"/>
                  <a:gd name="connsiteY8" fmla="*/ 8476 h 17244"/>
                  <a:gd name="connsiteX9" fmla="*/ 13284 w 18396"/>
                  <a:gd name="connsiteY9" fmla="*/ 8476 h 17244"/>
                  <a:gd name="connsiteX10" fmla="*/ 12132 w 18396"/>
                  <a:gd name="connsiteY10" fmla="*/ 5704 h 17244"/>
                  <a:gd name="connsiteX11" fmla="*/ 9360 w 18396"/>
                  <a:gd name="connsiteY11" fmla="*/ 4552 h 17244"/>
                  <a:gd name="connsiteX12" fmla="*/ 6588 w 18396"/>
                  <a:gd name="connsiteY12" fmla="*/ 5704 h 17244"/>
                  <a:gd name="connsiteX13" fmla="*/ 5437 w 18396"/>
                  <a:gd name="connsiteY13" fmla="*/ 8476 h 17244"/>
                  <a:gd name="connsiteX14" fmla="*/ 6588 w 18396"/>
                  <a:gd name="connsiteY14" fmla="*/ 11248 h 17244"/>
                  <a:gd name="connsiteX15" fmla="*/ 9360 w 18396"/>
                  <a:gd name="connsiteY15" fmla="*/ 12400 h 17244"/>
                  <a:gd name="connsiteX16" fmla="*/ 12132 w 18396"/>
                  <a:gd name="connsiteY16" fmla="*/ 11248 h 17244"/>
                  <a:gd name="connsiteX17" fmla="*/ 13284 w 18396"/>
                  <a:gd name="connsiteY17" fmla="*/ 8476 h 17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396" h="17244">
                    <a:moveTo>
                      <a:pt x="18541" y="8476"/>
                    </a:moveTo>
                    <a:cubicBezTo>
                      <a:pt x="18541" y="10888"/>
                      <a:pt x="17640" y="12904"/>
                      <a:pt x="15840" y="14560"/>
                    </a:cubicBezTo>
                    <a:cubicBezTo>
                      <a:pt x="14076" y="16252"/>
                      <a:pt x="11880" y="17116"/>
                      <a:pt x="9360" y="17116"/>
                    </a:cubicBezTo>
                    <a:cubicBezTo>
                      <a:pt x="6804" y="17116"/>
                      <a:pt x="4644" y="16252"/>
                      <a:pt x="2844" y="14560"/>
                    </a:cubicBezTo>
                    <a:cubicBezTo>
                      <a:pt x="1044" y="12904"/>
                      <a:pt x="144" y="10888"/>
                      <a:pt x="144" y="8476"/>
                    </a:cubicBezTo>
                    <a:cubicBezTo>
                      <a:pt x="144" y="6100"/>
                      <a:pt x="1044" y="4084"/>
                      <a:pt x="2844" y="2428"/>
                    </a:cubicBezTo>
                    <a:cubicBezTo>
                      <a:pt x="4644" y="736"/>
                      <a:pt x="6804" y="-128"/>
                      <a:pt x="9360" y="-128"/>
                    </a:cubicBezTo>
                    <a:cubicBezTo>
                      <a:pt x="11880" y="-128"/>
                      <a:pt x="14076" y="736"/>
                      <a:pt x="15840" y="2428"/>
                    </a:cubicBezTo>
                    <a:cubicBezTo>
                      <a:pt x="17640" y="4084"/>
                      <a:pt x="18541" y="6100"/>
                      <a:pt x="18541" y="8476"/>
                    </a:cubicBezTo>
                    <a:close/>
                    <a:moveTo>
                      <a:pt x="13284" y="8476"/>
                    </a:moveTo>
                    <a:cubicBezTo>
                      <a:pt x="13284" y="7396"/>
                      <a:pt x="12924" y="6460"/>
                      <a:pt x="12132" y="5704"/>
                    </a:cubicBezTo>
                    <a:cubicBezTo>
                      <a:pt x="11376" y="4912"/>
                      <a:pt x="10441" y="4552"/>
                      <a:pt x="9360" y="4552"/>
                    </a:cubicBezTo>
                    <a:cubicBezTo>
                      <a:pt x="8280" y="4552"/>
                      <a:pt x="7380" y="4912"/>
                      <a:pt x="6588" y="5704"/>
                    </a:cubicBezTo>
                    <a:cubicBezTo>
                      <a:pt x="5832" y="6460"/>
                      <a:pt x="5437" y="7396"/>
                      <a:pt x="5437" y="8476"/>
                    </a:cubicBezTo>
                    <a:cubicBezTo>
                      <a:pt x="5437" y="9556"/>
                      <a:pt x="5832" y="10456"/>
                      <a:pt x="6588" y="11248"/>
                    </a:cubicBezTo>
                    <a:cubicBezTo>
                      <a:pt x="7380" y="12004"/>
                      <a:pt x="8280" y="12400"/>
                      <a:pt x="9360" y="12400"/>
                    </a:cubicBezTo>
                    <a:cubicBezTo>
                      <a:pt x="10441" y="12400"/>
                      <a:pt x="11376" y="12004"/>
                      <a:pt x="12132" y="11248"/>
                    </a:cubicBezTo>
                    <a:cubicBezTo>
                      <a:pt x="12924" y="10456"/>
                      <a:pt x="13284" y="9556"/>
                      <a:pt x="13284" y="847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77" name="フリーフォーム: 図形 9776">
                <a:extLst>
                  <a:ext uri="{FF2B5EF4-FFF2-40B4-BE49-F238E27FC236}">
                    <a16:creationId xmlns:a16="http://schemas.microsoft.com/office/drawing/2014/main" id="{B2FB4D3B-5CB8-0C3D-DF86-E4D9C00F8A88}"/>
                  </a:ext>
                </a:extLst>
              </p:cNvPr>
              <p:cNvSpPr/>
              <p:nvPr/>
            </p:nvSpPr>
            <p:spPr>
              <a:xfrm>
                <a:off x="3127821" y="1066679"/>
                <a:ext cx="16650" cy="17675"/>
              </a:xfrm>
              <a:custGeom>
                <a:avLst/>
                <a:gdLst>
                  <a:gd name="connsiteX0" fmla="*/ 16778 w 16650"/>
                  <a:gd name="connsiteY0" fmla="*/ 13156 h 17675"/>
                  <a:gd name="connsiteX1" fmla="*/ 10215 w 16650"/>
                  <a:gd name="connsiteY1" fmla="*/ 17548 h 17675"/>
                  <a:gd name="connsiteX2" fmla="*/ 128 w 16650"/>
                  <a:gd name="connsiteY2" fmla="*/ 4012 h 17675"/>
                  <a:gd name="connsiteX3" fmla="*/ 5913 w 16650"/>
                  <a:gd name="connsiteY3" fmla="*/ -128 h 17675"/>
                  <a:gd name="connsiteX4" fmla="*/ 16778 w 16650"/>
                  <a:gd name="connsiteY4" fmla="*/ 13156 h 17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650" h="17675">
                    <a:moveTo>
                      <a:pt x="16778" y="13156"/>
                    </a:moveTo>
                    <a:lnTo>
                      <a:pt x="10215" y="17548"/>
                    </a:lnTo>
                    <a:cubicBezTo>
                      <a:pt x="7472" y="13156"/>
                      <a:pt x="4109" y="8620"/>
                      <a:pt x="128" y="4012"/>
                    </a:cubicBezTo>
                    <a:lnTo>
                      <a:pt x="5913" y="-128"/>
                    </a:lnTo>
                    <a:cubicBezTo>
                      <a:pt x="10089" y="4372"/>
                      <a:pt x="13711" y="8800"/>
                      <a:pt x="16778" y="1315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78" name="フリーフォーム: 図形 9777">
                <a:extLst>
                  <a:ext uri="{FF2B5EF4-FFF2-40B4-BE49-F238E27FC236}">
                    <a16:creationId xmlns:a16="http://schemas.microsoft.com/office/drawing/2014/main" id="{C80BF190-3518-F011-C082-19F1258B3B3F}"/>
                  </a:ext>
                </a:extLst>
              </p:cNvPr>
              <p:cNvSpPr/>
              <p:nvPr/>
            </p:nvSpPr>
            <p:spPr>
              <a:xfrm>
                <a:off x="3253227" y="1149911"/>
                <a:ext cx="11026" cy="11015"/>
              </a:xfrm>
              <a:custGeom>
                <a:avLst/>
                <a:gdLst>
                  <a:gd name="connsiteX0" fmla="*/ 11164 w 11026"/>
                  <a:gd name="connsiteY0" fmla="*/ 5386 h 11015"/>
                  <a:gd name="connsiteX1" fmla="*/ 9551 w 11026"/>
                  <a:gd name="connsiteY1" fmla="*/ 9274 h 11015"/>
                  <a:gd name="connsiteX2" fmla="*/ 5649 w 11026"/>
                  <a:gd name="connsiteY2" fmla="*/ 10894 h 11015"/>
                  <a:gd name="connsiteX3" fmla="*/ 1750 w 11026"/>
                  <a:gd name="connsiteY3" fmla="*/ 9274 h 11015"/>
                  <a:gd name="connsiteX4" fmla="*/ 137 w 11026"/>
                  <a:gd name="connsiteY4" fmla="*/ 5386 h 11015"/>
                  <a:gd name="connsiteX5" fmla="*/ 1750 w 11026"/>
                  <a:gd name="connsiteY5" fmla="*/ 1498 h 11015"/>
                  <a:gd name="connsiteX6" fmla="*/ 5649 w 11026"/>
                  <a:gd name="connsiteY6" fmla="*/ -122 h 11015"/>
                  <a:gd name="connsiteX7" fmla="*/ 9551 w 11026"/>
                  <a:gd name="connsiteY7" fmla="*/ 1498 h 11015"/>
                  <a:gd name="connsiteX8" fmla="*/ 11164 w 11026"/>
                  <a:gd name="connsiteY8" fmla="*/ 5386 h 110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26" h="11015">
                    <a:moveTo>
                      <a:pt x="11164" y="5386"/>
                    </a:moveTo>
                    <a:cubicBezTo>
                      <a:pt x="11164" y="6899"/>
                      <a:pt x="10624" y="8230"/>
                      <a:pt x="9551" y="9274"/>
                    </a:cubicBezTo>
                    <a:cubicBezTo>
                      <a:pt x="8475" y="10354"/>
                      <a:pt x="7175" y="10894"/>
                      <a:pt x="5649" y="10894"/>
                    </a:cubicBezTo>
                    <a:cubicBezTo>
                      <a:pt x="4126" y="10894"/>
                      <a:pt x="2826" y="10354"/>
                      <a:pt x="1750" y="9274"/>
                    </a:cubicBezTo>
                    <a:cubicBezTo>
                      <a:pt x="674" y="8230"/>
                      <a:pt x="137" y="6899"/>
                      <a:pt x="137" y="5386"/>
                    </a:cubicBezTo>
                    <a:cubicBezTo>
                      <a:pt x="137" y="3875"/>
                      <a:pt x="674" y="2578"/>
                      <a:pt x="1750" y="1498"/>
                    </a:cubicBezTo>
                    <a:cubicBezTo>
                      <a:pt x="2826" y="418"/>
                      <a:pt x="4126" y="-122"/>
                      <a:pt x="5649" y="-122"/>
                    </a:cubicBezTo>
                    <a:cubicBezTo>
                      <a:pt x="7175" y="-122"/>
                      <a:pt x="8475" y="418"/>
                      <a:pt x="9551" y="1498"/>
                    </a:cubicBezTo>
                    <a:cubicBezTo>
                      <a:pt x="10624" y="2578"/>
                      <a:pt x="11164" y="3875"/>
                      <a:pt x="11164" y="538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79" name="フリーフォーム: 図形 9778">
                <a:extLst>
                  <a:ext uri="{FF2B5EF4-FFF2-40B4-BE49-F238E27FC236}">
                    <a16:creationId xmlns:a16="http://schemas.microsoft.com/office/drawing/2014/main" id="{BA6EBF8F-A07A-B8CE-9C2C-FEEE43D8AF20}"/>
                  </a:ext>
                </a:extLst>
              </p:cNvPr>
              <p:cNvSpPr/>
              <p:nvPr/>
            </p:nvSpPr>
            <p:spPr>
              <a:xfrm>
                <a:off x="3049320" y="1145519"/>
                <a:ext cx="14659" cy="19835"/>
              </a:xfrm>
              <a:custGeom>
                <a:avLst/>
                <a:gdLst>
                  <a:gd name="connsiteX0" fmla="*/ 14781 w 14659"/>
                  <a:gd name="connsiteY0" fmla="*/ -122 h 19835"/>
                  <a:gd name="connsiteX1" fmla="*/ 5637 w 14659"/>
                  <a:gd name="connsiteY1" fmla="*/ 19714 h 19835"/>
                  <a:gd name="connsiteX2" fmla="*/ 122 w 14659"/>
                  <a:gd name="connsiteY2" fmla="*/ 19714 h 19835"/>
                  <a:gd name="connsiteX3" fmla="*/ 5288 w 14659"/>
                  <a:gd name="connsiteY3" fmla="*/ -122 h 19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59" h="19835">
                    <a:moveTo>
                      <a:pt x="14781" y="-122"/>
                    </a:moveTo>
                    <a:lnTo>
                      <a:pt x="5637" y="19714"/>
                    </a:lnTo>
                    <a:lnTo>
                      <a:pt x="122" y="19714"/>
                    </a:lnTo>
                    <a:lnTo>
                      <a:pt x="5288" y="-122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80" name="フリーフォーム: 図形 9779">
                <a:extLst>
                  <a:ext uri="{FF2B5EF4-FFF2-40B4-BE49-F238E27FC236}">
                    <a16:creationId xmlns:a16="http://schemas.microsoft.com/office/drawing/2014/main" id="{5D8CFF5B-9AEF-0BC7-1377-96852068F887}"/>
                  </a:ext>
                </a:extLst>
              </p:cNvPr>
              <p:cNvSpPr/>
              <p:nvPr/>
            </p:nvSpPr>
            <p:spPr>
              <a:xfrm>
                <a:off x="3545270" y="1071683"/>
                <a:ext cx="11051" cy="11015"/>
              </a:xfrm>
              <a:custGeom>
                <a:avLst/>
                <a:gdLst>
                  <a:gd name="connsiteX0" fmla="*/ 11212 w 11051"/>
                  <a:gd name="connsiteY0" fmla="*/ 5380 h 11015"/>
                  <a:gd name="connsiteX1" fmla="*/ 9592 w 11051"/>
                  <a:gd name="connsiteY1" fmla="*/ 9268 h 11015"/>
                  <a:gd name="connsiteX2" fmla="*/ 5668 w 11051"/>
                  <a:gd name="connsiteY2" fmla="*/ 10888 h 11015"/>
                  <a:gd name="connsiteX3" fmla="*/ 1780 w 11051"/>
                  <a:gd name="connsiteY3" fmla="*/ 9268 h 11015"/>
                  <a:gd name="connsiteX4" fmla="*/ 160 w 11051"/>
                  <a:gd name="connsiteY4" fmla="*/ 5380 h 11015"/>
                  <a:gd name="connsiteX5" fmla="*/ 1780 w 11051"/>
                  <a:gd name="connsiteY5" fmla="*/ 1492 h 11015"/>
                  <a:gd name="connsiteX6" fmla="*/ 5668 w 11051"/>
                  <a:gd name="connsiteY6" fmla="*/ -128 h 11015"/>
                  <a:gd name="connsiteX7" fmla="*/ 9592 w 11051"/>
                  <a:gd name="connsiteY7" fmla="*/ 1492 h 11015"/>
                  <a:gd name="connsiteX8" fmla="*/ 11212 w 11051"/>
                  <a:gd name="connsiteY8" fmla="*/ 5380 h 110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1" h="11015">
                    <a:moveTo>
                      <a:pt x="11212" y="5380"/>
                    </a:moveTo>
                    <a:cubicBezTo>
                      <a:pt x="11212" y="6893"/>
                      <a:pt x="10672" y="8188"/>
                      <a:pt x="9592" y="9268"/>
                    </a:cubicBezTo>
                    <a:cubicBezTo>
                      <a:pt x="8512" y="10348"/>
                      <a:pt x="7216" y="10888"/>
                      <a:pt x="5668" y="10888"/>
                    </a:cubicBezTo>
                    <a:cubicBezTo>
                      <a:pt x="4156" y="10888"/>
                      <a:pt x="2860" y="10348"/>
                      <a:pt x="1780" y="9268"/>
                    </a:cubicBezTo>
                    <a:cubicBezTo>
                      <a:pt x="700" y="8188"/>
                      <a:pt x="160" y="6893"/>
                      <a:pt x="160" y="5380"/>
                    </a:cubicBezTo>
                    <a:cubicBezTo>
                      <a:pt x="160" y="3869"/>
                      <a:pt x="700" y="2573"/>
                      <a:pt x="1780" y="1492"/>
                    </a:cubicBezTo>
                    <a:cubicBezTo>
                      <a:pt x="2860" y="412"/>
                      <a:pt x="4156" y="-128"/>
                      <a:pt x="5668" y="-128"/>
                    </a:cubicBezTo>
                    <a:cubicBezTo>
                      <a:pt x="7216" y="-128"/>
                      <a:pt x="8512" y="412"/>
                      <a:pt x="9592" y="1492"/>
                    </a:cubicBezTo>
                    <a:cubicBezTo>
                      <a:pt x="10672" y="2573"/>
                      <a:pt x="11212" y="3869"/>
                      <a:pt x="11212" y="5380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81" name="フリーフォーム: 図形 9780">
                <a:extLst>
                  <a:ext uri="{FF2B5EF4-FFF2-40B4-BE49-F238E27FC236}">
                    <a16:creationId xmlns:a16="http://schemas.microsoft.com/office/drawing/2014/main" id="{64DBB103-0066-D558-6D6D-17AAE4DB51F2}"/>
                  </a:ext>
                </a:extLst>
              </p:cNvPr>
              <p:cNvSpPr/>
              <p:nvPr/>
            </p:nvSpPr>
            <p:spPr>
              <a:xfrm>
                <a:off x="3406131" y="455579"/>
                <a:ext cx="34557" cy="18079"/>
              </a:xfrm>
              <a:custGeom>
                <a:avLst/>
                <a:gdLst>
                  <a:gd name="connsiteX0" fmla="*/ 34713 w 34557"/>
                  <a:gd name="connsiteY0" fmla="*/ 5624 h 18079"/>
                  <a:gd name="connsiteX1" fmla="*/ 155 w 34557"/>
                  <a:gd name="connsiteY1" fmla="*/ 5624 h 18079"/>
                  <a:gd name="connsiteX2" fmla="*/ 155 w 34557"/>
                  <a:gd name="connsiteY2" fmla="*/ -185 h 18079"/>
                  <a:gd name="connsiteX3" fmla="*/ 34713 w 34557"/>
                  <a:gd name="connsiteY3" fmla="*/ -185 h 18079"/>
                  <a:gd name="connsiteX4" fmla="*/ 34713 w 34557"/>
                  <a:gd name="connsiteY4" fmla="*/ 17894 h 18079"/>
                  <a:gd name="connsiteX5" fmla="*/ 155 w 34557"/>
                  <a:gd name="connsiteY5" fmla="*/ 17894 h 18079"/>
                  <a:gd name="connsiteX6" fmla="*/ 155 w 34557"/>
                  <a:gd name="connsiteY6" fmla="*/ 12084 h 18079"/>
                  <a:gd name="connsiteX7" fmla="*/ 34713 w 34557"/>
                  <a:gd name="connsiteY7" fmla="*/ 12084 h 180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557" h="18079">
                    <a:moveTo>
                      <a:pt x="34713" y="5624"/>
                    </a:moveTo>
                    <a:lnTo>
                      <a:pt x="155" y="5624"/>
                    </a:lnTo>
                    <a:lnTo>
                      <a:pt x="155" y="-185"/>
                    </a:lnTo>
                    <a:lnTo>
                      <a:pt x="34713" y="-185"/>
                    </a:lnTo>
                    <a:close/>
                    <a:moveTo>
                      <a:pt x="34713" y="17894"/>
                    </a:moveTo>
                    <a:lnTo>
                      <a:pt x="155" y="17894"/>
                    </a:lnTo>
                    <a:lnTo>
                      <a:pt x="155" y="12084"/>
                    </a:lnTo>
                    <a:lnTo>
                      <a:pt x="34713" y="12084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82" name="フリーフォーム: 図形 9781">
                <a:extLst>
                  <a:ext uri="{FF2B5EF4-FFF2-40B4-BE49-F238E27FC236}">
                    <a16:creationId xmlns:a16="http://schemas.microsoft.com/office/drawing/2014/main" id="{D02B178B-71C6-3B6A-43E1-54C9F1498D5B}"/>
                  </a:ext>
                </a:extLst>
              </p:cNvPr>
              <p:cNvSpPr/>
              <p:nvPr/>
            </p:nvSpPr>
            <p:spPr>
              <a:xfrm>
                <a:off x="3572846" y="452195"/>
                <a:ext cx="38880" cy="17495"/>
              </a:xfrm>
              <a:custGeom>
                <a:avLst/>
                <a:gdLst>
                  <a:gd name="connsiteX0" fmla="*/ 39043 w 38880"/>
                  <a:gd name="connsiteY0" fmla="*/ -175 h 17495"/>
                  <a:gd name="connsiteX1" fmla="*/ 36055 w 38880"/>
                  <a:gd name="connsiteY1" fmla="*/ 12749 h 17495"/>
                  <a:gd name="connsiteX2" fmla="*/ 27739 w 38880"/>
                  <a:gd name="connsiteY2" fmla="*/ 17249 h 17495"/>
                  <a:gd name="connsiteX3" fmla="*/ 23563 w 38880"/>
                  <a:gd name="connsiteY3" fmla="*/ 16493 h 17495"/>
                  <a:gd name="connsiteX4" fmla="*/ 20395 w 38880"/>
                  <a:gd name="connsiteY4" fmla="*/ 14405 h 17495"/>
                  <a:gd name="connsiteX5" fmla="*/ 14995 w 38880"/>
                  <a:gd name="connsiteY5" fmla="*/ 8248 h 17495"/>
                  <a:gd name="connsiteX6" fmla="*/ 11683 w 38880"/>
                  <a:gd name="connsiteY6" fmla="*/ 6485 h 17495"/>
                  <a:gd name="connsiteX7" fmla="*/ 8047 w 38880"/>
                  <a:gd name="connsiteY7" fmla="*/ 8645 h 17495"/>
                  <a:gd name="connsiteX8" fmla="*/ 6715 w 38880"/>
                  <a:gd name="connsiteY8" fmla="*/ 17320 h 17495"/>
                  <a:gd name="connsiteX9" fmla="*/ 163 w 38880"/>
                  <a:gd name="connsiteY9" fmla="*/ 17320 h 17495"/>
                  <a:gd name="connsiteX10" fmla="*/ 3079 w 38880"/>
                  <a:gd name="connsiteY10" fmla="*/ 4469 h 17495"/>
                  <a:gd name="connsiteX11" fmla="*/ 11503 w 38880"/>
                  <a:gd name="connsiteY11" fmla="*/ -103 h 17495"/>
                  <a:gd name="connsiteX12" fmla="*/ 16147 w 38880"/>
                  <a:gd name="connsiteY12" fmla="*/ 868 h 17495"/>
                  <a:gd name="connsiteX13" fmla="*/ 21223 w 38880"/>
                  <a:gd name="connsiteY13" fmla="*/ 5261 h 17495"/>
                  <a:gd name="connsiteX14" fmla="*/ 24067 w 38880"/>
                  <a:gd name="connsiteY14" fmla="*/ 8609 h 17495"/>
                  <a:gd name="connsiteX15" fmla="*/ 25759 w 38880"/>
                  <a:gd name="connsiteY15" fmla="*/ 10121 h 17495"/>
                  <a:gd name="connsiteX16" fmla="*/ 27559 w 38880"/>
                  <a:gd name="connsiteY16" fmla="*/ 10697 h 17495"/>
                  <a:gd name="connsiteX17" fmla="*/ 31159 w 38880"/>
                  <a:gd name="connsiteY17" fmla="*/ 8501 h 17495"/>
                  <a:gd name="connsiteX18" fmla="*/ 32527 w 38880"/>
                  <a:gd name="connsiteY18" fmla="*/ -140 h 17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8880" h="17495">
                    <a:moveTo>
                      <a:pt x="39043" y="-175"/>
                    </a:moveTo>
                    <a:cubicBezTo>
                      <a:pt x="39007" y="5405"/>
                      <a:pt x="37999" y="9725"/>
                      <a:pt x="36055" y="12749"/>
                    </a:cubicBezTo>
                    <a:cubicBezTo>
                      <a:pt x="34147" y="15737"/>
                      <a:pt x="31339" y="17249"/>
                      <a:pt x="27739" y="17249"/>
                    </a:cubicBezTo>
                    <a:cubicBezTo>
                      <a:pt x="26155" y="17249"/>
                      <a:pt x="24787" y="16997"/>
                      <a:pt x="23563" y="16493"/>
                    </a:cubicBezTo>
                    <a:cubicBezTo>
                      <a:pt x="22375" y="15989"/>
                      <a:pt x="21331" y="15304"/>
                      <a:pt x="20395" y="14405"/>
                    </a:cubicBezTo>
                    <a:cubicBezTo>
                      <a:pt x="19459" y="13505"/>
                      <a:pt x="17659" y="11453"/>
                      <a:pt x="14995" y="8248"/>
                    </a:cubicBezTo>
                    <a:cubicBezTo>
                      <a:pt x="13843" y="7061"/>
                      <a:pt x="12727" y="6485"/>
                      <a:pt x="11683" y="6485"/>
                    </a:cubicBezTo>
                    <a:cubicBezTo>
                      <a:pt x="10063" y="6485"/>
                      <a:pt x="8875" y="7205"/>
                      <a:pt x="8047" y="8645"/>
                    </a:cubicBezTo>
                    <a:cubicBezTo>
                      <a:pt x="7291" y="10085"/>
                      <a:pt x="6823" y="13001"/>
                      <a:pt x="6715" y="17320"/>
                    </a:cubicBezTo>
                    <a:lnTo>
                      <a:pt x="163" y="17320"/>
                    </a:lnTo>
                    <a:cubicBezTo>
                      <a:pt x="163" y="11777"/>
                      <a:pt x="1135" y="7493"/>
                      <a:pt x="3079" y="4469"/>
                    </a:cubicBezTo>
                    <a:cubicBezTo>
                      <a:pt x="5023" y="1408"/>
                      <a:pt x="7831" y="-103"/>
                      <a:pt x="11503" y="-103"/>
                    </a:cubicBezTo>
                    <a:cubicBezTo>
                      <a:pt x="13123" y="-103"/>
                      <a:pt x="14671" y="221"/>
                      <a:pt x="16147" y="868"/>
                    </a:cubicBezTo>
                    <a:cubicBezTo>
                      <a:pt x="17623" y="1517"/>
                      <a:pt x="19315" y="2993"/>
                      <a:pt x="21223" y="5261"/>
                    </a:cubicBezTo>
                    <a:lnTo>
                      <a:pt x="24067" y="8609"/>
                    </a:lnTo>
                    <a:cubicBezTo>
                      <a:pt x="24535" y="9221"/>
                      <a:pt x="25111" y="9725"/>
                      <a:pt x="25759" y="10121"/>
                    </a:cubicBezTo>
                    <a:cubicBezTo>
                      <a:pt x="26371" y="10480"/>
                      <a:pt x="26983" y="10697"/>
                      <a:pt x="27559" y="10697"/>
                    </a:cubicBezTo>
                    <a:cubicBezTo>
                      <a:pt x="29179" y="10697"/>
                      <a:pt x="30367" y="9940"/>
                      <a:pt x="31159" y="8501"/>
                    </a:cubicBezTo>
                    <a:cubicBezTo>
                      <a:pt x="31915" y="7025"/>
                      <a:pt x="32383" y="4145"/>
                      <a:pt x="32527" y="-140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83" name="フリーフォーム: 図形 9782">
                <a:extLst>
                  <a:ext uri="{FF2B5EF4-FFF2-40B4-BE49-F238E27FC236}">
                    <a16:creationId xmlns:a16="http://schemas.microsoft.com/office/drawing/2014/main" id="{F2818B53-0905-65BC-B6D1-E57639C78F4C}"/>
                  </a:ext>
                </a:extLst>
              </p:cNvPr>
              <p:cNvSpPr/>
              <p:nvPr/>
            </p:nvSpPr>
            <p:spPr>
              <a:xfrm>
                <a:off x="1487203" y="442331"/>
                <a:ext cx="25052" cy="18396"/>
              </a:xfrm>
              <a:custGeom>
                <a:avLst/>
                <a:gdLst>
                  <a:gd name="connsiteX0" fmla="*/ 25054 w 25052"/>
                  <a:gd name="connsiteY0" fmla="*/ -176 h 18396"/>
                  <a:gd name="connsiteX1" fmla="*/ 23257 w 25052"/>
                  <a:gd name="connsiteY1" fmla="*/ 18220 h 18396"/>
                  <a:gd name="connsiteX2" fmla="*/ 16961 w 25052"/>
                  <a:gd name="connsiteY2" fmla="*/ 18220 h 18396"/>
                  <a:gd name="connsiteX3" fmla="*/ 15165 w 25052"/>
                  <a:gd name="connsiteY3" fmla="*/ -176 h 18396"/>
                  <a:gd name="connsiteX4" fmla="*/ 9894 w 25052"/>
                  <a:gd name="connsiteY4" fmla="*/ -176 h 18396"/>
                  <a:gd name="connsiteX5" fmla="*/ 8094 w 25052"/>
                  <a:gd name="connsiteY5" fmla="*/ 18220 h 18396"/>
                  <a:gd name="connsiteX6" fmla="*/ 1801 w 25052"/>
                  <a:gd name="connsiteY6" fmla="*/ 18220 h 18396"/>
                  <a:gd name="connsiteX7" fmla="*/ 1 w 25052"/>
                  <a:gd name="connsiteY7" fmla="*/ -176 h 18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5052" h="18396">
                    <a:moveTo>
                      <a:pt x="25054" y="-176"/>
                    </a:moveTo>
                    <a:lnTo>
                      <a:pt x="23257" y="18220"/>
                    </a:lnTo>
                    <a:lnTo>
                      <a:pt x="16961" y="18220"/>
                    </a:lnTo>
                    <a:lnTo>
                      <a:pt x="15165" y="-176"/>
                    </a:lnTo>
                    <a:close/>
                    <a:moveTo>
                      <a:pt x="9894" y="-176"/>
                    </a:moveTo>
                    <a:lnTo>
                      <a:pt x="8094" y="18220"/>
                    </a:lnTo>
                    <a:lnTo>
                      <a:pt x="1801" y="18220"/>
                    </a:lnTo>
                    <a:lnTo>
                      <a:pt x="1" y="-17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84" name="フリーフォーム: 図形 9783">
                <a:extLst>
                  <a:ext uri="{FF2B5EF4-FFF2-40B4-BE49-F238E27FC236}">
                    <a16:creationId xmlns:a16="http://schemas.microsoft.com/office/drawing/2014/main" id="{54B438B7-AF07-F08E-EB8A-E979354A581E}"/>
                  </a:ext>
                </a:extLst>
              </p:cNvPr>
              <p:cNvSpPr/>
              <p:nvPr/>
            </p:nvSpPr>
            <p:spPr>
              <a:xfrm>
                <a:off x="1273968" y="305531"/>
                <a:ext cx="52556" cy="34560"/>
              </a:xfrm>
              <a:custGeom>
                <a:avLst/>
                <a:gdLst>
                  <a:gd name="connsiteX0" fmla="*/ 24124 w 52556"/>
                  <a:gd name="connsiteY0" fmla="*/ 5610 h 34560"/>
                  <a:gd name="connsiteX1" fmla="*/ 7499 w 52556"/>
                  <a:gd name="connsiteY1" fmla="*/ 5610 h 34560"/>
                  <a:gd name="connsiteX2" fmla="*/ 7499 w 52556"/>
                  <a:gd name="connsiteY2" fmla="*/ 13278 h 34560"/>
                  <a:gd name="connsiteX3" fmla="*/ 22565 w 52556"/>
                  <a:gd name="connsiteY3" fmla="*/ 13278 h 34560"/>
                  <a:gd name="connsiteX4" fmla="*/ 22565 w 52556"/>
                  <a:gd name="connsiteY4" fmla="*/ 18966 h 34560"/>
                  <a:gd name="connsiteX5" fmla="*/ 7542 w 52556"/>
                  <a:gd name="connsiteY5" fmla="*/ 18966 h 34560"/>
                  <a:gd name="connsiteX6" fmla="*/ 7542 w 52556"/>
                  <a:gd name="connsiteY6" fmla="*/ 34374 h 34560"/>
                  <a:gd name="connsiteX7" fmla="*/ -14 w 52556"/>
                  <a:gd name="connsiteY7" fmla="*/ 34374 h 34560"/>
                  <a:gd name="connsiteX8" fmla="*/ -14 w 52556"/>
                  <a:gd name="connsiteY8" fmla="*/ -114 h 34560"/>
                  <a:gd name="connsiteX9" fmla="*/ 24124 w 52556"/>
                  <a:gd name="connsiteY9" fmla="*/ -114 h 34560"/>
                  <a:gd name="connsiteX10" fmla="*/ 52542 w 52556"/>
                  <a:gd name="connsiteY10" fmla="*/ 34374 h 34560"/>
                  <a:gd name="connsiteX11" fmla="*/ 30583 w 52556"/>
                  <a:gd name="connsiteY11" fmla="*/ 34374 h 34560"/>
                  <a:gd name="connsiteX12" fmla="*/ 30583 w 52556"/>
                  <a:gd name="connsiteY12" fmla="*/ 29334 h 34560"/>
                  <a:gd name="connsiteX13" fmla="*/ 37977 w 52556"/>
                  <a:gd name="connsiteY13" fmla="*/ 29334 h 34560"/>
                  <a:gd name="connsiteX14" fmla="*/ 37977 w 52556"/>
                  <a:gd name="connsiteY14" fmla="*/ 9390 h 34560"/>
                  <a:gd name="connsiteX15" fmla="*/ 30583 w 52556"/>
                  <a:gd name="connsiteY15" fmla="*/ 9390 h 34560"/>
                  <a:gd name="connsiteX16" fmla="*/ 30583 w 52556"/>
                  <a:gd name="connsiteY16" fmla="*/ 4746 h 34560"/>
                  <a:gd name="connsiteX17" fmla="*/ 36785 w 52556"/>
                  <a:gd name="connsiteY17" fmla="*/ 3522 h 34560"/>
                  <a:gd name="connsiteX18" fmla="*/ 38916 w 52556"/>
                  <a:gd name="connsiteY18" fmla="*/ -186 h 34560"/>
                  <a:gd name="connsiteX19" fmla="*/ 45306 w 52556"/>
                  <a:gd name="connsiteY19" fmla="*/ -186 h 34560"/>
                  <a:gd name="connsiteX20" fmla="*/ 45306 w 52556"/>
                  <a:gd name="connsiteY20" fmla="*/ 29334 h 34560"/>
                  <a:gd name="connsiteX21" fmla="*/ 52542 w 52556"/>
                  <a:gd name="connsiteY21" fmla="*/ 29334 h 34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52556" h="34560">
                    <a:moveTo>
                      <a:pt x="24124" y="5610"/>
                    </a:moveTo>
                    <a:lnTo>
                      <a:pt x="7499" y="5610"/>
                    </a:lnTo>
                    <a:lnTo>
                      <a:pt x="7499" y="13278"/>
                    </a:lnTo>
                    <a:lnTo>
                      <a:pt x="22565" y="13278"/>
                    </a:lnTo>
                    <a:lnTo>
                      <a:pt x="22565" y="18966"/>
                    </a:lnTo>
                    <a:lnTo>
                      <a:pt x="7542" y="18966"/>
                    </a:lnTo>
                    <a:lnTo>
                      <a:pt x="7542" y="34374"/>
                    </a:lnTo>
                    <a:lnTo>
                      <a:pt x="-14" y="34374"/>
                    </a:lnTo>
                    <a:lnTo>
                      <a:pt x="-14" y="-114"/>
                    </a:lnTo>
                    <a:lnTo>
                      <a:pt x="24124" y="-114"/>
                    </a:lnTo>
                    <a:close/>
                    <a:moveTo>
                      <a:pt x="52542" y="34374"/>
                    </a:moveTo>
                    <a:lnTo>
                      <a:pt x="30583" y="34374"/>
                    </a:lnTo>
                    <a:lnTo>
                      <a:pt x="30583" y="29334"/>
                    </a:lnTo>
                    <a:lnTo>
                      <a:pt x="37977" y="29334"/>
                    </a:lnTo>
                    <a:lnTo>
                      <a:pt x="37977" y="9390"/>
                    </a:lnTo>
                    <a:lnTo>
                      <a:pt x="30583" y="9390"/>
                    </a:lnTo>
                    <a:lnTo>
                      <a:pt x="30583" y="4746"/>
                    </a:lnTo>
                    <a:cubicBezTo>
                      <a:pt x="33513" y="4710"/>
                      <a:pt x="35579" y="4314"/>
                      <a:pt x="36785" y="3522"/>
                    </a:cubicBezTo>
                    <a:cubicBezTo>
                      <a:pt x="38009" y="2730"/>
                      <a:pt x="38718" y="1506"/>
                      <a:pt x="38916" y="-186"/>
                    </a:cubicBezTo>
                    <a:lnTo>
                      <a:pt x="45306" y="-186"/>
                    </a:lnTo>
                    <a:lnTo>
                      <a:pt x="45306" y="29334"/>
                    </a:lnTo>
                    <a:lnTo>
                      <a:pt x="52542" y="29334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85" name="フリーフォーム: 図形 9784">
                <a:extLst>
                  <a:ext uri="{FF2B5EF4-FFF2-40B4-BE49-F238E27FC236}">
                    <a16:creationId xmlns:a16="http://schemas.microsoft.com/office/drawing/2014/main" id="{D307050C-3AD5-1543-7F02-9E045E6A86EE}"/>
                  </a:ext>
                </a:extLst>
              </p:cNvPr>
              <p:cNvSpPr/>
              <p:nvPr/>
            </p:nvSpPr>
            <p:spPr>
              <a:xfrm>
                <a:off x="1498860" y="305206"/>
                <a:ext cx="54248" cy="35208"/>
              </a:xfrm>
              <a:custGeom>
                <a:avLst/>
                <a:gdLst>
                  <a:gd name="connsiteX0" fmla="*/ 24141 w 54248"/>
                  <a:gd name="connsiteY0" fmla="*/ 6258 h 35208"/>
                  <a:gd name="connsiteX1" fmla="*/ 7517 w 54248"/>
                  <a:gd name="connsiteY1" fmla="*/ 6258 h 35208"/>
                  <a:gd name="connsiteX2" fmla="*/ 7517 w 54248"/>
                  <a:gd name="connsiteY2" fmla="*/ 13926 h 35208"/>
                  <a:gd name="connsiteX3" fmla="*/ 22583 w 54248"/>
                  <a:gd name="connsiteY3" fmla="*/ 13926 h 35208"/>
                  <a:gd name="connsiteX4" fmla="*/ 22583 w 54248"/>
                  <a:gd name="connsiteY4" fmla="*/ 19614 h 35208"/>
                  <a:gd name="connsiteX5" fmla="*/ 7560 w 54248"/>
                  <a:gd name="connsiteY5" fmla="*/ 19614 h 35208"/>
                  <a:gd name="connsiteX6" fmla="*/ 7560 w 54248"/>
                  <a:gd name="connsiteY6" fmla="*/ 35023 h 35208"/>
                  <a:gd name="connsiteX7" fmla="*/ 3 w 54248"/>
                  <a:gd name="connsiteY7" fmla="*/ 35023 h 35208"/>
                  <a:gd name="connsiteX8" fmla="*/ 3 w 54248"/>
                  <a:gd name="connsiteY8" fmla="*/ 499 h 35208"/>
                  <a:gd name="connsiteX9" fmla="*/ 24141 w 54248"/>
                  <a:gd name="connsiteY9" fmla="*/ 499 h 35208"/>
                  <a:gd name="connsiteX10" fmla="*/ 54252 w 54248"/>
                  <a:gd name="connsiteY10" fmla="*/ 35023 h 35208"/>
                  <a:gd name="connsiteX11" fmla="*/ 28238 w 54248"/>
                  <a:gd name="connsiteY11" fmla="*/ 35023 h 35208"/>
                  <a:gd name="connsiteX12" fmla="*/ 28238 w 54248"/>
                  <a:gd name="connsiteY12" fmla="*/ 29586 h 35208"/>
                  <a:gd name="connsiteX13" fmla="*/ 41497 w 54248"/>
                  <a:gd name="connsiteY13" fmla="*/ 17994 h 35208"/>
                  <a:gd name="connsiteX14" fmla="*/ 44910 w 54248"/>
                  <a:gd name="connsiteY14" fmla="*/ 10758 h 35208"/>
                  <a:gd name="connsiteX15" fmla="*/ 43261 w 54248"/>
                  <a:gd name="connsiteY15" fmla="*/ 6870 h 35208"/>
                  <a:gd name="connsiteX16" fmla="*/ 38772 w 54248"/>
                  <a:gd name="connsiteY16" fmla="*/ 5502 h 35208"/>
                  <a:gd name="connsiteX17" fmla="*/ 29703 w 54248"/>
                  <a:gd name="connsiteY17" fmla="*/ 8562 h 35208"/>
                  <a:gd name="connsiteX18" fmla="*/ 29131 w 54248"/>
                  <a:gd name="connsiteY18" fmla="*/ 8562 h 35208"/>
                  <a:gd name="connsiteX19" fmla="*/ 29131 w 54248"/>
                  <a:gd name="connsiteY19" fmla="*/ 2010 h 35208"/>
                  <a:gd name="connsiteX20" fmla="*/ 39963 w 54248"/>
                  <a:gd name="connsiteY20" fmla="*/ -186 h 35208"/>
                  <a:gd name="connsiteX21" fmla="*/ 49374 w 54248"/>
                  <a:gd name="connsiteY21" fmla="*/ 2515 h 35208"/>
                  <a:gd name="connsiteX22" fmla="*/ 52697 w 54248"/>
                  <a:gd name="connsiteY22" fmla="*/ 9967 h 35208"/>
                  <a:gd name="connsiteX23" fmla="*/ 49993 w 54248"/>
                  <a:gd name="connsiteY23" fmla="*/ 17814 h 35208"/>
                  <a:gd name="connsiteX24" fmla="*/ 37490 w 54248"/>
                  <a:gd name="connsiteY24" fmla="*/ 29478 h 35208"/>
                  <a:gd name="connsiteX25" fmla="*/ 54252 w 54248"/>
                  <a:gd name="connsiteY25" fmla="*/ 29478 h 35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54248" h="35208">
                    <a:moveTo>
                      <a:pt x="24141" y="6258"/>
                    </a:moveTo>
                    <a:lnTo>
                      <a:pt x="7517" y="6258"/>
                    </a:lnTo>
                    <a:lnTo>
                      <a:pt x="7517" y="13926"/>
                    </a:lnTo>
                    <a:lnTo>
                      <a:pt x="22583" y="13926"/>
                    </a:lnTo>
                    <a:lnTo>
                      <a:pt x="22583" y="19614"/>
                    </a:lnTo>
                    <a:lnTo>
                      <a:pt x="7560" y="19614"/>
                    </a:lnTo>
                    <a:lnTo>
                      <a:pt x="7560" y="35023"/>
                    </a:lnTo>
                    <a:lnTo>
                      <a:pt x="3" y="35023"/>
                    </a:lnTo>
                    <a:lnTo>
                      <a:pt x="3" y="499"/>
                    </a:lnTo>
                    <a:lnTo>
                      <a:pt x="24141" y="499"/>
                    </a:lnTo>
                    <a:close/>
                    <a:moveTo>
                      <a:pt x="54252" y="35023"/>
                    </a:moveTo>
                    <a:lnTo>
                      <a:pt x="28238" y="35023"/>
                    </a:lnTo>
                    <a:lnTo>
                      <a:pt x="28238" y="29586"/>
                    </a:lnTo>
                    <a:cubicBezTo>
                      <a:pt x="34819" y="24582"/>
                      <a:pt x="39240" y="20730"/>
                      <a:pt x="41497" y="17994"/>
                    </a:cubicBezTo>
                    <a:cubicBezTo>
                      <a:pt x="43772" y="15294"/>
                      <a:pt x="44910" y="12882"/>
                      <a:pt x="44910" y="10758"/>
                    </a:cubicBezTo>
                    <a:cubicBezTo>
                      <a:pt x="44910" y="9102"/>
                      <a:pt x="44359" y="7806"/>
                      <a:pt x="43261" y="6870"/>
                    </a:cubicBezTo>
                    <a:cubicBezTo>
                      <a:pt x="42177" y="5934"/>
                      <a:pt x="40680" y="5502"/>
                      <a:pt x="38772" y="5502"/>
                    </a:cubicBezTo>
                    <a:cubicBezTo>
                      <a:pt x="35874" y="5502"/>
                      <a:pt x="32850" y="6510"/>
                      <a:pt x="29703" y="8562"/>
                    </a:cubicBezTo>
                    <a:lnTo>
                      <a:pt x="29131" y="8562"/>
                    </a:lnTo>
                    <a:lnTo>
                      <a:pt x="29131" y="2010"/>
                    </a:lnTo>
                    <a:cubicBezTo>
                      <a:pt x="32918" y="570"/>
                      <a:pt x="36529" y="-186"/>
                      <a:pt x="39963" y="-186"/>
                    </a:cubicBezTo>
                    <a:cubicBezTo>
                      <a:pt x="44039" y="-186"/>
                      <a:pt x="47178" y="714"/>
                      <a:pt x="49374" y="2515"/>
                    </a:cubicBezTo>
                    <a:cubicBezTo>
                      <a:pt x="51588" y="4278"/>
                      <a:pt x="52697" y="6762"/>
                      <a:pt x="52697" y="9967"/>
                    </a:cubicBezTo>
                    <a:cubicBezTo>
                      <a:pt x="52697" y="12450"/>
                      <a:pt x="51797" y="15078"/>
                      <a:pt x="49993" y="17814"/>
                    </a:cubicBezTo>
                    <a:cubicBezTo>
                      <a:pt x="48207" y="20586"/>
                      <a:pt x="44039" y="24438"/>
                      <a:pt x="37490" y="29478"/>
                    </a:cubicBezTo>
                    <a:lnTo>
                      <a:pt x="54252" y="29478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86" name="フリーフォーム: 図形 9785">
                <a:extLst>
                  <a:ext uri="{FF2B5EF4-FFF2-40B4-BE49-F238E27FC236}">
                    <a16:creationId xmlns:a16="http://schemas.microsoft.com/office/drawing/2014/main" id="{DCF61387-DDAD-FC1C-3F43-E10FEB065D67}"/>
                  </a:ext>
                </a:extLst>
              </p:cNvPr>
              <p:cNvSpPr/>
              <p:nvPr/>
            </p:nvSpPr>
            <p:spPr>
              <a:xfrm>
                <a:off x="1723889" y="304883"/>
                <a:ext cx="53585" cy="35963"/>
              </a:xfrm>
              <a:custGeom>
                <a:avLst/>
                <a:gdLst>
                  <a:gd name="connsiteX0" fmla="*/ 24159 w 53585"/>
                  <a:gd name="connsiteY0" fmla="*/ 6258 h 35963"/>
                  <a:gd name="connsiteX1" fmla="*/ 7534 w 53585"/>
                  <a:gd name="connsiteY1" fmla="*/ 6258 h 35963"/>
                  <a:gd name="connsiteX2" fmla="*/ 7534 w 53585"/>
                  <a:gd name="connsiteY2" fmla="*/ 13926 h 35963"/>
                  <a:gd name="connsiteX3" fmla="*/ 22600 w 53585"/>
                  <a:gd name="connsiteY3" fmla="*/ 13926 h 35963"/>
                  <a:gd name="connsiteX4" fmla="*/ 22600 w 53585"/>
                  <a:gd name="connsiteY4" fmla="*/ 19614 h 35963"/>
                  <a:gd name="connsiteX5" fmla="*/ 7577 w 53585"/>
                  <a:gd name="connsiteY5" fmla="*/ 19614 h 35963"/>
                  <a:gd name="connsiteX6" fmla="*/ 7577 w 53585"/>
                  <a:gd name="connsiteY6" fmla="*/ 35022 h 35963"/>
                  <a:gd name="connsiteX7" fmla="*/ 21 w 53585"/>
                  <a:gd name="connsiteY7" fmla="*/ 35022 h 35963"/>
                  <a:gd name="connsiteX8" fmla="*/ 21 w 53585"/>
                  <a:gd name="connsiteY8" fmla="*/ 534 h 35963"/>
                  <a:gd name="connsiteX9" fmla="*/ 24159 w 53585"/>
                  <a:gd name="connsiteY9" fmla="*/ 534 h 35963"/>
                  <a:gd name="connsiteX10" fmla="*/ 27662 w 53585"/>
                  <a:gd name="connsiteY10" fmla="*/ 33582 h 35963"/>
                  <a:gd name="connsiteX11" fmla="*/ 27662 w 53585"/>
                  <a:gd name="connsiteY11" fmla="*/ 27066 h 35963"/>
                  <a:gd name="connsiteX12" fmla="*/ 28392 w 53585"/>
                  <a:gd name="connsiteY12" fmla="*/ 27066 h 35963"/>
                  <a:gd name="connsiteX13" fmla="*/ 38217 w 53585"/>
                  <a:gd name="connsiteY13" fmla="*/ 30090 h 35963"/>
                  <a:gd name="connsiteX14" fmla="*/ 43872 w 53585"/>
                  <a:gd name="connsiteY14" fmla="*/ 28578 h 35963"/>
                  <a:gd name="connsiteX15" fmla="*/ 45910 w 53585"/>
                  <a:gd name="connsiteY15" fmla="*/ 24186 h 35963"/>
                  <a:gd name="connsiteX16" fmla="*/ 44308 w 53585"/>
                  <a:gd name="connsiteY16" fmla="*/ 20658 h 35963"/>
                  <a:gd name="connsiteX17" fmla="*/ 37738 w 53585"/>
                  <a:gd name="connsiteY17" fmla="*/ 19398 h 35963"/>
                  <a:gd name="connsiteX18" fmla="*/ 35722 w 53585"/>
                  <a:gd name="connsiteY18" fmla="*/ 19398 h 35963"/>
                  <a:gd name="connsiteX19" fmla="*/ 35722 w 53585"/>
                  <a:gd name="connsiteY19" fmla="*/ 14214 h 35963"/>
                  <a:gd name="connsiteX20" fmla="*/ 37623 w 53585"/>
                  <a:gd name="connsiteY20" fmla="*/ 14214 h 35963"/>
                  <a:gd name="connsiteX21" fmla="*/ 45316 w 53585"/>
                  <a:gd name="connsiteY21" fmla="*/ 9534 h 35963"/>
                  <a:gd name="connsiteX22" fmla="*/ 43667 w 53585"/>
                  <a:gd name="connsiteY22" fmla="*/ 6546 h 35963"/>
                  <a:gd name="connsiteX23" fmla="*/ 38973 w 53585"/>
                  <a:gd name="connsiteY23" fmla="*/ 5502 h 35963"/>
                  <a:gd name="connsiteX24" fmla="*/ 29354 w 53585"/>
                  <a:gd name="connsiteY24" fmla="*/ 8454 h 35963"/>
                  <a:gd name="connsiteX25" fmla="*/ 28670 w 53585"/>
                  <a:gd name="connsiteY25" fmla="*/ 8454 h 35963"/>
                  <a:gd name="connsiteX26" fmla="*/ 28670 w 53585"/>
                  <a:gd name="connsiteY26" fmla="*/ 2010 h 35963"/>
                  <a:gd name="connsiteX27" fmla="*/ 39866 w 53585"/>
                  <a:gd name="connsiteY27" fmla="*/ -186 h 35963"/>
                  <a:gd name="connsiteX28" fmla="*/ 49485 w 53585"/>
                  <a:gd name="connsiteY28" fmla="*/ 2154 h 35963"/>
                  <a:gd name="connsiteX29" fmla="*/ 52757 w 53585"/>
                  <a:gd name="connsiteY29" fmla="*/ 8382 h 35963"/>
                  <a:gd name="connsiteX30" fmla="*/ 50950 w 53585"/>
                  <a:gd name="connsiteY30" fmla="*/ 13422 h 35963"/>
                  <a:gd name="connsiteX31" fmla="*/ 46119 w 53585"/>
                  <a:gd name="connsiteY31" fmla="*/ 16338 h 35963"/>
                  <a:gd name="connsiteX32" fmla="*/ 46119 w 53585"/>
                  <a:gd name="connsiteY32" fmla="*/ 16662 h 35963"/>
                  <a:gd name="connsiteX33" fmla="*/ 51591 w 53585"/>
                  <a:gd name="connsiteY33" fmla="*/ 19362 h 35963"/>
                  <a:gd name="connsiteX34" fmla="*/ 53607 w 53585"/>
                  <a:gd name="connsiteY34" fmla="*/ 24690 h 35963"/>
                  <a:gd name="connsiteX35" fmla="*/ 49758 w 53585"/>
                  <a:gd name="connsiteY35" fmla="*/ 32754 h 35963"/>
                  <a:gd name="connsiteX36" fmla="*/ 39340 w 53585"/>
                  <a:gd name="connsiteY36" fmla="*/ 35778 h 35963"/>
                  <a:gd name="connsiteX37" fmla="*/ 27662 w 53585"/>
                  <a:gd name="connsiteY37" fmla="*/ 33582 h 35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53585" h="35963">
                    <a:moveTo>
                      <a:pt x="24159" y="6258"/>
                    </a:moveTo>
                    <a:lnTo>
                      <a:pt x="7534" y="6258"/>
                    </a:lnTo>
                    <a:lnTo>
                      <a:pt x="7534" y="13926"/>
                    </a:lnTo>
                    <a:lnTo>
                      <a:pt x="22600" y="13926"/>
                    </a:lnTo>
                    <a:lnTo>
                      <a:pt x="22600" y="19614"/>
                    </a:lnTo>
                    <a:lnTo>
                      <a:pt x="7577" y="19614"/>
                    </a:lnTo>
                    <a:lnTo>
                      <a:pt x="7577" y="35022"/>
                    </a:lnTo>
                    <a:lnTo>
                      <a:pt x="21" y="35022"/>
                    </a:lnTo>
                    <a:lnTo>
                      <a:pt x="21" y="534"/>
                    </a:lnTo>
                    <a:lnTo>
                      <a:pt x="24159" y="534"/>
                    </a:lnTo>
                    <a:close/>
                    <a:moveTo>
                      <a:pt x="27662" y="33582"/>
                    </a:moveTo>
                    <a:lnTo>
                      <a:pt x="27662" y="27066"/>
                    </a:lnTo>
                    <a:lnTo>
                      <a:pt x="28392" y="27066"/>
                    </a:lnTo>
                    <a:cubicBezTo>
                      <a:pt x="31888" y="29082"/>
                      <a:pt x="35164" y="30090"/>
                      <a:pt x="38217" y="30090"/>
                    </a:cubicBezTo>
                    <a:cubicBezTo>
                      <a:pt x="40629" y="30090"/>
                      <a:pt x="42515" y="29586"/>
                      <a:pt x="43872" y="28578"/>
                    </a:cubicBezTo>
                    <a:cubicBezTo>
                      <a:pt x="45233" y="27570"/>
                      <a:pt x="45910" y="26130"/>
                      <a:pt x="45910" y="24186"/>
                    </a:cubicBezTo>
                    <a:cubicBezTo>
                      <a:pt x="45910" y="22674"/>
                      <a:pt x="45377" y="21486"/>
                      <a:pt x="44308" y="20658"/>
                    </a:cubicBezTo>
                    <a:cubicBezTo>
                      <a:pt x="43253" y="19830"/>
                      <a:pt x="41064" y="19398"/>
                      <a:pt x="37738" y="19398"/>
                    </a:cubicBezTo>
                    <a:lnTo>
                      <a:pt x="35722" y="19398"/>
                    </a:lnTo>
                    <a:lnTo>
                      <a:pt x="35722" y="14214"/>
                    </a:lnTo>
                    <a:lnTo>
                      <a:pt x="37623" y="14214"/>
                    </a:lnTo>
                    <a:cubicBezTo>
                      <a:pt x="42753" y="14214"/>
                      <a:pt x="45316" y="12630"/>
                      <a:pt x="45316" y="9534"/>
                    </a:cubicBezTo>
                    <a:cubicBezTo>
                      <a:pt x="45316" y="8202"/>
                      <a:pt x="44765" y="7230"/>
                      <a:pt x="43667" y="6546"/>
                    </a:cubicBezTo>
                    <a:cubicBezTo>
                      <a:pt x="42569" y="5862"/>
                      <a:pt x="41003" y="5502"/>
                      <a:pt x="38973" y="5502"/>
                    </a:cubicBezTo>
                    <a:cubicBezTo>
                      <a:pt x="36240" y="5502"/>
                      <a:pt x="33033" y="6474"/>
                      <a:pt x="29354" y="8454"/>
                    </a:cubicBezTo>
                    <a:lnTo>
                      <a:pt x="28670" y="8454"/>
                    </a:lnTo>
                    <a:lnTo>
                      <a:pt x="28670" y="2010"/>
                    </a:lnTo>
                    <a:cubicBezTo>
                      <a:pt x="32547" y="570"/>
                      <a:pt x="36280" y="-186"/>
                      <a:pt x="39866" y="-186"/>
                    </a:cubicBezTo>
                    <a:cubicBezTo>
                      <a:pt x="44110" y="-186"/>
                      <a:pt x="47314" y="606"/>
                      <a:pt x="49485" y="2154"/>
                    </a:cubicBezTo>
                    <a:cubicBezTo>
                      <a:pt x="51666" y="3738"/>
                      <a:pt x="52757" y="5790"/>
                      <a:pt x="52757" y="8382"/>
                    </a:cubicBezTo>
                    <a:cubicBezTo>
                      <a:pt x="52757" y="10290"/>
                      <a:pt x="52156" y="11982"/>
                      <a:pt x="50950" y="13422"/>
                    </a:cubicBezTo>
                    <a:cubicBezTo>
                      <a:pt x="49744" y="14862"/>
                      <a:pt x="48131" y="15834"/>
                      <a:pt x="46119" y="16338"/>
                    </a:cubicBezTo>
                    <a:lnTo>
                      <a:pt x="46119" y="16662"/>
                    </a:lnTo>
                    <a:cubicBezTo>
                      <a:pt x="48423" y="17058"/>
                      <a:pt x="50248" y="17958"/>
                      <a:pt x="51591" y="19362"/>
                    </a:cubicBezTo>
                    <a:cubicBezTo>
                      <a:pt x="52934" y="20730"/>
                      <a:pt x="53607" y="22494"/>
                      <a:pt x="53607" y="24690"/>
                    </a:cubicBezTo>
                    <a:cubicBezTo>
                      <a:pt x="53607" y="28038"/>
                      <a:pt x="52321" y="30738"/>
                      <a:pt x="49758" y="32754"/>
                    </a:cubicBezTo>
                    <a:cubicBezTo>
                      <a:pt x="47195" y="34770"/>
                      <a:pt x="43721" y="35778"/>
                      <a:pt x="39340" y="35778"/>
                    </a:cubicBezTo>
                    <a:cubicBezTo>
                      <a:pt x="35096" y="35778"/>
                      <a:pt x="31204" y="35058"/>
                      <a:pt x="27662" y="33582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87" name="フリーフォーム: 図形 9786">
                <a:extLst>
                  <a:ext uri="{FF2B5EF4-FFF2-40B4-BE49-F238E27FC236}">
                    <a16:creationId xmlns:a16="http://schemas.microsoft.com/office/drawing/2014/main" id="{DE2E1E23-7024-6981-1E80-8C0AD889C6A8}"/>
                  </a:ext>
                </a:extLst>
              </p:cNvPr>
              <p:cNvSpPr/>
              <p:nvPr/>
            </p:nvSpPr>
            <p:spPr>
              <a:xfrm>
                <a:off x="1941775" y="305602"/>
                <a:ext cx="55000" cy="34560"/>
              </a:xfrm>
              <a:custGeom>
                <a:avLst/>
                <a:gdLst>
                  <a:gd name="connsiteX0" fmla="*/ 24172 w 55000"/>
                  <a:gd name="connsiteY0" fmla="*/ 5538 h 34560"/>
                  <a:gd name="connsiteX1" fmla="*/ 7547 w 55000"/>
                  <a:gd name="connsiteY1" fmla="*/ 5538 h 34560"/>
                  <a:gd name="connsiteX2" fmla="*/ 7547 w 55000"/>
                  <a:gd name="connsiteY2" fmla="*/ 13206 h 34560"/>
                  <a:gd name="connsiteX3" fmla="*/ 22613 w 55000"/>
                  <a:gd name="connsiteY3" fmla="*/ 13206 h 34560"/>
                  <a:gd name="connsiteX4" fmla="*/ 22613 w 55000"/>
                  <a:gd name="connsiteY4" fmla="*/ 18894 h 34560"/>
                  <a:gd name="connsiteX5" fmla="*/ 7594 w 55000"/>
                  <a:gd name="connsiteY5" fmla="*/ 18894 h 34560"/>
                  <a:gd name="connsiteX6" fmla="*/ 7594 w 55000"/>
                  <a:gd name="connsiteY6" fmla="*/ 34302 h 34560"/>
                  <a:gd name="connsiteX7" fmla="*/ 38 w 55000"/>
                  <a:gd name="connsiteY7" fmla="*/ 34302 h 34560"/>
                  <a:gd name="connsiteX8" fmla="*/ 38 w 55000"/>
                  <a:gd name="connsiteY8" fmla="*/ -186 h 34560"/>
                  <a:gd name="connsiteX9" fmla="*/ 24172 w 55000"/>
                  <a:gd name="connsiteY9" fmla="*/ -186 h 34560"/>
                  <a:gd name="connsiteX10" fmla="*/ 55038 w 55000"/>
                  <a:gd name="connsiteY10" fmla="*/ 25734 h 34560"/>
                  <a:gd name="connsiteX11" fmla="*/ 50139 w 55000"/>
                  <a:gd name="connsiteY11" fmla="*/ 25734 h 34560"/>
                  <a:gd name="connsiteX12" fmla="*/ 50139 w 55000"/>
                  <a:gd name="connsiteY12" fmla="*/ 34374 h 34560"/>
                  <a:gd name="connsiteX13" fmla="*/ 42903 w 55000"/>
                  <a:gd name="connsiteY13" fmla="*/ 34374 h 34560"/>
                  <a:gd name="connsiteX14" fmla="*/ 42903 w 55000"/>
                  <a:gd name="connsiteY14" fmla="*/ 25734 h 34560"/>
                  <a:gd name="connsiteX15" fmla="*/ 26231 w 55000"/>
                  <a:gd name="connsiteY15" fmla="*/ 25734 h 34560"/>
                  <a:gd name="connsiteX16" fmla="*/ 26231 w 55000"/>
                  <a:gd name="connsiteY16" fmla="*/ 19650 h 34560"/>
                  <a:gd name="connsiteX17" fmla="*/ 42582 w 55000"/>
                  <a:gd name="connsiteY17" fmla="*/ -186 h 34560"/>
                  <a:gd name="connsiteX18" fmla="*/ 50139 w 55000"/>
                  <a:gd name="connsiteY18" fmla="*/ -186 h 34560"/>
                  <a:gd name="connsiteX19" fmla="*/ 50139 w 55000"/>
                  <a:gd name="connsiteY19" fmla="*/ 20406 h 34560"/>
                  <a:gd name="connsiteX20" fmla="*/ 55038 w 55000"/>
                  <a:gd name="connsiteY20" fmla="*/ 20406 h 34560"/>
                  <a:gd name="connsiteX21" fmla="*/ 42903 w 55000"/>
                  <a:gd name="connsiteY21" fmla="*/ 20406 h 34560"/>
                  <a:gd name="connsiteX22" fmla="*/ 42903 w 55000"/>
                  <a:gd name="connsiteY22" fmla="*/ 6870 h 34560"/>
                  <a:gd name="connsiteX23" fmla="*/ 31728 w 55000"/>
                  <a:gd name="connsiteY23" fmla="*/ 20406 h 34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55000" h="34560">
                    <a:moveTo>
                      <a:pt x="24172" y="5538"/>
                    </a:moveTo>
                    <a:lnTo>
                      <a:pt x="7547" y="5538"/>
                    </a:lnTo>
                    <a:lnTo>
                      <a:pt x="7547" y="13206"/>
                    </a:lnTo>
                    <a:lnTo>
                      <a:pt x="22613" y="13206"/>
                    </a:lnTo>
                    <a:lnTo>
                      <a:pt x="22613" y="18894"/>
                    </a:lnTo>
                    <a:lnTo>
                      <a:pt x="7594" y="18894"/>
                    </a:lnTo>
                    <a:lnTo>
                      <a:pt x="7594" y="34302"/>
                    </a:lnTo>
                    <a:lnTo>
                      <a:pt x="38" y="34302"/>
                    </a:lnTo>
                    <a:lnTo>
                      <a:pt x="38" y="-186"/>
                    </a:lnTo>
                    <a:lnTo>
                      <a:pt x="24172" y="-186"/>
                    </a:lnTo>
                    <a:close/>
                    <a:moveTo>
                      <a:pt x="55038" y="25734"/>
                    </a:moveTo>
                    <a:lnTo>
                      <a:pt x="50139" y="25734"/>
                    </a:lnTo>
                    <a:lnTo>
                      <a:pt x="50139" y="34374"/>
                    </a:lnTo>
                    <a:lnTo>
                      <a:pt x="42903" y="34374"/>
                    </a:lnTo>
                    <a:lnTo>
                      <a:pt x="42903" y="25734"/>
                    </a:lnTo>
                    <a:lnTo>
                      <a:pt x="26231" y="25734"/>
                    </a:lnTo>
                    <a:lnTo>
                      <a:pt x="26231" y="19650"/>
                    </a:lnTo>
                    <a:lnTo>
                      <a:pt x="42582" y="-186"/>
                    </a:lnTo>
                    <a:lnTo>
                      <a:pt x="50139" y="-186"/>
                    </a:lnTo>
                    <a:lnTo>
                      <a:pt x="50139" y="20406"/>
                    </a:lnTo>
                    <a:lnTo>
                      <a:pt x="55038" y="20406"/>
                    </a:lnTo>
                    <a:close/>
                    <a:moveTo>
                      <a:pt x="42903" y="20406"/>
                    </a:moveTo>
                    <a:lnTo>
                      <a:pt x="42903" y="6870"/>
                    </a:lnTo>
                    <a:lnTo>
                      <a:pt x="31728" y="2040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88" name="フリーフォーム: 図形 9787">
                <a:extLst>
                  <a:ext uri="{FF2B5EF4-FFF2-40B4-BE49-F238E27FC236}">
                    <a16:creationId xmlns:a16="http://schemas.microsoft.com/office/drawing/2014/main" id="{88918D81-AFB1-29D1-AE5A-298607A627AB}"/>
                  </a:ext>
                </a:extLst>
              </p:cNvPr>
              <p:cNvSpPr/>
              <p:nvPr/>
            </p:nvSpPr>
            <p:spPr>
              <a:xfrm>
                <a:off x="2167992" y="305278"/>
                <a:ext cx="53791" cy="35244"/>
              </a:xfrm>
              <a:custGeom>
                <a:avLst/>
                <a:gdLst>
                  <a:gd name="connsiteX0" fmla="*/ 24193 w 53791"/>
                  <a:gd name="connsiteY0" fmla="*/ 5538 h 35244"/>
                  <a:gd name="connsiteX1" fmla="*/ 7568 w 53791"/>
                  <a:gd name="connsiteY1" fmla="*/ 5538 h 35244"/>
                  <a:gd name="connsiteX2" fmla="*/ 7568 w 53791"/>
                  <a:gd name="connsiteY2" fmla="*/ 13206 h 35244"/>
                  <a:gd name="connsiteX3" fmla="*/ 22634 w 53791"/>
                  <a:gd name="connsiteY3" fmla="*/ 13206 h 35244"/>
                  <a:gd name="connsiteX4" fmla="*/ 22634 w 53791"/>
                  <a:gd name="connsiteY4" fmla="*/ 18895 h 35244"/>
                  <a:gd name="connsiteX5" fmla="*/ 7611 w 53791"/>
                  <a:gd name="connsiteY5" fmla="*/ 18895 h 35244"/>
                  <a:gd name="connsiteX6" fmla="*/ 7611 w 53791"/>
                  <a:gd name="connsiteY6" fmla="*/ 34302 h 35244"/>
                  <a:gd name="connsiteX7" fmla="*/ 55 w 53791"/>
                  <a:gd name="connsiteY7" fmla="*/ 34302 h 35244"/>
                  <a:gd name="connsiteX8" fmla="*/ 55 w 53791"/>
                  <a:gd name="connsiteY8" fmla="*/ -186 h 35244"/>
                  <a:gd name="connsiteX9" fmla="*/ 24193 w 53791"/>
                  <a:gd name="connsiteY9" fmla="*/ -186 h 35244"/>
                  <a:gd name="connsiteX10" fmla="*/ 28268 w 53791"/>
                  <a:gd name="connsiteY10" fmla="*/ 32970 h 35244"/>
                  <a:gd name="connsiteX11" fmla="*/ 28268 w 53791"/>
                  <a:gd name="connsiteY11" fmla="*/ 26419 h 35244"/>
                  <a:gd name="connsiteX12" fmla="*/ 29024 w 53791"/>
                  <a:gd name="connsiteY12" fmla="*/ 26419 h 35244"/>
                  <a:gd name="connsiteX13" fmla="*/ 38481 w 53791"/>
                  <a:gd name="connsiteY13" fmla="*/ 29370 h 35244"/>
                  <a:gd name="connsiteX14" fmla="*/ 46175 w 53791"/>
                  <a:gd name="connsiteY14" fmla="*/ 23142 h 35244"/>
                  <a:gd name="connsiteX15" fmla="*/ 44044 w 53791"/>
                  <a:gd name="connsiteY15" fmla="*/ 19110 h 35244"/>
                  <a:gd name="connsiteX16" fmla="*/ 37747 w 53791"/>
                  <a:gd name="connsiteY16" fmla="*/ 17670 h 35244"/>
                  <a:gd name="connsiteX17" fmla="*/ 30489 w 53791"/>
                  <a:gd name="connsiteY17" fmla="*/ 18714 h 35244"/>
                  <a:gd name="connsiteX18" fmla="*/ 29640 w 53791"/>
                  <a:gd name="connsiteY18" fmla="*/ 18714 h 35244"/>
                  <a:gd name="connsiteX19" fmla="*/ 29640 w 53791"/>
                  <a:gd name="connsiteY19" fmla="*/ -186 h 35244"/>
                  <a:gd name="connsiteX20" fmla="*/ 53090 w 53791"/>
                  <a:gd name="connsiteY20" fmla="*/ -186 h 35244"/>
                  <a:gd name="connsiteX21" fmla="*/ 53090 w 53791"/>
                  <a:gd name="connsiteY21" fmla="*/ 5430 h 35244"/>
                  <a:gd name="connsiteX22" fmla="*/ 36739 w 53791"/>
                  <a:gd name="connsiteY22" fmla="*/ 5430 h 35244"/>
                  <a:gd name="connsiteX23" fmla="*/ 36739 w 53791"/>
                  <a:gd name="connsiteY23" fmla="*/ 12486 h 35244"/>
                  <a:gd name="connsiteX24" fmla="*/ 40609 w 53791"/>
                  <a:gd name="connsiteY24" fmla="*/ 12342 h 35244"/>
                  <a:gd name="connsiteX25" fmla="*/ 50455 w 53791"/>
                  <a:gd name="connsiteY25" fmla="*/ 15150 h 35244"/>
                  <a:gd name="connsiteX26" fmla="*/ 53846 w 53791"/>
                  <a:gd name="connsiteY26" fmla="*/ 22890 h 35244"/>
                  <a:gd name="connsiteX27" fmla="*/ 49951 w 53791"/>
                  <a:gd name="connsiteY27" fmla="*/ 31710 h 35244"/>
                  <a:gd name="connsiteX28" fmla="*/ 39396 w 53791"/>
                  <a:gd name="connsiteY28" fmla="*/ 35058 h 35244"/>
                  <a:gd name="connsiteX29" fmla="*/ 28268 w 53791"/>
                  <a:gd name="connsiteY29" fmla="*/ 33007 h 35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3791" h="35244">
                    <a:moveTo>
                      <a:pt x="24193" y="5538"/>
                    </a:moveTo>
                    <a:lnTo>
                      <a:pt x="7568" y="5538"/>
                    </a:lnTo>
                    <a:lnTo>
                      <a:pt x="7568" y="13206"/>
                    </a:lnTo>
                    <a:lnTo>
                      <a:pt x="22634" y="13206"/>
                    </a:lnTo>
                    <a:lnTo>
                      <a:pt x="22634" y="18895"/>
                    </a:lnTo>
                    <a:lnTo>
                      <a:pt x="7611" y="18895"/>
                    </a:lnTo>
                    <a:lnTo>
                      <a:pt x="7611" y="34302"/>
                    </a:lnTo>
                    <a:lnTo>
                      <a:pt x="55" y="34302"/>
                    </a:lnTo>
                    <a:lnTo>
                      <a:pt x="55" y="-186"/>
                    </a:lnTo>
                    <a:lnTo>
                      <a:pt x="24193" y="-186"/>
                    </a:lnTo>
                    <a:close/>
                    <a:moveTo>
                      <a:pt x="28268" y="32970"/>
                    </a:moveTo>
                    <a:lnTo>
                      <a:pt x="28268" y="26419"/>
                    </a:lnTo>
                    <a:lnTo>
                      <a:pt x="29024" y="26419"/>
                    </a:lnTo>
                    <a:cubicBezTo>
                      <a:pt x="32365" y="28398"/>
                      <a:pt x="35519" y="29370"/>
                      <a:pt x="38481" y="29370"/>
                    </a:cubicBezTo>
                    <a:cubicBezTo>
                      <a:pt x="43611" y="29370"/>
                      <a:pt x="46175" y="27282"/>
                      <a:pt x="46175" y="23142"/>
                    </a:cubicBezTo>
                    <a:cubicBezTo>
                      <a:pt x="46175" y="21414"/>
                      <a:pt x="45465" y="20047"/>
                      <a:pt x="44044" y="19110"/>
                    </a:cubicBezTo>
                    <a:cubicBezTo>
                      <a:pt x="42625" y="18174"/>
                      <a:pt x="40526" y="17670"/>
                      <a:pt x="37747" y="17670"/>
                    </a:cubicBezTo>
                    <a:cubicBezTo>
                      <a:pt x="35853" y="17670"/>
                      <a:pt x="33434" y="18031"/>
                      <a:pt x="30489" y="18714"/>
                    </a:cubicBezTo>
                    <a:lnTo>
                      <a:pt x="29640" y="18714"/>
                    </a:lnTo>
                    <a:lnTo>
                      <a:pt x="29640" y="-186"/>
                    </a:lnTo>
                    <a:lnTo>
                      <a:pt x="53090" y="-186"/>
                    </a:lnTo>
                    <a:lnTo>
                      <a:pt x="53090" y="5430"/>
                    </a:lnTo>
                    <a:lnTo>
                      <a:pt x="36739" y="5430"/>
                    </a:lnTo>
                    <a:lnTo>
                      <a:pt x="36739" y="12486"/>
                    </a:lnTo>
                    <a:cubicBezTo>
                      <a:pt x="38496" y="12378"/>
                      <a:pt x="39785" y="12342"/>
                      <a:pt x="40609" y="12342"/>
                    </a:cubicBezTo>
                    <a:cubicBezTo>
                      <a:pt x="44915" y="12342"/>
                      <a:pt x="48198" y="13278"/>
                      <a:pt x="50455" y="15150"/>
                    </a:cubicBezTo>
                    <a:cubicBezTo>
                      <a:pt x="52716" y="17023"/>
                      <a:pt x="53846" y="19614"/>
                      <a:pt x="53846" y="22890"/>
                    </a:cubicBezTo>
                    <a:cubicBezTo>
                      <a:pt x="53846" y="26526"/>
                      <a:pt x="52547" y="29478"/>
                      <a:pt x="49951" y="31710"/>
                    </a:cubicBezTo>
                    <a:cubicBezTo>
                      <a:pt x="47359" y="33943"/>
                      <a:pt x="43838" y="35058"/>
                      <a:pt x="39396" y="35058"/>
                    </a:cubicBezTo>
                    <a:cubicBezTo>
                      <a:pt x="35321" y="35058"/>
                      <a:pt x="31609" y="34374"/>
                      <a:pt x="28268" y="33007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89" name="フリーフォーム: 図形 9788">
                <a:extLst>
                  <a:ext uri="{FF2B5EF4-FFF2-40B4-BE49-F238E27FC236}">
                    <a16:creationId xmlns:a16="http://schemas.microsoft.com/office/drawing/2014/main" id="{FC19D01C-75E1-E07F-D2EF-CD14FDE1AE92}"/>
                  </a:ext>
                </a:extLst>
              </p:cNvPr>
              <p:cNvSpPr/>
              <p:nvPr/>
            </p:nvSpPr>
            <p:spPr>
              <a:xfrm>
                <a:off x="2384687" y="304883"/>
                <a:ext cx="54543" cy="35927"/>
              </a:xfrm>
              <a:custGeom>
                <a:avLst/>
                <a:gdLst>
                  <a:gd name="connsiteX0" fmla="*/ 24206 w 54543"/>
                  <a:gd name="connsiteY0" fmla="*/ 6258 h 35927"/>
                  <a:gd name="connsiteX1" fmla="*/ 7582 w 54543"/>
                  <a:gd name="connsiteY1" fmla="*/ 6258 h 35927"/>
                  <a:gd name="connsiteX2" fmla="*/ 7582 w 54543"/>
                  <a:gd name="connsiteY2" fmla="*/ 13926 h 35927"/>
                  <a:gd name="connsiteX3" fmla="*/ 22651 w 54543"/>
                  <a:gd name="connsiteY3" fmla="*/ 13926 h 35927"/>
                  <a:gd name="connsiteX4" fmla="*/ 22651 w 54543"/>
                  <a:gd name="connsiteY4" fmla="*/ 19614 h 35927"/>
                  <a:gd name="connsiteX5" fmla="*/ 7628 w 54543"/>
                  <a:gd name="connsiteY5" fmla="*/ 19614 h 35927"/>
                  <a:gd name="connsiteX6" fmla="*/ 7628 w 54543"/>
                  <a:gd name="connsiteY6" fmla="*/ 35022 h 35927"/>
                  <a:gd name="connsiteX7" fmla="*/ 72 w 54543"/>
                  <a:gd name="connsiteY7" fmla="*/ 35022 h 35927"/>
                  <a:gd name="connsiteX8" fmla="*/ 72 w 54543"/>
                  <a:gd name="connsiteY8" fmla="*/ 534 h 35927"/>
                  <a:gd name="connsiteX9" fmla="*/ 24206 w 54543"/>
                  <a:gd name="connsiteY9" fmla="*/ 534 h 35927"/>
                  <a:gd name="connsiteX10" fmla="*/ 51502 w 54543"/>
                  <a:gd name="connsiteY10" fmla="*/ 390 h 35927"/>
                  <a:gd name="connsiteX11" fmla="*/ 51502 w 54543"/>
                  <a:gd name="connsiteY11" fmla="*/ 6330 h 35927"/>
                  <a:gd name="connsiteX12" fmla="*/ 50839 w 54543"/>
                  <a:gd name="connsiteY12" fmla="*/ 6330 h 35927"/>
                  <a:gd name="connsiteX13" fmla="*/ 45594 w 54543"/>
                  <a:gd name="connsiteY13" fmla="*/ 5250 h 35927"/>
                  <a:gd name="connsiteX14" fmla="*/ 35154 w 54543"/>
                  <a:gd name="connsiteY14" fmla="*/ 15042 h 35927"/>
                  <a:gd name="connsiteX15" fmla="*/ 43351 w 54543"/>
                  <a:gd name="connsiteY15" fmla="*/ 12342 h 35927"/>
                  <a:gd name="connsiteX16" fmla="*/ 51502 w 54543"/>
                  <a:gd name="connsiteY16" fmla="*/ 15258 h 35927"/>
                  <a:gd name="connsiteX17" fmla="*/ 54616 w 54543"/>
                  <a:gd name="connsiteY17" fmla="*/ 23430 h 35927"/>
                  <a:gd name="connsiteX18" fmla="*/ 50886 w 54543"/>
                  <a:gd name="connsiteY18" fmla="*/ 32322 h 35927"/>
                  <a:gd name="connsiteX19" fmla="*/ 41335 w 54543"/>
                  <a:gd name="connsiteY19" fmla="*/ 35742 h 35927"/>
                  <a:gd name="connsiteX20" fmla="*/ 31054 w 54543"/>
                  <a:gd name="connsiteY20" fmla="*/ 31638 h 35927"/>
                  <a:gd name="connsiteX21" fmla="*/ 27504 w 54543"/>
                  <a:gd name="connsiteY21" fmla="*/ 19686 h 35927"/>
                  <a:gd name="connsiteX22" fmla="*/ 32198 w 54543"/>
                  <a:gd name="connsiteY22" fmla="*/ 4962 h 35927"/>
                  <a:gd name="connsiteX23" fmla="*/ 45871 w 54543"/>
                  <a:gd name="connsiteY23" fmla="*/ -186 h 35927"/>
                  <a:gd name="connsiteX24" fmla="*/ 51502 w 54543"/>
                  <a:gd name="connsiteY24" fmla="*/ 390 h 35927"/>
                  <a:gd name="connsiteX25" fmla="*/ 35129 w 54543"/>
                  <a:gd name="connsiteY25" fmla="*/ 18786 h 35927"/>
                  <a:gd name="connsiteX26" fmla="*/ 35107 w 54543"/>
                  <a:gd name="connsiteY26" fmla="*/ 19722 h 35927"/>
                  <a:gd name="connsiteX27" fmla="*/ 35086 w 54543"/>
                  <a:gd name="connsiteY27" fmla="*/ 20946 h 35927"/>
                  <a:gd name="connsiteX28" fmla="*/ 41360 w 54543"/>
                  <a:gd name="connsiteY28" fmla="*/ 30594 h 35927"/>
                  <a:gd name="connsiteX29" fmla="*/ 45411 w 54543"/>
                  <a:gd name="connsiteY29" fmla="*/ 28830 h 35927"/>
                  <a:gd name="connsiteX30" fmla="*/ 46969 w 54543"/>
                  <a:gd name="connsiteY30" fmla="*/ 23826 h 35927"/>
                  <a:gd name="connsiteX31" fmla="*/ 40396 w 54543"/>
                  <a:gd name="connsiteY31" fmla="*/ 17526 h 35927"/>
                  <a:gd name="connsiteX32" fmla="*/ 35129 w 54543"/>
                  <a:gd name="connsiteY32" fmla="*/ 18786 h 35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4543" h="35927">
                    <a:moveTo>
                      <a:pt x="24206" y="6258"/>
                    </a:moveTo>
                    <a:lnTo>
                      <a:pt x="7582" y="6258"/>
                    </a:lnTo>
                    <a:lnTo>
                      <a:pt x="7582" y="13926"/>
                    </a:lnTo>
                    <a:lnTo>
                      <a:pt x="22651" y="13926"/>
                    </a:lnTo>
                    <a:lnTo>
                      <a:pt x="22651" y="19614"/>
                    </a:lnTo>
                    <a:lnTo>
                      <a:pt x="7628" y="19614"/>
                    </a:lnTo>
                    <a:lnTo>
                      <a:pt x="7628" y="35022"/>
                    </a:lnTo>
                    <a:lnTo>
                      <a:pt x="72" y="35022"/>
                    </a:lnTo>
                    <a:lnTo>
                      <a:pt x="72" y="534"/>
                    </a:lnTo>
                    <a:lnTo>
                      <a:pt x="24206" y="534"/>
                    </a:lnTo>
                    <a:close/>
                    <a:moveTo>
                      <a:pt x="51502" y="390"/>
                    </a:moveTo>
                    <a:lnTo>
                      <a:pt x="51502" y="6330"/>
                    </a:lnTo>
                    <a:lnTo>
                      <a:pt x="50839" y="6330"/>
                    </a:lnTo>
                    <a:cubicBezTo>
                      <a:pt x="49388" y="5610"/>
                      <a:pt x="47642" y="5250"/>
                      <a:pt x="45594" y="5250"/>
                    </a:cubicBezTo>
                    <a:cubicBezTo>
                      <a:pt x="39352" y="5250"/>
                      <a:pt x="35870" y="8526"/>
                      <a:pt x="35154" y="15042"/>
                    </a:cubicBezTo>
                    <a:cubicBezTo>
                      <a:pt x="38174" y="13242"/>
                      <a:pt x="40907" y="12342"/>
                      <a:pt x="43351" y="12342"/>
                    </a:cubicBezTo>
                    <a:cubicBezTo>
                      <a:pt x="46724" y="12342"/>
                      <a:pt x="49442" y="13314"/>
                      <a:pt x="51502" y="15258"/>
                    </a:cubicBezTo>
                    <a:cubicBezTo>
                      <a:pt x="53579" y="17202"/>
                      <a:pt x="54616" y="19938"/>
                      <a:pt x="54616" y="23430"/>
                    </a:cubicBezTo>
                    <a:cubicBezTo>
                      <a:pt x="54616" y="27066"/>
                      <a:pt x="53374" y="30018"/>
                      <a:pt x="50886" y="32322"/>
                    </a:cubicBezTo>
                    <a:cubicBezTo>
                      <a:pt x="48413" y="34626"/>
                      <a:pt x="45230" y="35742"/>
                      <a:pt x="41335" y="35742"/>
                    </a:cubicBezTo>
                    <a:cubicBezTo>
                      <a:pt x="36864" y="35742"/>
                      <a:pt x="33437" y="34374"/>
                      <a:pt x="31054" y="31638"/>
                    </a:cubicBezTo>
                    <a:cubicBezTo>
                      <a:pt x="28688" y="28866"/>
                      <a:pt x="27504" y="24906"/>
                      <a:pt x="27504" y="19686"/>
                    </a:cubicBezTo>
                    <a:cubicBezTo>
                      <a:pt x="27504" y="13278"/>
                      <a:pt x="29070" y="8382"/>
                      <a:pt x="32198" y="4962"/>
                    </a:cubicBezTo>
                    <a:cubicBezTo>
                      <a:pt x="35345" y="1542"/>
                      <a:pt x="39902" y="-186"/>
                      <a:pt x="45871" y="-186"/>
                    </a:cubicBezTo>
                    <a:cubicBezTo>
                      <a:pt x="47977" y="-186"/>
                      <a:pt x="49853" y="-6"/>
                      <a:pt x="51502" y="390"/>
                    </a:cubicBezTo>
                    <a:close/>
                    <a:moveTo>
                      <a:pt x="35129" y="18786"/>
                    </a:moveTo>
                    <a:lnTo>
                      <a:pt x="35107" y="19722"/>
                    </a:lnTo>
                    <a:cubicBezTo>
                      <a:pt x="35093" y="20226"/>
                      <a:pt x="35086" y="20622"/>
                      <a:pt x="35086" y="20946"/>
                    </a:cubicBezTo>
                    <a:cubicBezTo>
                      <a:pt x="35086" y="27390"/>
                      <a:pt x="37177" y="30594"/>
                      <a:pt x="41360" y="30594"/>
                    </a:cubicBezTo>
                    <a:cubicBezTo>
                      <a:pt x="43038" y="30594"/>
                      <a:pt x="44388" y="30018"/>
                      <a:pt x="45411" y="28830"/>
                    </a:cubicBezTo>
                    <a:cubicBezTo>
                      <a:pt x="46451" y="27642"/>
                      <a:pt x="46969" y="25950"/>
                      <a:pt x="46969" y="23826"/>
                    </a:cubicBezTo>
                    <a:cubicBezTo>
                      <a:pt x="46969" y="19614"/>
                      <a:pt x="44777" y="17526"/>
                      <a:pt x="40396" y="17526"/>
                    </a:cubicBezTo>
                    <a:cubicBezTo>
                      <a:pt x="38685" y="17526"/>
                      <a:pt x="36932" y="17922"/>
                      <a:pt x="35129" y="1878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90" name="フリーフォーム: 図形 9789">
                <a:extLst>
                  <a:ext uri="{FF2B5EF4-FFF2-40B4-BE49-F238E27FC236}">
                    <a16:creationId xmlns:a16="http://schemas.microsoft.com/office/drawing/2014/main" id="{529E4EDE-08A4-061D-E3B8-724AF9542E89}"/>
                  </a:ext>
                </a:extLst>
              </p:cNvPr>
              <p:cNvSpPr/>
              <p:nvPr/>
            </p:nvSpPr>
            <p:spPr>
              <a:xfrm>
                <a:off x="2607333" y="305602"/>
                <a:ext cx="53975" cy="34488"/>
              </a:xfrm>
              <a:custGeom>
                <a:avLst/>
                <a:gdLst>
                  <a:gd name="connsiteX0" fmla="*/ 24227 w 53975"/>
                  <a:gd name="connsiteY0" fmla="*/ 5538 h 34488"/>
                  <a:gd name="connsiteX1" fmla="*/ 7602 w 53975"/>
                  <a:gd name="connsiteY1" fmla="*/ 5538 h 34488"/>
                  <a:gd name="connsiteX2" fmla="*/ 7602 w 53975"/>
                  <a:gd name="connsiteY2" fmla="*/ 13206 h 34488"/>
                  <a:gd name="connsiteX3" fmla="*/ 22668 w 53975"/>
                  <a:gd name="connsiteY3" fmla="*/ 13206 h 34488"/>
                  <a:gd name="connsiteX4" fmla="*/ 22668 w 53975"/>
                  <a:gd name="connsiteY4" fmla="*/ 18894 h 34488"/>
                  <a:gd name="connsiteX5" fmla="*/ 7645 w 53975"/>
                  <a:gd name="connsiteY5" fmla="*/ 18894 h 34488"/>
                  <a:gd name="connsiteX6" fmla="*/ 7645 w 53975"/>
                  <a:gd name="connsiteY6" fmla="*/ 34302 h 34488"/>
                  <a:gd name="connsiteX7" fmla="*/ 89 w 53975"/>
                  <a:gd name="connsiteY7" fmla="*/ 34302 h 34488"/>
                  <a:gd name="connsiteX8" fmla="*/ 89 w 53975"/>
                  <a:gd name="connsiteY8" fmla="*/ -186 h 34488"/>
                  <a:gd name="connsiteX9" fmla="*/ 24227 w 53975"/>
                  <a:gd name="connsiteY9" fmla="*/ -186 h 34488"/>
                  <a:gd name="connsiteX10" fmla="*/ 54064 w 53975"/>
                  <a:gd name="connsiteY10" fmla="*/ 5934 h 34488"/>
                  <a:gd name="connsiteX11" fmla="*/ 38400 w 53975"/>
                  <a:gd name="connsiteY11" fmla="*/ 34302 h 34488"/>
                  <a:gd name="connsiteX12" fmla="*/ 30156 w 53975"/>
                  <a:gd name="connsiteY12" fmla="*/ 34302 h 34488"/>
                  <a:gd name="connsiteX13" fmla="*/ 46551 w 53975"/>
                  <a:gd name="connsiteY13" fmla="*/ 5394 h 34488"/>
                  <a:gd name="connsiteX14" fmla="*/ 27982 w 53975"/>
                  <a:gd name="connsiteY14" fmla="*/ 5394 h 34488"/>
                  <a:gd name="connsiteX15" fmla="*/ 27982 w 53975"/>
                  <a:gd name="connsiteY15" fmla="*/ -186 h 34488"/>
                  <a:gd name="connsiteX16" fmla="*/ 54064 w 53975"/>
                  <a:gd name="connsiteY16" fmla="*/ -186 h 34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3975" h="34488">
                    <a:moveTo>
                      <a:pt x="24227" y="5538"/>
                    </a:moveTo>
                    <a:lnTo>
                      <a:pt x="7602" y="5538"/>
                    </a:lnTo>
                    <a:lnTo>
                      <a:pt x="7602" y="13206"/>
                    </a:lnTo>
                    <a:lnTo>
                      <a:pt x="22668" y="13206"/>
                    </a:lnTo>
                    <a:lnTo>
                      <a:pt x="22668" y="18894"/>
                    </a:lnTo>
                    <a:lnTo>
                      <a:pt x="7645" y="18894"/>
                    </a:lnTo>
                    <a:lnTo>
                      <a:pt x="7645" y="34302"/>
                    </a:lnTo>
                    <a:lnTo>
                      <a:pt x="89" y="34302"/>
                    </a:lnTo>
                    <a:lnTo>
                      <a:pt x="89" y="-186"/>
                    </a:lnTo>
                    <a:lnTo>
                      <a:pt x="24227" y="-186"/>
                    </a:lnTo>
                    <a:close/>
                    <a:moveTo>
                      <a:pt x="54064" y="5934"/>
                    </a:moveTo>
                    <a:lnTo>
                      <a:pt x="38400" y="34302"/>
                    </a:lnTo>
                    <a:lnTo>
                      <a:pt x="30156" y="34302"/>
                    </a:lnTo>
                    <a:lnTo>
                      <a:pt x="46551" y="5394"/>
                    </a:lnTo>
                    <a:lnTo>
                      <a:pt x="27982" y="5394"/>
                    </a:lnTo>
                    <a:lnTo>
                      <a:pt x="27982" y="-186"/>
                    </a:lnTo>
                    <a:lnTo>
                      <a:pt x="54064" y="-18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91" name="フリーフォーム: 図形 9790">
                <a:extLst>
                  <a:ext uri="{FF2B5EF4-FFF2-40B4-BE49-F238E27FC236}">
                    <a16:creationId xmlns:a16="http://schemas.microsoft.com/office/drawing/2014/main" id="{9C3403E5-CE8B-82A1-C73E-D07A40651A69}"/>
                  </a:ext>
                </a:extLst>
              </p:cNvPr>
              <p:cNvSpPr/>
              <p:nvPr/>
            </p:nvSpPr>
            <p:spPr>
              <a:xfrm>
                <a:off x="2829982" y="304810"/>
                <a:ext cx="54496" cy="36072"/>
              </a:xfrm>
              <a:custGeom>
                <a:avLst/>
                <a:gdLst>
                  <a:gd name="connsiteX0" fmla="*/ 24241 w 54496"/>
                  <a:gd name="connsiteY0" fmla="*/ 6330 h 36072"/>
                  <a:gd name="connsiteX1" fmla="*/ 7616 w 54496"/>
                  <a:gd name="connsiteY1" fmla="*/ 6330 h 36072"/>
                  <a:gd name="connsiteX2" fmla="*/ 7616 w 54496"/>
                  <a:gd name="connsiteY2" fmla="*/ 13999 h 36072"/>
                  <a:gd name="connsiteX3" fmla="*/ 22682 w 54496"/>
                  <a:gd name="connsiteY3" fmla="*/ 13999 h 36072"/>
                  <a:gd name="connsiteX4" fmla="*/ 22682 w 54496"/>
                  <a:gd name="connsiteY4" fmla="*/ 19686 h 36072"/>
                  <a:gd name="connsiteX5" fmla="*/ 7663 w 54496"/>
                  <a:gd name="connsiteY5" fmla="*/ 19686 h 36072"/>
                  <a:gd name="connsiteX6" fmla="*/ 7663 w 54496"/>
                  <a:gd name="connsiteY6" fmla="*/ 35094 h 36072"/>
                  <a:gd name="connsiteX7" fmla="*/ 106 w 54496"/>
                  <a:gd name="connsiteY7" fmla="*/ 35094 h 36072"/>
                  <a:gd name="connsiteX8" fmla="*/ 106 w 54496"/>
                  <a:gd name="connsiteY8" fmla="*/ 606 h 36072"/>
                  <a:gd name="connsiteX9" fmla="*/ 24241 w 54496"/>
                  <a:gd name="connsiteY9" fmla="*/ 606 h 36072"/>
                  <a:gd name="connsiteX10" fmla="*/ 33561 w 54496"/>
                  <a:gd name="connsiteY10" fmla="*/ 17454 h 36072"/>
                  <a:gd name="connsiteX11" fmla="*/ 33561 w 54496"/>
                  <a:gd name="connsiteY11" fmla="*/ 17310 h 36072"/>
                  <a:gd name="connsiteX12" fmla="*/ 27837 w 54496"/>
                  <a:gd name="connsiteY12" fmla="*/ 9138 h 36072"/>
                  <a:gd name="connsiteX13" fmla="*/ 31408 w 54496"/>
                  <a:gd name="connsiteY13" fmla="*/ 2443 h 36072"/>
                  <a:gd name="connsiteX14" fmla="*/ 40797 w 54496"/>
                  <a:gd name="connsiteY14" fmla="*/ -186 h 36072"/>
                  <a:gd name="connsiteX15" fmla="*/ 50229 w 54496"/>
                  <a:gd name="connsiteY15" fmla="*/ 2226 h 36072"/>
                  <a:gd name="connsiteX16" fmla="*/ 53710 w 54496"/>
                  <a:gd name="connsiteY16" fmla="*/ 8562 h 36072"/>
                  <a:gd name="connsiteX17" fmla="*/ 47644 w 54496"/>
                  <a:gd name="connsiteY17" fmla="*/ 16411 h 36072"/>
                  <a:gd name="connsiteX18" fmla="*/ 47644 w 54496"/>
                  <a:gd name="connsiteY18" fmla="*/ 16554 h 36072"/>
                  <a:gd name="connsiteX19" fmla="*/ 54603 w 54496"/>
                  <a:gd name="connsiteY19" fmla="*/ 25518 h 36072"/>
                  <a:gd name="connsiteX20" fmla="*/ 50780 w 54496"/>
                  <a:gd name="connsiteY20" fmla="*/ 33007 h 36072"/>
                  <a:gd name="connsiteX21" fmla="*/ 40729 w 54496"/>
                  <a:gd name="connsiteY21" fmla="*/ 35887 h 36072"/>
                  <a:gd name="connsiteX22" fmla="*/ 30584 w 54496"/>
                  <a:gd name="connsiteY22" fmla="*/ 33150 h 36072"/>
                  <a:gd name="connsiteX23" fmla="*/ 26897 w 54496"/>
                  <a:gd name="connsiteY23" fmla="*/ 25842 h 36072"/>
                  <a:gd name="connsiteX24" fmla="*/ 33561 w 54496"/>
                  <a:gd name="connsiteY24" fmla="*/ 17454 h 36072"/>
                  <a:gd name="connsiteX25" fmla="*/ 46338 w 54496"/>
                  <a:gd name="connsiteY25" fmla="*/ 9282 h 36072"/>
                  <a:gd name="connsiteX26" fmla="*/ 44804 w 54496"/>
                  <a:gd name="connsiteY26" fmla="*/ 6078 h 36072"/>
                  <a:gd name="connsiteX27" fmla="*/ 40797 w 54496"/>
                  <a:gd name="connsiteY27" fmla="*/ 4890 h 36072"/>
                  <a:gd name="connsiteX28" fmla="*/ 36902 w 54496"/>
                  <a:gd name="connsiteY28" fmla="*/ 5970 h 36072"/>
                  <a:gd name="connsiteX29" fmla="*/ 35347 w 54496"/>
                  <a:gd name="connsiteY29" fmla="*/ 8814 h 36072"/>
                  <a:gd name="connsiteX30" fmla="*/ 37017 w 54496"/>
                  <a:gd name="connsiteY30" fmla="*/ 11874 h 36072"/>
                  <a:gd name="connsiteX31" fmla="*/ 43681 w 54496"/>
                  <a:gd name="connsiteY31" fmla="*/ 14718 h 36072"/>
                  <a:gd name="connsiteX32" fmla="*/ 46338 w 54496"/>
                  <a:gd name="connsiteY32" fmla="*/ 9282 h 36072"/>
                  <a:gd name="connsiteX33" fmla="*/ 37615 w 54496"/>
                  <a:gd name="connsiteY33" fmla="*/ 19110 h 36072"/>
                  <a:gd name="connsiteX34" fmla="*/ 34385 w 54496"/>
                  <a:gd name="connsiteY34" fmla="*/ 24943 h 36072"/>
                  <a:gd name="connsiteX35" fmla="*/ 36261 w 54496"/>
                  <a:gd name="connsiteY35" fmla="*/ 29226 h 36072"/>
                  <a:gd name="connsiteX36" fmla="*/ 41071 w 54496"/>
                  <a:gd name="connsiteY36" fmla="*/ 30846 h 36072"/>
                  <a:gd name="connsiteX37" fmla="*/ 45330 w 54496"/>
                  <a:gd name="connsiteY37" fmla="*/ 29550 h 36072"/>
                  <a:gd name="connsiteX38" fmla="*/ 47047 w 54496"/>
                  <a:gd name="connsiteY38" fmla="*/ 25951 h 36072"/>
                  <a:gd name="connsiteX39" fmla="*/ 46636 w 54496"/>
                  <a:gd name="connsiteY39" fmla="*/ 23863 h 36072"/>
                  <a:gd name="connsiteX40" fmla="*/ 45103 w 54496"/>
                  <a:gd name="connsiteY40" fmla="*/ 22278 h 36072"/>
                  <a:gd name="connsiteX41" fmla="*/ 43040 w 54496"/>
                  <a:gd name="connsiteY41" fmla="*/ 21126 h 36072"/>
                  <a:gd name="connsiteX42" fmla="*/ 37615 w 54496"/>
                  <a:gd name="connsiteY42" fmla="*/ 19110 h 36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54496" h="36072">
                    <a:moveTo>
                      <a:pt x="24241" y="6330"/>
                    </a:moveTo>
                    <a:lnTo>
                      <a:pt x="7616" y="6330"/>
                    </a:lnTo>
                    <a:lnTo>
                      <a:pt x="7616" y="13999"/>
                    </a:lnTo>
                    <a:lnTo>
                      <a:pt x="22682" y="13999"/>
                    </a:lnTo>
                    <a:lnTo>
                      <a:pt x="22682" y="19686"/>
                    </a:lnTo>
                    <a:lnTo>
                      <a:pt x="7663" y="19686"/>
                    </a:lnTo>
                    <a:lnTo>
                      <a:pt x="7663" y="35094"/>
                    </a:lnTo>
                    <a:lnTo>
                      <a:pt x="106" y="35094"/>
                    </a:lnTo>
                    <a:lnTo>
                      <a:pt x="106" y="606"/>
                    </a:lnTo>
                    <a:lnTo>
                      <a:pt x="24241" y="606"/>
                    </a:lnTo>
                    <a:close/>
                    <a:moveTo>
                      <a:pt x="33561" y="17454"/>
                    </a:moveTo>
                    <a:lnTo>
                      <a:pt x="33561" y="17310"/>
                    </a:lnTo>
                    <a:cubicBezTo>
                      <a:pt x="29745" y="15475"/>
                      <a:pt x="27837" y="12738"/>
                      <a:pt x="27837" y="9138"/>
                    </a:cubicBezTo>
                    <a:cubicBezTo>
                      <a:pt x="27837" y="6403"/>
                      <a:pt x="29025" y="4170"/>
                      <a:pt x="31408" y="2443"/>
                    </a:cubicBezTo>
                    <a:cubicBezTo>
                      <a:pt x="33788" y="714"/>
                      <a:pt x="36920" y="-186"/>
                      <a:pt x="40797" y="-186"/>
                    </a:cubicBezTo>
                    <a:cubicBezTo>
                      <a:pt x="44764" y="-186"/>
                      <a:pt x="47911" y="642"/>
                      <a:pt x="50229" y="2226"/>
                    </a:cubicBezTo>
                    <a:cubicBezTo>
                      <a:pt x="52551" y="3810"/>
                      <a:pt x="53710" y="5935"/>
                      <a:pt x="53710" y="8562"/>
                    </a:cubicBezTo>
                    <a:cubicBezTo>
                      <a:pt x="53710" y="12018"/>
                      <a:pt x="51691" y="14646"/>
                      <a:pt x="47644" y="16411"/>
                    </a:cubicBezTo>
                    <a:lnTo>
                      <a:pt x="47644" y="16554"/>
                    </a:lnTo>
                    <a:cubicBezTo>
                      <a:pt x="52285" y="18354"/>
                      <a:pt x="54603" y="21342"/>
                      <a:pt x="54603" y="25518"/>
                    </a:cubicBezTo>
                    <a:cubicBezTo>
                      <a:pt x="54603" y="28578"/>
                      <a:pt x="53329" y="31098"/>
                      <a:pt x="50780" y="33007"/>
                    </a:cubicBezTo>
                    <a:cubicBezTo>
                      <a:pt x="48246" y="34951"/>
                      <a:pt x="44894" y="35887"/>
                      <a:pt x="40729" y="35887"/>
                    </a:cubicBezTo>
                    <a:cubicBezTo>
                      <a:pt x="36437" y="35887"/>
                      <a:pt x="33057" y="34986"/>
                      <a:pt x="30584" y="33150"/>
                    </a:cubicBezTo>
                    <a:cubicBezTo>
                      <a:pt x="28125" y="31314"/>
                      <a:pt x="26897" y="28866"/>
                      <a:pt x="26897" y="25842"/>
                    </a:cubicBezTo>
                    <a:cubicBezTo>
                      <a:pt x="26897" y="22062"/>
                      <a:pt x="29119" y="19290"/>
                      <a:pt x="33561" y="17454"/>
                    </a:cubicBezTo>
                    <a:close/>
                    <a:moveTo>
                      <a:pt x="46338" y="9282"/>
                    </a:moveTo>
                    <a:cubicBezTo>
                      <a:pt x="46338" y="7951"/>
                      <a:pt x="45826" y="6871"/>
                      <a:pt x="44804" y="6078"/>
                    </a:cubicBezTo>
                    <a:cubicBezTo>
                      <a:pt x="43782" y="5286"/>
                      <a:pt x="42446" y="4890"/>
                      <a:pt x="40797" y="4890"/>
                    </a:cubicBezTo>
                    <a:cubicBezTo>
                      <a:pt x="39238" y="4890"/>
                      <a:pt x="37942" y="5250"/>
                      <a:pt x="36902" y="5970"/>
                    </a:cubicBezTo>
                    <a:cubicBezTo>
                      <a:pt x="35865" y="6690"/>
                      <a:pt x="35347" y="7626"/>
                      <a:pt x="35347" y="8814"/>
                    </a:cubicBezTo>
                    <a:cubicBezTo>
                      <a:pt x="35347" y="9967"/>
                      <a:pt x="35905" y="11010"/>
                      <a:pt x="37017" y="11874"/>
                    </a:cubicBezTo>
                    <a:cubicBezTo>
                      <a:pt x="38133" y="12774"/>
                      <a:pt x="40354" y="13710"/>
                      <a:pt x="43681" y="14718"/>
                    </a:cubicBezTo>
                    <a:cubicBezTo>
                      <a:pt x="45452" y="13170"/>
                      <a:pt x="46338" y="11334"/>
                      <a:pt x="46338" y="9282"/>
                    </a:cubicBezTo>
                    <a:close/>
                    <a:moveTo>
                      <a:pt x="37615" y="19110"/>
                    </a:moveTo>
                    <a:cubicBezTo>
                      <a:pt x="35462" y="20694"/>
                      <a:pt x="34385" y="22638"/>
                      <a:pt x="34385" y="24943"/>
                    </a:cubicBezTo>
                    <a:cubicBezTo>
                      <a:pt x="34385" y="26742"/>
                      <a:pt x="35012" y="28146"/>
                      <a:pt x="36261" y="29226"/>
                    </a:cubicBezTo>
                    <a:cubicBezTo>
                      <a:pt x="37514" y="30306"/>
                      <a:pt x="39116" y="30846"/>
                      <a:pt x="41071" y="30846"/>
                    </a:cubicBezTo>
                    <a:cubicBezTo>
                      <a:pt x="42766" y="30846"/>
                      <a:pt x="44185" y="30414"/>
                      <a:pt x="45330" y="29550"/>
                    </a:cubicBezTo>
                    <a:cubicBezTo>
                      <a:pt x="46474" y="28650"/>
                      <a:pt x="47047" y="27462"/>
                      <a:pt x="47047" y="25951"/>
                    </a:cubicBezTo>
                    <a:cubicBezTo>
                      <a:pt x="47047" y="25158"/>
                      <a:pt x="46910" y="24475"/>
                      <a:pt x="46636" y="23863"/>
                    </a:cubicBezTo>
                    <a:cubicBezTo>
                      <a:pt x="46377" y="23286"/>
                      <a:pt x="45866" y="22746"/>
                      <a:pt x="45103" y="22278"/>
                    </a:cubicBezTo>
                    <a:cubicBezTo>
                      <a:pt x="44354" y="21774"/>
                      <a:pt x="43666" y="21414"/>
                      <a:pt x="43040" y="21126"/>
                    </a:cubicBezTo>
                    <a:cubicBezTo>
                      <a:pt x="42413" y="20838"/>
                      <a:pt x="40606" y="20190"/>
                      <a:pt x="37615" y="19110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92" name="フリーフォーム: 図形 9791">
                <a:extLst>
                  <a:ext uri="{FF2B5EF4-FFF2-40B4-BE49-F238E27FC236}">
                    <a16:creationId xmlns:a16="http://schemas.microsoft.com/office/drawing/2014/main" id="{4B9D0A93-B94A-DECD-649B-A1885FF62FDB}"/>
                  </a:ext>
                </a:extLst>
              </p:cNvPr>
              <p:cNvSpPr/>
              <p:nvPr/>
            </p:nvSpPr>
            <p:spPr>
              <a:xfrm>
                <a:off x="3052246" y="304919"/>
                <a:ext cx="53902" cy="35928"/>
              </a:xfrm>
              <a:custGeom>
                <a:avLst/>
                <a:gdLst>
                  <a:gd name="connsiteX0" fmla="*/ 24258 w 53902"/>
                  <a:gd name="connsiteY0" fmla="*/ 6222 h 35928"/>
                  <a:gd name="connsiteX1" fmla="*/ 7633 w 53902"/>
                  <a:gd name="connsiteY1" fmla="*/ 6222 h 35928"/>
                  <a:gd name="connsiteX2" fmla="*/ 7633 w 53902"/>
                  <a:gd name="connsiteY2" fmla="*/ 13890 h 35928"/>
                  <a:gd name="connsiteX3" fmla="*/ 22702 w 53902"/>
                  <a:gd name="connsiteY3" fmla="*/ 13890 h 35928"/>
                  <a:gd name="connsiteX4" fmla="*/ 22702 w 53902"/>
                  <a:gd name="connsiteY4" fmla="*/ 19578 h 35928"/>
                  <a:gd name="connsiteX5" fmla="*/ 7680 w 53902"/>
                  <a:gd name="connsiteY5" fmla="*/ 19578 h 35928"/>
                  <a:gd name="connsiteX6" fmla="*/ 7680 w 53902"/>
                  <a:gd name="connsiteY6" fmla="*/ 34986 h 35928"/>
                  <a:gd name="connsiteX7" fmla="*/ 123 w 53902"/>
                  <a:gd name="connsiteY7" fmla="*/ 34986 h 35928"/>
                  <a:gd name="connsiteX8" fmla="*/ 123 w 53902"/>
                  <a:gd name="connsiteY8" fmla="*/ 498 h 35928"/>
                  <a:gd name="connsiteX9" fmla="*/ 24258 w 53902"/>
                  <a:gd name="connsiteY9" fmla="*/ 498 h 35928"/>
                  <a:gd name="connsiteX10" fmla="*/ 29892 w 53902"/>
                  <a:gd name="connsiteY10" fmla="*/ 35166 h 35928"/>
                  <a:gd name="connsiteX11" fmla="*/ 29892 w 53902"/>
                  <a:gd name="connsiteY11" fmla="*/ 29298 h 35928"/>
                  <a:gd name="connsiteX12" fmla="*/ 30601 w 53902"/>
                  <a:gd name="connsiteY12" fmla="*/ 29298 h 35928"/>
                  <a:gd name="connsiteX13" fmla="*/ 35868 w 53902"/>
                  <a:gd name="connsiteY13" fmla="*/ 30306 h 35928"/>
                  <a:gd name="connsiteX14" fmla="*/ 46333 w 53902"/>
                  <a:gd name="connsiteY14" fmla="*/ 20442 h 35928"/>
                  <a:gd name="connsiteX15" fmla="*/ 38182 w 53902"/>
                  <a:gd name="connsiteY15" fmla="*/ 23178 h 35928"/>
                  <a:gd name="connsiteX16" fmla="*/ 30007 w 53902"/>
                  <a:gd name="connsiteY16" fmla="*/ 20298 h 35928"/>
                  <a:gd name="connsiteX17" fmla="*/ 26893 w 53902"/>
                  <a:gd name="connsiteY17" fmla="*/ 12126 h 35928"/>
                  <a:gd name="connsiteX18" fmla="*/ 30601 w 53902"/>
                  <a:gd name="connsiteY18" fmla="*/ 3270 h 35928"/>
                  <a:gd name="connsiteX19" fmla="*/ 40263 w 53902"/>
                  <a:gd name="connsiteY19" fmla="*/ -186 h 35928"/>
                  <a:gd name="connsiteX20" fmla="*/ 50455 w 53902"/>
                  <a:gd name="connsiteY20" fmla="*/ 3882 h 35928"/>
                  <a:gd name="connsiteX21" fmla="*/ 54026 w 53902"/>
                  <a:gd name="connsiteY21" fmla="*/ 15798 h 35928"/>
                  <a:gd name="connsiteX22" fmla="*/ 49289 w 53902"/>
                  <a:gd name="connsiteY22" fmla="*/ 30558 h 35928"/>
                  <a:gd name="connsiteX23" fmla="*/ 35594 w 53902"/>
                  <a:gd name="connsiteY23" fmla="*/ 35742 h 35928"/>
                  <a:gd name="connsiteX24" fmla="*/ 29892 w 53902"/>
                  <a:gd name="connsiteY24" fmla="*/ 35166 h 35928"/>
                  <a:gd name="connsiteX25" fmla="*/ 46380 w 53902"/>
                  <a:gd name="connsiteY25" fmla="*/ 16770 h 35928"/>
                  <a:gd name="connsiteX26" fmla="*/ 46427 w 53902"/>
                  <a:gd name="connsiteY26" fmla="*/ 15726 h 35928"/>
                  <a:gd name="connsiteX27" fmla="*/ 46448 w 53902"/>
                  <a:gd name="connsiteY27" fmla="*/ 14574 h 35928"/>
                  <a:gd name="connsiteX28" fmla="*/ 40220 w 53902"/>
                  <a:gd name="connsiteY28" fmla="*/ 4962 h 35928"/>
                  <a:gd name="connsiteX29" fmla="*/ 36098 w 53902"/>
                  <a:gd name="connsiteY29" fmla="*/ 6762 h 35928"/>
                  <a:gd name="connsiteX30" fmla="*/ 34539 w 53902"/>
                  <a:gd name="connsiteY30" fmla="*/ 11730 h 35928"/>
                  <a:gd name="connsiteX31" fmla="*/ 41181 w 53902"/>
                  <a:gd name="connsiteY31" fmla="*/ 18030 h 35928"/>
                  <a:gd name="connsiteX32" fmla="*/ 46380 w 53902"/>
                  <a:gd name="connsiteY32" fmla="*/ 16770 h 3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3902" h="35928">
                    <a:moveTo>
                      <a:pt x="24258" y="6222"/>
                    </a:moveTo>
                    <a:lnTo>
                      <a:pt x="7633" y="6222"/>
                    </a:lnTo>
                    <a:lnTo>
                      <a:pt x="7633" y="13890"/>
                    </a:lnTo>
                    <a:lnTo>
                      <a:pt x="22702" y="13890"/>
                    </a:lnTo>
                    <a:lnTo>
                      <a:pt x="22702" y="19578"/>
                    </a:lnTo>
                    <a:lnTo>
                      <a:pt x="7680" y="19578"/>
                    </a:lnTo>
                    <a:lnTo>
                      <a:pt x="7680" y="34986"/>
                    </a:lnTo>
                    <a:lnTo>
                      <a:pt x="123" y="34986"/>
                    </a:lnTo>
                    <a:lnTo>
                      <a:pt x="123" y="498"/>
                    </a:lnTo>
                    <a:lnTo>
                      <a:pt x="24258" y="498"/>
                    </a:lnTo>
                    <a:close/>
                    <a:moveTo>
                      <a:pt x="29892" y="35166"/>
                    </a:moveTo>
                    <a:lnTo>
                      <a:pt x="29892" y="29298"/>
                    </a:lnTo>
                    <a:lnTo>
                      <a:pt x="30601" y="29298"/>
                    </a:lnTo>
                    <a:cubicBezTo>
                      <a:pt x="32080" y="29946"/>
                      <a:pt x="33837" y="30306"/>
                      <a:pt x="35868" y="30306"/>
                    </a:cubicBezTo>
                    <a:cubicBezTo>
                      <a:pt x="42143" y="30306"/>
                      <a:pt x="45631" y="27030"/>
                      <a:pt x="46333" y="20442"/>
                    </a:cubicBezTo>
                    <a:cubicBezTo>
                      <a:pt x="43370" y="22278"/>
                      <a:pt x="40656" y="23178"/>
                      <a:pt x="38182" y="23178"/>
                    </a:cubicBezTo>
                    <a:cubicBezTo>
                      <a:pt x="34806" y="23178"/>
                      <a:pt x="32080" y="22206"/>
                      <a:pt x="30007" y="20298"/>
                    </a:cubicBezTo>
                    <a:cubicBezTo>
                      <a:pt x="27930" y="18354"/>
                      <a:pt x="26893" y="15654"/>
                      <a:pt x="26893" y="12126"/>
                    </a:cubicBezTo>
                    <a:cubicBezTo>
                      <a:pt x="26893" y="8490"/>
                      <a:pt x="28128" y="5538"/>
                      <a:pt x="30601" y="3270"/>
                    </a:cubicBezTo>
                    <a:cubicBezTo>
                      <a:pt x="33088" y="966"/>
                      <a:pt x="36310" y="-186"/>
                      <a:pt x="40263" y="-186"/>
                    </a:cubicBezTo>
                    <a:cubicBezTo>
                      <a:pt x="44677" y="-186"/>
                      <a:pt x="48072" y="1146"/>
                      <a:pt x="50455" y="3882"/>
                    </a:cubicBezTo>
                    <a:cubicBezTo>
                      <a:pt x="52834" y="6582"/>
                      <a:pt x="54026" y="10542"/>
                      <a:pt x="54026" y="15798"/>
                    </a:cubicBezTo>
                    <a:cubicBezTo>
                      <a:pt x="54026" y="22170"/>
                      <a:pt x="52446" y="27102"/>
                      <a:pt x="49289" y="30558"/>
                    </a:cubicBezTo>
                    <a:cubicBezTo>
                      <a:pt x="46142" y="34014"/>
                      <a:pt x="41577" y="35742"/>
                      <a:pt x="35594" y="35742"/>
                    </a:cubicBezTo>
                    <a:cubicBezTo>
                      <a:pt x="33164" y="35742"/>
                      <a:pt x="31267" y="35562"/>
                      <a:pt x="29892" y="35166"/>
                    </a:cubicBezTo>
                    <a:close/>
                    <a:moveTo>
                      <a:pt x="46380" y="16770"/>
                    </a:moveTo>
                    <a:cubicBezTo>
                      <a:pt x="46380" y="16626"/>
                      <a:pt x="46394" y="16266"/>
                      <a:pt x="46427" y="15726"/>
                    </a:cubicBezTo>
                    <a:cubicBezTo>
                      <a:pt x="46441" y="15222"/>
                      <a:pt x="46448" y="14826"/>
                      <a:pt x="46448" y="14574"/>
                    </a:cubicBezTo>
                    <a:cubicBezTo>
                      <a:pt x="46448" y="8166"/>
                      <a:pt x="44371" y="4962"/>
                      <a:pt x="40220" y="4962"/>
                    </a:cubicBezTo>
                    <a:cubicBezTo>
                      <a:pt x="38524" y="4962"/>
                      <a:pt x="37153" y="5538"/>
                      <a:pt x="36098" y="6762"/>
                    </a:cubicBezTo>
                    <a:cubicBezTo>
                      <a:pt x="35061" y="7950"/>
                      <a:pt x="34539" y="9606"/>
                      <a:pt x="34539" y="11730"/>
                    </a:cubicBezTo>
                    <a:cubicBezTo>
                      <a:pt x="34539" y="15942"/>
                      <a:pt x="36753" y="18030"/>
                      <a:pt x="41181" y="18030"/>
                    </a:cubicBezTo>
                    <a:cubicBezTo>
                      <a:pt x="42830" y="18030"/>
                      <a:pt x="44562" y="17598"/>
                      <a:pt x="46380" y="16770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9793" name="グラフィックス 2">
                <a:extLst>
                  <a:ext uri="{FF2B5EF4-FFF2-40B4-BE49-F238E27FC236}">
                    <a16:creationId xmlns:a16="http://schemas.microsoft.com/office/drawing/2014/main" id="{1CB773DD-37DC-6530-4848-A7502E399A38}"/>
                  </a:ext>
                </a:extLst>
              </p:cNvPr>
              <p:cNvGrpSpPr/>
              <p:nvPr/>
            </p:nvGrpSpPr>
            <p:grpSpPr>
              <a:xfrm>
                <a:off x="3271134" y="304919"/>
                <a:ext cx="81788" cy="35928"/>
                <a:chOff x="3271134" y="304919"/>
                <a:chExt cx="81788" cy="35928"/>
              </a:xfrm>
              <a:solidFill>
                <a:srgbClr val="F5FFFB"/>
              </a:solidFill>
            </p:grpSpPr>
            <p:sp>
              <p:nvSpPr>
                <p:cNvPr id="9794" name="フリーフォーム: 図形 9793">
                  <a:extLst>
                    <a:ext uri="{FF2B5EF4-FFF2-40B4-BE49-F238E27FC236}">
                      <a16:creationId xmlns:a16="http://schemas.microsoft.com/office/drawing/2014/main" id="{4B5AD656-0DCC-BE60-AFFD-EEAB4FE74A12}"/>
                    </a:ext>
                  </a:extLst>
                </p:cNvPr>
                <p:cNvSpPr/>
                <p:nvPr/>
              </p:nvSpPr>
              <p:spPr>
                <a:xfrm>
                  <a:off x="3271134" y="305602"/>
                  <a:ext cx="24152" cy="34488"/>
                </a:xfrm>
                <a:custGeom>
                  <a:avLst/>
                  <a:gdLst>
                    <a:gd name="connsiteX0" fmla="*/ 24291 w 24152"/>
                    <a:gd name="connsiteY0" fmla="*/ 5538 h 34488"/>
                    <a:gd name="connsiteX1" fmla="*/ 7652 w 24152"/>
                    <a:gd name="connsiteY1" fmla="*/ 5538 h 34488"/>
                    <a:gd name="connsiteX2" fmla="*/ 7652 w 24152"/>
                    <a:gd name="connsiteY2" fmla="*/ 13206 h 34488"/>
                    <a:gd name="connsiteX3" fmla="*/ 22707 w 24152"/>
                    <a:gd name="connsiteY3" fmla="*/ 13206 h 34488"/>
                    <a:gd name="connsiteX4" fmla="*/ 22707 w 24152"/>
                    <a:gd name="connsiteY4" fmla="*/ 18894 h 34488"/>
                    <a:gd name="connsiteX5" fmla="*/ 7699 w 24152"/>
                    <a:gd name="connsiteY5" fmla="*/ 18894 h 34488"/>
                    <a:gd name="connsiteX6" fmla="*/ 7699 w 24152"/>
                    <a:gd name="connsiteY6" fmla="*/ 34302 h 34488"/>
                    <a:gd name="connsiteX7" fmla="*/ 139 w 24152"/>
                    <a:gd name="connsiteY7" fmla="*/ 34302 h 34488"/>
                    <a:gd name="connsiteX8" fmla="*/ 139 w 24152"/>
                    <a:gd name="connsiteY8" fmla="*/ -186 h 34488"/>
                    <a:gd name="connsiteX9" fmla="*/ 24291 w 24152"/>
                    <a:gd name="connsiteY9" fmla="*/ -186 h 344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4152" h="34488">
                      <a:moveTo>
                        <a:pt x="24291" y="5538"/>
                      </a:moveTo>
                      <a:lnTo>
                        <a:pt x="7652" y="5538"/>
                      </a:lnTo>
                      <a:lnTo>
                        <a:pt x="7652" y="13206"/>
                      </a:lnTo>
                      <a:lnTo>
                        <a:pt x="22707" y="13206"/>
                      </a:lnTo>
                      <a:lnTo>
                        <a:pt x="22707" y="18894"/>
                      </a:lnTo>
                      <a:lnTo>
                        <a:pt x="7699" y="18894"/>
                      </a:lnTo>
                      <a:lnTo>
                        <a:pt x="7699" y="34302"/>
                      </a:lnTo>
                      <a:lnTo>
                        <a:pt x="139" y="34302"/>
                      </a:lnTo>
                      <a:lnTo>
                        <a:pt x="139" y="-186"/>
                      </a:lnTo>
                      <a:lnTo>
                        <a:pt x="24291" y="-186"/>
                      </a:lnTo>
                      <a:close/>
                    </a:path>
                  </a:pathLst>
                </a:custGeom>
                <a:solidFill>
                  <a:srgbClr val="F5FFFB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9795" name="フリーフォーム: 図形 9794">
                  <a:extLst>
                    <a:ext uri="{FF2B5EF4-FFF2-40B4-BE49-F238E27FC236}">
                      <a16:creationId xmlns:a16="http://schemas.microsoft.com/office/drawing/2014/main" id="{DB2D2150-D4B7-4600-8D58-C7ABF761A092}"/>
                    </a:ext>
                  </a:extLst>
                </p:cNvPr>
                <p:cNvSpPr/>
                <p:nvPr/>
              </p:nvSpPr>
              <p:spPr>
                <a:xfrm>
                  <a:off x="3300506" y="304919"/>
                  <a:ext cx="52416" cy="35928"/>
                </a:xfrm>
                <a:custGeom>
                  <a:avLst/>
                  <a:gdLst>
                    <a:gd name="connsiteX0" fmla="*/ 22102 w 52416"/>
                    <a:gd name="connsiteY0" fmla="*/ 34986 h 35928"/>
                    <a:gd name="connsiteX1" fmla="*/ 142 w 52416"/>
                    <a:gd name="connsiteY1" fmla="*/ 34986 h 35928"/>
                    <a:gd name="connsiteX2" fmla="*/ 142 w 52416"/>
                    <a:gd name="connsiteY2" fmla="*/ 29946 h 35928"/>
                    <a:gd name="connsiteX3" fmla="*/ 7559 w 52416"/>
                    <a:gd name="connsiteY3" fmla="*/ 29946 h 35928"/>
                    <a:gd name="connsiteX4" fmla="*/ 7559 w 52416"/>
                    <a:gd name="connsiteY4" fmla="*/ 10002 h 35928"/>
                    <a:gd name="connsiteX5" fmla="*/ 142 w 52416"/>
                    <a:gd name="connsiteY5" fmla="*/ 10002 h 35928"/>
                    <a:gd name="connsiteX6" fmla="*/ 142 w 52416"/>
                    <a:gd name="connsiteY6" fmla="*/ 5358 h 35928"/>
                    <a:gd name="connsiteX7" fmla="*/ 6371 w 52416"/>
                    <a:gd name="connsiteY7" fmla="*/ 4134 h 35928"/>
                    <a:gd name="connsiteX8" fmla="*/ 8495 w 52416"/>
                    <a:gd name="connsiteY8" fmla="*/ 426 h 35928"/>
                    <a:gd name="connsiteX9" fmla="*/ 14867 w 52416"/>
                    <a:gd name="connsiteY9" fmla="*/ 426 h 35928"/>
                    <a:gd name="connsiteX10" fmla="*/ 14867 w 52416"/>
                    <a:gd name="connsiteY10" fmla="*/ 29946 h 35928"/>
                    <a:gd name="connsiteX11" fmla="*/ 22102 w 52416"/>
                    <a:gd name="connsiteY11" fmla="*/ 29946 h 35928"/>
                    <a:gd name="connsiteX12" fmla="*/ 38951 w 52416"/>
                    <a:gd name="connsiteY12" fmla="*/ 35742 h 35928"/>
                    <a:gd name="connsiteX13" fmla="*/ 28618 w 52416"/>
                    <a:gd name="connsiteY13" fmla="*/ 31458 h 35928"/>
                    <a:gd name="connsiteX14" fmla="*/ 25343 w 52416"/>
                    <a:gd name="connsiteY14" fmla="*/ 17742 h 35928"/>
                    <a:gd name="connsiteX15" fmla="*/ 28618 w 52416"/>
                    <a:gd name="connsiteY15" fmla="*/ 4098 h 35928"/>
                    <a:gd name="connsiteX16" fmla="*/ 38951 w 52416"/>
                    <a:gd name="connsiteY16" fmla="*/ -186 h 35928"/>
                    <a:gd name="connsiteX17" fmla="*/ 49247 w 52416"/>
                    <a:gd name="connsiteY17" fmla="*/ 4098 h 35928"/>
                    <a:gd name="connsiteX18" fmla="*/ 52559 w 52416"/>
                    <a:gd name="connsiteY18" fmla="*/ 17742 h 35928"/>
                    <a:gd name="connsiteX19" fmla="*/ 49283 w 52416"/>
                    <a:gd name="connsiteY19" fmla="*/ 31494 h 35928"/>
                    <a:gd name="connsiteX20" fmla="*/ 38951 w 52416"/>
                    <a:gd name="connsiteY20" fmla="*/ 35742 h 35928"/>
                    <a:gd name="connsiteX21" fmla="*/ 38951 w 52416"/>
                    <a:gd name="connsiteY21" fmla="*/ 5142 h 35928"/>
                    <a:gd name="connsiteX22" fmla="*/ 34343 w 52416"/>
                    <a:gd name="connsiteY22" fmla="*/ 8166 h 35928"/>
                    <a:gd name="connsiteX23" fmla="*/ 32975 w 52416"/>
                    <a:gd name="connsiteY23" fmla="*/ 17778 h 35928"/>
                    <a:gd name="connsiteX24" fmla="*/ 34379 w 52416"/>
                    <a:gd name="connsiteY24" fmla="*/ 27390 h 35928"/>
                    <a:gd name="connsiteX25" fmla="*/ 38951 w 52416"/>
                    <a:gd name="connsiteY25" fmla="*/ 30414 h 35928"/>
                    <a:gd name="connsiteX26" fmla="*/ 43487 w 52416"/>
                    <a:gd name="connsiteY26" fmla="*/ 27354 h 35928"/>
                    <a:gd name="connsiteX27" fmla="*/ 44927 w 52416"/>
                    <a:gd name="connsiteY27" fmla="*/ 17742 h 35928"/>
                    <a:gd name="connsiteX28" fmla="*/ 43523 w 52416"/>
                    <a:gd name="connsiteY28" fmla="*/ 8130 h 35928"/>
                    <a:gd name="connsiteX29" fmla="*/ 38951 w 52416"/>
                    <a:gd name="connsiteY29" fmla="*/ 5142 h 359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52416" h="35928">
                      <a:moveTo>
                        <a:pt x="22102" y="34986"/>
                      </a:moveTo>
                      <a:lnTo>
                        <a:pt x="142" y="34986"/>
                      </a:lnTo>
                      <a:lnTo>
                        <a:pt x="142" y="29946"/>
                      </a:lnTo>
                      <a:lnTo>
                        <a:pt x="7559" y="29946"/>
                      </a:lnTo>
                      <a:lnTo>
                        <a:pt x="7559" y="10002"/>
                      </a:lnTo>
                      <a:lnTo>
                        <a:pt x="142" y="10002"/>
                      </a:lnTo>
                      <a:lnTo>
                        <a:pt x="142" y="5358"/>
                      </a:lnTo>
                      <a:cubicBezTo>
                        <a:pt x="3094" y="5322"/>
                        <a:pt x="5146" y="4926"/>
                        <a:pt x="6371" y="4134"/>
                      </a:cubicBezTo>
                      <a:cubicBezTo>
                        <a:pt x="7594" y="3342"/>
                        <a:pt x="8279" y="2118"/>
                        <a:pt x="8495" y="426"/>
                      </a:cubicBezTo>
                      <a:lnTo>
                        <a:pt x="14867" y="426"/>
                      </a:lnTo>
                      <a:lnTo>
                        <a:pt x="14867" y="29946"/>
                      </a:lnTo>
                      <a:lnTo>
                        <a:pt x="22102" y="29946"/>
                      </a:lnTo>
                      <a:close/>
                      <a:moveTo>
                        <a:pt x="38951" y="35742"/>
                      </a:moveTo>
                      <a:cubicBezTo>
                        <a:pt x="34271" y="35742"/>
                        <a:pt x="30815" y="34302"/>
                        <a:pt x="28618" y="31458"/>
                      </a:cubicBezTo>
                      <a:cubicBezTo>
                        <a:pt x="26423" y="28614"/>
                        <a:pt x="25343" y="24042"/>
                        <a:pt x="25343" y="17742"/>
                      </a:cubicBezTo>
                      <a:cubicBezTo>
                        <a:pt x="25343" y="11514"/>
                        <a:pt x="26423" y="6978"/>
                        <a:pt x="28618" y="4098"/>
                      </a:cubicBezTo>
                      <a:cubicBezTo>
                        <a:pt x="30851" y="1218"/>
                        <a:pt x="34271" y="-186"/>
                        <a:pt x="38951" y="-186"/>
                      </a:cubicBezTo>
                      <a:cubicBezTo>
                        <a:pt x="43595" y="-186"/>
                        <a:pt x="47051" y="1218"/>
                        <a:pt x="49247" y="4098"/>
                      </a:cubicBezTo>
                      <a:cubicBezTo>
                        <a:pt x="51443" y="6942"/>
                        <a:pt x="52559" y="11514"/>
                        <a:pt x="52559" y="17742"/>
                      </a:cubicBezTo>
                      <a:cubicBezTo>
                        <a:pt x="52559" y="24078"/>
                        <a:pt x="51443" y="28650"/>
                        <a:pt x="49283" y="31494"/>
                      </a:cubicBezTo>
                      <a:cubicBezTo>
                        <a:pt x="47087" y="34302"/>
                        <a:pt x="43630" y="35742"/>
                        <a:pt x="38951" y="35742"/>
                      </a:cubicBezTo>
                      <a:close/>
                      <a:moveTo>
                        <a:pt x="38951" y="5142"/>
                      </a:moveTo>
                      <a:cubicBezTo>
                        <a:pt x="36791" y="5142"/>
                        <a:pt x="35279" y="6150"/>
                        <a:pt x="34343" y="8166"/>
                      </a:cubicBezTo>
                      <a:cubicBezTo>
                        <a:pt x="33407" y="10146"/>
                        <a:pt x="32975" y="13350"/>
                        <a:pt x="32975" y="17778"/>
                      </a:cubicBezTo>
                      <a:cubicBezTo>
                        <a:pt x="32975" y="22170"/>
                        <a:pt x="33443" y="25374"/>
                        <a:pt x="34379" y="27390"/>
                      </a:cubicBezTo>
                      <a:cubicBezTo>
                        <a:pt x="35315" y="29406"/>
                        <a:pt x="36863" y="30414"/>
                        <a:pt x="38951" y="30414"/>
                      </a:cubicBezTo>
                      <a:cubicBezTo>
                        <a:pt x="41039" y="30414"/>
                        <a:pt x="42551" y="29406"/>
                        <a:pt x="43487" y="27354"/>
                      </a:cubicBezTo>
                      <a:cubicBezTo>
                        <a:pt x="44459" y="25302"/>
                        <a:pt x="44927" y="22098"/>
                        <a:pt x="44927" y="17742"/>
                      </a:cubicBezTo>
                      <a:cubicBezTo>
                        <a:pt x="44927" y="13350"/>
                        <a:pt x="44459" y="10146"/>
                        <a:pt x="43523" y="8130"/>
                      </a:cubicBezTo>
                      <a:cubicBezTo>
                        <a:pt x="42587" y="6150"/>
                        <a:pt x="41075" y="5142"/>
                        <a:pt x="38951" y="5142"/>
                      </a:cubicBezTo>
                      <a:close/>
                    </a:path>
                  </a:pathLst>
                </a:custGeom>
                <a:solidFill>
                  <a:srgbClr val="F5FFFB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9796" name="フリーフォーム: 図形 9795">
                <a:extLst>
                  <a:ext uri="{FF2B5EF4-FFF2-40B4-BE49-F238E27FC236}">
                    <a16:creationId xmlns:a16="http://schemas.microsoft.com/office/drawing/2014/main" id="{91CD435F-E81A-50AB-1E3D-F232E4EC5655}"/>
                  </a:ext>
                </a:extLst>
              </p:cNvPr>
              <p:cNvSpPr/>
              <p:nvPr/>
            </p:nvSpPr>
            <p:spPr>
              <a:xfrm>
                <a:off x="1487966" y="508427"/>
                <a:ext cx="35222" cy="47664"/>
              </a:xfrm>
              <a:custGeom>
                <a:avLst/>
                <a:gdLst>
                  <a:gd name="connsiteX0" fmla="*/ 35224 w 35222"/>
                  <a:gd name="connsiteY0" fmla="*/ 47494 h 47664"/>
                  <a:gd name="connsiteX1" fmla="*/ 2 w 35222"/>
                  <a:gd name="connsiteY1" fmla="*/ 47494 h 47664"/>
                  <a:gd name="connsiteX2" fmla="*/ 2 w 35222"/>
                  <a:gd name="connsiteY2" fmla="*/ 40150 h 47664"/>
                  <a:gd name="connsiteX3" fmla="*/ 17955 w 35222"/>
                  <a:gd name="connsiteY3" fmla="*/ 24454 h 47664"/>
                  <a:gd name="connsiteX4" fmla="*/ 22574 w 35222"/>
                  <a:gd name="connsiteY4" fmla="*/ 14662 h 47664"/>
                  <a:gd name="connsiteX5" fmla="*/ 20342 w 35222"/>
                  <a:gd name="connsiteY5" fmla="*/ 9370 h 47664"/>
                  <a:gd name="connsiteX6" fmla="*/ 14265 w 35222"/>
                  <a:gd name="connsiteY6" fmla="*/ 7498 h 47664"/>
                  <a:gd name="connsiteX7" fmla="*/ 1985 w 35222"/>
                  <a:gd name="connsiteY7" fmla="*/ 11674 h 47664"/>
                  <a:gd name="connsiteX8" fmla="*/ 1211 w 35222"/>
                  <a:gd name="connsiteY8" fmla="*/ 11674 h 47664"/>
                  <a:gd name="connsiteX9" fmla="*/ 1211 w 35222"/>
                  <a:gd name="connsiteY9" fmla="*/ 2782 h 47664"/>
                  <a:gd name="connsiteX10" fmla="*/ 15878 w 35222"/>
                  <a:gd name="connsiteY10" fmla="*/ -170 h 47664"/>
                  <a:gd name="connsiteX11" fmla="*/ 28618 w 35222"/>
                  <a:gd name="connsiteY11" fmla="*/ 3466 h 47664"/>
                  <a:gd name="connsiteX12" fmla="*/ 33115 w 35222"/>
                  <a:gd name="connsiteY12" fmla="*/ 13582 h 47664"/>
                  <a:gd name="connsiteX13" fmla="*/ 29457 w 35222"/>
                  <a:gd name="connsiteY13" fmla="*/ 24202 h 47664"/>
                  <a:gd name="connsiteX14" fmla="*/ 12526 w 35222"/>
                  <a:gd name="connsiteY14" fmla="*/ 39970 h 47664"/>
                  <a:gd name="connsiteX15" fmla="*/ 35224 w 35222"/>
                  <a:gd name="connsiteY15" fmla="*/ 39970 h 476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222" h="47664">
                    <a:moveTo>
                      <a:pt x="35224" y="47494"/>
                    </a:moveTo>
                    <a:lnTo>
                      <a:pt x="2" y="47494"/>
                    </a:lnTo>
                    <a:lnTo>
                      <a:pt x="2" y="40150"/>
                    </a:lnTo>
                    <a:cubicBezTo>
                      <a:pt x="8912" y="33346"/>
                      <a:pt x="14895" y="28126"/>
                      <a:pt x="17955" y="24454"/>
                    </a:cubicBezTo>
                    <a:cubicBezTo>
                      <a:pt x="21033" y="20782"/>
                      <a:pt x="22574" y="17506"/>
                      <a:pt x="22574" y="14662"/>
                    </a:cubicBezTo>
                    <a:cubicBezTo>
                      <a:pt x="22574" y="12394"/>
                      <a:pt x="21829" y="10630"/>
                      <a:pt x="20342" y="9370"/>
                    </a:cubicBezTo>
                    <a:cubicBezTo>
                      <a:pt x="18873" y="8110"/>
                      <a:pt x="16846" y="7498"/>
                      <a:pt x="14265" y="7498"/>
                    </a:cubicBezTo>
                    <a:cubicBezTo>
                      <a:pt x="10338" y="7498"/>
                      <a:pt x="6244" y="8902"/>
                      <a:pt x="1985" y="11674"/>
                    </a:cubicBezTo>
                    <a:lnTo>
                      <a:pt x="1211" y="11674"/>
                    </a:lnTo>
                    <a:lnTo>
                      <a:pt x="1211" y="2782"/>
                    </a:lnTo>
                    <a:cubicBezTo>
                      <a:pt x="6338" y="803"/>
                      <a:pt x="11227" y="-170"/>
                      <a:pt x="15878" y="-170"/>
                    </a:cubicBezTo>
                    <a:cubicBezTo>
                      <a:pt x="21397" y="-170"/>
                      <a:pt x="25645" y="1054"/>
                      <a:pt x="28618" y="3466"/>
                    </a:cubicBezTo>
                    <a:cubicBezTo>
                      <a:pt x="31617" y="5843"/>
                      <a:pt x="33115" y="9226"/>
                      <a:pt x="33115" y="13582"/>
                    </a:cubicBezTo>
                    <a:cubicBezTo>
                      <a:pt x="33115" y="16930"/>
                      <a:pt x="31894" y="20458"/>
                      <a:pt x="29457" y="24202"/>
                    </a:cubicBezTo>
                    <a:cubicBezTo>
                      <a:pt x="27038" y="27910"/>
                      <a:pt x="21397" y="33166"/>
                      <a:pt x="12526" y="39970"/>
                    </a:cubicBezTo>
                    <a:lnTo>
                      <a:pt x="35224" y="39970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97" name="フリーフォーム: 図形 9796">
                <a:extLst>
                  <a:ext uri="{FF2B5EF4-FFF2-40B4-BE49-F238E27FC236}">
                    <a16:creationId xmlns:a16="http://schemas.microsoft.com/office/drawing/2014/main" id="{ED1E1E35-6B82-1A55-2F9B-1B68F00ADF46}"/>
                  </a:ext>
                </a:extLst>
              </p:cNvPr>
              <p:cNvSpPr/>
              <p:nvPr/>
            </p:nvSpPr>
            <p:spPr>
              <a:xfrm>
                <a:off x="1701565" y="507995"/>
                <a:ext cx="35132" cy="48635"/>
              </a:xfrm>
              <a:custGeom>
                <a:avLst/>
                <a:gdLst>
                  <a:gd name="connsiteX0" fmla="*/ 18 w 35132"/>
                  <a:gd name="connsiteY0" fmla="*/ 45514 h 48635"/>
                  <a:gd name="connsiteX1" fmla="*/ 18 w 35132"/>
                  <a:gd name="connsiteY1" fmla="*/ 36730 h 48635"/>
                  <a:gd name="connsiteX2" fmla="*/ 1012 w 35132"/>
                  <a:gd name="connsiteY2" fmla="*/ 36730 h 48635"/>
                  <a:gd name="connsiteX3" fmla="*/ 14314 w 35132"/>
                  <a:gd name="connsiteY3" fmla="*/ 40798 h 48635"/>
                  <a:gd name="connsiteX4" fmla="*/ 21971 w 35132"/>
                  <a:gd name="connsiteY4" fmla="*/ 38782 h 48635"/>
                  <a:gd name="connsiteX5" fmla="*/ 24732 w 35132"/>
                  <a:gd name="connsiteY5" fmla="*/ 32806 h 48635"/>
                  <a:gd name="connsiteX6" fmla="*/ 22562 w 35132"/>
                  <a:gd name="connsiteY6" fmla="*/ 28054 h 48635"/>
                  <a:gd name="connsiteX7" fmla="*/ 13662 w 35132"/>
                  <a:gd name="connsiteY7" fmla="*/ 26326 h 48635"/>
                  <a:gd name="connsiteX8" fmla="*/ 10934 w 35132"/>
                  <a:gd name="connsiteY8" fmla="*/ 26326 h 48635"/>
                  <a:gd name="connsiteX9" fmla="*/ 10934 w 35132"/>
                  <a:gd name="connsiteY9" fmla="*/ 19306 h 48635"/>
                  <a:gd name="connsiteX10" fmla="*/ 13508 w 35132"/>
                  <a:gd name="connsiteY10" fmla="*/ 19306 h 48635"/>
                  <a:gd name="connsiteX11" fmla="*/ 23926 w 35132"/>
                  <a:gd name="connsiteY11" fmla="*/ 12934 h 48635"/>
                  <a:gd name="connsiteX12" fmla="*/ 21694 w 35132"/>
                  <a:gd name="connsiteY12" fmla="*/ 8902 h 48635"/>
                  <a:gd name="connsiteX13" fmla="*/ 15336 w 35132"/>
                  <a:gd name="connsiteY13" fmla="*/ 7498 h 48635"/>
                  <a:gd name="connsiteX14" fmla="*/ 2315 w 35132"/>
                  <a:gd name="connsiteY14" fmla="*/ 11494 h 48635"/>
                  <a:gd name="connsiteX15" fmla="*/ 1383 w 35132"/>
                  <a:gd name="connsiteY15" fmla="*/ 11494 h 48635"/>
                  <a:gd name="connsiteX16" fmla="*/ 1383 w 35132"/>
                  <a:gd name="connsiteY16" fmla="*/ 2782 h 48635"/>
                  <a:gd name="connsiteX17" fmla="*/ 16546 w 35132"/>
                  <a:gd name="connsiteY17" fmla="*/ -170 h 48635"/>
                  <a:gd name="connsiteX18" fmla="*/ 29567 w 35132"/>
                  <a:gd name="connsiteY18" fmla="*/ 2998 h 48635"/>
                  <a:gd name="connsiteX19" fmla="*/ 34002 w 35132"/>
                  <a:gd name="connsiteY19" fmla="*/ 11386 h 48635"/>
                  <a:gd name="connsiteX20" fmla="*/ 31554 w 35132"/>
                  <a:gd name="connsiteY20" fmla="*/ 18226 h 48635"/>
                  <a:gd name="connsiteX21" fmla="*/ 25010 w 35132"/>
                  <a:gd name="connsiteY21" fmla="*/ 22150 h 48635"/>
                  <a:gd name="connsiteX22" fmla="*/ 25010 w 35132"/>
                  <a:gd name="connsiteY22" fmla="*/ 22582 h 48635"/>
                  <a:gd name="connsiteX23" fmla="*/ 32422 w 35132"/>
                  <a:gd name="connsiteY23" fmla="*/ 26254 h 48635"/>
                  <a:gd name="connsiteX24" fmla="*/ 35151 w 35132"/>
                  <a:gd name="connsiteY24" fmla="*/ 33454 h 48635"/>
                  <a:gd name="connsiteX25" fmla="*/ 29942 w 35132"/>
                  <a:gd name="connsiteY25" fmla="*/ 44398 h 48635"/>
                  <a:gd name="connsiteX26" fmla="*/ 15833 w 35132"/>
                  <a:gd name="connsiteY26" fmla="*/ 48466 h 48635"/>
                  <a:gd name="connsiteX27" fmla="*/ 18 w 35132"/>
                  <a:gd name="connsiteY27" fmla="*/ 45514 h 48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35132" h="48635">
                    <a:moveTo>
                      <a:pt x="18" y="45514"/>
                    </a:moveTo>
                    <a:lnTo>
                      <a:pt x="18" y="36730"/>
                    </a:lnTo>
                    <a:lnTo>
                      <a:pt x="1012" y="36730"/>
                    </a:lnTo>
                    <a:cubicBezTo>
                      <a:pt x="5746" y="39430"/>
                      <a:pt x="10181" y="40798"/>
                      <a:pt x="14314" y="40798"/>
                    </a:cubicBezTo>
                    <a:cubicBezTo>
                      <a:pt x="17579" y="40798"/>
                      <a:pt x="20132" y="40114"/>
                      <a:pt x="21971" y="38782"/>
                    </a:cubicBezTo>
                    <a:cubicBezTo>
                      <a:pt x="23811" y="37414"/>
                      <a:pt x="24732" y="35434"/>
                      <a:pt x="24732" y="32806"/>
                    </a:cubicBezTo>
                    <a:cubicBezTo>
                      <a:pt x="24732" y="30754"/>
                      <a:pt x="24009" y="29170"/>
                      <a:pt x="22562" y="28054"/>
                    </a:cubicBezTo>
                    <a:cubicBezTo>
                      <a:pt x="21136" y="26902"/>
                      <a:pt x="18170" y="26326"/>
                      <a:pt x="13662" y="26326"/>
                    </a:cubicBezTo>
                    <a:lnTo>
                      <a:pt x="10934" y="26326"/>
                    </a:lnTo>
                    <a:lnTo>
                      <a:pt x="10934" y="19306"/>
                    </a:lnTo>
                    <a:lnTo>
                      <a:pt x="13508" y="19306"/>
                    </a:lnTo>
                    <a:cubicBezTo>
                      <a:pt x="20452" y="19306"/>
                      <a:pt x="23926" y="17182"/>
                      <a:pt x="23926" y="12934"/>
                    </a:cubicBezTo>
                    <a:cubicBezTo>
                      <a:pt x="23926" y="11170"/>
                      <a:pt x="23181" y="9838"/>
                      <a:pt x="21694" y="8902"/>
                    </a:cubicBezTo>
                    <a:cubicBezTo>
                      <a:pt x="20204" y="7966"/>
                      <a:pt x="18087" y="7498"/>
                      <a:pt x="15336" y="7498"/>
                    </a:cubicBezTo>
                    <a:cubicBezTo>
                      <a:pt x="11636" y="7498"/>
                      <a:pt x="7298" y="8830"/>
                      <a:pt x="2315" y="11494"/>
                    </a:cubicBezTo>
                    <a:lnTo>
                      <a:pt x="1383" y="11494"/>
                    </a:lnTo>
                    <a:lnTo>
                      <a:pt x="1383" y="2782"/>
                    </a:lnTo>
                    <a:cubicBezTo>
                      <a:pt x="6635" y="802"/>
                      <a:pt x="11690" y="-170"/>
                      <a:pt x="16546" y="-170"/>
                    </a:cubicBezTo>
                    <a:cubicBezTo>
                      <a:pt x="22292" y="-170"/>
                      <a:pt x="26633" y="874"/>
                      <a:pt x="29567" y="2998"/>
                    </a:cubicBezTo>
                    <a:cubicBezTo>
                      <a:pt x="32523" y="5086"/>
                      <a:pt x="34002" y="7894"/>
                      <a:pt x="34002" y="11386"/>
                    </a:cubicBezTo>
                    <a:cubicBezTo>
                      <a:pt x="34002" y="14014"/>
                      <a:pt x="33185" y="16282"/>
                      <a:pt x="31554" y="18226"/>
                    </a:cubicBezTo>
                    <a:cubicBezTo>
                      <a:pt x="29920" y="20170"/>
                      <a:pt x="27738" y="21502"/>
                      <a:pt x="25010" y="22150"/>
                    </a:cubicBezTo>
                    <a:lnTo>
                      <a:pt x="25010" y="22582"/>
                    </a:lnTo>
                    <a:cubicBezTo>
                      <a:pt x="28131" y="23158"/>
                      <a:pt x="30600" y="24382"/>
                      <a:pt x="32422" y="26254"/>
                    </a:cubicBezTo>
                    <a:cubicBezTo>
                      <a:pt x="34240" y="28090"/>
                      <a:pt x="35151" y="30502"/>
                      <a:pt x="35151" y="33454"/>
                    </a:cubicBezTo>
                    <a:cubicBezTo>
                      <a:pt x="35151" y="38026"/>
                      <a:pt x="33412" y="41662"/>
                      <a:pt x="29942" y="44398"/>
                    </a:cubicBezTo>
                    <a:cubicBezTo>
                      <a:pt x="26468" y="47098"/>
                      <a:pt x="21766" y="48466"/>
                      <a:pt x="15833" y="48466"/>
                    </a:cubicBezTo>
                    <a:cubicBezTo>
                      <a:pt x="10088" y="48466"/>
                      <a:pt x="4817" y="47494"/>
                      <a:pt x="18" y="45514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98" name="フリーフォーム: 図形 9797">
                <a:extLst>
                  <a:ext uri="{FF2B5EF4-FFF2-40B4-BE49-F238E27FC236}">
                    <a16:creationId xmlns:a16="http://schemas.microsoft.com/office/drawing/2014/main" id="{0EBAFCED-9056-AA71-31DB-CB58B64DAE28}"/>
                  </a:ext>
                </a:extLst>
              </p:cNvPr>
              <p:cNvSpPr/>
              <p:nvPr/>
            </p:nvSpPr>
            <p:spPr>
              <a:xfrm>
                <a:off x="3196790" y="507995"/>
                <a:ext cx="36835" cy="48635"/>
              </a:xfrm>
              <a:custGeom>
                <a:avLst/>
                <a:gdLst>
                  <a:gd name="connsiteX0" fmla="*/ 18551 w 36835"/>
                  <a:gd name="connsiteY0" fmla="*/ 48466 h 48635"/>
                  <a:gd name="connsiteX1" fmla="*/ 4565 w 36835"/>
                  <a:gd name="connsiteY1" fmla="*/ 42706 h 48635"/>
                  <a:gd name="connsiteX2" fmla="*/ 134 w 36835"/>
                  <a:gd name="connsiteY2" fmla="*/ 24130 h 48635"/>
                  <a:gd name="connsiteX3" fmla="*/ 4598 w 36835"/>
                  <a:gd name="connsiteY3" fmla="*/ 5662 h 48635"/>
                  <a:gd name="connsiteX4" fmla="*/ 18551 w 36835"/>
                  <a:gd name="connsiteY4" fmla="*/ -170 h 48635"/>
                  <a:gd name="connsiteX5" fmla="*/ 32502 w 36835"/>
                  <a:gd name="connsiteY5" fmla="*/ 5662 h 48635"/>
                  <a:gd name="connsiteX6" fmla="*/ 36969 w 36835"/>
                  <a:gd name="connsiteY6" fmla="*/ 24094 h 48635"/>
                  <a:gd name="connsiteX7" fmla="*/ 32534 w 36835"/>
                  <a:gd name="connsiteY7" fmla="*/ 42742 h 48635"/>
                  <a:gd name="connsiteX8" fmla="*/ 18551 w 36835"/>
                  <a:gd name="connsiteY8" fmla="*/ 48466 h 48635"/>
                  <a:gd name="connsiteX9" fmla="*/ 18551 w 36835"/>
                  <a:gd name="connsiteY9" fmla="*/ 7066 h 48635"/>
                  <a:gd name="connsiteX10" fmla="*/ 12316 w 36835"/>
                  <a:gd name="connsiteY10" fmla="*/ 11134 h 48635"/>
                  <a:gd name="connsiteX11" fmla="*/ 10459 w 36835"/>
                  <a:gd name="connsiteY11" fmla="*/ 24166 h 48635"/>
                  <a:gd name="connsiteX12" fmla="*/ 12381 w 36835"/>
                  <a:gd name="connsiteY12" fmla="*/ 37198 h 48635"/>
                  <a:gd name="connsiteX13" fmla="*/ 18551 w 36835"/>
                  <a:gd name="connsiteY13" fmla="*/ 41266 h 48635"/>
                  <a:gd name="connsiteX14" fmla="*/ 24722 w 36835"/>
                  <a:gd name="connsiteY14" fmla="*/ 37126 h 48635"/>
                  <a:gd name="connsiteX15" fmla="*/ 26644 w 36835"/>
                  <a:gd name="connsiteY15" fmla="*/ 24094 h 48635"/>
                  <a:gd name="connsiteX16" fmla="*/ 24751 w 36835"/>
                  <a:gd name="connsiteY16" fmla="*/ 11098 h 48635"/>
                  <a:gd name="connsiteX17" fmla="*/ 18551 w 36835"/>
                  <a:gd name="connsiteY17" fmla="*/ 7066 h 48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6835" h="48635">
                    <a:moveTo>
                      <a:pt x="18551" y="48466"/>
                    </a:moveTo>
                    <a:cubicBezTo>
                      <a:pt x="12205" y="48466"/>
                      <a:pt x="7543" y="46558"/>
                      <a:pt x="4565" y="42706"/>
                    </a:cubicBezTo>
                    <a:cubicBezTo>
                      <a:pt x="1610" y="38854"/>
                      <a:pt x="134" y="32662"/>
                      <a:pt x="134" y="24130"/>
                    </a:cubicBezTo>
                    <a:cubicBezTo>
                      <a:pt x="134" y="15706"/>
                      <a:pt x="1621" y="9550"/>
                      <a:pt x="4598" y="5662"/>
                    </a:cubicBezTo>
                    <a:cubicBezTo>
                      <a:pt x="7575" y="1774"/>
                      <a:pt x="12226" y="-170"/>
                      <a:pt x="18551" y="-170"/>
                    </a:cubicBezTo>
                    <a:cubicBezTo>
                      <a:pt x="24877" y="-170"/>
                      <a:pt x="29528" y="1774"/>
                      <a:pt x="32502" y="5662"/>
                    </a:cubicBezTo>
                    <a:cubicBezTo>
                      <a:pt x="35479" y="9514"/>
                      <a:pt x="36969" y="15670"/>
                      <a:pt x="36969" y="24094"/>
                    </a:cubicBezTo>
                    <a:cubicBezTo>
                      <a:pt x="36969" y="32698"/>
                      <a:pt x="35490" y="38890"/>
                      <a:pt x="32534" y="42742"/>
                    </a:cubicBezTo>
                    <a:cubicBezTo>
                      <a:pt x="29578" y="46558"/>
                      <a:pt x="24916" y="48466"/>
                      <a:pt x="18551" y="48466"/>
                    </a:cubicBezTo>
                    <a:close/>
                    <a:moveTo>
                      <a:pt x="18551" y="7066"/>
                    </a:moveTo>
                    <a:cubicBezTo>
                      <a:pt x="15657" y="7066"/>
                      <a:pt x="13580" y="8434"/>
                      <a:pt x="12316" y="11134"/>
                    </a:cubicBezTo>
                    <a:cubicBezTo>
                      <a:pt x="11078" y="13834"/>
                      <a:pt x="10459" y="18190"/>
                      <a:pt x="10459" y="24166"/>
                    </a:cubicBezTo>
                    <a:cubicBezTo>
                      <a:pt x="10459" y="30106"/>
                      <a:pt x="11100" y="34462"/>
                      <a:pt x="12381" y="37198"/>
                    </a:cubicBezTo>
                    <a:cubicBezTo>
                      <a:pt x="13663" y="39934"/>
                      <a:pt x="15718" y="41266"/>
                      <a:pt x="18551" y="41266"/>
                    </a:cubicBezTo>
                    <a:cubicBezTo>
                      <a:pt x="21381" y="41266"/>
                      <a:pt x="23440" y="39898"/>
                      <a:pt x="24722" y="37126"/>
                    </a:cubicBezTo>
                    <a:cubicBezTo>
                      <a:pt x="26003" y="34354"/>
                      <a:pt x="26644" y="30034"/>
                      <a:pt x="26644" y="24094"/>
                    </a:cubicBezTo>
                    <a:cubicBezTo>
                      <a:pt x="26644" y="18154"/>
                      <a:pt x="26011" y="13834"/>
                      <a:pt x="24751" y="11098"/>
                    </a:cubicBezTo>
                    <a:cubicBezTo>
                      <a:pt x="23512" y="8398"/>
                      <a:pt x="21442" y="7066"/>
                      <a:pt x="18551" y="706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799" name="フリーフォーム: 図形 9798">
                <a:extLst>
                  <a:ext uri="{FF2B5EF4-FFF2-40B4-BE49-F238E27FC236}">
                    <a16:creationId xmlns:a16="http://schemas.microsoft.com/office/drawing/2014/main" id="{13E174B7-6835-E5BF-8CE9-E482D7D28E71}"/>
                  </a:ext>
                </a:extLst>
              </p:cNvPr>
              <p:cNvSpPr/>
              <p:nvPr/>
            </p:nvSpPr>
            <p:spPr>
              <a:xfrm>
                <a:off x="2983007" y="507995"/>
                <a:ext cx="36741" cy="48635"/>
              </a:xfrm>
              <a:custGeom>
                <a:avLst/>
                <a:gdLst>
                  <a:gd name="connsiteX0" fmla="*/ 4178 w 36741"/>
                  <a:gd name="connsiteY0" fmla="*/ 47746 h 48635"/>
                  <a:gd name="connsiteX1" fmla="*/ 4178 w 36741"/>
                  <a:gd name="connsiteY1" fmla="*/ 39754 h 48635"/>
                  <a:gd name="connsiteX2" fmla="*/ 5139 w 36741"/>
                  <a:gd name="connsiteY2" fmla="*/ 39754 h 48635"/>
                  <a:gd name="connsiteX3" fmla="*/ 12271 w 36741"/>
                  <a:gd name="connsiteY3" fmla="*/ 41122 h 48635"/>
                  <a:gd name="connsiteX4" fmla="*/ 26441 w 36741"/>
                  <a:gd name="connsiteY4" fmla="*/ 27802 h 48635"/>
                  <a:gd name="connsiteX5" fmla="*/ 15403 w 36741"/>
                  <a:gd name="connsiteY5" fmla="*/ 31474 h 48635"/>
                  <a:gd name="connsiteX6" fmla="*/ 4333 w 36741"/>
                  <a:gd name="connsiteY6" fmla="*/ 27586 h 48635"/>
                  <a:gd name="connsiteX7" fmla="*/ 117 w 36741"/>
                  <a:gd name="connsiteY7" fmla="*/ 16498 h 48635"/>
                  <a:gd name="connsiteX8" fmla="*/ 5139 w 36741"/>
                  <a:gd name="connsiteY8" fmla="*/ 4510 h 48635"/>
                  <a:gd name="connsiteX9" fmla="*/ 18225 w 36741"/>
                  <a:gd name="connsiteY9" fmla="*/ -170 h 48635"/>
                  <a:gd name="connsiteX10" fmla="*/ 32024 w 36741"/>
                  <a:gd name="connsiteY10" fmla="*/ 5338 h 48635"/>
                  <a:gd name="connsiteX11" fmla="*/ 36859 w 36741"/>
                  <a:gd name="connsiteY11" fmla="*/ 21466 h 48635"/>
                  <a:gd name="connsiteX12" fmla="*/ 30440 w 36741"/>
                  <a:gd name="connsiteY12" fmla="*/ 41482 h 48635"/>
                  <a:gd name="connsiteX13" fmla="*/ 11900 w 36741"/>
                  <a:gd name="connsiteY13" fmla="*/ 48466 h 48635"/>
                  <a:gd name="connsiteX14" fmla="*/ 4178 w 36741"/>
                  <a:gd name="connsiteY14" fmla="*/ 47746 h 48635"/>
                  <a:gd name="connsiteX15" fmla="*/ 26505 w 36741"/>
                  <a:gd name="connsiteY15" fmla="*/ 22798 h 48635"/>
                  <a:gd name="connsiteX16" fmla="*/ 26567 w 36741"/>
                  <a:gd name="connsiteY16" fmla="*/ 21394 h 48635"/>
                  <a:gd name="connsiteX17" fmla="*/ 26595 w 36741"/>
                  <a:gd name="connsiteY17" fmla="*/ 19810 h 48635"/>
                  <a:gd name="connsiteX18" fmla="*/ 18164 w 36741"/>
                  <a:gd name="connsiteY18" fmla="*/ 6814 h 48635"/>
                  <a:gd name="connsiteX19" fmla="*/ 12581 w 36741"/>
                  <a:gd name="connsiteY19" fmla="*/ 9262 h 48635"/>
                  <a:gd name="connsiteX20" fmla="*/ 10474 w 36741"/>
                  <a:gd name="connsiteY20" fmla="*/ 15994 h 48635"/>
                  <a:gd name="connsiteX21" fmla="*/ 19464 w 36741"/>
                  <a:gd name="connsiteY21" fmla="*/ 24490 h 48635"/>
                  <a:gd name="connsiteX22" fmla="*/ 26502 w 36741"/>
                  <a:gd name="connsiteY22" fmla="*/ 22798 h 48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6741" h="48635">
                    <a:moveTo>
                      <a:pt x="4178" y="47746"/>
                    </a:moveTo>
                    <a:lnTo>
                      <a:pt x="4178" y="39754"/>
                    </a:lnTo>
                    <a:lnTo>
                      <a:pt x="5139" y="39754"/>
                    </a:lnTo>
                    <a:cubicBezTo>
                      <a:pt x="7144" y="40690"/>
                      <a:pt x="9524" y="41122"/>
                      <a:pt x="12271" y="41122"/>
                    </a:cubicBezTo>
                    <a:cubicBezTo>
                      <a:pt x="20767" y="41122"/>
                      <a:pt x="25490" y="36694"/>
                      <a:pt x="26441" y="27802"/>
                    </a:cubicBezTo>
                    <a:cubicBezTo>
                      <a:pt x="22430" y="30250"/>
                      <a:pt x="18751" y="31474"/>
                      <a:pt x="15403" y="31474"/>
                    </a:cubicBezTo>
                    <a:cubicBezTo>
                      <a:pt x="10835" y="31474"/>
                      <a:pt x="7144" y="30178"/>
                      <a:pt x="4333" y="27586"/>
                    </a:cubicBezTo>
                    <a:cubicBezTo>
                      <a:pt x="1525" y="24958"/>
                      <a:pt x="117" y="21286"/>
                      <a:pt x="117" y="16498"/>
                    </a:cubicBezTo>
                    <a:cubicBezTo>
                      <a:pt x="117" y="11602"/>
                      <a:pt x="1791" y="7606"/>
                      <a:pt x="5139" y="4510"/>
                    </a:cubicBezTo>
                    <a:cubicBezTo>
                      <a:pt x="8509" y="1378"/>
                      <a:pt x="12872" y="-170"/>
                      <a:pt x="18225" y="-170"/>
                    </a:cubicBezTo>
                    <a:cubicBezTo>
                      <a:pt x="24198" y="-170"/>
                      <a:pt x="28799" y="1666"/>
                      <a:pt x="32024" y="5338"/>
                    </a:cubicBezTo>
                    <a:cubicBezTo>
                      <a:pt x="35246" y="9010"/>
                      <a:pt x="36859" y="14374"/>
                      <a:pt x="36859" y="21466"/>
                    </a:cubicBezTo>
                    <a:cubicBezTo>
                      <a:pt x="36859" y="30142"/>
                      <a:pt x="34720" y="36802"/>
                      <a:pt x="30440" y="41482"/>
                    </a:cubicBezTo>
                    <a:cubicBezTo>
                      <a:pt x="26185" y="46126"/>
                      <a:pt x="20004" y="48466"/>
                      <a:pt x="11900" y="48466"/>
                    </a:cubicBezTo>
                    <a:cubicBezTo>
                      <a:pt x="8613" y="48466"/>
                      <a:pt x="6039" y="48214"/>
                      <a:pt x="4178" y="47746"/>
                    </a:cubicBezTo>
                    <a:close/>
                    <a:moveTo>
                      <a:pt x="26505" y="22798"/>
                    </a:moveTo>
                    <a:cubicBezTo>
                      <a:pt x="26505" y="22582"/>
                      <a:pt x="26523" y="22114"/>
                      <a:pt x="26567" y="21394"/>
                    </a:cubicBezTo>
                    <a:cubicBezTo>
                      <a:pt x="26585" y="20710"/>
                      <a:pt x="26595" y="20170"/>
                      <a:pt x="26595" y="19810"/>
                    </a:cubicBezTo>
                    <a:cubicBezTo>
                      <a:pt x="26595" y="11134"/>
                      <a:pt x="23784" y="6814"/>
                      <a:pt x="18164" y="6814"/>
                    </a:cubicBezTo>
                    <a:cubicBezTo>
                      <a:pt x="15867" y="6814"/>
                      <a:pt x="14006" y="7606"/>
                      <a:pt x="12581" y="9262"/>
                    </a:cubicBezTo>
                    <a:cubicBezTo>
                      <a:pt x="11176" y="10846"/>
                      <a:pt x="10474" y="13114"/>
                      <a:pt x="10474" y="15994"/>
                    </a:cubicBezTo>
                    <a:cubicBezTo>
                      <a:pt x="10474" y="21646"/>
                      <a:pt x="13470" y="24490"/>
                      <a:pt x="19464" y="24490"/>
                    </a:cubicBezTo>
                    <a:cubicBezTo>
                      <a:pt x="21696" y="24490"/>
                      <a:pt x="24043" y="23950"/>
                      <a:pt x="26502" y="22798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00" name="フリーフォーム: 図形 9799">
                <a:extLst>
                  <a:ext uri="{FF2B5EF4-FFF2-40B4-BE49-F238E27FC236}">
                    <a16:creationId xmlns:a16="http://schemas.microsoft.com/office/drawing/2014/main" id="{EA39CD1C-EB36-4EFA-1A20-ABC307A2E604}"/>
                  </a:ext>
                </a:extLst>
              </p:cNvPr>
              <p:cNvSpPr/>
              <p:nvPr/>
            </p:nvSpPr>
            <p:spPr>
              <a:xfrm>
                <a:off x="1913116" y="508931"/>
                <a:ext cx="39006" cy="46799"/>
              </a:xfrm>
              <a:custGeom>
                <a:avLst/>
                <a:gdLst>
                  <a:gd name="connsiteX0" fmla="*/ 39041 w 39006"/>
                  <a:gd name="connsiteY0" fmla="*/ 34930 h 46799"/>
                  <a:gd name="connsiteX1" fmla="*/ 32406 w 39006"/>
                  <a:gd name="connsiteY1" fmla="*/ 34930 h 46799"/>
                  <a:gd name="connsiteX2" fmla="*/ 32406 w 39006"/>
                  <a:gd name="connsiteY2" fmla="*/ 46630 h 46799"/>
                  <a:gd name="connsiteX3" fmla="*/ 22607 w 39006"/>
                  <a:gd name="connsiteY3" fmla="*/ 46630 h 46799"/>
                  <a:gd name="connsiteX4" fmla="*/ 22607 w 39006"/>
                  <a:gd name="connsiteY4" fmla="*/ 34930 h 46799"/>
                  <a:gd name="connsiteX5" fmla="*/ 35 w 39006"/>
                  <a:gd name="connsiteY5" fmla="*/ 34930 h 46799"/>
                  <a:gd name="connsiteX6" fmla="*/ 35 w 39006"/>
                  <a:gd name="connsiteY6" fmla="*/ 26686 h 46799"/>
                  <a:gd name="connsiteX7" fmla="*/ 22175 w 39006"/>
                  <a:gd name="connsiteY7" fmla="*/ -170 h 46799"/>
                  <a:gd name="connsiteX8" fmla="*/ 32406 w 39006"/>
                  <a:gd name="connsiteY8" fmla="*/ -170 h 46799"/>
                  <a:gd name="connsiteX9" fmla="*/ 32406 w 39006"/>
                  <a:gd name="connsiteY9" fmla="*/ 27730 h 46799"/>
                  <a:gd name="connsiteX10" fmla="*/ 39041 w 39006"/>
                  <a:gd name="connsiteY10" fmla="*/ 27730 h 46799"/>
                  <a:gd name="connsiteX11" fmla="*/ 22607 w 39006"/>
                  <a:gd name="connsiteY11" fmla="*/ 27730 h 46799"/>
                  <a:gd name="connsiteX12" fmla="*/ 22607 w 39006"/>
                  <a:gd name="connsiteY12" fmla="*/ 9406 h 46799"/>
                  <a:gd name="connsiteX13" fmla="*/ 7476 w 39006"/>
                  <a:gd name="connsiteY13" fmla="*/ 27730 h 46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9006" h="46799">
                    <a:moveTo>
                      <a:pt x="39041" y="34930"/>
                    </a:moveTo>
                    <a:lnTo>
                      <a:pt x="32406" y="34930"/>
                    </a:lnTo>
                    <a:lnTo>
                      <a:pt x="32406" y="46630"/>
                    </a:lnTo>
                    <a:lnTo>
                      <a:pt x="22607" y="46630"/>
                    </a:lnTo>
                    <a:lnTo>
                      <a:pt x="22607" y="34930"/>
                    </a:lnTo>
                    <a:lnTo>
                      <a:pt x="35" y="34930"/>
                    </a:lnTo>
                    <a:lnTo>
                      <a:pt x="35" y="26686"/>
                    </a:lnTo>
                    <a:lnTo>
                      <a:pt x="22175" y="-170"/>
                    </a:lnTo>
                    <a:lnTo>
                      <a:pt x="32406" y="-170"/>
                    </a:lnTo>
                    <a:lnTo>
                      <a:pt x="32406" y="27730"/>
                    </a:lnTo>
                    <a:lnTo>
                      <a:pt x="39041" y="27730"/>
                    </a:lnTo>
                    <a:close/>
                    <a:moveTo>
                      <a:pt x="22607" y="27730"/>
                    </a:moveTo>
                    <a:lnTo>
                      <a:pt x="22607" y="9406"/>
                    </a:lnTo>
                    <a:lnTo>
                      <a:pt x="7476" y="27730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01" name="フリーフォーム: 図形 9800">
                <a:extLst>
                  <a:ext uri="{FF2B5EF4-FFF2-40B4-BE49-F238E27FC236}">
                    <a16:creationId xmlns:a16="http://schemas.microsoft.com/office/drawing/2014/main" id="{82C4D1C1-17C7-CD09-ED41-7CDC99460A81}"/>
                  </a:ext>
                </a:extLst>
              </p:cNvPr>
              <p:cNvSpPr/>
              <p:nvPr/>
            </p:nvSpPr>
            <p:spPr>
              <a:xfrm>
                <a:off x="2768815" y="507887"/>
                <a:ext cx="37519" cy="48851"/>
              </a:xfrm>
              <a:custGeom>
                <a:avLst/>
                <a:gdLst>
                  <a:gd name="connsiteX0" fmla="*/ 9126 w 37519"/>
                  <a:gd name="connsiteY0" fmla="*/ 23698 h 48851"/>
                  <a:gd name="connsiteX1" fmla="*/ 9126 w 37519"/>
                  <a:gd name="connsiteY1" fmla="*/ 23518 h 48851"/>
                  <a:gd name="connsiteX2" fmla="*/ 1372 w 37519"/>
                  <a:gd name="connsiteY2" fmla="*/ 12430 h 48851"/>
                  <a:gd name="connsiteX3" fmla="*/ 6210 w 37519"/>
                  <a:gd name="connsiteY3" fmla="*/ 3394 h 48851"/>
                  <a:gd name="connsiteX4" fmla="*/ 18922 w 37519"/>
                  <a:gd name="connsiteY4" fmla="*/ -170 h 48851"/>
                  <a:gd name="connsiteX5" fmla="*/ 31698 w 37519"/>
                  <a:gd name="connsiteY5" fmla="*/ 3106 h 48851"/>
                  <a:gd name="connsiteX6" fmla="*/ 36410 w 37519"/>
                  <a:gd name="connsiteY6" fmla="*/ 11674 h 48851"/>
                  <a:gd name="connsiteX7" fmla="*/ 28192 w 37519"/>
                  <a:gd name="connsiteY7" fmla="*/ 22294 h 48851"/>
                  <a:gd name="connsiteX8" fmla="*/ 28192 w 37519"/>
                  <a:gd name="connsiteY8" fmla="*/ 22474 h 48851"/>
                  <a:gd name="connsiteX9" fmla="*/ 37620 w 37519"/>
                  <a:gd name="connsiteY9" fmla="*/ 34606 h 48851"/>
                  <a:gd name="connsiteX10" fmla="*/ 32440 w 37519"/>
                  <a:gd name="connsiteY10" fmla="*/ 44758 h 48851"/>
                  <a:gd name="connsiteX11" fmla="*/ 18828 w 37519"/>
                  <a:gd name="connsiteY11" fmla="*/ 48682 h 48851"/>
                  <a:gd name="connsiteX12" fmla="*/ 5094 w 37519"/>
                  <a:gd name="connsiteY12" fmla="*/ 44938 h 48851"/>
                  <a:gd name="connsiteX13" fmla="*/ 101 w 37519"/>
                  <a:gd name="connsiteY13" fmla="*/ 35038 h 48851"/>
                  <a:gd name="connsiteX14" fmla="*/ 9126 w 37519"/>
                  <a:gd name="connsiteY14" fmla="*/ 23698 h 48851"/>
                  <a:gd name="connsiteX15" fmla="*/ 26424 w 37519"/>
                  <a:gd name="connsiteY15" fmla="*/ 12610 h 48851"/>
                  <a:gd name="connsiteX16" fmla="*/ 24347 w 37519"/>
                  <a:gd name="connsiteY16" fmla="*/ 8290 h 48851"/>
                  <a:gd name="connsiteX17" fmla="*/ 18922 w 37519"/>
                  <a:gd name="connsiteY17" fmla="*/ 6706 h 48851"/>
                  <a:gd name="connsiteX18" fmla="*/ 13651 w 37519"/>
                  <a:gd name="connsiteY18" fmla="*/ 8146 h 48851"/>
                  <a:gd name="connsiteX19" fmla="*/ 11542 w 37519"/>
                  <a:gd name="connsiteY19" fmla="*/ 11998 h 48851"/>
                  <a:gd name="connsiteX20" fmla="*/ 13806 w 37519"/>
                  <a:gd name="connsiteY20" fmla="*/ 16138 h 48851"/>
                  <a:gd name="connsiteX21" fmla="*/ 22828 w 37519"/>
                  <a:gd name="connsiteY21" fmla="*/ 19990 h 48851"/>
                  <a:gd name="connsiteX22" fmla="*/ 26424 w 37519"/>
                  <a:gd name="connsiteY22" fmla="*/ 12610 h 48851"/>
                  <a:gd name="connsiteX23" fmla="*/ 14612 w 37519"/>
                  <a:gd name="connsiteY23" fmla="*/ 25930 h 48851"/>
                  <a:gd name="connsiteX24" fmla="*/ 10242 w 37519"/>
                  <a:gd name="connsiteY24" fmla="*/ 33851 h 48851"/>
                  <a:gd name="connsiteX25" fmla="*/ 12784 w 37519"/>
                  <a:gd name="connsiteY25" fmla="*/ 39646 h 48851"/>
                  <a:gd name="connsiteX26" fmla="*/ 19296 w 37519"/>
                  <a:gd name="connsiteY26" fmla="*/ 41843 h 48851"/>
                  <a:gd name="connsiteX27" fmla="*/ 25063 w 37519"/>
                  <a:gd name="connsiteY27" fmla="*/ 40042 h 48851"/>
                  <a:gd name="connsiteX28" fmla="*/ 27389 w 37519"/>
                  <a:gd name="connsiteY28" fmla="*/ 35218 h 48851"/>
                  <a:gd name="connsiteX29" fmla="*/ 26831 w 37519"/>
                  <a:gd name="connsiteY29" fmla="*/ 32410 h 48851"/>
                  <a:gd name="connsiteX30" fmla="*/ 24750 w 37519"/>
                  <a:gd name="connsiteY30" fmla="*/ 30214 h 48851"/>
                  <a:gd name="connsiteX31" fmla="*/ 21960 w 37519"/>
                  <a:gd name="connsiteY31" fmla="*/ 28666 h 48851"/>
                  <a:gd name="connsiteX32" fmla="*/ 14612 w 37519"/>
                  <a:gd name="connsiteY32" fmla="*/ 25930 h 48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37519" h="48851">
                    <a:moveTo>
                      <a:pt x="9126" y="23698"/>
                    </a:moveTo>
                    <a:lnTo>
                      <a:pt x="9126" y="23518"/>
                    </a:lnTo>
                    <a:cubicBezTo>
                      <a:pt x="3956" y="21034"/>
                      <a:pt x="1372" y="17327"/>
                      <a:pt x="1372" y="12430"/>
                    </a:cubicBezTo>
                    <a:cubicBezTo>
                      <a:pt x="1372" y="8758"/>
                      <a:pt x="2984" y="5734"/>
                      <a:pt x="6210" y="3394"/>
                    </a:cubicBezTo>
                    <a:cubicBezTo>
                      <a:pt x="9436" y="1018"/>
                      <a:pt x="13673" y="-170"/>
                      <a:pt x="18922" y="-170"/>
                    </a:cubicBezTo>
                    <a:cubicBezTo>
                      <a:pt x="24296" y="-170"/>
                      <a:pt x="28555" y="946"/>
                      <a:pt x="31698" y="3106"/>
                    </a:cubicBezTo>
                    <a:cubicBezTo>
                      <a:pt x="34837" y="5266"/>
                      <a:pt x="36410" y="8110"/>
                      <a:pt x="36410" y="11674"/>
                    </a:cubicBezTo>
                    <a:cubicBezTo>
                      <a:pt x="36410" y="16354"/>
                      <a:pt x="33671" y="19882"/>
                      <a:pt x="28192" y="22294"/>
                    </a:cubicBezTo>
                    <a:lnTo>
                      <a:pt x="28192" y="22474"/>
                    </a:lnTo>
                    <a:cubicBezTo>
                      <a:pt x="34477" y="24922"/>
                      <a:pt x="37620" y="28990"/>
                      <a:pt x="37620" y="34606"/>
                    </a:cubicBezTo>
                    <a:cubicBezTo>
                      <a:pt x="37620" y="38782"/>
                      <a:pt x="35892" y="42166"/>
                      <a:pt x="32440" y="44758"/>
                    </a:cubicBezTo>
                    <a:cubicBezTo>
                      <a:pt x="29009" y="47386"/>
                      <a:pt x="24473" y="48682"/>
                      <a:pt x="18828" y="48682"/>
                    </a:cubicBezTo>
                    <a:cubicBezTo>
                      <a:pt x="13021" y="48682"/>
                      <a:pt x="8442" y="47422"/>
                      <a:pt x="5094" y="44938"/>
                    </a:cubicBezTo>
                    <a:cubicBezTo>
                      <a:pt x="1768" y="42454"/>
                      <a:pt x="101" y="39142"/>
                      <a:pt x="101" y="35038"/>
                    </a:cubicBezTo>
                    <a:cubicBezTo>
                      <a:pt x="101" y="29962"/>
                      <a:pt x="3111" y="26182"/>
                      <a:pt x="9126" y="23698"/>
                    </a:cubicBezTo>
                    <a:close/>
                    <a:moveTo>
                      <a:pt x="26424" y="12610"/>
                    </a:moveTo>
                    <a:cubicBezTo>
                      <a:pt x="26424" y="10811"/>
                      <a:pt x="25733" y="9370"/>
                      <a:pt x="24347" y="8290"/>
                    </a:cubicBezTo>
                    <a:cubicBezTo>
                      <a:pt x="22964" y="7246"/>
                      <a:pt x="21154" y="6706"/>
                      <a:pt x="18922" y="6706"/>
                    </a:cubicBezTo>
                    <a:cubicBezTo>
                      <a:pt x="16812" y="6706"/>
                      <a:pt x="15055" y="7174"/>
                      <a:pt x="13651" y="8146"/>
                    </a:cubicBezTo>
                    <a:cubicBezTo>
                      <a:pt x="12243" y="9118"/>
                      <a:pt x="11542" y="10414"/>
                      <a:pt x="11542" y="11998"/>
                    </a:cubicBezTo>
                    <a:cubicBezTo>
                      <a:pt x="11542" y="13582"/>
                      <a:pt x="12298" y="14950"/>
                      <a:pt x="13806" y="16138"/>
                    </a:cubicBezTo>
                    <a:cubicBezTo>
                      <a:pt x="15314" y="17362"/>
                      <a:pt x="18324" y="18622"/>
                      <a:pt x="22828" y="19990"/>
                    </a:cubicBezTo>
                    <a:cubicBezTo>
                      <a:pt x="25225" y="17902"/>
                      <a:pt x="26424" y="15418"/>
                      <a:pt x="26424" y="12610"/>
                    </a:cubicBezTo>
                    <a:close/>
                    <a:moveTo>
                      <a:pt x="14612" y="25930"/>
                    </a:moveTo>
                    <a:cubicBezTo>
                      <a:pt x="11696" y="28090"/>
                      <a:pt x="10242" y="30718"/>
                      <a:pt x="10242" y="33851"/>
                    </a:cubicBezTo>
                    <a:cubicBezTo>
                      <a:pt x="10242" y="36262"/>
                      <a:pt x="11088" y="38170"/>
                      <a:pt x="12784" y="39646"/>
                    </a:cubicBezTo>
                    <a:cubicBezTo>
                      <a:pt x="14479" y="41086"/>
                      <a:pt x="16650" y="41843"/>
                      <a:pt x="19296" y="41843"/>
                    </a:cubicBezTo>
                    <a:cubicBezTo>
                      <a:pt x="21589" y="41843"/>
                      <a:pt x="23512" y="41230"/>
                      <a:pt x="25063" y="40042"/>
                    </a:cubicBezTo>
                    <a:cubicBezTo>
                      <a:pt x="26611" y="38854"/>
                      <a:pt x="27389" y="37234"/>
                      <a:pt x="27389" y="35218"/>
                    </a:cubicBezTo>
                    <a:cubicBezTo>
                      <a:pt x="27389" y="34138"/>
                      <a:pt x="27202" y="33202"/>
                      <a:pt x="26831" y="32410"/>
                    </a:cubicBezTo>
                    <a:cubicBezTo>
                      <a:pt x="26478" y="31582"/>
                      <a:pt x="25787" y="30862"/>
                      <a:pt x="24750" y="30214"/>
                    </a:cubicBezTo>
                    <a:cubicBezTo>
                      <a:pt x="23738" y="29566"/>
                      <a:pt x="22810" y="29062"/>
                      <a:pt x="21960" y="28666"/>
                    </a:cubicBezTo>
                    <a:cubicBezTo>
                      <a:pt x="21114" y="28306"/>
                      <a:pt x="18666" y="27370"/>
                      <a:pt x="14612" y="25930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02" name="フリーフォーム: 図形 9801">
                <a:extLst>
                  <a:ext uri="{FF2B5EF4-FFF2-40B4-BE49-F238E27FC236}">
                    <a16:creationId xmlns:a16="http://schemas.microsoft.com/office/drawing/2014/main" id="{217348CE-5488-C304-C833-629C8A13F347}"/>
                  </a:ext>
                </a:extLst>
              </p:cNvPr>
              <p:cNvSpPr/>
              <p:nvPr/>
            </p:nvSpPr>
            <p:spPr>
              <a:xfrm>
                <a:off x="2556555" y="508931"/>
                <a:ext cx="35316" cy="46727"/>
              </a:xfrm>
              <a:custGeom>
                <a:avLst/>
                <a:gdLst>
                  <a:gd name="connsiteX0" fmla="*/ 35400 w 35316"/>
                  <a:gd name="connsiteY0" fmla="*/ 8146 h 46727"/>
                  <a:gd name="connsiteX1" fmla="*/ 14193 w 35316"/>
                  <a:gd name="connsiteY1" fmla="*/ 46558 h 46727"/>
                  <a:gd name="connsiteX2" fmla="*/ 3029 w 35316"/>
                  <a:gd name="connsiteY2" fmla="*/ 46558 h 46727"/>
                  <a:gd name="connsiteX3" fmla="*/ 25230 w 35316"/>
                  <a:gd name="connsiteY3" fmla="*/ 7426 h 46727"/>
                  <a:gd name="connsiteX4" fmla="*/ 84 w 35316"/>
                  <a:gd name="connsiteY4" fmla="*/ 7426 h 46727"/>
                  <a:gd name="connsiteX5" fmla="*/ 84 w 35316"/>
                  <a:gd name="connsiteY5" fmla="*/ -170 h 46727"/>
                  <a:gd name="connsiteX6" fmla="*/ 35400 w 35316"/>
                  <a:gd name="connsiteY6" fmla="*/ -170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316" h="46727">
                    <a:moveTo>
                      <a:pt x="35400" y="8146"/>
                    </a:moveTo>
                    <a:lnTo>
                      <a:pt x="14193" y="46558"/>
                    </a:lnTo>
                    <a:lnTo>
                      <a:pt x="3029" y="46558"/>
                    </a:lnTo>
                    <a:lnTo>
                      <a:pt x="25230" y="7426"/>
                    </a:lnTo>
                    <a:lnTo>
                      <a:pt x="84" y="7426"/>
                    </a:lnTo>
                    <a:lnTo>
                      <a:pt x="84" y="-170"/>
                    </a:lnTo>
                    <a:lnTo>
                      <a:pt x="35400" y="-170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03" name="フリーフォーム: 図形 9802">
                <a:extLst>
                  <a:ext uri="{FF2B5EF4-FFF2-40B4-BE49-F238E27FC236}">
                    <a16:creationId xmlns:a16="http://schemas.microsoft.com/office/drawing/2014/main" id="{FFFFCDAF-C5E6-9767-E55E-80FC8AC3A8E7}"/>
                  </a:ext>
                </a:extLst>
              </p:cNvPr>
              <p:cNvSpPr/>
              <p:nvPr/>
            </p:nvSpPr>
            <p:spPr>
              <a:xfrm>
                <a:off x="2340159" y="507995"/>
                <a:ext cx="36709" cy="48635"/>
              </a:xfrm>
              <a:custGeom>
                <a:avLst/>
                <a:gdLst>
                  <a:gd name="connsiteX0" fmla="*/ 32561 w 36709"/>
                  <a:gd name="connsiteY0" fmla="*/ 586 h 48635"/>
                  <a:gd name="connsiteX1" fmla="*/ 32561 w 36709"/>
                  <a:gd name="connsiteY1" fmla="*/ 8614 h 48635"/>
                  <a:gd name="connsiteX2" fmla="*/ 31661 w 36709"/>
                  <a:gd name="connsiteY2" fmla="*/ 8614 h 48635"/>
                  <a:gd name="connsiteX3" fmla="*/ 24562 w 36709"/>
                  <a:gd name="connsiteY3" fmla="*/ 7174 h 48635"/>
                  <a:gd name="connsiteX4" fmla="*/ 10421 w 36709"/>
                  <a:gd name="connsiteY4" fmla="*/ 20458 h 48635"/>
                  <a:gd name="connsiteX5" fmla="*/ 21524 w 36709"/>
                  <a:gd name="connsiteY5" fmla="*/ 16786 h 48635"/>
                  <a:gd name="connsiteX6" fmla="*/ 32561 w 36709"/>
                  <a:gd name="connsiteY6" fmla="*/ 20710 h 48635"/>
                  <a:gd name="connsiteX7" fmla="*/ 36777 w 36709"/>
                  <a:gd name="connsiteY7" fmla="*/ 31762 h 48635"/>
                  <a:gd name="connsiteX8" fmla="*/ 31723 w 36709"/>
                  <a:gd name="connsiteY8" fmla="*/ 43822 h 48635"/>
                  <a:gd name="connsiteX9" fmla="*/ 18795 w 36709"/>
                  <a:gd name="connsiteY9" fmla="*/ 48466 h 48635"/>
                  <a:gd name="connsiteX10" fmla="*/ 4874 w 36709"/>
                  <a:gd name="connsiteY10" fmla="*/ 42886 h 48635"/>
                  <a:gd name="connsiteX11" fmla="*/ 68 w 36709"/>
                  <a:gd name="connsiteY11" fmla="*/ 26722 h 48635"/>
                  <a:gd name="connsiteX12" fmla="*/ 6422 w 36709"/>
                  <a:gd name="connsiteY12" fmla="*/ 6778 h 48635"/>
                  <a:gd name="connsiteX13" fmla="*/ 24933 w 36709"/>
                  <a:gd name="connsiteY13" fmla="*/ -170 h 48635"/>
                  <a:gd name="connsiteX14" fmla="*/ 32561 w 36709"/>
                  <a:gd name="connsiteY14" fmla="*/ 586 h 48635"/>
                  <a:gd name="connsiteX15" fmla="*/ 10393 w 36709"/>
                  <a:gd name="connsiteY15" fmla="*/ 25498 h 48635"/>
                  <a:gd name="connsiteX16" fmla="*/ 10360 w 36709"/>
                  <a:gd name="connsiteY16" fmla="*/ 26758 h 48635"/>
                  <a:gd name="connsiteX17" fmla="*/ 10328 w 36709"/>
                  <a:gd name="connsiteY17" fmla="*/ 28414 h 48635"/>
                  <a:gd name="connsiteX18" fmla="*/ 18824 w 36709"/>
                  <a:gd name="connsiteY18" fmla="*/ 41482 h 48635"/>
                  <a:gd name="connsiteX19" fmla="*/ 24314 w 36709"/>
                  <a:gd name="connsiteY19" fmla="*/ 39070 h 48635"/>
                  <a:gd name="connsiteX20" fmla="*/ 26423 w 36709"/>
                  <a:gd name="connsiteY20" fmla="*/ 32302 h 48635"/>
                  <a:gd name="connsiteX21" fmla="*/ 17524 w 36709"/>
                  <a:gd name="connsiteY21" fmla="*/ 23770 h 48635"/>
                  <a:gd name="connsiteX22" fmla="*/ 10393 w 36709"/>
                  <a:gd name="connsiteY22" fmla="*/ 25498 h 48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6709" h="48635">
                    <a:moveTo>
                      <a:pt x="32561" y="586"/>
                    </a:moveTo>
                    <a:lnTo>
                      <a:pt x="32561" y="8614"/>
                    </a:lnTo>
                    <a:lnTo>
                      <a:pt x="31661" y="8614"/>
                    </a:lnTo>
                    <a:cubicBezTo>
                      <a:pt x="29699" y="7642"/>
                      <a:pt x="27331" y="7174"/>
                      <a:pt x="24562" y="7174"/>
                    </a:cubicBezTo>
                    <a:cubicBezTo>
                      <a:pt x="16106" y="7174"/>
                      <a:pt x="11394" y="11602"/>
                      <a:pt x="10421" y="20458"/>
                    </a:cubicBezTo>
                    <a:cubicBezTo>
                      <a:pt x="14515" y="18010"/>
                      <a:pt x="18215" y="16786"/>
                      <a:pt x="21524" y="16786"/>
                    </a:cubicBezTo>
                    <a:cubicBezTo>
                      <a:pt x="26092" y="16786"/>
                      <a:pt x="29771" y="18118"/>
                      <a:pt x="32561" y="20710"/>
                    </a:cubicBezTo>
                    <a:cubicBezTo>
                      <a:pt x="35373" y="23338"/>
                      <a:pt x="36777" y="27046"/>
                      <a:pt x="36777" y="31762"/>
                    </a:cubicBezTo>
                    <a:cubicBezTo>
                      <a:pt x="36777" y="36694"/>
                      <a:pt x="35092" y="40690"/>
                      <a:pt x="31723" y="43822"/>
                    </a:cubicBezTo>
                    <a:cubicBezTo>
                      <a:pt x="28375" y="46918"/>
                      <a:pt x="24065" y="48466"/>
                      <a:pt x="18795" y="48466"/>
                    </a:cubicBezTo>
                    <a:cubicBezTo>
                      <a:pt x="12736" y="48466"/>
                      <a:pt x="8096" y="46630"/>
                      <a:pt x="4874" y="42886"/>
                    </a:cubicBezTo>
                    <a:cubicBezTo>
                      <a:pt x="1670" y="39142"/>
                      <a:pt x="68" y="33742"/>
                      <a:pt x="68" y="26722"/>
                    </a:cubicBezTo>
                    <a:cubicBezTo>
                      <a:pt x="68" y="18046"/>
                      <a:pt x="2185" y="11386"/>
                      <a:pt x="6422" y="6778"/>
                    </a:cubicBezTo>
                    <a:cubicBezTo>
                      <a:pt x="10680" y="2134"/>
                      <a:pt x="16851" y="-170"/>
                      <a:pt x="24933" y="-170"/>
                    </a:cubicBezTo>
                    <a:cubicBezTo>
                      <a:pt x="27784" y="-170"/>
                      <a:pt x="30330" y="82"/>
                      <a:pt x="32561" y="586"/>
                    </a:cubicBezTo>
                    <a:close/>
                    <a:moveTo>
                      <a:pt x="10393" y="25498"/>
                    </a:moveTo>
                    <a:lnTo>
                      <a:pt x="10360" y="26758"/>
                    </a:lnTo>
                    <a:cubicBezTo>
                      <a:pt x="10339" y="27442"/>
                      <a:pt x="10328" y="27982"/>
                      <a:pt x="10328" y="28414"/>
                    </a:cubicBezTo>
                    <a:cubicBezTo>
                      <a:pt x="10328" y="37126"/>
                      <a:pt x="13161" y="41482"/>
                      <a:pt x="18824" y="41482"/>
                    </a:cubicBezTo>
                    <a:cubicBezTo>
                      <a:pt x="21099" y="41482"/>
                      <a:pt x="22928" y="40690"/>
                      <a:pt x="24314" y="39070"/>
                    </a:cubicBezTo>
                    <a:cubicBezTo>
                      <a:pt x="25718" y="37450"/>
                      <a:pt x="26423" y="35218"/>
                      <a:pt x="26423" y="32302"/>
                    </a:cubicBezTo>
                    <a:cubicBezTo>
                      <a:pt x="26423" y="26614"/>
                      <a:pt x="23457" y="23770"/>
                      <a:pt x="17524" y="23770"/>
                    </a:cubicBezTo>
                    <a:cubicBezTo>
                      <a:pt x="15209" y="23770"/>
                      <a:pt x="12830" y="24346"/>
                      <a:pt x="10393" y="25498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04" name="フリーフォーム: 図形 9803">
                <a:extLst>
                  <a:ext uri="{FF2B5EF4-FFF2-40B4-BE49-F238E27FC236}">
                    <a16:creationId xmlns:a16="http://schemas.microsoft.com/office/drawing/2014/main" id="{1661571A-F49F-2722-2295-2A8F203E0BF3}"/>
                  </a:ext>
                </a:extLst>
              </p:cNvPr>
              <p:cNvSpPr/>
              <p:nvPr/>
            </p:nvSpPr>
            <p:spPr>
              <a:xfrm>
                <a:off x="2129850" y="508499"/>
                <a:ext cx="34631" cy="47699"/>
              </a:xfrm>
              <a:custGeom>
                <a:avLst/>
                <a:gdLst>
                  <a:gd name="connsiteX0" fmla="*/ 51 w 34631"/>
                  <a:gd name="connsiteY0" fmla="*/ 44758 h 47699"/>
                  <a:gd name="connsiteX1" fmla="*/ 51 w 34631"/>
                  <a:gd name="connsiteY1" fmla="*/ 35867 h 47699"/>
                  <a:gd name="connsiteX2" fmla="*/ 1074 w 34631"/>
                  <a:gd name="connsiteY2" fmla="*/ 35867 h 47699"/>
                  <a:gd name="connsiteX3" fmla="*/ 13879 w 34631"/>
                  <a:gd name="connsiteY3" fmla="*/ 39862 h 47699"/>
                  <a:gd name="connsiteX4" fmla="*/ 24297 w 34631"/>
                  <a:gd name="connsiteY4" fmla="*/ 31438 h 47699"/>
                  <a:gd name="connsiteX5" fmla="*/ 21414 w 34631"/>
                  <a:gd name="connsiteY5" fmla="*/ 25966 h 47699"/>
                  <a:gd name="connsiteX6" fmla="*/ 12889 w 34631"/>
                  <a:gd name="connsiteY6" fmla="*/ 24022 h 47699"/>
                  <a:gd name="connsiteX7" fmla="*/ 3057 w 34631"/>
                  <a:gd name="connsiteY7" fmla="*/ 25426 h 47699"/>
                  <a:gd name="connsiteX8" fmla="*/ 1912 w 34631"/>
                  <a:gd name="connsiteY8" fmla="*/ 25426 h 47699"/>
                  <a:gd name="connsiteX9" fmla="*/ 1912 w 34631"/>
                  <a:gd name="connsiteY9" fmla="*/ -170 h 47699"/>
                  <a:gd name="connsiteX10" fmla="*/ 33661 w 34631"/>
                  <a:gd name="connsiteY10" fmla="*/ -170 h 47699"/>
                  <a:gd name="connsiteX11" fmla="*/ 33661 w 34631"/>
                  <a:gd name="connsiteY11" fmla="*/ 7426 h 47699"/>
                  <a:gd name="connsiteX12" fmla="*/ 11525 w 34631"/>
                  <a:gd name="connsiteY12" fmla="*/ 7426 h 47699"/>
                  <a:gd name="connsiteX13" fmla="*/ 11525 w 34631"/>
                  <a:gd name="connsiteY13" fmla="*/ 17002 h 47699"/>
                  <a:gd name="connsiteX14" fmla="*/ 16763 w 34631"/>
                  <a:gd name="connsiteY14" fmla="*/ 16787 h 47699"/>
                  <a:gd name="connsiteX15" fmla="*/ 30097 w 34631"/>
                  <a:gd name="connsiteY15" fmla="*/ 20602 h 47699"/>
                  <a:gd name="connsiteX16" fmla="*/ 34683 w 34631"/>
                  <a:gd name="connsiteY16" fmla="*/ 31078 h 47699"/>
                  <a:gd name="connsiteX17" fmla="*/ 29413 w 34631"/>
                  <a:gd name="connsiteY17" fmla="*/ 43030 h 47699"/>
                  <a:gd name="connsiteX18" fmla="*/ 15121 w 34631"/>
                  <a:gd name="connsiteY18" fmla="*/ 47530 h 47699"/>
                  <a:gd name="connsiteX19" fmla="*/ 51 w 34631"/>
                  <a:gd name="connsiteY19" fmla="*/ 44758 h 47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4631" h="47699">
                    <a:moveTo>
                      <a:pt x="51" y="44758"/>
                    </a:moveTo>
                    <a:lnTo>
                      <a:pt x="51" y="35867"/>
                    </a:lnTo>
                    <a:lnTo>
                      <a:pt x="1074" y="35867"/>
                    </a:lnTo>
                    <a:cubicBezTo>
                      <a:pt x="5602" y="38530"/>
                      <a:pt x="9868" y="39862"/>
                      <a:pt x="13879" y="39862"/>
                    </a:cubicBezTo>
                    <a:cubicBezTo>
                      <a:pt x="20827" y="39862"/>
                      <a:pt x="24297" y="37054"/>
                      <a:pt x="24297" y="31438"/>
                    </a:cubicBezTo>
                    <a:cubicBezTo>
                      <a:pt x="24297" y="29062"/>
                      <a:pt x="23336" y="27226"/>
                      <a:pt x="21414" y="25966"/>
                    </a:cubicBezTo>
                    <a:cubicBezTo>
                      <a:pt x="19491" y="24670"/>
                      <a:pt x="16651" y="24022"/>
                      <a:pt x="12889" y="24022"/>
                    </a:cubicBezTo>
                    <a:cubicBezTo>
                      <a:pt x="10326" y="24022"/>
                      <a:pt x="7050" y="24490"/>
                      <a:pt x="3057" y="25426"/>
                    </a:cubicBezTo>
                    <a:lnTo>
                      <a:pt x="1912" y="25426"/>
                    </a:lnTo>
                    <a:lnTo>
                      <a:pt x="1912" y="-170"/>
                    </a:lnTo>
                    <a:lnTo>
                      <a:pt x="33661" y="-170"/>
                    </a:lnTo>
                    <a:lnTo>
                      <a:pt x="33661" y="7426"/>
                    </a:lnTo>
                    <a:lnTo>
                      <a:pt x="11525" y="7426"/>
                    </a:lnTo>
                    <a:lnTo>
                      <a:pt x="11525" y="17002"/>
                    </a:lnTo>
                    <a:cubicBezTo>
                      <a:pt x="13900" y="16859"/>
                      <a:pt x="15646" y="16787"/>
                      <a:pt x="16763" y="16787"/>
                    </a:cubicBezTo>
                    <a:cubicBezTo>
                      <a:pt x="22591" y="16787"/>
                      <a:pt x="27037" y="18046"/>
                      <a:pt x="30097" y="20602"/>
                    </a:cubicBezTo>
                    <a:cubicBezTo>
                      <a:pt x="33157" y="23122"/>
                      <a:pt x="34683" y="26614"/>
                      <a:pt x="34683" y="31078"/>
                    </a:cubicBezTo>
                    <a:cubicBezTo>
                      <a:pt x="34683" y="36010"/>
                      <a:pt x="32927" y="39970"/>
                      <a:pt x="29413" y="43030"/>
                    </a:cubicBezTo>
                    <a:cubicBezTo>
                      <a:pt x="25899" y="46018"/>
                      <a:pt x="21137" y="47530"/>
                      <a:pt x="15121" y="47530"/>
                    </a:cubicBezTo>
                    <a:cubicBezTo>
                      <a:pt x="9602" y="47530"/>
                      <a:pt x="4577" y="46594"/>
                      <a:pt x="51" y="44758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05" name="フリーフォーム: 図形 9804">
                <a:extLst>
                  <a:ext uri="{FF2B5EF4-FFF2-40B4-BE49-F238E27FC236}">
                    <a16:creationId xmlns:a16="http://schemas.microsoft.com/office/drawing/2014/main" id="{1FB2828D-A0FB-8007-653A-66814C1D02E7}"/>
                  </a:ext>
                </a:extLst>
              </p:cNvPr>
              <p:cNvSpPr/>
              <p:nvPr/>
            </p:nvSpPr>
            <p:spPr>
              <a:xfrm>
                <a:off x="1373968" y="637739"/>
                <a:ext cx="45856" cy="60732"/>
              </a:xfrm>
              <a:custGeom>
                <a:avLst/>
                <a:gdLst>
                  <a:gd name="connsiteX0" fmla="*/ 45850 w 45856"/>
                  <a:gd name="connsiteY0" fmla="*/ 59493 h 60732"/>
                  <a:gd name="connsiteX1" fmla="*/ 36580 w 45856"/>
                  <a:gd name="connsiteY1" fmla="*/ 60573 h 60732"/>
                  <a:gd name="connsiteX2" fmla="*/ 26443 w 45856"/>
                  <a:gd name="connsiteY2" fmla="*/ 57405 h 60732"/>
                  <a:gd name="connsiteX3" fmla="*/ 22443 w 45856"/>
                  <a:gd name="connsiteY3" fmla="*/ 48513 h 60732"/>
                  <a:gd name="connsiteX4" fmla="*/ 5977 w 45856"/>
                  <a:gd name="connsiteY4" fmla="*/ 41889 h 60732"/>
                  <a:gd name="connsiteX5" fmla="*/ -7 w 45856"/>
                  <a:gd name="connsiteY5" fmla="*/ 24213 h 60732"/>
                  <a:gd name="connsiteX6" fmla="*/ 6041 w 45856"/>
                  <a:gd name="connsiteY6" fmla="*/ 6357 h 60732"/>
                  <a:gd name="connsiteX7" fmla="*/ 22846 w 45856"/>
                  <a:gd name="connsiteY7" fmla="*/ -159 h 60732"/>
                  <a:gd name="connsiteX8" fmla="*/ 39619 w 45856"/>
                  <a:gd name="connsiteY8" fmla="*/ 6357 h 60732"/>
                  <a:gd name="connsiteX9" fmla="*/ 45728 w 45856"/>
                  <a:gd name="connsiteY9" fmla="*/ 24213 h 60732"/>
                  <a:gd name="connsiteX10" fmla="*/ 42193 w 45856"/>
                  <a:gd name="connsiteY10" fmla="*/ 38577 h 60732"/>
                  <a:gd name="connsiteX11" fmla="*/ 32023 w 45856"/>
                  <a:gd name="connsiteY11" fmla="*/ 46965 h 60732"/>
                  <a:gd name="connsiteX12" fmla="*/ 33851 w 45856"/>
                  <a:gd name="connsiteY12" fmla="*/ 52005 h 60732"/>
                  <a:gd name="connsiteX13" fmla="*/ 39248 w 45856"/>
                  <a:gd name="connsiteY13" fmla="*/ 53445 h 60732"/>
                  <a:gd name="connsiteX14" fmla="*/ 45076 w 45856"/>
                  <a:gd name="connsiteY14" fmla="*/ 52149 h 60732"/>
                  <a:gd name="connsiteX15" fmla="*/ 45850 w 45856"/>
                  <a:gd name="connsiteY15" fmla="*/ 52149 h 60732"/>
                  <a:gd name="connsiteX16" fmla="*/ 22875 w 45856"/>
                  <a:gd name="connsiteY16" fmla="*/ 7221 h 60732"/>
                  <a:gd name="connsiteX17" fmla="*/ 14041 w 45856"/>
                  <a:gd name="connsiteY17" fmla="*/ 11649 h 60732"/>
                  <a:gd name="connsiteX18" fmla="*/ 10754 w 45856"/>
                  <a:gd name="connsiteY18" fmla="*/ 24213 h 60732"/>
                  <a:gd name="connsiteX19" fmla="*/ 14041 w 45856"/>
                  <a:gd name="connsiteY19" fmla="*/ 36741 h 60732"/>
                  <a:gd name="connsiteX20" fmla="*/ 22875 w 45856"/>
                  <a:gd name="connsiteY20" fmla="*/ 41133 h 60732"/>
                  <a:gd name="connsiteX21" fmla="*/ 31681 w 45856"/>
                  <a:gd name="connsiteY21" fmla="*/ 36705 h 60732"/>
                  <a:gd name="connsiteX22" fmla="*/ 34967 w 45856"/>
                  <a:gd name="connsiteY22" fmla="*/ 24177 h 60732"/>
                  <a:gd name="connsiteX23" fmla="*/ 31681 w 45856"/>
                  <a:gd name="connsiteY23" fmla="*/ 11649 h 60732"/>
                  <a:gd name="connsiteX24" fmla="*/ 22875 w 45856"/>
                  <a:gd name="connsiteY24" fmla="*/ 7221 h 60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5856" h="60732">
                    <a:moveTo>
                      <a:pt x="45850" y="59493"/>
                    </a:moveTo>
                    <a:cubicBezTo>
                      <a:pt x="43121" y="60213"/>
                      <a:pt x="40033" y="60573"/>
                      <a:pt x="36580" y="60573"/>
                    </a:cubicBezTo>
                    <a:cubicBezTo>
                      <a:pt x="32282" y="60573"/>
                      <a:pt x="28902" y="59493"/>
                      <a:pt x="26443" y="57405"/>
                    </a:cubicBezTo>
                    <a:cubicBezTo>
                      <a:pt x="23984" y="55281"/>
                      <a:pt x="22648" y="52329"/>
                      <a:pt x="22443" y="48513"/>
                    </a:cubicBezTo>
                    <a:cubicBezTo>
                      <a:pt x="15455" y="48441"/>
                      <a:pt x="9969" y="46209"/>
                      <a:pt x="5977" y="41889"/>
                    </a:cubicBezTo>
                    <a:cubicBezTo>
                      <a:pt x="1988" y="37569"/>
                      <a:pt x="-7" y="31665"/>
                      <a:pt x="-7" y="24213"/>
                    </a:cubicBezTo>
                    <a:cubicBezTo>
                      <a:pt x="-7" y="16617"/>
                      <a:pt x="2009" y="10677"/>
                      <a:pt x="6041" y="6357"/>
                    </a:cubicBezTo>
                    <a:cubicBezTo>
                      <a:pt x="10091" y="2001"/>
                      <a:pt x="15693" y="-159"/>
                      <a:pt x="22846" y="-159"/>
                    </a:cubicBezTo>
                    <a:cubicBezTo>
                      <a:pt x="29978" y="-159"/>
                      <a:pt x="35569" y="2001"/>
                      <a:pt x="39619" y="6357"/>
                    </a:cubicBezTo>
                    <a:cubicBezTo>
                      <a:pt x="43690" y="10713"/>
                      <a:pt x="45728" y="16653"/>
                      <a:pt x="45728" y="24213"/>
                    </a:cubicBezTo>
                    <a:cubicBezTo>
                      <a:pt x="45728" y="29865"/>
                      <a:pt x="44551" y="34653"/>
                      <a:pt x="42193" y="38577"/>
                    </a:cubicBezTo>
                    <a:cubicBezTo>
                      <a:pt x="39835" y="42501"/>
                      <a:pt x="36447" y="45309"/>
                      <a:pt x="32023" y="46965"/>
                    </a:cubicBezTo>
                    <a:cubicBezTo>
                      <a:pt x="32149" y="49341"/>
                      <a:pt x="32757" y="51033"/>
                      <a:pt x="33851" y="52005"/>
                    </a:cubicBezTo>
                    <a:cubicBezTo>
                      <a:pt x="34967" y="52977"/>
                      <a:pt x="36767" y="53445"/>
                      <a:pt x="39248" y="53445"/>
                    </a:cubicBezTo>
                    <a:cubicBezTo>
                      <a:pt x="41314" y="53445"/>
                      <a:pt x="43258" y="53013"/>
                      <a:pt x="45076" y="52149"/>
                    </a:cubicBezTo>
                    <a:lnTo>
                      <a:pt x="45850" y="52149"/>
                    </a:lnTo>
                    <a:close/>
                    <a:moveTo>
                      <a:pt x="22875" y="7221"/>
                    </a:moveTo>
                    <a:cubicBezTo>
                      <a:pt x="19178" y="7221"/>
                      <a:pt x="16229" y="8697"/>
                      <a:pt x="14041" y="11649"/>
                    </a:cubicBezTo>
                    <a:cubicBezTo>
                      <a:pt x="11848" y="14601"/>
                      <a:pt x="10754" y="18813"/>
                      <a:pt x="10754" y="24213"/>
                    </a:cubicBezTo>
                    <a:cubicBezTo>
                      <a:pt x="10754" y="29613"/>
                      <a:pt x="11848" y="33789"/>
                      <a:pt x="14041" y="36741"/>
                    </a:cubicBezTo>
                    <a:cubicBezTo>
                      <a:pt x="16229" y="39693"/>
                      <a:pt x="19178" y="41133"/>
                      <a:pt x="22875" y="41133"/>
                    </a:cubicBezTo>
                    <a:cubicBezTo>
                      <a:pt x="26554" y="41133"/>
                      <a:pt x="29492" y="39657"/>
                      <a:pt x="31681" y="36705"/>
                    </a:cubicBezTo>
                    <a:cubicBezTo>
                      <a:pt x="33873" y="33753"/>
                      <a:pt x="34967" y="29577"/>
                      <a:pt x="34967" y="24177"/>
                    </a:cubicBezTo>
                    <a:cubicBezTo>
                      <a:pt x="34967" y="18777"/>
                      <a:pt x="33873" y="14601"/>
                      <a:pt x="31681" y="11649"/>
                    </a:cubicBezTo>
                    <a:cubicBezTo>
                      <a:pt x="29510" y="8697"/>
                      <a:pt x="26576" y="7221"/>
                      <a:pt x="22875" y="7221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06" name="フリーフォーム: 図形 9805">
                <a:extLst>
                  <a:ext uri="{FF2B5EF4-FFF2-40B4-BE49-F238E27FC236}">
                    <a16:creationId xmlns:a16="http://schemas.microsoft.com/office/drawing/2014/main" id="{83F3C3B9-63A8-5C7F-97B0-60B2BF1AE0CF}"/>
                  </a:ext>
                </a:extLst>
              </p:cNvPr>
              <p:cNvSpPr/>
              <p:nvPr/>
            </p:nvSpPr>
            <p:spPr>
              <a:xfrm>
                <a:off x="1582448" y="638207"/>
                <a:ext cx="64616" cy="46728"/>
              </a:xfrm>
              <a:custGeom>
                <a:avLst/>
                <a:gdLst>
                  <a:gd name="connsiteX0" fmla="*/ 64627 w 64616"/>
                  <a:gd name="connsiteY0" fmla="*/ -160 h 46728"/>
                  <a:gd name="connsiteX1" fmla="*/ 51451 w 64616"/>
                  <a:gd name="connsiteY1" fmla="*/ 46568 h 46728"/>
                  <a:gd name="connsiteX2" fmla="*/ 41961 w 64616"/>
                  <a:gd name="connsiteY2" fmla="*/ 46568 h 46728"/>
                  <a:gd name="connsiteX3" fmla="*/ 32255 w 64616"/>
                  <a:gd name="connsiteY3" fmla="*/ 11864 h 46728"/>
                  <a:gd name="connsiteX4" fmla="*/ 22798 w 64616"/>
                  <a:gd name="connsiteY4" fmla="*/ 46568 h 46728"/>
                  <a:gd name="connsiteX5" fmla="*/ 13280 w 64616"/>
                  <a:gd name="connsiteY5" fmla="*/ 46568 h 46728"/>
                  <a:gd name="connsiteX6" fmla="*/ 10 w 64616"/>
                  <a:gd name="connsiteY6" fmla="*/ -160 h 46728"/>
                  <a:gd name="connsiteX7" fmla="*/ 10677 w 64616"/>
                  <a:gd name="connsiteY7" fmla="*/ -160 h 46728"/>
                  <a:gd name="connsiteX8" fmla="*/ 18644 w 64616"/>
                  <a:gd name="connsiteY8" fmla="*/ 31773 h 46728"/>
                  <a:gd name="connsiteX9" fmla="*/ 27421 w 64616"/>
                  <a:gd name="connsiteY9" fmla="*/ -160 h 46728"/>
                  <a:gd name="connsiteX10" fmla="*/ 37620 w 64616"/>
                  <a:gd name="connsiteY10" fmla="*/ -160 h 46728"/>
                  <a:gd name="connsiteX11" fmla="*/ 46177 w 64616"/>
                  <a:gd name="connsiteY11" fmla="*/ 31880 h 46728"/>
                  <a:gd name="connsiteX12" fmla="*/ 54363 w 64616"/>
                  <a:gd name="connsiteY12" fmla="*/ -160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4616" h="46728">
                    <a:moveTo>
                      <a:pt x="64627" y="-160"/>
                    </a:moveTo>
                    <a:lnTo>
                      <a:pt x="51451" y="46568"/>
                    </a:lnTo>
                    <a:lnTo>
                      <a:pt x="41961" y="46568"/>
                    </a:lnTo>
                    <a:lnTo>
                      <a:pt x="32255" y="11864"/>
                    </a:lnTo>
                    <a:lnTo>
                      <a:pt x="22798" y="46568"/>
                    </a:lnTo>
                    <a:lnTo>
                      <a:pt x="13280" y="46568"/>
                    </a:lnTo>
                    <a:lnTo>
                      <a:pt x="10" y="-160"/>
                    </a:lnTo>
                    <a:lnTo>
                      <a:pt x="10677" y="-160"/>
                    </a:lnTo>
                    <a:lnTo>
                      <a:pt x="18644" y="31773"/>
                    </a:lnTo>
                    <a:lnTo>
                      <a:pt x="27421" y="-160"/>
                    </a:lnTo>
                    <a:lnTo>
                      <a:pt x="37620" y="-160"/>
                    </a:lnTo>
                    <a:lnTo>
                      <a:pt x="46177" y="31880"/>
                    </a:lnTo>
                    <a:lnTo>
                      <a:pt x="54363" y="-160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07" name="フリーフォーム: 図形 9806">
                <a:extLst>
                  <a:ext uri="{FF2B5EF4-FFF2-40B4-BE49-F238E27FC236}">
                    <a16:creationId xmlns:a16="http://schemas.microsoft.com/office/drawing/2014/main" id="{E88449E0-C460-48DD-804F-590939F5C72E}"/>
                  </a:ext>
                </a:extLst>
              </p:cNvPr>
              <p:cNvSpPr/>
              <p:nvPr/>
            </p:nvSpPr>
            <p:spPr>
              <a:xfrm>
                <a:off x="1809562" y="638207"/>
                <a:ext cx="32554" cy="46728"/>
              </a:xfrm>
              <a:custGeom>
                <a:avLst/>
                <a:gdLst>
                  <a:gd name="connsiteX0" fmla="*/ 32581 w 32554"/>
                  <a:gd name="connsiteY0" fmla="*/ 46568 h 46728"/>
                  <a:gd name="connsiteX1" fmla="*/ 27 w 32554"/>
                  <a:gd name="connsiteY1" fmla="*/ 46568 h 46728"/>
                  <a:gd name="connsiteX2" fmla="*/ 27 w 32554"/>
                  <a:gd name="connsiteY2" fmla="*/ -160 h 46728"/>
                  <a:gd name="connsiteX3" fmla="*/ 32581 w 32554"/>
                  <a:gd name="connsiteY3" fmla="*/ -160 h 46728"/>
                  <a:gd name="connsiteX4" fmla="*/ 32581 w 32554"/>
                  <a:gd name="connsiteY4" fmla="*/ 7616 h 46728"/>
                  <a:gd name="connsiteX5" fmla="*/ 10197 w 32554"/>
                  <a:gd name="connsiteY5" fmla="*/ 7616 h 46728"/>
                  <a:gd name="connsiteX6" fmla="*/ 10197 w 32554"/>
                  <a:gd name="connsiteY6" fmla="*/ 17589 h 46728"/>
                  <a:gd name="connsiteX7" fmla="*/ 31001 w 32554"/>
                  <a:gd name="connsiteY7" fmla="*/ 17589 h 46728"/>
                  <a:gd name="connsiteX8" fmla="*/ 31001 w 32554"/>
                  <a:gd name="connsiteY8" fmla="*/ 25292 h 46728"/>
                  <a:gd name="connsiteX9" fmla="*/ 10197 w 32554"/>
                  <a:gd name="connsiteY9" fmla="*/ 25292 h 46728"/>
                  <a:gd name="connsiteX10" fmla="*/ 10197 w 32554"/>
                  <a:gd name="connsiteY10" fmla="*/ 38829 h 46728"/>
                  <a:gd name="connsiteX11" fmla="*/ 32581 w 32554"/>
                  <a:gd name="connsiteY11" fmla="*/ 38829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2554" h="46728">
                    <a:moveTo>
                      <a:pt x="32581" y="46568"/>
                    </a:moveTo>
                    <a:lnTo>
                      <a:pt x="27" y="46568"/>
                    </a:lnTo>
                    <a:lnTo>
                      <a:pt x="27" y="-160"/>
                    </a:lnTo>
                    <a:lnTo>
                      <a:pt x="32581" y="-160"/>
                    </a:lnTo>
                    <a:lnTo>
                      <a:pt x="32581" y="7616"/>
                    </a:lnTo>
                    <a:lnTo>
                      <a:pt x="10197" y="7616"/>
                    </a:lnTo>
                    <a:lnTo>
                      <a:pt x="10197" y="17589"/>
                    </a:lnTo>
                    <a:lnTo>
                      <a:pt x="31001" y="17589"/>
                    </a:lnTo>
                    <a:lnTo>
                      <a:pt x="31001" y="25292"/>
                    </a:lnTo>
                    <a:lnTo>
                      <a:pt x="10197" y="25292"/>
                    </a:lnTo>
                    <a:lnTo>
                      <a:pt x="10197" y="38829"/>
                    </a:lnTo>
                    <a:lnTo>
                      <a:pt x="32581" y="38829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08" name="フリーフォーム: 図形 9807">
                <a:extLst>
                  <a:ext uri="{FF2B5EF4-FFF2-40B4-BE49-F238E27FC236}">
                    <a16:creationId xmlns:a16="http://schemas.microsoft.com/office/drawing/2014/main" id="{9ADA316D-FD66-964D-3D6C-780E1C7A4AC0}"/>
                  </a:ext>
                </a:extLst>
              </p:cNvPr>
              <p:cNvSpPr/>
              <p:nvPr/>
            </p:nvSpPr>
            <p:spPr>
              <a:xfrm>
                <a:off x="3303494" y="638171"/>
                <a:ext cx="36180" cy="46728"/>
              </a:xfrm>
              <a:custGeom>
                <a:avLst/>
                <a:gdLst>
                  <a:gd name="connsiteX0" fmla="*/ 10366 w 36180"/>
                  <a:gd name="connsiteY0" fmla="*/ 30656 h 46728"/>
                  <a:gd name="connsiteX1" fmla="*/ 10366 w 36180"/>
                  <a:gd name="connsiteY1" fmla="*/ 46568 h 46728"/>
                  <a:gd name="connsiteX2" fmla="*/ 142 w 36180"/>
                  <a:gd name="connsiteY2" fmla="*/ 46568 h 46728"/>
                  <a:gd name="connsiteX3" fmla="*/ 142 w 36180"/>
                  <a:gd name="connsiteY3" fmla="*/ -160 h 46728"/>
                  <a:gd name="connsiteX4" fmla="*/ 17818 w 36180"/>
                  <a:gd name="connsiteY4" fmla="*/ -160 h 46728"/>
                  <a:gd name="connsiteX5" fmla="*/ 31606 w 36180"/>
                  <a:gd name="connsiteY5" fmla="*/ 3548 h 46728"/>
                  <a:gd name="connsiteX6" fmla="*/ 36322 w 36180"/>
                  <a:gd name="connsiteY6" fmla="*/ 14384 h 46728"/>
                  <a:gd name="connsiteX7" fmla="*/ 31138 w 36180"/>
                  <a:gd name="connsiteY7" fmla="*/ 26264 h 46728"/>
                  <a:gd name="connsiteX8" fmla="*/ 17530 w 36180"/>
                  <a:gd name="connsiteY8" fmla="*/ 30656 h 46728"/>
                  <a:gd name="connsiteX9" fmla="*/ 10294 w 36180"/>
                  <a:gd name="connsiteY9" fmla="*/ 7184 h 46728"/>
                  <a:gd name="connsiteX10" fmla="*/ 10294 w 36180"/>
                  <a:gd name="connsiteY10" fmla="*/ 23240 h 46728"/>
                  <a:gd name="connsiteX11" fmla="*/ 13030 w 36180"/>
                  <a:gd name="connsiteY11" fmla="*/ 23240 h 46728"/>
                  <a:gd name="connsiteX12" fmla="*/ 23218 w 36180"/>
                  <a:gd name="connsiteY12" fmla="*/ 21152 h 46728"/>
                  <a:gd name="connsiteX13" fmla="*/ 25738 w 36180"/>
                  <a:gd name="connsiteY13" fmla="*/ 14600 h 46728"/>
                  <a:gd name="connsiteX14" fmla="*/ 23290 w 36180"/>
                  <a:gd name="connsiteY14" fmla="*/ 9092 h 46728"/>
                  <a:gd name="connsiteX15" fmla="*/ 13822 w 36180"/>
                  <a:gd name="connsiteY15" fmla="*/ 7184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6180" h="46728">
                    <a:moveTo>
                      <a:pt x="10366" y="30656"/>
                    </a:moveTo>
                    <a:lnTo>
                      <a:pt x="10366" y="46568"/>
                    </a:lnTo>
                    <a:lnTo>
                      <a:pt x="142" y="46568"/>
                    </a:lnTo>
                    <a:lnTo>
                      <a:pt x="142" y="-160"/>
                    </a:lnTo>
                    <a:lnTo>
                      <a:pt x="17818" y="-160"/>
                    </a:lnTo>
                    <a:cubicBezTo>
                      <a:pt x="23866" y="-160"/>
                      <a:pt x="28474" y="1064"/>
                      <a:pt x="31606" y="3548"/>
                    </a:cubicBezTo>
                    <a:cubicBezTo>
                      <a:pt x="34774" y="6032"/>
                      <a:pt x="36322" y="9632"/>
                      <a:pt x="36322" y="14384"/>
                    </a:cubicBezTo>
                    <a:cubicBezTo>
                      <a:pt x="36322" y="19352"/>
                      <a:pt x="34594" y="23312"/>
                      <a:pt x="31138" y="26264"/>
                    </a:cubicBezTo>
                    <a:cubicBezTo>
                      <a:pt x="27646" y="29180"/>
                      <a:pt x="23110" y="30656"/>
                      <a:pt x="17530" y="30656"/>
                    </a:cubicBezTo>
                    <a:close/>
                    <a:moveTo>
                      <a:pt x="10294" y="7184"/>
                    </a:moveTo>
                    <a:lnTo>
                      <a:pt x="10294" y="23240"/>
                    </a:lnTo>
                    <a:lnTo>
                      <a:pt x="13030" y="23240"/>
                    </a:lnTo>
                    <a:cubicBezTo>
                      <a:pt x="18178" y="23240"/>
                      <a:pt x="21562" y="22556"/>
                      <a:pt x="23218" y="21152"/>
                    </a:cubicBezTo>
                    <a:cubicBezTo>
                      <a:pt x="24874" y="19712"/>
                      <a:pt x="25738" y="17552"/>
                      <a:pt x="25738" y="14600"/>
                    </a:cubicBezTo>
                    <a:cubicBezTo>
                      <a:pt x="25738" y="12188"/>
                      <a:pt x="24910" y="10352"/>
                      <a:pt x="23290" y="9092"/>
                    </a:cubicBezTo>
                    <a:cubicBezTo>
                      <a:pt x="21706" y="7832"/>
                      <a:pt x="18538" y="7184"/>
                      <a:pt x="13822" y="7184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09" name="フリーフォーム: 図形 9808">
                <a:extLst>
                  <a:ext uri="{FF2B5EF4-FFF2-40B4-BE49-F238E27FC236}">
                    <a16:creationId xmlns:a16="http://schemas.microsoft.com/office/drawing/2014/main" id="{96559CF0-340B-DDBF-9806-52C73097F966}"/>
                  </a:ext>
                </a:extLst>
              </p:cNvPr>
              <p:cNvSpPr/>
              <p:nvPr/>
            </p:nvSpPr>
            <p:spPr>
              <a:xfrm>
                <a:off x="3085071" y="637199"/>
                <a:ext cx="45734" cy="48708"/>
              </a:xfrm>
              <a:custGeom>
                <a:avLst/>
                <a:gdLst>
                  <a:gd name="connsiteX0" fmla="*/ 22979 w 45734"/>
                  <a:gd name="connsiteY0" fmla="*/ 48549 h 48708"/>
                  <a:gd name="connsiteX1" fmla="*/ 6202 w 45734"/>
                  <a:gd name="connsiteY1" fmla="*/ 42033 h 48708"/>
                  <a:gd name="connsiteX2" fmla="*/ 126 w 45734"/>
                  <a:gd name="connsiteY2" fmla="*/ 24212 h 48708"/>
                  <a:gd name="connsiteX3" fmla="*/ 6174 w 45734"/>
                  <a:gd name="connsiteY3" fmla="*/ 6356 h 48708"/>
                  <a:gd name="connsiteX4" fmla="*/ 22979 w 45734"/>
                  <a:gd name="connsiteY4" fmla="*/ -160 h 48708"/>
                  <a:gd name="connsiteX5" fmla="*/ 39751 w 45734"/>
                  <a:gd name="connsiteY5" fmla="*/ 6356 h 48708"/>
                  <a:gd name="connsiteX6" fmla="*/ 45860 w 45734"/>
                  <a:gd name="connsiteY6" fmla="*/ 24212 h 48708"/>
                  <a:gd name="connsiteX7" fmla="*/ 39783 w 45734"/>
                  <a:gd name="connsiteY7" fmla="*/ 42033 h 48708"/>
                  <a:gd name="connsiteX8" fmla="*/ 22979 w 45734"/>
                  <a:gd name="connsiteY8" fmla="*/ 48549 h 48708"/>
                  <a:gd name="connsiteX9" fmla="*/ 23007 w 45734"/>
                  <a:gd name="connsiteY9" fmla="*/ 7220 h 48708"/>
                  <a:gd name="connsiteX10" fmla="*/ 14173 w 45734"/>
                  <a:gd name="connsiteY10" fmla="*/ 11648 h 48708"/>
                  <a:gd name="connsiteX11" fmla="*/ 10886 w 45734"/>
                  <a:gd name="connsiteY11" fmla="*/ 24212 h 48708"/>
                  <a:gd name="connsiteX12" fmla="*/ 14173 w 45734"/>
                  <a:gd name="connsiteY12" fmla="*/ 36741 h 48708"/>
                  <a:gd name="connsiteX13" fmla="*/ 23007 w 45734"/>
                  <a:gd name="connsiteY13" fmla="*/ 41169 h 48708"/>
                  <a:gd name="connsiteX14" fmla="*/ 31813 w 45734"/>
                  <a:gd name="connsiteY14" fmla="*/ 36704 h 48708"/>
                  <a:gd name="connsiteX15" fmla="*/ 35100 w 45734"/>
                  <a:gd name="connsiteY15" fmla="*/ 24177 h 48708"/>
                  <a:gd name="connsiteX16" fmla="*/ 31813 w 45734"/>
                  <a:gd name="connsiteY16" fmla="*/ 11648 h 48708"/>
                  <a:gd name="connsiteX17" fmla="*/ 23007 w 45734"/>
                  <a:gd name="connsiteY17" fmla="*/ 7220 h 487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5734" h="48708">
                    <a:moveTo>
                      <a:pt x="22979" y="48549"/>
                    </a:moveTo>
                    <a:cubicBezTo>
                      <a:pt x="15865" y="48549"/>
                      <a:pt x="10274" y="46388"/>
                      <a:pt x="6202" y="42033"/>
                    </a:cubicBezTo>
                    <a:cubicBezTo>
                      <a:pt x="2153" y="37712"/>
                      <a:pt x="126" y="31773"/>
                      <a:pt x="126" y="24212"/>
                    </a:cubicBezTo>
                    <a:cubicBezTo>
                      <a:pt x="126" y="16653"/>
                      <a:pt x="2142" y="10677"/>
                      <a:pt x="6174" y="6356"/>
                    </a:cubicBezTo>
                    <a:cubicBezTo>
                      <a:pt x="10224" y="2036"/>
                      <a:pt x="15825" y="-160"/>
                      <a:pt x="22979" y="-160"/>
                    </a:cubicBezTo>
                    <a:cubicBezTo>
                      <a:pt x="30110" y="-160"/>
                      <a:pt x="35701" y="2036"/>
                      <a:pt x="39751" y="6356"/>
                    </a:cubicBezTo>
                    <a:cubicBezTo>
                      <a:pt x="43822" y="10712"/>
                      <a:pt x="45860" y="16653"/>
                      <a:pt x="45860" y="24212"/>
                    </a:cubicBezTo>
                    <a:cubicBezTo>
                      <a:pt x="45860" y="31736"/>
                      <a:pt x="43833" y="37640"/>
                      <a:pt x="39783" y="42033"/>
                    </a:cubicBezTo>
                    <a:cubicBezTo>
                      <a:pt x="35751" y="46353"/>
                      <a:pt x="30150" y="48549"/>
                      <a:pt x="22979" y="48549"/>
                    </a:cubicBezTo>
                    <a:close/>
                    <a:moveTo>
                      <a:pt x="23007" y="7220"/>
                    </a:moveTo>
                    <a:cubicBezTo>
                      <a:pt x="19306" y="7220"/>
                      <a:pt x="16362" y="8696"/>
                      <a:pt x="14173" y="11648"/>
                    </a:cubicBezTo>
                    <a:cubicBezTo>
                      <a:pt x="11980" y="14637"/>
                      <a:pt x="10886" y="18813"/>
                      <a:pt x="10886" y="24212"/>
                    </a:cubicBezTo>
                    <a:cubicBezTo>
                      <a:pt x="10886" y="29613"/>
                      <a:pt x="11980" y="33789"/>
                      <a:pt x="14173" y="36741"/>
                    </a:cubicBezTo>
                    <a:cubicBezTo>
                      <a:pt x="16362" y="39693"/>
                      <a:pt x="19306" y="41169"/>
                      <a:pt x="23007" y="41169"/>
                    </a:cubicBezTo>
                    <a:cubicBezTo>
                      <a:pt x="26686" y="41169"/>
                      <a:pt x="29624" y="39693"/>
                      <a:pt x="31813" y="36704"/>
                    </a:cubicBezTo>
                    <a:cubicBezTo>
                      <a:pt x="34005" y="33752"/>
                      <a:pt x="35100" y="29576"/>
                      <a:pt x="35100" y="24177"/>
                    </a:cubicBezTo>
                    <a:cubicBezTo>
                      <a:pt x="35100" y="18813"/>
                      <a:pt x="34005" y="14637"/>
                      <a:pt x="31813" y="11648"/>
                    </a:cubicBezTo>
                    <a:cubicBezTo>
                      <a:pt x="29642" y="8696"/>
                      <a:pt x="26708" y="7220"/>
                      <a:pt x="23007" y="7220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10" name="フリーフォーム: 図形 9809">
                <a:extLst>
                  <a:ext uri="{FF2B5EF4-FFF2-40B4-BE49-F238E27FC236}">
                    <a16:creationId xmlns:a16="http://schemas.microsoft.com/office/drawing/2014/main" id="{F62DF262-C64C-7EA3-2563-B3D09E234CF3}"/>
                  </a:ext>
                </a:extLst>
              </p:cNvPr>
              <p:cNvSpPr/>
              <p:nvPr/>
            </p:nvSpPr>
            <p:spPr>
              <a:xfrm>
                <a:off x="2020306" y="638207"/>
                <a:ext cx="43095" cy="46728"/>
              </a:xfrm>
              <a:custGeom>
                <a:avLst/>
                <a:gdLst>
                  <a:gd name="connsiteX0" fmla="*/ 43139 w 43095"/>
                  <a:gd name="connsiteY0" fmla="*/ 46568 h 46728"/>
                  <a:gd name="connsiteX1" fmla="*/ 30489 w 43095"/>
                  <a:gd name="connsiteY1" fmla="*/ 46568 h 46728"/>
                  <a:gd name="connsiteX2" fmla="*/ 16787 w 43095"/>
                  <a:gd name="connsiteY2" fmla="*/ 28856 h 46728"/>
                  <a:gd name="connsiteX3" fmla="*/ 10275 w 43095"/>
                  <a:gd name="connsiteY3" fmla="*/ 28856 h 46728"/>
                  <a:gd name="connsiteX4" fmla="*/ 10275 w 43095"/>
                  <a:gd name="connsiteY4" fmla="*/ 46568 h 46728"/>
                  <a:gd name="connsiteX5" fmla="*/ 43 w 43095"/>
                  <a:gd name="connsiteY5" fmla="*/ 46568 h 46728"/>
                  <a:gd name="connsiteX6" fmla="*/ 43 w 43095"/>
                  <a:gd name="connsiteY6" fmla="*/ -160 h 46728"/>
                  <a:gd name="connsiteX7" fmla="*/ 17932 w 43095"/>
                  <a:gd name="connsiteY7" fmla="*/ -160 h 46728"/>
                  <a:gd name="connsiteX8" fmla="*/ 31946 w 43095"/>
                  <a:gd name="connsiteY8" fmla="*/ 3332 h 46728"/>
                  <a:gd name="connsiteX9" fmla="*/ 36256 w 43095"/>
                  <a:gd name="connsiteY9" fmla="*/ 12693 h 46728"/>
                  <a:gd name="connsiteX10" fmla="*/ 26924 w 43095"/>
                  <a:gd name="connsiteY10" fmla="*/ 26408 h 46728"/>
                  <a:gd name="connsiteX11" fmla="*/ 10213 w 43095"/>
                  <a:gd name="connsiteY11" fmla="*/ 7185 h 46728"/>
                  <a:gd name="connsiteX12" fmla="*/ 10213 w 43095"/>
                  <a:gd name="connsiteY12" fmla="*/ 21728 h 46728"/>
                  <a:gd name="connsiteX13" fmla="*/ 14800 w 43095"/>
                  <a:gd name="connsiteY13" fmla="*/ 21728 h 46728"/>
                  <a:gd name="connsiteX14" fmla="*/ 23544 w 43095"/>
                  <a:gd name="connsiteY14" fmla="*/ 19533 h 46728"/>
                  <a:gd name="connsiteX15" fmla="*/ 25682 w 43095"/>
                  <a:gd name="connsiteY15" fmla="*/ 13773 h 46728"/>
                  <a:gd name="connsiteX16" fmla="*/ 23638 w 43095"/>
                  <a:gd name="connsiteY16" fmla="*/ 8912 h 46728"/>
                  <a:gd name="connsiteX17" fmla="*/ 15577 w 43095"/>
                  <a:gd name="connsiteY17" fmla="*/ 7185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3095" h="46728">
                    <a:moveTo>
                      <a:pt x="43139" y="46568"/>
                    </a:moveTo>
                    <a:lnTo>
                      <a:pt x="30489" y="46568"/>
                    </a:lnTo>
                    <a:lnTo>
                      <a:pt x="16787" y="28856"/>
                    </a:lnTo>
                    <a:lnTo>
                      <a:pt x="10275" y="28856"/>
                    </a:lnTo>
                    <a:lnTo>
                      <a:pt x="10275" y="46568"/>
                    </a:lnTo>
                    <a:lnTo>
                      <a:pt x="43" y="46568"/>
                    </a:lnTo>
                    <a:lnTo>
                      <a:pt x="43" y="-160"/>
                    </a:lnTo>
                    <a:lnTo>
                      <a:pt x="17932" y="-160"/>
                    </a:lnTo>
                    <a:cubicBezTo>
                      <a:pt x="24422" y="-160"/>
                      <a:pt x="29095" y="993"/>
                      <a:pt x="31946" y="3332"/>
                    </a:cubicBezTo>
                    <a:cubicBezTo>
                      <a:pt x="34819" y="5637"/>
                      <a:pt x="36256" y="8733"/>
                      <a:pt x="36256" y="12693"/>
                    </a:cubicBezTo>
                    <a:cubicBezTo>
                      <a:pt x="36256" y="18884"/>
                      <a:pt x="33145" y="23456"/>
                      <a:pt x="26924" y="26408"/>
                    </a:cubicBezTo>
                    <a:close/>
                    <a:moveTo>
                      <a:pt x="10213" y="7185"/>
                    </a:moveTo>
                    <a:lnTo>
                      <a:pt x="10213" y="21728"/>
                    </a:lnTo>
                    <a:lnTo>
                      <a:pt x="14800" y="21728"/>
                    </a:lnTo>
                    <a:cubicBezTo>
                      <a:pt x="19202" y="21728"/>
                      <a:pt x="22118" y="21009"/>
                      <a:pt x="23544" y="19533"/>
                    </a:cubicBezTo>
                    <a:cubicBezTo>
                      <a:pt x="24970" y="18092"/>
                      <a:pt x="25682" y="16148"/>
                      <a:pt x="25682" y="13773"/>
                    </a:cubicBezTo>
                    <a:cubicBezTo>
                      <a:pt x="25682" y="11648"/>
                      <a:pt x="25002" y="10028"/>
                      <a:pt x="23638" y="8912"/>
                    </a:cubicBezTo>
                    <a:cubicBezTo>
                      <a:pt x="22273" y="7760"/>
                      <a:pt x="19588" y="7185"/>
                      <a:pt x="15577" y="7185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11" name="フリーフォーム: 図形 9810">
                <a:extLst>
                  <a:ext uri="{FF2B5EF4-FFF2-40B4-BE49-F238E27FC236}">
                    <a16:creationId xmlns:a16="http://schemas.microsoft.com/office/drawing/2014/main" id="{388BB091-3661-BFD0-C14C-58B4A817A60A}"/>
                  </a:ext>
                </a:extLst>
              </p:cNvPr>
              <p:cNvSpPr/>
              <p:nvPr/>
            </p:nvSpPr>
            <p:spPr>
              <a:xfrm>
                <a:off x="2884850" y="638171"/>
                <a:ext cx="25488" cy="46728"/>
              </a:xfrm>
              <a:custGeom>
                <a:avLst/>
                <a:gdLst>
                  <a:gd name="connsiteX0" fmla="*/ 25597 w 25488"/>
                  <a:gd name="connsiteY0" fmla="*/ 46568 h 46728"/>
                  <a:gd name="connsiteX1" fmla="*/ 109 w 25488"/>
                  <a:gd name="connsiteY1" fmla="*/ 46568 h 46728"/>
                  <a:gd name="connsiteX2" fmla="*/ 109 w 25488"/>
                  <a:gd name="connsiteY2" fmla="*/ 39584 h 46728"/>
                  <a:gd name="connsiteX3" fmla="*/ 7738 w 25488"/>
                  <a:gd name="connsiteY3" fmla="*/ 39584 h 46728"/>
                  <a:gd name="connsiteX4" fmla="*/ 7738 w 25488"/>
                  <a:gd name="connsiteY4" fmla="*/ 6824 h 46728"/>
                  <a:gd name="connsiteX5" fmla="*/ 109 w 25488"/>
                  <a:gd name="connsiteY5" fmla="*/ 6824 h 46728"/>
                  <a:gd name="connsiteX6" fmla="*/ 109 w 25488"/>
                  <a:gd name="connsiteY6" fmla="*/ -160 h 46728"/>
                  <a:gd name="connsiteX7" fmla="*/ 25597 w 25488"/>
                  <a:gd name="connsiteY7" fmla="*/ -160 h 46728"/>
                  <a:gd name="connsiteX8" fmla="*/ 25597 w 25488"/>
                  <a:gd name="connsiteY8" fmla="*/ 6824 h 46728"/>
                  <a:gd name="connsiteX9" fmla="*/ 17969 w 25488"/>
                  <a:gd name="connsiteY9" fmla="*/ 6824 h 46728"/>
                  <a:gd name="connsiteX10" fmla="*/ 17969 w 25488"/>
                  <a:gd name="connsiteY10" fmla="*/ 39584 h 46728"/>
                  <a:gd name="connsiteX11" fmla="*/ 25597 w 25488"/>
                  <a:gd name="connsiteY11" fmla="*/ 39584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5488" h="46728">
                    <a:moveTo>
                      <a:pt x="25597" y="46568"/>
                    </a:moveTo>
                    <a:lnTo>
                      <a:pt x="109" y="46568"/>
                    </a:lnTo>
                    <a:lnTo>
                      <a:pt x="109" y="39584"/>
                    </a:lnTo>
                    <a:lnTo>
                      <a:pt x="7738" y="39584"/>
                    </a:lnTo>
                    <a:lnTo>
                      <a:pt x="7738" y="6824"/>
                    </a:lnTo>
                    <a:lnTo>
                      <a:pt x="109" y="6824"/>
                    </a:lnTo>
                    <a:lnTo>
                      <a:pt x="109" y="-160"/>
                    </a:lnTo>
                    <a:lnTo>
                      <a:pt x="25597" y="-160"/>
                    </a:lnTo>
                    <a:lnTo>
                      <a:pt x="25597" y="6824"/>
                    </a:lnTo>
                    <a:lnTo>
                      <a:pt x="17969" y="6824"/>
                    </a:lnTo>
                    <a:lnTo>
                      <a:pt x="17969" y="39584"/>
                    </a:lnTo>
                    <a:lnTo>
                      <a:pt x="25597" y="39584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12" name="フリーフォーム: 図形 9811">
                <a:extLst>
                  <a:ext uri="{FF2B5EF4-FFF2-40B4-BE49-F238E27FC236}">
                    <a16:creationId xmlns:a16="http://schemas.microsoft.com/office/drawing/2014/main" id="{1A0A3F5F-991D-3298-3D91-F38C30CA3F42}"/>
                  </a:ext>
                </a:extLst>
              </p:cNvPr>
              <p:cNvSpPr/>
              <p:nvPr/>
            </p:nvSpPr>
            <p:spPr>
              <a:xfrm>
                <a:off x="2660058" y="637739"/>
                <a:ext cx="39780" cy="47700"/>
              </a:xfrm>
              <a:custGeom>
                <a:avLst/>
                <a:gdLst>
                  <a:gd name="connsiteX0" fmla="*/ 39873 w 39780"/>
                  <a:gd name="connsiteY0" fmla="*/ 29073 h 47700"/>
                  <a:gd name="connsiteX1" fmla="*/ 34696 w 39780"/>
                  <a:gd name="connsiteY1" fmla="*/ 42896 h 47700"/>
                  <a:gd name="connsiteX2" fmla="*/ 19968 w 39780"/>
                  <a:gd name="connsiteY2" fmla="*/ 47541 h 47700"/>
                  <a:gd name="connsiteX3" fmla="*/ 5208 w 39780"/>
                  <a:gd name="connsiteY3" fmla="*/ 42861 h 47700"/>
                  <a:gd name="connsiteX4" fmla="*/ 93 w 39780"/>
                  <a:gd name="connsiteY4" fmla="*/ 29073 h 47700"/>
                  <a:gd name="connsiteX5" fmla="*/ 93 w 39780"/>
                  <a:gd name="connsiteY5" fmla="*/ -160 h 47700"/>
                  <a:gd name="connsiteX6" fmla="*/ 10356 w 39780"/>
                  <a:gd name="connsiteY6" fmla="*/ -160 h 47700"/>
                  <a:gd name="connsiteX7" fmla="*/ 10356 w 39780"/>
                  <a:gd name="connsiteY7" fmla="*/ 28784 h 47700"/>
                  <a:gd name="connsiteX8" fmla="*/ 12743 w 39780"/>
                  <a:gd name="connsiteY8" fmla="*/ 37244 h 47700"/>
                  <a:gd name="connsiteX9" fmla="*/ 19968 w 39780"/>
                  <a:gd name="connsiteY9" fmla="*/ 39837 h 47700"/>
                  <a:gd name="connsiteX10" fmla="*/ 27255 w 39780"/>
                  <a:gd name="connsiteY10" fmla="*/ 37244 h 47700"/>
                  <a:gd name="connsiteX11" fmla="*/ 29609 w 39780"/>
                  <a:gd name="connsiteY11" fmla="*/ 28856 h 47700"/>
                  <a:gd name="connsiteX12" fmla="*/ 29609 w 39780"/>
                  <a:gd name="connsiteY12" fmla="*/ -160 h 47700"/>
                  <a:gd name="connsiteX13" fmla="*/ 39873 w 39780"/>
                  <a:gd name="connsiteY13" fmla="*/ -160 h 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9780" h="47700">
                    <a:moveTo>
                      <a:pt x="39873" y="29073"/>
                    </a:moveTo>
                    <a:cubicBezTo>
                      <a:pt x="39873" y="35228"/>
                      <a:pt x="38148" y="39837"/>
                      <a:pt x="34696" y="42896"/>
                    </a:cubicBezTo>
                    <a:cubicBezTo>
                      <a:pt x="31265" y="45993"/>
                      <a:pt x="26355" y="47541"/>
                      <a:pt x="19968" y="47541"/>
                    </a:cubicBezTo>
                    <a:cubicBezTo>
                      <a:pt x="13560" y="47541"/>
                      <a:pt x="8639" y="45956"/>
                      <a:pt x="5208" y="42861"/>
                    </a:cubicBezTo>
                    <a:cubicBezTo>
                      <a:pt x="1799" y="39765"/>
                      <a:pt x="93" y="35156"/>
                      <a:pt x="93" y="29073"/>
                    </a:cubicBezTo>
                    <a:lnTo>
                      <a:pt x="93" y="-160"/>
                    </a:lnTo>
                    <a:lnTo>
                      <a:pt x="10356" y="-160"/>
                    </a:lnTo>
                    <a:lnTo>
                      <a:pt x="10356" y="28784"/>
                    </a:lnTo>
                    <a:cubicBezTo>
                      <a:pt x="10356" y="32672"/>
                      <a:pt x="11152" y="35480"/>
                      <a:pt x="12743" y="37244"/>
                    </a:cubicBezTo>
                    <a:cubicBezTo>
                      <a:pt x="14334" y="38972"/>
                      <a:pt x="16743" y="39837"/>
                      <a:pt x="19968" y="39837"/>
                    </a:cubicBezTo>
                    <a:cubicBezTo>
                      <a:pt x="23273" y="39837"/>
                      <a:pt x="25703" y="38972"/>
                      <a:pt x="27255" y="37244"/>
                    </a:cubicBezTo>
                    <a:cubicBezTo>
                      <a:pt x="28824" y="35517"/>
                      <a:pt x="29609" y="32709"/>
                      <a:pt x="29609" y="28856"/>
                    </a:cubicBezTo>
                    <a:lnTo>
                      <a:pt x="29609" y="-160"/>
                    </a:lnTo>
                    <a:lnTo>
                      <a:pt x="39873" y="-160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13" name="フリーフォーム: 図形 9812">
                <a:extLst>
                  <a:ext uri="{FF2B5EF4-FFF2-40B4-BE49-F238E27FC236}">
                    <a16:creationId xmlns:a16="http://schemas.microsoft.com/office/drawing/2014/main" id="{3B91CBA8-B7D0-171D-644D-C193281E12FE}"/>
                  </a:ext>
                </a:extLst>
              </p:cNvPr>
              <p:cNvSpPr/>
              <p:nvPr/>
            </p:nvSpPr>
            <p:spPr>
              <a:xfrm>
                <a:off x="2446820" y="638171"/>
                <a:ext cx="44524" cy="46728"/>
              </a:xfrm>
              <a:custGeom>
                <a:avLst/>
                <a:gdLst>
                  <a:gd name="connsiteX0" fmla="*/ 44601 w 44524"/>
                  <a:gd name="connsiteY0" fmla="*/ -160 h 46728"/>
                  <a:gd name="connsiteX1" fmla="*/ 27609 w 44524"/>
                  <a:gd name="connsiteY1" fmla="*/ 28640 h 46728"/>
                  <a:gd name="connsiteX2" fmla="*/ 27609 w 44524"/>
                  <a:gd name="connsiteY2" fmla="*/ 46568 h 46728"/>
                  <a:gd name="connsiteX3" fmla="*/ 17378 w 44524"/>
                  <a:gd name="connsiteY3" fmla="*/ 46568 h 46728"/>
                  <a:gd name="connsiteX4" fmla="*/ 17378 w 44524"/>
                  <a:gd name="connsiteY4" fmla="*/ 29216 h 46728"/>
                  <a:gd name="connsiteX5" fmla="*/ 76 w 44524"/>
                  <a:gd name="connsiteY5" fmla="*/ -160 h 46728"/>
                  <a:gd name="connsiteX6" fmla="*/ 11643 w 44524"/>
                  <a:gd name="connsiteY6" fmla="*/ -160 h 46728"/>
                  <a:gd name="connsiteX7" fmla="*/ 22868 w 44524"/>
                  <a:gd name="connsiteY7" fmla="*/ 20072 h 46728"/>
                  <a:gd name="connsiteX8" fmla="*/ 33596 w 44524"/>
                  <a:gd name="connsiteY8" fmla="*/ -160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4524" h="46728">
                    <a:moveTo>
                      <a:pt x="44601" y="-160"/>
                    </a:moveTo>
                    <a:lnTo>
                      <a:pt x="27609" y="28640"/>
                    </a:lnTo>
                    <a:lnTo>
                      <a:pt x="27609" y="46568"/>
                    </a:lnTo>
                    <a:lnTo>
                      <a:pt x="17378" y="46568"/>
                    </a:lnTo>
                    <a:lnTo>
                      <a:pt x="17378" y="29216"/>
                    </a:lnTo>
                    <a:lnTo>
                      <a:pt x="76" y="-160"/>
                    </a:lnTo>
                    <a:lnTo>
                      <a:pt x="11643" y="-160"/>
                    </a:lnTo>
                    <a:lnTo>
                      <a:pt x="22868" y="20072"/>
                    </a:lnTo>
                    <a:lnTo>
                      <a:pt x="33596" y="-160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14" name="フリーフォーム: 図形 9813">
                <a:extLst>
                  <a:ext uri="{FF2B5EF4-FFF2-40B4-BE49-F238E27FC236}">
                    <a16:creationId xmlns:a16="http://schemas.microsoft.com/office/drawing/2014/main" id="{022A51E0-43CC-914C-C07E-745EB19EFEBD}"/>
                  </a:ext>
                </a:extLst>
              </p:cNvPr>
              <p:cNvSpPr/>
              <p:nvPr/>
            </p:nvSpPr>
            <p:spPr>
              <a:xfrm>
                <a:off x="2232576" y="638171"/>
                <a:ext cx="40924" cy="46728"/>
              </a:xfrm>
              <a:custGeom>
                <a:avLst/>
                <a:gdLst>
                  <a:gd name="connsiteX0" fmla="*/ 40984 w 40924"/>
                  <a:gd name="connsiteY0" fmla="*/ 7580 h 46728"/>
                  <a:gd name="connsiteX1" fmla="*/ 25638 w 40924"/>
                  <a:gd name="connsiteY1" fmla="*/ 7580 h 46728"/>
                  <a:gd name="connsiteX2" fmla="*/ 25638 w 40924"/>
                  <a:gd name="connsiteY2" fmla="*/ 46568 h 46728"/>
                  <a:gd name="connsiteX3" fmla="*/ 15406 w 40924"/>
                  <a:gd name="connsiteY3" fmla="*/ 46568 h 46728"/>
                  <a:gd name="connsiteX4" fmla="*/ 15406 w 40924"/>
                  <a:gd name="connsiteY4" fmla="*/ 7580 h 46728"/>
                  <a:gd name="connsiteX5" fmla="*/ 60 w 40924"/>
                  <a:gd name="connsiteY5" fmla="*/ 7580 h 46728"/>
                  <a:gd name="connsiteX6" fmla="*/ 60 w 40924"/>
                  <a:gd name="connsiteY6" fmla="*/ -160 h 46728"/>
                  <a:gd name="connsiteX7" fmla="*/ 40984 w 40924"/>
                  <a:gd name="connsiteY7" fmla="*/ -160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924" h="46728">
                    <a:moveTo>
                      <a:pt x="40984" y="7580"/>
                    </a:moveTo>
                    <a:lnTo>
                      <a:pt x="25638" y="7580"/>
                    </a:lnTo>
                    <a:lnTo>
                      <a:pt x="25638" y="46568"/>
                    </a:lnTo>
                    <a:lnTo>
                      <a:pt x="15406" y="46568"/>
                    </a:lnTo>
                    <a:lnTo>
                      <a:pt x="15406" y="7580"/>
                    </a:lnTo>
                    <a:lnTo>
                      <a:pt x="60" y="7580"/>
                    </a:lnTo>
                    <a:lnTo>
                      <a:pt x="60" y="-160"/>
                    </a:lnTo>
                    <a:lnTo>
                      <a:pt x="40984" y="-160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15" name="フリーフォーム: 図形 9814">
                <a:extLst>
                  <a:ext uri="{FF2B5EF4-FFF2-40B4-BE49-F238E27FC236}">
                    <a16:creationId xmlns:a16="http://schemas.microsoft.com/office/drawing/2014/main" id="{E17EB059-2BE8-BED3-DC3B-DCB04AEBAF07}"/>
                  </a:ext>
                </a:extLst>
              </p:cNvPr>
              <p:cNvSpPr/>
              <p:nvPr/>
            </p:nvSpPr>
            <p:spPr>
              <a:xfrm>
                <a:off x="1511607" y="928691"/>
                <a:ext cx="29138" cy="36071"/>
              </a:xfrm>
              <a:custGeom>
                <a:avLst/>
                <a:gdLst>
                  <a:gd name="connsiteX0" fmla="*/ 29142 w 29138"/>
                  <a:gd name="connsiteY0" fmla="*/ 10734 h 36071"/>
                  <a:gd name="connsiteX1" fmla="*/ 13100 w 29138"/>
                  <a:gd name="connsiteY1" fmla="*/ 10734 h 36071"/>
                  <a:gd name="connsiteX2" fmla="*/ 11523 w 29138"/>
                  <a:gd name="connsiteY2" fmla="*/ 16494 h 36071"/>
                  <a:gd name="connsiteX3" fmla="*/ 18626 w 29138"/>
                  <a:gd name="connsiteY3" fmla="*/ 14766 h 36071"/>
                  <a:gd name="connsiteX4" fmla="*/ 25481 w 29138"/>
                  <a:gd name="connsiteY4" fmla="*/ 17322 h 36071"/>
                  <a:gd name="connsiteX5" fmla="*/ 28224 w 29138"/>
                  <a:gd name="connsiteY5" fmla="*/ 24450 h 36071"/>
                  <a:gd name="connsiteX6" fmla="*/ 24109 w 29138"/>
                  <a:gd name="connsiteY6" fmla="*/ 33055 h 36071"/>
                  <a:gd name="connsiteX7" fmla="*/ 12834 w 29138"/>
                  <a:gd name="connsiteY7" fmla="*/ 35934 h 36071"/>
                  <a:gd name="connsiteX8" fmla="*/ 11502 w 29138"/>
                  <a:gd name="connsiteY8" fmla="*/ 35934 h 36071"/>
                  <a:gd name="connsiteX9" fmla="*/ 6509 w 29138"/>
                  <a:gd name="connsiteY9" fmla="*/ 35574 h 36071"/>
                  <a:gd name="connsiteX10" fmla="*/ 6181 w 29138"/>
                  <a:gd name="connsiteY10" fmla="*/ 30354 h 36071"/>
                  <a:gd name="connsiteX11" fmla="*/ 13590 w 29138"/>
                  <a:gd name="connsiteY11" fmla="*/ 30787 h 36071"/>
                  <a:gd name="connsiteX12" fmla="*/ 19976 w 29138"/>
                  <a:gd name="connsiteY12" fmla="*/ 29274 h 36071"/>
                  <a:gd name="connsiteX13" fmla="*/ 22309 w 29138"/>
                  <a:gd name="connsiteY13" fmla="*/ 24811 h 36071"/>
                  <a:gd name="connsiteX14" fmla="*/ 20916 w 29138"/>
                  <a:gd name="connsiteY14" fmla="*/ 20958 h 36071"/>
                  <a:gd name="connsiteX15" fmla="*/ 16866 w 29138"/>
                  <a:gd name="connsiteY15" fmla="*/ 19590 h 36071"/>
                  <a:gd name="connsiteX16" fmla="*/ 11034 w 29138"/>
                  <a:gd name="connsiteY16" fmla="*/ 21247 h 36071"/>
                  <a:gd name="connsiteX17" fmla="*/ 5857 w 29138"/>
                  <a:gd name="connsiteY17" fmla="*/ 25638 h 36071"/>
                  <a:gd name="connsiteX18" fmla="*/ 2480 w 29138"/>
                  <a:gd name="connsiteY18" fmla="*/ 22002 h 36071"/>
                  <a:gd name="connsiteX19" fmla="*/ 7452 w 29138"/>
                  <a:gd name="connsiteY19" fmla="*/ 10734 h 36071"/>
                  <a:gd name="connsiteX20" fmla="*/ 3 w 29138"/>
                  <a:gd name="connsiteY20" fmla="*/ 10734 h 36071"/>
                  <a:gd name="connsiteX21" fmla="*/ 3 w 29138"/>
                  <a:gd name="connsiteY21" fmla="*/ 5731 h 36071"/>
                  <a:gd name="connsiteX22" fmla="*/ 8129 w 29138"/>
                  <a:gd name="connsiteY22" fmla="*/ 5731 h 36071"/>
                  <a:gd name="connsiteX23" fmla="*/ 8435 w 29138"/>
                  <a:gd name="connsiteY23" fmla="*/ -138 h 36071"/>
                  <a:gd name="connsiteX24" fmla="*/ 14061 w 29138"/>
                  <a:gd name="connsiteY24" fmla="*/ -102 h 36071"/>
                  <a:gd name="connsiteX25" fmla="*/ 13795 w 29138"/>
                  <a:gd name="connsiteY25" fmla="*/ 5731 h 36071"/>
                  <a:gd name="connsiteX26" fmla="*/ 29142 w 29138"/>
                  <a:gd name="connsiteY26" fmla="*/ 5731 h 360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9138" h="36071">
                    <a:moveTo>
                      <a:pt x="29142" y="10734"/>
                    </a:moveTo>
                    <a:lnTo>
                      <a:pt x="13100" y="10734"/>
                    </a:lnTo>
                    <a:cubicBezTo>
                      <a:pt x="12812" y="12391"/>
                      <a:pt x="12287" y="14335"/>
                      <a:pt x="11523" y="16494"/>
                    </a:cubicBezTo>
                    <a:cubicBezTo>
                      <a:pt x="14033" y="15343"/>
                      <a:pt x="16401" y="14766"/>
                      <a:pt x="18626" y="14766"/>
                    </a:cubicBezTo>
                    <a:cubicBezTo>
                      <a:pt x="21380" y="14766"/>
                      <a:pt x="23666" y="15595"/>
                      <a:pt x="25481" y="17322"/>
                    </a:cubicBezTo>
                    <a:cubicBezTo>
                      <a:pt x="27309" y="19014"/>
                      <a:pt x="28224" y="21391"/>
                      <a:pt x="28224" y="24450"/>
                    </a:cubicBezTo>
                    <a:cubicBezTo>
                      <a:pt x="28224" y="28231"/>
                      <a:pt x="26852" y="31111"/>
                      <a:pt x="24109" y="33055"/>
                    </a:cubicBezTo>
                    <a:cubicBezTo>
                      <a:pt x="21380" y="34998"/>
                      <a:pt x="17622" y="35934"/>
                      <a:pt x="12834" y="35934"/>
                    </a:cubicBezTo>
                    <a:lnTo>
                      <a:pt x="11502" y="35934"/>
                    </a:lnTo>
                    <a:cubicBezTo>
                      <a:pt x="10029" y="35934"/>
                      <a:pt x="8366" y="35790"/>
                      <a:pt x="6509" y="35574"/>
                    </a:cubicBezTo>
                    <a:lnTo>
                      <a:pt x="6181" y="30354"/>
                    </a:lnTo>
                    <a:cubicBezTo>
                      <a:pt x="8816" y="30643"/>
                      <a:pt x="11286" y="30787"/>
                      <a:pt x="13590" y="30787"/>
                    </a:cubicBezTo>
                    <a:cubicBezTo>
                      <a:pt x="16290" y="30787"/>
                      <a:pt x="18421" y="30282"/>
                      <a:pt x="19976" y="29274"/>
                    </a:cubicBezTo>
                    <a:cubicBezTo>
                      <a:pt x="21531" y="28231"/>
                      <a:pt x="22309" y="26718"/>
                      <a:pt x="22309" y="24811"/>
                    </a:cubicBezTo>
                    <a:cubicBezTo>
                      <a:pt x="22309" y="23119"/>
                      <a:pt x="21845" y="21822"/>
                      <a:pt x="20916" y="20958"/>
                    </a:cubicBezTo>
                    <a:cubicBezTo>
                      <a:pt x="20001" y="20058"/>
                      <a:pt x="18652" y="19590"/>
                      <a:pt x="16866" y="19590"/>
                    </a:cubicBezTo>
                    <a:cubicBezTo>
                      <a:pt x="15008" y="19590"/>
                      <a:pt x="13064" y="20130"/>
                      <a:pt x="11034" y="21247"/>
                    </a:cubicBezTo>
                    <a:cubicBezTo>
                      <a:pt x="9000" y="22327"/>
                      <a:pt x="7275" y="23766"/>
                      <a:pt x="5857" y="25638"/>
                    </a:cubicBezTo>
                    <a:lnTo>
                      <a:pt x="2480" y="22002"/>
                    </a:lnTo>
                    <a:cubicBezTo>
                      <a:pt x="4975" y="18726"/>
                      <a:pt x="6635" y="14982"/>
                      <a:pt x="7452" y="10734"/>
                    </a:cubicBezTo>
                    <a:lnTo>
                      <a:pt x="3" y="10734"/>
                    </a:lnTo>
                    <a:lnTo>
                      <a:pt x="3" y="5731"/>
                    </a:lnTo>
                    <a:lnTo>
                      <a:pt x="8129" y="5731"/>
                    </a:lnTo>
                    <a:cubicBezTo>
                      <a:pt x="8334" y="4255"/>
                      <a:pt x="8435" y="2274"/>
                      <a:pt x="8435" y="-138"/>
                    </a:cubicBezTo>
                    <a:lnTo>
                      <a:pt x="14061" y="-102"/>
                    </a:lnTo>
                    <a:cubicBezTo>
                      <a:pt x="14033" y="1194"/>
                      <a:pt x="13946" y="3175"/>
                      <a:pt x="13795" y="5731"/>
                    </a:cubicBezTo>
                    <a:lnTo>
                      <a:pt x="29142" y="5731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16" name="フリーフォーム: 図形 9815">
                <a:extLst>
                  <a:ext uri="{FF2B5EF4-FFF2-40B4-BE49-F238E27FC236}">
                    <a16:creationId xmlns:a16="http://schemas.microsoft.com/office/drawing/2014/main" id="{EE84686B-FFA2-F824-FAA8-7026CC4835F0}"/>
                  </a:ext>
                </a:extLst>
              </p:cNvPr>
              <p:cNvSpPr/>
              <p:nvPr/>
            </p:nvSpPr>
            <p:spPr>
              <a:xfrm>
                <a:off x="2365859" y="928367"/>
                <a:ext cx="28159" cy="36575"/>
              </a:xfrm>
              <a:custGeom>
                <a:avLst/>
                <a:gdLst>
                  <a:gd name="connsiteX0" fmla="*/ 25917 w 28159"/>
                  <a:gd name="connsiteY0" fmla="*/ 23874 h 36575"/>
                  <a:gd name="connsiteX1" fmla="*/ 22929 w 28159"/>
                  <a:gd name="connsiteY1" fmla="*/ 27402 h 36575"/>
                  <a:gd name="connsiteX2" fmla="*/ 14109 w 28159"/>
                  <a:gd name="connsiteY2" fmla="*/ 23946 h 36575"/>
                  <a:gd name="connsiteX3" fmla="*/ 10056 w 28159"/>
                  <a:gd name="connsiteY3" fmla="*/ 24234 h 36575"/>
                  <a:gd name="connsiteX4" fmla="*/ 7500 w 28159"/>
                  <a:gd name="connsiteY4" fmla="*/ 25458 h 36575"/>
                  <a:gd name="connsiteX5" fmla="*/ 6538 w 28159"/>
                  <a:gd name="connsiteY5" fmla="*/ 28014 h 36575"/>
                  <a:gd name="connsiteX6" fmla="*/ 13555 w 28159"/>
                  <a:gd name="connsiteY6" fmla="*/ 31542 h 36575"/>
                  <a:gd name="connsiteX7" fmla="*/ 15297 w 28159"/>
                  <a:gd name="connsiteY7" fmla="*/ 31506 h 36575"/>
                  <a:gd name="connsiteX8" fmla="*/ 15643 w 28159"/>
                  <a:gd name="connsiteY8" fmla="*/ 31506 h 36575"/>
                  <a:gd name="connsiteX9" fmla="*/ 18469 w 28159"/>
                  <a:gd name="connsiteY9" fmla="*/ 31398 h 36575"/>
                  <a:gd name="connsiteX10" fmla="*/ 25078 w 28159"/>
                  <a:gd name="connsiteY10" fmla="*/ 30390 h 36575"/>
                  <a:gd name="connsiteX11" fmla="*/ 25240 w 28159"/>
                  <a:gd name="connsiteY11" fmla="*/ 35682 h 36575"/>
                  <a:gd name="connsiteX12" fmla="*/ 15110 w 28159"/>
                  <a:gd name="connsiteY12" fmla="*/ 36438 h 36575"/>
                  <a:gd name="connsiteX13" fmla="*/ 6661 w 28159"/>
                  <a:gd name="connsiteY13" fmla="*/ 35610 h 36575"/>
                  <a:gd name="connsiteX14" fmla="*/ 2197 w 28159"/>
                  <a:gd name="connsiteY14" fmla="*/ 32910 h 36575"/>
                  <a:gd name="connsiteX15" fmla="*/ 663 w 28159"/>
                  <a:gd name="connsiteY15" fmla="*/ 28014 h 36575"/>
                  <a:gd name="connsiteX16" fmla="*/ 3712 w 28159"/>
                  <a:gd name="connsiteY16" fmla="*/ 21570 h 36575"/>
                  <a:gd name="connsiteX17" fmla="*/ 12000 w 28159"/>
                  <a:gd name="connsiteY17" fmla="*/ 19338 h 36575"/>
                  <a:gd name="connsiteX18" fmla="*/ 17526 w 28159"/>
                  <a:gd name="connsiteY18" fmla="*/ 20094 h 36575"/>
                  <a:gd name="connsiteX19" fmla="*/ 15909 w 28159"/>
                  <a:gd name="connsiteY19" fmla="*/ 16962 h 36575"/>
                  <a:gd name="connsiteX20" fmla="*/ 69 w 28159"/>
                  <a:gd name="connsiteY20" fmla="*/ 16962 h 36575"/>
                  <a:gd name="connsiteX21" fmla="*/ 69 w 28159"/>
                  <a:gd name="connsiteY21" fmla="*/ 12174 h 36575"/>
                  <a:gd name="connsiteX22" fmla="*/ 13659 w 28159"/>
                  <a:gd name="connsiteY22" fmla="*/ 12174 h 36575"/>
                  <a:gd name="connsiteX23" fmla="*/ 12511 w 28159"/>
                  <a:gd name="connsiteY23" fmla="*/ 9006 h 36575"/>
                  <a:gd name="connsiteX24" fmla="*/ 1297 w 28159"/>
                  <a:gd name="connsiteY24" fmla="*/ 9006 h 36575"/>
                  <a:gd name="connsiteX25" fmla="*/ 1297 w 28159"/>
                  <a:gd name="connsiteY25" fmla="*/ 4254 h 36575"/>
                  <a:gd name="connsiteX26" fmla="*/ 11283 w 28159"/>
                  <a:gd name="connsiteY26" fmla="*/ 4254 h 36575"/>
                  <a:gd name="connsiteX27" fmla="*/ 10527 w 28159"/>
                  <a:gd name="connsiteY27" fmla="*/ 330 h 36575"/>
                  <a:gd name="connsiteX28" fmla="*/ 16525 w 28159"/>
                  <a:gd name="connsiteY28" fmla="*/ -138 h 36575"/>
                  <a:gd name="connsiteX29" fmla="*/ 17303 w 28159"/>
                  <a:gd name="connsiteY29" fmla="*/ 4254 h 36575"/>
                  <a:gd name="connsiteX30" fmla="*/ 26652 w 28159"/>
                  <a:gd name="connsiteY30" fmla="*/ 4254 h 36575"/>
                  <a:gd name="connsiteX31" fmla="*/ 26652 w 28159"/>
                  <a:gd name="connsiteY31" fmla="*/ 9006 h 36575"/>
                  <a:gd name="connsiteX32" fmla="*/ 18530 w 28159"/>
                  <a:gd name="connsiteY32" fmla="*/ 9006 h 36575"/>
                  <a:gd name="connsiteX33" fmla="*/ 19841 w 28159"/>
                  <a:gd name="connsiteY33" fmla="*/ 12174 h 36575"/>
                  <a:gd name="connsiteX34" fmla="*/ 28228 w 28159"/>
                  <a:gd name="connsiteY34" fmla="*/ 12174 h 36575"/>
                  <a:gd name="connsiteX35" fmla="*/ 28228 w 28159"/>
                  <a:gd name="connsiteY35" fmla="*/ 16962 h 36575"/>
                  <a:gd name="connsiteX36" fmla="*/ 21702 w 28159"/>
                  <a:gd name="connsiteY36" fmla="*/ 16962 h 36575"/>
                  <a:gd name="connsiteX37" fmla="*/ 25917 w 28159"/>
                  <a:gd name="connsiteY37" fmla="*/ 23874 h 36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28159" h="36575">
                    <a:moveTo>
                      <a:pt x="25917" y="23874"/>
                    </a:moveTo>
                    <a:lnTo>
                      <a:pt x="22929" y="27402"/>
                    </a:lnTo>
                    <a:cubicBezTo>
                      <a:pt x="20064" y="25098"/>
                      <a:pt x="17123" y="23946"/>
                      <a:pt x="14109" y="23946"/>
                    </a:cubicBezTo>
                    <a:cubicBezTo>
                      <a:pt x="12471" y="23946"/>
                      <a:pt x="11121" y="24054"/>
                      <a:pt x="10056" y="24234"/>
                    </a:cubicBezTo>
                    <a:cubicBezTo>
                      <a:pt x="9008" y="24414"/>
                      <a:pt x="8155" y="24810"/>
                      <a:pt x="7500" y="25458"/>
                    </a:cubicBezTo>
                    <a:cubicBezTo>
                      <a:pt x="6859" y="26106"/>
                      <a:pt x="6538" y="26934"/>
                      <a:pt x="6538" y="28014"/>
                    </a:cubicBezTo>
                    <a:cubicBezTo>
                      <a:pt x="6538" y="30354"/>
                      <a:pt x="8875" y="31542"/>
                      <a:pt x="13555" y="31542"/>
                    </a:cubicBezTo>
                    <a:lnTo>
                      <a:pt x="15297" y="31506"/>
                    </a:lnTo>
                    <a:lnTo>
                      <a:pt x="15643" y="31506"/>
                    </a:lnTo>
                    <a:cubicBezTo>
                      <a:pt x="16176" y="31506"/>
                      <a:pt x="17119" y="31470"/>
                      <a:pt x="18469" y="31398"/>
                    </a:cubicBezTo>
                    <a:cubicBezTo>
                      <a:pt x="19819" y="31326"/>
                      <a:pt x="22022" y="31002"/>
                      <a:pt x="25078" y="30390"/>
                    </a:cubicBezTo>
                    <a:lnTo>
                      <a:pt x="25240" y="35682"/>
                    </a:lnTo>
                    <a:cubicBezTo>
                      <a:pt x="21338" y="36186"/>
                      <a:pt x="17961" y="36438"/>
                      <a:pt x="15110" y="36438"/>
                    </a:cubicBezTo>
                    <a:cubicBezTo>
                      <a:pt x="11427" y="36438"/>
                      <a:pt x="8612" y="36150"/>
                      <a:pt x="6661" y="35610"/>
                    </a:cubicBezTo>
                    <a:cubicBezTo>
                      <a:pt x="4724" y="35070"/>
                      <a:pt x="3234" y="34170"/>
                      <a:pt x="2197" y="32910"/>
                    </a:cubicBezTo>
                    <a:cubicBezTo>
                      <a:pt x="1175" y="31614"/>
                      <a:pt x="663" y="29994"/>
                      <a:pt x="663" y="28014"/>
                    </a:cubicBezTo>
                    <a:cubicBezTo>
                      <a:pt x="663" y="25170"/>
                      <a:pt x="1679" y="23046"/>
                      <a:pt x="3712" y="21570"/>
                    </a:cubicBezTo>
                    <a:cubicBezTo>
                      <a:pt x="5747" y="20094"/>
                      <a:pt x="8508" y="19338"/>
                      <a:pt x="12000" y="19338"/>
                    </a:cubicBezTo>
                    <a:cubicBezTo>
                      <a:pt x="13897" y="19338"/>
                      <a:pt x="15740" y="19590"/>
                      <a:pt x="17526" y="20094"/>
                    </a:cubicBezTo>
                    <a:cubicBezTo>
                      <a:pt x="16953" y="19230"/>
                      <a:pt x="16413" y="18186"/>
                      <a:pt x="15909" y="16962"/>
                    </a:cubicBezTo>
                    <a:lnTo>
                      <a:pt x="69" y="16962"/>
                    </a:lnTo>
                    <a:lnTo>
                      <a:pt x="69" y="12174"/>
                    </a:lnTo>
                    <a:lnTo>
                      <a:pt x="13659" y="12174"/>
                    </a:lnTo>
                    <a:cubicBezTo>
                      <a:pt x="13235" y="11238"/>
                      <a:pt x="12853" y="10194"/>
                      <a:pt x="12511" y="9006"/>
                    </a:cubicBezTo>
                    <a:lnTo>
                      <a:pt x="1297" y="9006"/>
                    </a:lnTo>
                    <a:lnTo>
                      <a:pt x="1297" y="4254"/>
                    </a:lnTo>
                    <a:lnTo>
                      <a:pt x="11283" y="4254"/>
                    </a:lnTo>
                    <a:cubicBezTo>
                      <a:pt x="11010" y="3174"/>
                      <a:pt x="10761" y="1842"/>
                      <a:pt x="10527" y="330"/>
                    </a:cubicBezTo>
                    <a:lnTo>
                      <a:pt x="16525" y="-138"/>
                    </a:lnTo>
                    <a:cubicBezTo>
                      <a:pt x="16784" y="1662"/>
                      <a:pt x="17043" y="3102"/>
                      <a:pt x="17303" y="4254"/>
                    </a:cubicBezTo>
                    <a:lnTo>
                      <a:pt x="26652" y="4254"/>
                    </a:lnTo>
                    <a:lnTo>
                      <a:pt x="26652" y="9006"/>
                    </a:lnTo>
                    <a:lnTo>
                      <a:pt x="18530" y="9006"/>
                    </a:lnTo>
                    <a:cubicBezTo>
                      <a:pt x="18843" y="9978"/>
                      <a:pt x="19279" y="11058"/>
                      <a:pt x="19841" y="12174"/>
                    </a:cubicBezTo>
                    <a:lnTo>
                      <a:pt x="28228" y="12174"/>
                    </a:lnTo>
                    <a:lnTo>
                      <a:pt x="28228" y="16962"/>
                    </a:lnTo>
                    <a:lnTo>
                      <a:pt x="21702" y="16962"/>
                    </a:lnTo>
                    <a:cubicBezTo>
                      <a:pt x="23145" y="19734"/>
                      <a:pt x="24553" y="22038"/>
                      <a:pt x="25917" y="23874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17" name="フリーフォーム: 図形 9816">
                <a:extLst>
                  <a:ext uri="{FF2B5EF4-FFF2-40B4-BE49-F238E27FC236}">
                    <a16:creationId xmlns:a16="http://schemas.microsoft.com/office/drawing/2014/main" id="{71D2A458-EAE9-3544-0455-3DF650FDDD33}"/>
                  </a:ext>
                </a:extLst>
              </p:cNvPr>
              <p:cNvSpPr/>
              <p:nvPr/>
            </p:nvSpPr>
            <p:spPr>
              <a:xfrm>
                <a:off x="2581366" y="927647"/>
                <a:ext cx="19378" cy="38484"/>
              </a:xfrm>
              <a:custGeom>
                <a:avLst/>
                <a:gdLst>
                  <a:gd name="connsiteX0" fmla="*/ 19464 w 19378"/>
                  <a:gd name="connsiteY0" fmla="*/ 34026 h 38484"/>
                  <a:gd name="connsiteX1" fmla="*/ 15047 w 19378"/>
                  <a:gd name="connsiteY1" fmla="*/ 38346 h 38484"/>
                  <a:gd name="connsiteX2" fmla="*/ 11260 w 19378"/>
                  <a:gd name="connsiteY2" fmla="*/ 33342 h 38484"/>
                  <a:gd name="connsiteX3" fmla="*/ 7944 w 19378"/>
                  <a:gd name="connsiteY3" fmla="*/ 29274 h 38484"/>
                  <a:gd name="connsiteX4" fmla="*/ 4935 w 19378"/>
                  <a:gd name="connsiteY4" fmla="*/ 26070 h 38484"/>
                  <a:gd name="connsiteX5" fmla="*/ 1335 w 19378"/>
                  <a:gd name="connsiteY5" fmla="*/ 22002 h 38484"/>
                  <a:gd name="connsiteX6" fmla="*/ 352 w 19378"/>
                  <a:gd name="connsiteY6" fmla="*/ 20130 h 38484"/>
                  <a:gd name="connsiteX7" fmla="*/ 86 w 19378"/>
                  <a:gd name="connsiteY7" fmla="*/ 17934 h 38484"/>
                  <a:gd name="connsiteX8" fmla="*/ 2091 w 19378"/>
                  <a:gd name="connsiteY8" fmla="*/ 13038 h 38484"/>
                  <a:gd name="connsiteX9" fmla="*/ 5245 w 19378"/>
                  <a:gd name="connsiteY9" fmla="*/ 9762 h 38484"/>
                  <a:gd name="connsiteX10" fmla="*/ 9150 w 19378"/>
                  <a:gd name="connsiteY10" fmla="*/ 5370 h 38484"/>
                  <a:gd name="connsiteX11" fmla="*/ 13409 w 19378"/>
                  <a:gd name="connsiteY11" fmla="*/ -138 h 38484"/>
                  <a:gd name="connsiteX12" fmla="*/ 17931 w 19378"/>
                  <a:gd name="connsiteY12" fmla="*/ 3678 h 38484"/>
                  <a:gd name="connsiteX13" fmla="*/ 7761 w 19378"/>
                  <a:gd name="connsiteY13" fmla="*/ 15234 h 38484"/>
                  <a:gd name="connsiteX14" fmla="*/ 6389 w 19378"/>
                  <a:gd name="connsiteY14" fmla="*/ 16638 h 38484"/>
                  <a:gd name="connsiteX15" fmla="*/ 5468 w 19378"/>
                  <a:gd name="connsiteY15" fmla="*/ 17646 h 38484"/>
                  <a:gd name="connsiteX16" fmla="*/ 5450 w 19378"/>
                  <a:gd name="connsiteY16" fmla="*/ 17862 h 38484"/>
                  <a:gd name="connsiteX17" fmla="*/ 5507 w 19378"/>
                  <a:gd name="connsiteY17" fmla="*/ 18150 h 38484"/>
                  <a:gd name="connsiteX18" fmla="*/ 7883 w 19378"/>
                  <a:gd name="connsiteY18" fmla="*/ 20598 h 38484"/>
                  <a:gd name="connsiteX19" fmla="*/ 14698 w 19378"/>
                  <a:gd name="connsiteY19" fmla="*/ 27978 h 38484"/>
                  <a:gd name="connsiteX20" fmla="*/ 19464 w 19378"/>
                  <a:gd name="connsiteY20" fmla="*/ 34026 h 3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9378" h="38484">
                    <a:moveTo>
                      <a:pt x="19464" y="34026"/>
                    </a:moveTo>
                    <a:lnTo>
                      <a:pt x="15047" y="38346"/>
                    </a:lnTo>
                    <a:lnTo>
                      <a:pt x="11260" y="33342"/>
                    </a:lnTo>
                    <a:cubicBezTo>
                      <a:pt x="10101" y="31830"/>
                      <a:pt x="8996" y="30462"/>
                      <a:pt x="7944" y="29274"/>
                    </a:cubicBezTo>
                    <a:lnTo>
                      <a:pt x="4935" y="26070"/>
                    </a:lnTo>
                    <a:cubicBezTo>
                      <a:pt x="2998" y="23982"/>
                      <a:pt x="1799" y="22650"/>
                      <a:pt x="1335" y="22002"/>
                    </a:cubicBezTo>
                    <a:cubicBezTo>
                      <a:pt x="870" y="21390"/>
                      <a:pt x="543" y="20742"/>
                      <a:pt x="352" y="20130"/>
                    </a:cubicBezTo>
                    <a:cubicBezTo>
                      <a:pt x="176" y="19482"/>
                      <a:pt x="86" y="18762"/>
                      <a:pt x="86" y="17934"/>
                    </a:cubicBezTo>
                    <a:cubicBezTo>
                      <a:pt x="86" y="16062"/>
                      <a:pt x="755" y="14442"/>
                      <a:pt x="2091" y="13038"/>
                    </a:cubicBezTo>
                    <a:cubicBezTo>
                      <a:pt x="2570" y="12534"/>
                      <a:pt x="3621" y="11454"/>
                      <a:pt x="5245" y="9762"/>
                    </a:cubicBezTo>
                    <a:cubicBezTo>
                      <a:pt x="6868" y="8034"/>
                      <a:pt x="8168" y="6558"/>
                      <a:pt x="9150" y="5370"/>
                    </a:cubicBezTo>
                    <a:cubicBezTo>
                      <a:pt x="10133" y="4182"/>
                      <a:pt x="11552" y="2346"/>
                      <a:pt x="13409" y="-138"/>
                    </a:cubicBezTo>
                    <a:lnTo>
                      <a:pt x="17931" y="3678"/>
                    </a:lnTo>
                    <a:cubicBezTo>
                      <a:pt x="15422" y="6954"/>
                      <a:pt x="12031" y="10806"/>
                      <a:pt x="7761" y="15234"/>
                    </a:cubicBezTo>
                    <a:cubicBezTo>
                      <a:pt x="7433" y="15558"/>
                      <a:pt x="6976" y="16026"/>
                      <a:pt x="6389" y="16638"/>
                    </a:cubicBezTo>
                    <a:cubicBezTo>
                      <a:pt x="5802" y="17250"/>
                      <a:pt x="5496" y="17574"/>
                      <a:pt x="5468" y="17646"/>
                    </a:cubicBezTo>
                    <a:cubicBezTo>
                      <a:pt x="5453" y="17682"/>
                      <a:pt x="5450" y="17754"/>
                      <a:pt x="5450" y="17862"/>
                    </a:cubicBezTo>
                    <a:cubicBezTo>
                      <a:pt x="5450" y="18006"/>
                      <a:pt x="5468" y="18114"/>
                      <a:pt x="5507" y="18150"/>
                    </a:cubicBezTo>
                    <a:lnTo>
                      <a:pt x="7883" y="20598"/>
                    </a:lnTo>
                    <a:cubicBezTo>
                      <a:pt x="10886" y="23730"/>
                      <a:pt x="13157" y="26178"/>
                      <a:pt x="14698" y="27978"/>
                    </a:cubicBezTo>
                    <a:cubicBezTo>
                      <a:pt x="16239" y="29742"/>
                      <a:pt x="17830" y="31758"/>
                      <a:pt x="19464" y="3402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18" name="フリーフォーム: 図形 9817">
                <a:extLst>
                  <a:ext uri="{FF2B5EF4-FFF2-40B4-BE49-F238E27FC236}">
                    <a16:creationId xmlns:a16="http://schemas.microsoft.com/office/drawing/2014/main" id="{7274503C-D7A3-19BE-D9D2-C299E10B54AB}"/>
                  </a:ext>
                </a:extLst>
              </p:cNvPr>
              <p:cNvSpPr/>
              <p:nvPr/>
            </p:nvSpPr>
            <p:spPr>
              <a:xfrm>
                <a:off x="2794270" y="928943"/>
                <a:ext cx="28666" cy="35891"/>
              </a:xfrm>
              <a:custGeom>
                <a:avLst/>
                <a:gdLst>
                  <a:gd name="connsiteX0" fmla="*/ 28751 w 28666"/>
                  <a:gd name="connsiteY0" fmla="*/ 29598 h 35891"/>
                  <a:gd name="connsiteX1" fmla="*/ 26580 w 28666"/>
                  <a:gd name="connsiteY1" fmla="*/ 34746 h 35891"/>
                  <a:gd name="connsiteX2" fmla="*/ 18988 w 28666"/>
                  <a:gd name="connsiteY2" fmla="*/ 28554 h 35891"/>
                  <a:gd name="connsiteX3" fmla="*/ 19150 w 28666"/>
                  <a:gd name="connsiteY3" fmla="*/ 29418 h 35891"/>
                  <a:gd name="connsiteX4" fmla="*/ 19294 w 28666"/>
                  <a:gd name="connsiteY4" fmla="*/ 30642 h 35891"/>
                  <a:gd name="connsiteX5" fmla="*/ 16533 w 28666"/>
                  <a:gd name="connsiteY5" fmla="*/ 34423 h 35891"/>
                  <a:gd name="connsiteX6" fmla="*/ 9491 w 28666"/>
                  <a:gd name="connsiteY6" fmla="*/ 35754 h 35891"/>
                  <a:gd name="connsiteX7" fmla="*/ 3087 w 28666"/>
                  <a:gd name="connsiteY7" fmla="*/ 33811 h 35891"/>
                  <a:gd name="connsiteX8" fmla="*/ 427 w 28666"/>
                  <a:gd name="connsiteY8" fmla="*/ 28518 h 35891"/>
                  <a:gd name="connsiteX9" fmla="*/ 2864 w 28666"/>
                  <a:gd name="connsiteY9" fmla="*/ 23046 h 35891"/>
                  <a:gd name="connsiteX10" fmla="*/ 8858 w 28666"/>
                  <a:gd name="connsiteY10" fmla="*/ 20994 h 35891"/>
                  <a:gd name="connsiteX11" fmla="*/ 13300 w 28666"/>
                  <a:gd name="connsiteY11" fmla="*/ 21391 h 35891"/>
                  <a:gd name="connsiteX12" fmla="*/ 13300 w 28666"/>
                  <a:gd name="connsiteY12" fmla="*/ 18006 h 35891"/>
                  <a:gd name="connsiteX13" fmla="*/ 1060 w 28666"/>
                  <a:gd name="connsiteY13" fmla="*/ 18006 h 35891"/>
                  <a:gd name="connsiteX14" fmla="*/ 1060 w 28666"/>
                  <a:gd name="connsiteY14" fmla="*/ 13146 h 35891"/>
                  <a:gd name="connsiteX15" fmla="*/ 13300 w 28666"/>
                  <a:gd name="connsiteY15" fmla="*/ 13146 h 35891"/>
                  <a:gd name="connsiteX16" fmla="*/ 13300 w 28666"/>
                  <a:gd name="connsiteY16" fmla="*/ 9150 h 35891"/>
                  <a:gd name="connsiteX17" fmla="*/ 102 w 28666"/>
                  <a:gd name="connsiteY17" fmla="*/ 9150 h 35891"/>
                  <a:gd name="connsiteX18" fmla="*/ 102 w 28666"/>
                  <a:gd name="connsiteY18" fmla="*/ 4290 h 35891"/>
                  <a:gd name="connsiteX19" fmla="*/ 13300 w 28666"/>
                  <a:gd name="connsiteY19" fmla="*/ 4290 h 35891"/>
                  <a:gd name="connsiteX20" fmla="*/ 13300 w 28666"/>
                  <a:gd name="connsiteY20" fmla="*/ -138 h 35891"/>
                  <a:gd name="connsiteX21" fmla="*/ 19010 w 28666"/>
                  <a:gd name="connsiteY21" fmla="*/ -138 h 35891"/>
                  <a:gd name="connsiteX22" fmla="*/ 19010 w 28666"/>
                  <a:gd name="connsiteY22" fmla="*/ 4290 h 35891"/>
                  <a:gd name="connsiteX23" fmla="*/ 28769 w 28666"/>
                  <a:gd name="connsiteY23" fmla="*/ 4290 h 35891"/>
                  <a:gd name="connsiteX24" fmla="*/ 28769 w 28666"/>
                  <a:gd name="connsiteY24" fmla="*/ 9150 h 35891"/>
                  <a:gd name="connsiteX25" fmla="*/ 19010 w 28666"/>
                  <a:gd name="connsiteY25" fmla="*/ 9150 h 35891"/>
                  <a:gd name="connsiteX26" fmla="*/ 19010 w 28666"/>
                  <a:gd name="connsiteY26" fmla="*/ 13146 h 35891"/>
                  <a:gd name="connsiteX27" fmla="*/ 27441 w 28666"/>
                  <a:gd name="connsiteY27" fmla="*/ 13146 h 35891"/>
                  <a:gd name="connsiteX28" fmla="*/ 27441 w 28666"/>
                  <a:gd name="connsiteY28" fmla="*/ 18006 h 35891"/>
                  <a:gd name="connsiteX29" fmla="*/ 19010 w 28666"/>
                  <a:gd name="connsiteY29" fmla="*/ 18006 h 35891"/>
                  <a:gd name="connsiteX30" fmla="*/ 19010 w 28666"/>
                  <a:gd name="connsiteY30" fmla="*/ 22902 h 35891"/>
                  <a:gd name="connsiteX31" fmla="*/ 28751 w 28666"/>
                  <a:gd name="connsiteY31" fmla="*/ 29598 h 35891"/>
                  <a:gd name="connsiteX32" fmla="*/ 13300 w 28666"/>
                  <a:gd name="connsiteY32" fmla="*/ 28770 h 35891"/>
                  <a:gd name="connsiteX33" fmla="*/ 13300 w 28666"/>
                  <a:gd name="connsiteY33" fmla="*/ 26322 h 35891"/>
                  <a:gd name="connsiteX34" fmla="*/ 9862 w 28666"/>
                  <a:gd name="connsiteY34" fmla="*/ 25602 h 35891"/>
                  <a:gd name="connsiteX35" fmla="*/ 7018 w 28666"/>
                  <a:gd name="connsiteY35" fmla="*/ 26359 h 35891"/>
                  <a:gd name="connsiteX36" fmla="*/ 5852 w 28666"/>
                  <a:gd name="connsiteY36" fmla="*/ 28375 h 35891"/>
                  <a:gd name="connsiteX37" fmla="*/ 9902 w 28666"/>
                  <a:gd name="connsiteY37" fmla="*/ 30750 h 35891"/>
                  <a:gd name="connsiteX38" fmla="*/ 13300 w 28666"/>
                  <a:gd name="connsiteY38" fmla="*/ 28770 h 35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8666" h="35891">
                    <a:moveTo>
                      <a:pt x="28751" y="29598"/>
                    </a:moveTo>
                    <a:lnTo>
                      <a:pt x="26580" y="34746"/>
                    </a:lnTo>
                    <a:cubicBezTo>
                      <a:pt x="24359" y="32262"/>
                      <a:pt x="21828" y="30210"/>
                      <a:pt x="18988" y="28554"/>
                    </a:cubicBezTo>
                    <a:lnTo>
                      <a:pt x="19150" y="29418"/>
                    </a:lnTo>
                    <a:cubicBezTo>
                      <a:pt x="19247" y="29886"/>
                      <a:pt x="19294" y="30282"/>
                      <a:pt x="19294" y="30642"/>
                    </a:cubicBezTo>
                    <a:cubicBezTo>
                      <a:pt x="19283" y="32298"/>
                      <a:pt x="18362" y="33558"/>
                      <a:pt x="16533" y="34423"/>
                    </a:cubicBezTo>
                    <a:cubicBezTo>
                      <a:pt x="14718" y="35287"/>
                      <a:pt x="12371" y="35754"/>
                      <a:pt x="9491" y="35754"/>
                    </a:cubicBezTo>
                    <a:cubicBezTo>
                      <a:pt x="6996" y="35754"/>
                      <a:pt x="4862" y="35106"/>
                      <a:pt x="3087" y="33811"/>
                    </a:cubicBezTo>
                    <a:cubicBezTo>
                      <a:pt x="1316" y="32550"/>
                      <a:pt x="427" y="30787"/>
                      <a:pt x="427" y="28518"/>
                    </a:cubicBezTo>
                    <a:cubicBezTo>
                      <a:pt x="427" y="26214"/>
                      <a:pt x="1240" y="24415"/>
                      <a:pt x="2864" y="23046"/>
                    </a:cubicBezTo>
                    <a:cubicBezTo>
                      <a:pt x="4498" y="21678"/>
                      <a:pt x="6500" y="20994"/>
                      <a:pt x="8858" y="20994"/>
                    </a:cubicBezTo>
                    <a:cubicBezTo>
                      <a:pt x="10550" y="20994"/>
                      <a:pt x="12029" y="21138"/>
                      <a:pt x="13300" y="21391"/>
                    </a:cubicBezTo>
                    <a:lnTo>
                      <a:pt x="13300" y="18006"/>
                    </a:lnTo>
                    <a:lnTo>
                      <a:pt x="1060" y="18006"/>
                    </a:lnTo>
                    <a:lnTo>
                      <a:pt x="1060" y="13146"/>
                    </a:lnTo>
                    <a:lnTo>
                      <a:pt x="13300" y="13146"/>
                    </a:lnTo>
                    <a:lnTo>
                      <a:pt x="13300" y="9150"/>
                    </a:lnTo>
                    <a:lnTo>
                      <a:pt x="102" y="9150"/>
                    </a:lnTo>
                    <a:lnTo>
                      <a:pt x="102" y="4290"/>
                    </a:lnTo>
                    <a:lnTo>
                      <a:pt x="13300" y="4290"/>
                    </a:lnTo>
                    <a:lnTo>
                      <a:pt x="13300" y="-138"/>
                    </a:lnTo>
                    <a:lnTo>
                      <a:pt x="19010" y="-138"/>
                    </a:lnTo>
                    <a:lnTo>
                      <a:pt x="19010" y="4290"/>
                    </a:lnTo>
                    <a:lnTo>
                      <a:pt x="28769" y="4290"/>
                    </a:lnTo>
                    <a:lnTo>
                      <a:pt x="28769" y="9150"/>
                    </a:lnTo>
                    <a:lnTo>
                      <a:pt x="19010" y="9150"/>
                    </a:lnTo>
                    <a:lnTo>
                      <a:pt x="19010" y="13146"/>
                    </a:lnTo>
                    <a:lnTo>
                      <a:pt x="27441" y="13146"/>
                    </a:lnTo>
                    <a:lnTo>
                      <a:pt x="27441" y="18006"/>
                    </a:lnTo>
                    <a:lnTo>
                      <a:pt x="19010" y="18006"/>
                    </a:lnTo>
                    <a:lnTo>
                      <a:pt x="19010" y="22902"/>
                    </a:lnTo>
                    <a:cubicBezTo>
                      <a:pt x="22775" y="24918"/>
                      <a:pt x="26023" y="27150"/>
                      <a:pt x="28751" y="29598"/>
                    </a:cubicBezTo>
                    <a:close/>
                    <a:moveTo>
                      <a:pt x="13300" y="28770"/>
                    </a:moveTo>
                    <a:lnTo>
                      <a:pt x="13300" y="26322"/>
                    </a:lnTo>
                    <a:cubicBezTo>
                      <a:pt x="11828" y="25854"/>
                      <a:pt x="10679" y="25602"/>
                      <a:pt x="9862" y="25602"/>
                    </a:cubicBezTo>
                    <a:cubicBezTo>
                      <a:pt x="8757" y="25602"/>
                      <a:pt x="7810" y="25854"/>
                      <a:pt x="7018" y="26359"/>
                    </a:cubicBezTo>
                    <a:cubicBezTo>
                      <a:pt x="6241" y="26827"/>
                      <a:pt x="5852" y="27510"/>
                      <a:pt x="5852" y="28375"/>
                    </a:cubicBezTo>
                    <a:cubicBezTo>
                      <a:pt x="5852" y="29958"/>
                      <a:pt x="7202" y="30750"/>
                      <a:pt x="9902" y="30750"/>
                    </a:cubicBezTo>
                    <a:cubicBezTo>
                      <a:pt x="12170" y="30750"/>
                      <a:pt x="13300" y="30102"/>
                      <a:pt x="13300" y="28770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19" name="フリーフォーム: 図形 9818">
                <a:extLst>
                  <a:ext uri="{FF2B5EF4-FFF2-40B4-BE49-F238E27FC236}">
                    <a16:creationId xmlns:a16="http://schemas.microsoft.com/office/drawing/2014/main" id="{F728396D-B6FF-6B68-6947-E1916C83158A}"/>
                  </a:ext>
                </a:extLst>
              </p:cNvPr>
              <p:cNvSpPr/>
              <p:nvPr/>
            </p:nvSpPr>
            <p:spPr>
              <a:xfrm>
                <a:off x="3007588" y="930491"/>
                <a:ext cx="34279" cy="33300"/>
              </a:xfrm>
              <a:custGeom>
                <a:avLst/>
                <a:gdLst>
                  <a:gd name="connsiteX0" fmla="*/ 16348 w 34279"/>
                  <a:gd name="connsiteY0" fmla="*/ 33162 h 33300"/>
                  <a:gd name="connsiteX1" fmla="*/ 15037 w 34279"/>
                  <a:gd name="connsiteY1" fmla="*/ 28050 h 33300"/>
                  <a:gd name="connsiteX2" fmla="*/ 25251 w 34279"/>
                  <a:gd name="connsiteY2" fmla="*/ 24306 h 33300"/>
                  <a:gd name="connsiteX3" fmla="*/ 28689 w 34279"/>
                  <a:gd name="connsiteY3" fmla="*/ 15811 h 33300"/>
                  <a:gd name="connsiteX4" fmla="*/ 26295 w 34279"/>
                  <a:gd name="connsiteY4" fmla="*/ 8250 h 33300"/>
                  <a:gd name="connsiteX5" fmla="*/ 19682 w 34279"/>
                  <a:gd name="connsiteY5" fmla="*/ 4902 h 33300"/>
                  <a:gd name="connsiteX6" fmla="*/ 15938 w 34279"/>
                  <a:gd name="connsiteY6" fmla="*/ 23478 h 33300"/>
                  <a:gd name="connsiteX7" fmla="*/ 7506 w 34279"/>
                  <a:gd name="connsiteY7" fmla="*/ 30570 h 33300"/>
                  <a:gd name="connsiteX8" fmla="*/ 2146 w 34279"/>
                  <a:gd name="connsiteY8" fmla="*/ 27295 h 33300"/>
                  <a:gd name="connsiteX9" fmla="*/ 119 w 34279"/>
                  <a:gd name="connsiteY9" fmla="*/ 18763 h 33300"/>
                  <a:gd name="connsiteX10" fmla="*/ 119 w 34279"/>
                  <a:gd name="connsiteY10" fmla="*/ 18258 h 33300"/>
                  <a:gd name="connsiteX11" fmla="*/ 5012 w 34279"/>
                  <a:gd name="connsiteY11" fmla="*/ 5731 h 33300"/>
                  <a:gd name="connsiteX12" fmla="*/ 17370 w 34279"/>
                  <a:gd name="connsiteY12" fmla="*/ -138 h 33300"/>
                  <a:gd name="connsiteX13" fmla="*/ 18087 w 34279"/>
                  <a:gd name="connsiteY13" fmla="*/ -138 h 33300"/>
                  <a:gd name="connsiteX14" fmla="*/ 29812 w 34279"/>
                  <a:gd name="connsiteY14" fmla="*/ 4074 h 33300"/>
                  <a:gd name="connsiteX15" fmla="*/ 34398 w 34279"/>
                  <a:gd name="connsiteY15" fmla="*/ 15486 h 33300"/>
                  <a:gd name="connsiteX16" fmla="*/ 29772 w 34279"/>
                  <a:gd name="connsiteY16" fmla="*/ 27907 h 33300"/>
                  <a:gd name="connsiteX17" fmla="*/ 16348 w 34279"/>
                  <a:gd name="connsiteY17" fmla="*/ 33162 h 33300"/>
                  <a:gd name="connsiteX18" fmla="*/ 14382 w 34279"/>
                  <a:gd name="connsiteY18" fmla="*/ 5478 h 33300"/>
                  <a:gd name="connsiteX19" fmla="*/ 8000 w 34279"/>
                  <a:gd name="connsiteY19" fmla="*/ 10303 h 33300"/>
                  <a:gd name="connsiteX20" fmla="*/ 5379 w 34279"/>
                  <a:gd name="connsiteY20" fmla="*/ 18798 h 33300"/>
                  <a:gd name="connsiteX21" fmla="*/ 6012 w 34279"/>
                  <a:gd name="connsiteY21" fmla="*/ 22974 h 33300"/>
                  <a:gd name="connsiteX22" fmla="*/ 7855 w 34279"/>
                  <a:gd name="connsiteY22" fmla="*/ 24846 h 33300"/>
                  <a:gd name="connsiteX23" fmla="*/ 12111 w 34279"/>
                  <a:gd name="connsiteY23" fmla="*/ 19231 h 33300"/>
                  <a:gd name="connsiteX24" fmla="*/ 14382 w 34279"/>
                  <a:gd name="connsiteY24" fmla="*/ 5478 h 33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4279" h="33300">
                    <a:moveTo>
                      <a:pt x="16348" y="33162"/>
                    </a:moveTo>
                    <a:lnTo>
                      <a:pt x="15037" y="28050"/>
                    </a:lnTo>
                    <a:cubicBezTo>
                      <a:pt x="19566" y="27439"/>
                      <a:pt x="22972" y="26214"/>
                      <a:pt x="25251" y="24306"/>
                    </a:cubicBezTo>
                    <a:cubicBezTo>
                      <a:pt x="27540" y="22399"/>
                      <a:pt x="28689" y="19590"/>
                      <a:pt x="28689" y="15811"/>
                    </a:cubicBezTo>
                    <a:cubicBezTo>
                      <a:pt x="28689" y="12678"/>
                      <a:pt x="27890" y="10158"/>
                      <a:pt x="26295" y="8250"/>
                    </a:cubicBezTo>
                    <a:cubicBezTo>
                      <a:pt x="24696" y="6343"/>
                      <a:pt x="22493" y="5226"/>
                      <a:pt x="19682" y="4902"/>
                    </a:cubicBezTo>
                    <a:cubicBezTo>
                      <a:pt x="19437" y="12534"/>
                      <a:pt x="18191" y="18726"/>
                      <a:pt x="15938" y="23478"/>
                    </a:cubicBezTo>
                    <a:cubicBezTo>
                      <a:pt x="13702" y="28194"/>
                      <a:pt x="10890" y="30570"/>
                      <a:pt x="7506" y="30570"/>
                    </a:cubicBezTo>
                    <a:cubicBezTo>
                      <a:pt x="5296" y="30570"/>
                      <a:pt x="3510" y="29490"/>
                      <a:pt x="2146" y="27295"/>
                    </a:cubicBezTo>
                    <a:cubicBezTo>
                      <a:pt x="796" y="25062"/>
                      <a:pt x="119" y="22218"/>
                      <a:pt x="119" y="18763"/>
                    </a:cubicBezTo>
                    <a:lnTo>
                      <a:pt x="119" y="18258"/>
                    </a:lnTo>
                    <a:cubicBezTo>
                      <a:pt x="119" y="13542"/>
                      <a:pt x="1750" y="9367"/>
                      <a:pt x="5012" y="5731"/>
                    </a:cubicBezTo>
                    <a:cubicBezTo>
                      <a:pt x="8284" y="2094"/>
                      <a:pt x="12406" y="114"/>
                      <a:pt x="17370" y="-138"/>
                    </a:cubicBezTo>
                    <a:lnTo>
                      <a:pt x="18087" y="-138"/>
                    </a:lnTo>
                    <a:cubicBezTo>
                      <a:pt x="22860" y="-138"/>
                      <a:pt x="26770" y="1266"/>
                      <a:pt x="29812" y="4074"/>
                    </a:cubicBezTo>
                    <a:cubicBezTo>
                      <a:pt x="32868" y="6883"/>
                      <a:pt x="34398" y="10662"/>
                      <a:pt x="34398" y="15486"/>
                    </a:cubicBezTo>
                    <a:cubicBezTo>
                      <a:pt x="34398" y="20779"/>
                      <a:pt x="32854" y="24918"/>
                      <a:pt x="29772" y="27907"/>
                    </a:cubicBezTo>
                    <a:cubicBezTo>
                      <a:pt x="26702" y="30894"/>
                      <a:pt x="22227" y="32622"/>
                      <a:pt x="16348" y="33162"/>
                    </a:cubicBezTo>
                    <a:close/>
                    <a:moveTo>
                      <a:pt x="14382" y="5478"/>
                    </a:moveTo>
                    <a:cubicBezTo>
                      <a:pt x="11887" y="6198"/>
                      <a:pt x="9760" y="7819"/>
                      <a:pt x="8000" y="10303"/>
                    </a:cubicBezTo>
                    <a:cubicBezTo>
                      <a:pt x="6254" y="12822"/>
                      <a:pt x="5379" y="15630"/>
                      <a:pt x="5379" y="18798"/>
                    </a:cubicBezTo>
                    <a:cubicBezTo>
                      <a:pt x="5379" y="20311"/>
                      <a:pt x="5591" y="21714"/>
                      <a:pt x="6012" y="22974"/>
                    </a:cubicBezTo>
                    <a:cubicBezTo>
                      <a:pt x="6452" y="24198"/>
                      <a:pt x="7064" y="24846"/>
                      <a:pt x="7855" y="24846"/>
                    </a:cubicBezTo>
                    <a:cubicBezTo>
                      <a:pt x="9411" y="24846"/>
                      <a:pt x="10829" y="22974"/>
                      <a:pt x="12111" y="19231"/>
                    </a:cubicBezTo>
                    <a:cubicBezTo>
                      <a:pt x="13392" y="15486"/>
                      <a:pt x="14152" y="10915"/>
                      <a:pt x="14382" y="5478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20" name="フリーフォーム: 図形 9819">
                <a:extLst>
                  <a:ext uri="{FF2B5EF4-FFF2-40B4-BE49-F238E27FC236}">
                    <a16:creationId xmlns:a16="http://schemas.microsoft.com/office/drawing/2014/main" id="{18FE95B4-FDC1-0697-3019-7130803A3595}"/>
                  </a:ext>
                </a:extLst>
              </p:cNvPr>
              <p:cNvSpPr/>
              <p:nvPr/>
            </p:nvSpPr>
            <p:spPr>
              <a:xfrm>
                <a:off x="3432878" y="928403"/>
                <a:ext cx="33192" cy="36864"/>
              </a:xfrm>
              <a:custGeom>
                <a:avLst/>
                <a:gdLst>
                  <a:gd name="connsiteX0" fmla="*/ 7064 w 33192"/>
                  <a:gd name="connsiteY0" fmla="*/ 25062 h 36864"/>
                  <a:gd name="connsiteX1" fmla="*/ 2708 w 33192"/>
                  <a:gd name="connsiteY1" fmla="*/ 32514 h 36864"/>
                  <a:gd name="connsiteX2" fmla="*/ 152 w 33192"/>
                  <a:gd name="connsiteY2" fmla="*/ 27978 h 36864"/>
                  <a:gd name="connsiteX3" fmla="*/ 6416 w 33192"/>
                  <a:gd name="connsiteY3" fmla="*/ 17502 h 36864"/>
                  <a:gd name="connsiteX4" fmla="*/ 7064 w 33192"/>
                  <a:gd name="connsiteY4" fmla="*/ 15774 h 36864"/>
                  <a:gd name="connsiteX5" fmla="*/ 7064 w 33192"/>
                  <a:gd name="connsiteY5" fmla="*/ 11166 h 36864"/>
                  <a:gd name="connsiteX6" fmla="*/ 1376 w 33192"/>
                  <a:gd name="connsiteY6" fmla="*/ 11166 h 36864"/>
                  <a:gd name="connsiteX7" fmla="*/ 1376 w 33192"/>
                  <a:gd name="connsiteY7" fmla="*/ 6486 h 36864"/>
                  <a:gd name="connsiteX8" fmla="*/ 7064 w 33192"/>
                  <a:gd name="connsiteY8" fmla="*/ 6486 h 36864"/>
                  <a:gd name="connsiteX9" fmla="*/ 7064 w 33192"/>
                  <a:gd name="connsiteY9" fmla="*/ -138 h 36864"/>
                  <a:gd name="connsiteX10" fmla="*/ 12788 w 33192"/>
                  <a:gd name="connsiteY10" fmla="*/ -138 h 36864"/>
                  <a:gd name="connsiteX11" fmla="*/ 12788 w 33192"/>
                  <a:gd name="connsiteY11" fmla="*/ 11383 h 36864"/>
                  <a:gd name="connsiteX12" fmla="*/ 22832 w 33192"/>
                  <a:gd name="connsiteY12" fmla="*/ 4002 h 36864"/>
                  <a:gd name="connsiteX13" fmla="*/ 27116 w 33192"/>
                  <a:gd name="connsiteY13" fmla="*/ 5910 h 36864"/>
                  <a:gd name="connsiteX14" fmla="*/ 28664 w 33192"/>
                  <a:gd name="connsiteY14" fmla="*/ 11166 h 36864"/>
                  <a:gd name="connsiteX15" fmla="*/ 28052 w 33192"/>
                  <a:gd name="connsiteY15" fmla="*/ 20274 h 36864"/>
                  <a:gd name="connsiteX16" fmla="*/ 27440 w 33192"/>
                  <a:gd name="connsiteY16" fmla="*/ 28915 h 36864"/>
                  <a:gd name="connsiteX17" fmla="*/ 27440 w 33192"/>
                  <a:gd name="connsiteY17" fmla="*/ 29310 h 36864"/>
                  <a:gd name="connsiteX18" fmla="*/ 28160 w 33192"/>
                  <a:gd name="connsiteY18" fmla="*/ 30714 h 36864"/>
                  <a:gd name="connsiteX19" fmla="*/ 32228 w 33192"/>
                  <a:gd name="connsiteY19" fmla="*/ 28590 h 36864"/>
                  <a:gd name="connsiteX20" fmla="*/ 33344 w 33192"/>
                  <a:gd name="connsiteY20" fmla="*/ 33343 h 36864"/>
                  <a:gd name="connsiteX21" fmla="*/ 26936 w 33192"/>
                  <a:gd name="connsiteY21" fmla="*/ 36078 h 36864"/>
                  <a:gd name="connsiteX22" fmla="*/ 23192 w 33192"/>
                  <a:gd name="connsiteY22" fmla="*/ 34423 h 36864"/>
                  <a:gd name="connsiteX23" fmla="*/ 21860 w 33192"/>
                  <a:gd name="connsiteY23" fmla="*/ 29851 h 36864"/>
                  <a:gd name="connsiteX24" fmla="*/ 22580 w 33192"/>
                  <a:gd name="connsiteY24" fmla="*/ 20238 h 36864"/>
                  <a:gd name="connsiteX25" fmla="*/ 23048 w 33192"/>
                  <a:gd name="connsiteY25" fmla="*/ 11634 h 36864"/>
                  <a:gd name="connsiteX26" fmla="*/ 23048 w 33192"/>
                  <a:gd name="connsiteY26" fmla="*/ 11310 h 36864"/>
                  <a:gd name="connsiteX27" fmla="*/ 21536 w 33192"/>
                  <a:gd name="connsiteY27" fmla="*/ 9258 h 36864"/>
                  <a:gd name="connsiteX28" fmla="*/ 18080 w 33192"/>
                  <a:gd name="connsiteY28" fmla="*/ 11346 h 36864"/>
                  <a:gd name="connsiteX29" fmla="*/ 12788 w 33192"/>
                  <a:gd name="connsiteY29" fmla="*/ 17934 h 36864"/>
                  <a:gd name="connsiteX30" fmla="*/ 12788 w 33192"/>
                  <a:gd name="connsiteY30" fmla="*/ 36726 h 36864"/>
                  <a:gd name="connsiteX31" fmla="*/ 7100 w 33192"/>
                  <a:gd name="connsiteY31" fmla="*/ 36726 h 36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33192" h="36864">
                    <a:moveTo>
                      <a:pt x="7064" y="25062"/>
                    </a:moveTo>
                    <a:cubicBezTo>
                      <a:pt x="5372" y="28194"/>
                      <a:pt x="3896" y="30678"/>
                      <a:pt x="2708" y="32514"/>
                    </a:cubicBezTo>
                    <a:lnTo>
                      <a:pt x="152" y="27978"/>
                    </a:lnTo>
                    <a:cubicBezTo>
                      <a:pt x="1844" y="25566"/>
                      <a:pt x="3932" y="22074"/>
                      <a:pt x="6416" y="17502"/>
                    </a:cubicBezTo>
                    <a:cubicBezTo>
                      <a:pt x="6560" y="17106"/>
                      <a:pt x="6776" y="16566"/>
                      <a:pt x="7064" y="15774"/>
                    </a:cubicBezTo>
                    <a:lnTo>
                      <a:pt x="7064" y="11166"/>
                    </a:lnTo>
                    <a:lnTo>
                      <a:pt x="1376" y="11166"/>
                    </a:lnTo>
                    <a:lnTo>
                      <a:pt x="1376" y="6486"/>
                    </a:lnTo>
                    <a:lnTo>
                      <a:pt x="7064" y="6486"/>
                    </a:lnTo>
                    <a:lnTo>
                      <a:pt x="7064" y="-138"/>
                    </a:lnTo>
                    <a:lnTo>
                      <a:pt x="12788" y="-138"/>
                    </a:lnTo>
                    <a:lnTo>
                      <a:pt x="12788" y="11383"/>
                    </a:lnTo>
                    <a:cubicBezTo>
                      <a:pt x="16676" y="6450"/>
                      <a:pt x="20060" y="4002"/>
                      <a:pt x="22832" y="4002"/>
                    </a:cubicBezTo>
                    <a:cubicBezTo>
                      <a:pt x="24668" y="4002"/>
                      <a:pt x="26108" y="4650"/>
                      <a:pt x="27116" y="5910"/>
                    </a:cubicBezTo>
                    <a:cubicBezTo>
                      <a:pt x="28160" y="7206"/>
                      <a:pt x="28664" y="8934"/>
                      <a:pt x="28664" y="11166"/>
                    </a:cubicBezTo>
                    <a:cubicBezTo>
                      <a:pt x="28664" y="12391"/>
                      <a:pt x="28448" y="15450"/>
                      <a:pt x="28052" y="20274"/>
                    </a:cubicBezTo>
                    <a:cubicBezTo>
                      <a:pt x="27728" y="24234"/>
                      <a:pt x="27512" y="27078"/>
                      <a:pt x="27440" y="28915"/>
                    </a:cubicBezTo>
                    <a:lnTo>
                      <a:pt x="27440" y="29310"/>
                    </a:lnTo>
                    <a:cubicBezTo>
                      <a:pt x="27440" y="30246"/>
                      <a:pt x="27692" y="30714"/>
                      <a:pt x="28160" y="30714"/>
                    </a:cubicBezTo>
                    <a:cubicBezTo>
                      <a:pt x="28880" y="30714"/>
                      <a:pt x="30212" y="29994"/>
                      <a:pt x="32228" y="28590"/>
                    </a:cubicBezTo>
                    <a:lnTo>
                      <a:pt x="33344" y="33343"/>
                    </a:lnTo>
                    <a:cubicBezTo>
                      <a:pt x="31076" y="35178"/>
                      <a:pt x="28952" y="36078"/>
                      <a:pt x="26936" y="36078"/>
                    </a:cubicBezTo>
                    <a:cubicBezTo>
                      <a:pt x="25352" y="36078"/>
                      <a:pt x="24092" y="35502"/>
                      <a:pt x="23192" y="34423"/>
                    </a:cubicBezTo>
                    <a:cubicBezTo>
                      <a:pt x="22292" y="33306"/>
                      <a:pt x="21860" y="31794"/>
                      <a:pt x="21860" y="29851"/>
                    </a:cubicBezTo>
                    <a:cubicBezTo>
                      <a:pt x="21860" y="29346"/>
                      <a:pt x="22112" y="26142"/>
                      <a:pt x="22580" y="20238"/>
                    </a:cubicBezTo>
                    <a:cubicBezTo>
                      <a:pt x="22832" y="16819"/>
                      <a:pt x="22976" y="13974"/>
                      <a:pt x="23048" y="11634"/>
                    </a:cubicBezTo>
                    <a:lnTo>
                      <a:pt x="23048" y="11310"/>
                    </a:lnTo>
                    <a:cubicBezTo>
                      <a:pt x="23048" y="9942"/>
                      <a:pt x="22544" y="9258"/>
                      <a:pt x="21536" y="9258"/>
                    </a:cubicBezTo>
                    <a:cubicBezTo>
                      <a:pt x="20744" y="9258"/>
                      <a:pt x="19592" y="9942"/>
                      <a:pt x="18080" y="11346"/>
                    </a:cubicBezTo>
                    <a:cubicBezTo>
                      <a:pt x="16604" y="12714"/>
                      <a:pt x="14804" y="14910"/>
                      <a:pt x="12788" y="17934"/>
                    </a:cubicBezTo>
                    <a:lnTo>
                      <a:pt x="12788" y="36726"/>
                    </a:lnTo>
                    <a:lnTo>
                      <a:pt x="7100" y="3672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21" name="フリーフォーム: 図形 9820">
                <a:extLst>
                  <a:ext uri="{FF2B5EF4-FFF2-40B4-BE49-F238E27FC236}">
                    <a16:creationId xmlns:a16="http://schemas.microsoft.com/office/drawing/2014/main" id="{5B5363AD-D03E-1FCB-38FB-B54612677026}"/>
                  </a:ext>
                </a:extLst>
              </p:cNvPr>
              <p:cNvSpPr/>
              <p:nvPr/>
            </p:nvSpPr>
            <p:spPr>
              <a:xfrm>
                <a:off x="3612014" y="934415"/>
                <a:ext cx="30132" cy="34703"/>
              </a:xfrm>
              <a:custGeom>
                <a:avLst/>
                <a:gdLst>
                  <a:gd name="connsiteX0" fmla="*/ 13990 w 30132"/>
                  <a:gd name="connsiteY0" fmla="*/ 34566 h 34703"/>
                  <a:gd name="connsiteX1" fmla="*/ 12226 w 30132"/>
                  <a:gd name="connsiteY1" fmla="*/ 29959 h 34703"/>
                  <a:gd name="connsiteX2" fmla="*/ 18958 w 30132"/>
                  <a:gd name="connsiteY2" fmla="*/ 18331 h 34703"/>
                  <a:gd name="connsiteX3" fmla="*/ 18958 w 30132"/>
                  <a:gd name="connsiteY3" fmla="*/ 12318 h 34703"/>
                  <a:gd name="connsiteX4" fmla="*/ 9886 w 30132"/>
                  <a:gd name="connsiteY4" fmla="*/ 12318 h 34703"/>
                  <a:gd name="connsiteX5" fmla="*/ 9886 w 30132"/>
                  <a:gd name="connsiteY5" fmla="*/ 7602 h 34703"/>
                  <a:gd name="connsiteX6" fmla="*/ 18778 w 30132"/>
                  <a:gd name="connsiteY6" fmla="*/ 7602 h 34703"/>
                  <a:gd name="connsiteX7" fmla="*/ 18778 w 30132"/>
                  <a:gd name="connsiteY7" fmla="*/ -137 h 34703"/>
                  <a:gd name="connsiteX8" fmla="*/ 24358 w 30132"/>
                  <a:gd name="connsiteY8" fmla="*/ -137 h 34703"/>
                  <a:gd name="connsiteX9" fmla="*/ 24358 w 30132"/>
                  <a:gd name="connsiteY9" fmla="*/ 7602 h 34703"/>
                  <a:gd name="connsiteX10" fmla="*/ 30298 w 30132"/>
                  <a:gd name="connsiteY10" fmla="*/ 7602 h 34703"/>
                  <a:gd name="connsiteX11" fmla="*/ 30298 w 30132"/>
                  <a:gd name="connsiteY11" fmla="*/ 12318 h 34703"/>
                  <a:gd name="connsiteX12" fmla="*/ 24358 w 30132"/>
                  <a:gd name="connsiteY12" fmla="*/ 12318 h 34703"/>
                  <a:gd name="connsiteX13" fmla="*/ 24358 w 30132"/>
                  <a:gd name="connsiteY13" fmla="*/ 18510 h 34703"/>
                  <a:gd name="connsiteX14" fmla="*/ 13990 w 30132"/>
                  <a:gd name="connsiteY14" fmla="*/ 34566 h 34703"/>
                  <a:gd name="connsiteX15" fmla="*/ 11938 w 30132"/>
                  <a:gd name="connsiteY15" fmla="*/ 20922 h 34703"/>
                  <a:gd name="connsiteX16" fmla="*/ 8014 w 30132"/>
                  <a:gd name="connsiteY16" fmla="*/ 28483 h 34703"/>
                  <a:gd name="connsiteX17" fmla="*/ 6862 w 30132"/>
                  <a:gd name="connsiteY17" fmla="*/ 32658 h 34703"/>
                  <a:gd name="connsiteX18" fmla="*/ 2182 w 30132"/>
                  <a:gd name="connsiteY18" fmla="*/ 32658 h 34703"/>
                  <a:gd name="connsiteX19" fmla="*/ 166 w 30132"/>
                  <a:gd name="connsiteY19" fmla="*/ 17863 h 34703"/>
                  <a:gd name="connsiteX20" fmla="*/ 2290 w 30132"/>
                  <a:gd name="connsiteY20" fmla="*/ 366 h 34703"/>
                  <a:gd name="connsiteX21" fmla="*/ 7618 w 30132"/>
                  <a:gd name="connsiteY21" fmla="*/ 1194 h 34703"/>
                  <a:gd name="connsiteX22" fmla="*/ 5782 w 30132"/>
                  <a:gd name="connsiteY22" fmla="*/ 11130 h 34703"/>
                  <a:gd name="connsiteX23" fmla="*/ 5422 w 30132"/>
                  <a:gd name="connsiteY23" fmla="*/ 17574 h 34703"/>
                  <a:gd name="connsiteX24" fmla="*/ 5710 w 30132"/>
                  <a:gd name="connsiteY24" fmla="*/ 23730 h 34703"/>
                  <a:gd name="connsiteX25" fmla="*/ 8590 w 30132"/>
                  <a:gd name="connsiteY25" fmla="*/ 18475 h 34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30132" h="34703">
                    <a:moveTo>
                      <a:pt x="13990" y="34566"/>
                    </a:moveTo>
                    <a:lnTo>
                      <a:pt x="12226" y="29959"/>
                    </a:lnTo>
                    <a:cubicBezTo>
                      <a:pt x="16690" y="27906"/>
                      <a:pt x="18958" y="24055"/>
                      <a:pt x="18958" y="18331"/>
                    </a:cubicBezTo>
                    <a:lnTo>
                      <a:pt x="18958" y="12318"/>
                    </a:lnTo>
                    <a:lnTo>
                      <a:pt x="9886" y="12318"/>
                    </a:lnTo>
                    <a:lnTo>
                      <a:pt x="9886" y="7602"/>
                    </a:lnTo>
                    <a:lnTo>
                      <a:pt x="18778" y="7602"/>
                    </a:lnTo>
                    <a:lnTo>
                      <a:pt x="18778" y="-137"/>
                    </a:lnTo>
                    <a:lnTo>
                      <a:pt x="24358" y="-137"/>
                    </a:lnTo>
                    <a:lnTo>
                      <a:pt x="24358" y="7602"/>
                    </a:lnTo>
                    <a:lnTo>
                      <a:pt x="30298" y="7602"/>
                    </a:lnTo>
                    <a:lnTo>
                      <a:pt x="30298" y="12318"/>
                    </a:lnTo>
                    <a:lnTo>
                      <a:pt x="24358" y="12318"/>
                    </a:lnTo>
                    <a:lnTo>
                      <a:pt x="24358" y="18510"/>
                    </a:lnTo>
                    <a:cubicBezTo>
                      <a:pt x="24358" y="26790"/>
                      <a:pt x="20902" y="32154"/>
                      <a:pt x="13990" y="34566"/>
                    </a:cubicBezTo>
                    <a:close/>
                    <a:moveTo>
                      <a:pt x="11938" y="20922"/>
                    </a:moveTo>
                    <a:cubicBezTo>
                      <a:pt x="9922" y="24307"/>
                      <a:pt x="8626" y="26826"/>
                      <a:pt x="8014" y="28483"/>
                    </a:cubicBezTo>
                    <a:cubicBezTo>
                      <a:pt x="7402" y="30103"/>
                      <a:pt x="7006" y="31507"/>
                      <a:pt x="6862" y="32658"/>
                    </a:cubicBezTo>
                    <a:lnTo>
                      <a:pt x="2182" y="32658"/>
                    </a:lnTo>
                    <a:cubicBezTo>
                      <a:pt x="850" y="27943"/>
                      <a:pt x="166" y="23010"/>
                      <a:pt x="166" y="17863"/>
                    </a:cubicBezTo>
                    <a:cubicBezTo>
                      <a:pt x="166" y="12642"/>
                      <a:pt x="886" y="6810"/>
                      <a:pt x="2290" y="366"/>
                    </a:cubicBezTo>
                    <a:lnTo>
                      <a:pt x="7618" y="1194"/>
                    </a:lnTo>
                    <a:cubicBezTo>
                      <a:pt x="6646" y="5587"/>
                      <a:pt x="6034" y="8863"/>
                      <a:pt x="5782" y="11130"/>
                    </a:cubicBezTo>
                    <a:cubicBezTo>
                      <a:pt x="5530" y="13363"/>
                      <a:pt x="5422" y="15523"/>
                      <a:pt x="5422" y="17574"/>
                    </a:cubicBezTo>
                    <a:cubicBezTo>
                      <a:pt x="5422" y="19951"/>
                      <a:pt x="5530" y="21967"/>
                      <a:pt x="5710" y="23730"/>
                    </a:cubicBezTo>
                    <a:cubicBezTo>
                      <a:pt x="6322" y="22542"/>
                      <a:pt x="7294" y="20778"/>
                      <a:pt x="8590" y="18475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22" name="フリーフォーム: 図形 9821">
                <a:extLst>
                  <a:ext uri="{FF2B5EF4-FFF2-40B4-BE49-F238E27FC236}">
                    <a16:creationId xmlns:a16="http://schemas.microsoft.com/office/drawing/2014/main" id="{EDEDC765-54E2-4AEF-31C8-3524E093FB44}"/>
                  </a:ext>
                </a:extLst>
              </p:cNvPr>
              <p:cNvSpPr/>
              <p:nvPr/>
            </p:nvSpPr>
            <p:spPr>
              <a:xfrm>
                <a:off x="3782978" y="929303"/>
                <a:ext cx="32400" cy="34524"/>
              </a:xfrm>
              <a:custGeom>
                <a:avLst/>
                <a:gdLst>
                  <a:gd name="connsiteX0" fmla="*/ 5939 w 32400"/>
                  <a:gd name="connsiteY0" fmla="*/ 26790 h 34524"/>
                  <a:gd name="connsiteX1" fmla="*/ 1727 w 32400"/>
                  <a:gd name="connsiteY1" fmla="*/ 24991 h 34524"/>
                  <a:gd name="connsiteX2" fmla="*/ 179 w 32400"/>
                  <a:gd name="connsiteY2" fmla="*/ 20563 h 34524"/>
                  <a:gd name="connsiteX3" fmla="*/ 2483 w 32400"/>
                  <a:gd name="connsiteY3" fmla="*/ 14226 h 34524"/>
                  <a:gd name="connsiteX4" fmla="*/ 7955 w 32400"/>
                  <a:gd name="connsiteY4" fmla="*/ 11598 h 34524"/>
                  <a:gd name="connsiteX5" fmla="*/ 8819 w 32400"/>
                  <a:gd name="connsiteY5" fmla="*/ 11670 h 34524"/>
                  <a:gd name="connsiteX6" fmla="*/ 8855 w 32400"/>
                  <a:gd name="connsiteY6" fmla="*/ 9654 h 34524"/>
                  <a:gd name="connsiteX7" fmla="*/ 1187 w 32400"/>
                  <a:gd name="connsiteY7" fmla="*/ 9654 h 34524"/>
                  <a:gd name="connsiteX8" fmla="*/ 1187 w 32400"/>
                  <a:gd name="connsiteY8" fmla="*/ 5082 h 34524"/>
                  <a:gd name="connsiteX9" fmla="*/ 8783 w 32400"/>
                  <a:gd name="connsiteY9" fmla="*/ 5082 h 34524"/>
                  <a:gd name="connsiteX10" fmla="*/ 8783 w 32400"/>
                  <a:gd name="connsiteY10" fmla="*/ -138 h 34524"/>
                  <a:gd name="connsiteX11" fmla="*/ 13967 w 32400"/>
                  <a:gd name="connsiteY11" fmla="*/ -138 h 34524"/>
                  <a:gd name="connsiteX12" fmla="*/ 13967 w 32400"/>
                  <a:gd name="connsiteY12" fmla="*/ 5082 h 34524"/>
                  <a:gd name="connsiteX13" fmla="*/ 20267 w 32400"/>
                  <a:gd name="connsiteY13" fmla="*/ 5082 h 34524"/>
                  <a:gd name="connsiteX14" fmla="*/ 20267 w 32400"/>
                  <a:gd name="connsiteY14" fmla="*/ 9654 h 34524"/>
                  <a:gd name="connsiteX15" fmla="*/ 13967 w 32400"/>
                  <a:gd name="connsiteY15" fmla="*/ 9654 h 34524"/>
                  <a:gd name="connsiteX16" fmla="*/ 13967 w 32400"/>
                  <a:gd name="connsiteY16" fmla="*/ 17250 h 34524"/>
                  <a:gd name="connsiteX17" fmla="*/ 12527 w 32400"/>
                  <a:gd name="connsiteY17" fmla="*/ 22758 h 34524"/>
                  <a:gd name="connsiteX18" fmla="*/ 11195 w 32400"/>
                  <a:gd name="connsiteY18" fmla="*/ 25710 h 34524"/>
                  <a:gd name="connsiteX19" fmla="*/ 10835 w 32400"/>
                  <a:gd name="connsiteY19" fmla="*/ 27510 h 34524"/>
                  <a:gd name="connsiteX20" fmla="*/ 15515 w 32400"/>
                  <a:gd name="connsiteY20" fmla="*/ 29707 h 34524"/>
                  <a:gd name="connsiteX21" fmla="*/ 20843 w 32400"/>
                  <a:gd name="connsiteY21" fmla="*/ 29167 h 34524"/>
                  <a:gd name="connsiteX22" fmla="*/ 22715 w 32400"/>
                  <a:gd name="connsiteY22" fmla="*/ 26539 h 34524"/>
                  <a:gd name="connsiteX23" fmla="*/ 22715 w 32400"/>
                  <a:gd name="connsiteY23" fmla="*/ 26250 h 34524"/>
                  <a:gd name="connsiteX24" fmla="*/ 20483 w 32400"/>
                  <a:gd name="connsiteY24" fmla="*/ 16782 h 34524"/>
                  <a:gd name="connsiteX25" fmla="*/ 24947 w 32400"/>
                  <a:gd name="connsiteY25" fmla="*/ 15090 h 34524"/>
                  <a:gd name="connsiteX26" fmla="*/ 27863 w 32400"/>
                  <a:gd name="connsiteY26" fmla="*/ 27079 h 34524"/>
                  <a:gd name="connsiteX27" fmla="*/ 26675 w 32400"/>
                  <a:gd name="connsiteY27" fmla="*/ 31290 h 34524"/>
                  <a:gd name="connsiteX28" fmla="*/ 23255 w 32400"/>
                  <a:gd name="connsiteY28" fmla="*/ 33630 h 34524"/>
                  <a:gd name="connsiteX29" fmla="*/ 16703 w 32400"/>
                  <a:gd name="connsiteY29" fmla="*/ 34386 h 34524"/>
                  <a:gd name="connsiteX30" fmla="*/ 15371 w 32400"/>
                  <a:gd name="connsiteY30" fmla="*/ 34386 h 34524"/>
                  <a:gd name="connsiteX31" fmla="*/ 5759 w 32400"/>
                  <a:gd name="connsiteY31" fmla="*/ 28375 h 34524"/>
                  <a:gd name="connsiteX32" fmla="*/ 5939 w 32400"/>
                  <a:gd name="connsiteY32" fmla="*/ 26755 h 34524"/>
                  <a:gd name="connsiteX33" fmla="*/ 8927 w 32400"/>
                  <a:gd name="connsiteY33" fmla="*/ 16242 h 34524"/>
                  <a:gd name="connsiteX34" fmla="*/ 7991 w 32400"/>
                  <a:gd name="connsiteY34" fmla="*/ 15811 h 34524"/>
                  <a:gd name="connsiteX35" fmla="*/ 5831 w 32400"/>
                  <a:gd name="connsiteY35" fmla="*/ 17250 h 34524"/>
                  <a:gd name="connsiteX36" fmla="*/ 4967 w 32400"/>
                  <a:gd name="connsiteY36" fmla="*/ 20526 h 34524"/>
                  <a:gd name="connsiteX37" fmla="*/ 6479 w 32400"/>
                  <a:gd name="connsiteY37" fmla="*/ 22218 h 34524"/>
                  <a:gd name="connsiteX38" fmla="*/ 8279 w 32400"/>
                  <a:gd name="connsiteY38" fmla="*/ 20851 h 34524"/>
                  <a:gd name="connsiteX39" fmla="*/ 8927 w 32400"/>
                  <a:gd name="connsiteY39" fmla="*/ 17322 h 34524"/>
                  <a:gd name="connsiteX40" fmla="*/ 32579 w 32400"/>
                  <a:gd name="connsiteY40" fmla="*/ 14874 h 34524"/>
                  <a:gd name="connsiteX41" fmla="*/ 27971 w 32400"/>
                  <a:gd name="connsiteY41" fmla="*/ 17359 h 34524"/>
                  <a:gd name="connsiteX42" fmla="*/ 25055 w 32400"/>
                  <a:gd name="connsiteY42" fmla="*/ 10878 h 34524"/>
                  <a:gd name="connsiteX43" fmla="*/ 20375 w 32400"/>
                  <a:gd name="connsiteY43" fmla="*/ 3787 h 34524"/>
                  <a:gd name="connsiteX44" fmla="*/ 23975 w 32400"/>
                  <a:gd name="connsiteY44" fmla="*/ 763 h 34524"/>
                  <a:gd name="connsiteX45" fmla="*/ 28979 w 32400"/>
                  <a:gd name="connsiteY45" fmla="*/ 7422 h 34524"/>
                  <a:gd name="connsiteX46" fmla="*/ 32579 w 32400"/>
                  <a:gd name="connsiteY46" fmla="*/ 14874 h 34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32400" h="34524">
                    <a:moveTo>
                      <a:pt x="5939" y="26790"/>
                    </a:moveTo>
                    <a:cubicBezTo>
                      <a:pt x="4139" y="26683"/>
                      <a:pt x="2735" y="26106"/>
                      <a:pt x="1727" y="24991"/>
                    </a:cubicBezTo>
                    <a:cubicBezTo>
                      <a:pt x="683" y="23910"/>
                      <a:pt x="179" y="22435"/>
                      <a:pt x="179" y="20563"/>
                    </a:cubicBezTo>
                    <a:cubicBezTo>
                      <a:pt x="179" y="18114"/>
                      <a:pt x="935" y="15991"/>
                      <a:pt x="2483" y="14226"/>
                    </a:cubicBezTo>
                    <a:cubicBezTo>
                      <a:pt x="3995" y="12499"/>
                      <a:pt x="5795" y="11598"/>
                      <a:pt x="7955" y="11598"/>
                    </a:cubicBezTo>
                    <a:cubicBezTo>
                      <a:pt x="8207" y="11598"/>
                      <a:pt x="8495" y="11635"/>
                      <a:pt x="8819" y="11670"/>
                    </a:cubicBezTo>
                    <a:lnTo>
                      <a:pt x="8855" y="9654"/>
                    </a:lnTo>
                    <a:lnTo>
                      <a:pt x="1187" y="9654"/>
                    </a:lnTo>
                    <a:lnTo>
                      <a:pt x="1187" y="5082"/>
                    </a:lnTo>
                    <a:lnTo>
                      <a:pt x="8783" y="5082"/>
                    </a:lnTo>
                    <a:lnTo>
                      <a:pt x="8783" y="-138"/>
                    </a:lnTo>
                    <a:lnTo>
                      <a:pt x="13967" y="-138"/>
                    </a:lnTo>
                    <a:lnTo>
                      <a:pt x="13967" y="5082"/>
                    </a:lnTo>
                    <a:lnTo>
                      <a:pt x="20267" y="5082"/>
                    </a:lnTo>
                    <a:lnTo>
                      <a:pt x="20267" y="9654"/>
                    </a:lnTo>
                    <a:lnTo>
                      <a:pt x="13967" y="9654"/>
                    </a:lnTo>
                    <a:lnTo>
                      <a:pt x="13967" y="17250"/>
                    </a:lnTo>
                    <a:cubicBezTo>
                      <a:pt x="13967" y="19122"/>
                      <a:pt x="13463" y="20959"/>
                      <a:pt x="12527" y="22758"/>
                    </a:cubicBezTo>
                    <a:cubicBezTo>
                      <a:pt x="11879" y="24018"/>
                      <a:pt x="11447" y="25026"/>
                      <a:pt x="11195" y="25710"/>
                    </a:cubicBezTo>
                    <a:cubicBezTo>
                      <a:pt x="10943" y="26394"/>
                      <a:pt x="10835" y="27007"/>
                      <a:pt x="10835" y="27510"/>
                    </a:cubicBezTo>
                    <a:cubicBezTo>
                      <a:pt x="10835" y="28986"/>
                      <a:pt x="12383" y="29707"/>
                      <a:pt x="15515" y="29707"/>
                    </a:cubicBezTo>
                    <a:cubicBezTo>
                      <a:pt x="17891" y="29707"/>
                      <a:pt x="19691" y="29526"/>
                      <a:pt x="20843" y="29167"/>
                    </a:cubicBezTo>
                    <a:cubicBezTo>
                      <a:pt x="22031" y="28771"/>
                      <a:pt x="22643" y="27906"/>
                      <a:pt x="22715" y="26539"/>
                    </a:cubicBezTo>
                    <a:lnTo>
                      <a:pt x="22715" y="26250"/>
                    </a:lnTo>
                    <a:cubicBezTo>
                      <a:pt x="22715" y="23731"/>
                      <a:pt x="21959" y="20563"/>
                      <a:pt x="20483" y="16782"/>
                    </a:cubicBezTo>
                    <a:lnTo>
                      <a:pt x="24947" y="15090"/>
                    </a:lnTo>
                    <a:cubicBezTo>
                      <a:pt x="26891" y="19050"/>
                      <a:pt x="27863" y="23082"/>
                      <a:pt x="27863" y="27079"/>
                    </a:cubicBezTo>
                    <a:cubicBezTo>
                      <a:pt x="27863" y="28806"/>
                      <a:pt x="27467" y="30210"/>
                      <a:pt x="26675" y="31290"/>
                    </a:cubicBezTo>
                    <a:cubicBezTo>
                      <a:pt x="25919" y="32370"/>
                      <a:pt x="24767" y="33162"/>
                      <a:pt x="23255" y="33630"/>
                    </a:cubicBezTo>
                    <a:cubicBezTo>
                      <a:pt x="21779" y="34063"/>
                      <a:pt x="19583" y="34314"/>
                      <a:pt x="16703" y="34386"/>
                    </a:cubicBezTo>
                    <a:lnTo>
                      <a:pt x="15371" y="34386"/>
                    </a:lnTo>
                    <a:cubicBezTo>
                      <a:pt x="8963" y="34386"/>
                      <a:pt x="5759" y="32370"/>
                      <a:pt x="5759" y="28375"/>
                    </a:cubicBezTo>
                    <a:cubicBezTo>
                      <a:pt x="5759" y="27906"/>
                      <a:pt x="5831" y="27367"/>
                      <a:pt x="5939" y="26755"/>
                    </a:cubicBezTo>
                    <a:close/>
                    <a:moveTo>
                      <a:pt x="8927" y="16242"/>
                    </a:moveTo>
                    <a:cubicBezTo>
                      <a:pt x="8783" y="15954"/>
                      <a:pt x="8459" y="15811"/>
                      <a:pt x="7991" y="15811"/>
                    </a:cubicBezTo>
                    <a:cubicBezTo>
                      <a:pt x="7127" y="15811"/>
                      <a:pt x="6407" y="16279"/>
                      <a:pt x="5831" y="17250"/>
                    </a:cubicBezTo>
                    <a:cubicBezTo>
                      <a:pt x="5255" y="18186"/>
                      <a:pt x="4967" y="19303"/>
                      <a:pt x="4967" y="20526"/>
                    </a:cubicBezTo>
                    <a:cubicBezTo>
                      <a:pt x="4967" y="21643"/>
                      <a:pt x="5471" y="22218"/>
                      <a:pt x="6479" y="22218"/>
                    </a:cubicBezTo>
                    <a:cubicBezTo>
                      <a:pt x="7271" y="22218"/>
                      <a:pt x="7847" y="21787"/>
                      <a:pt x="8279" y="20851"/>
                    </a:cubicBezTo>
                    <a:cubicBezTo>
                      <a:pt x="8711" y="19951"/>
                      <a:pt x="8927" y="18763"/>
                      <a:pt x="8927" y="17322"/>
                    </a:cubicBezTo>
                    <a:close/>
                    <a:moveTo>
                      <a:pt x="32579" y="14874"/>
                    </a:moveTo>
                    <a:lnTo>
                      <a:pt x="27971" y="17359"/>
                    </a:lnTo>
                    <a:cubicBezTo>
                      <a:pt x="27107" y="14983"/>
                      <a:pt x="26135" y="12822"/>
                      <a:pt x="25055" y="10878"/>
                    </a:cubicBezTo>
                    <a:cubicBezTo>
                      <a:pt x="23975" y="8898"/>
                      <a:pt x="22427" y="6523"/>
                      <a:pt x="20375" y="3787"/>
                    </a:cubicBezTo>
                    <a:lnTo>
                      <a:pt x="23975" y="763"/>
                    </a:lnTo>
                    <a:cubicBezTo>
                      <a:pt x="25595" y="2419"/>
                      <a:pt x="27251" y="4651"/>
                      <a:pt x="28979" y="7422"/>
                    </a:cubicBezTo>
                    <a:cubicBezTo>
                      <a:pt x="30707" y="10231"/>
                      <a:pt x="31895" y="12678"/>
                      <a:pt x="32579" y="14874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23" name="フリーフォーム: 図形 9822">
                <a:extLst>
                  <a:ext uri="{FF2B5EF4-FFF2-40B4-BE49-F238E27FC236}">
                    <a16:creationId xmlns:a16="http://schemas.microsoft.com/office/drawing/2014/main" id="{CE57ED88-8D07-D83E-6593-BACCF0EFEF93}"/>
                  </a:ext>
                </a:extLst>
              </p:cNvPr>
              <p:cNvSpPr/>
              <p:nvPr/>
            </p:nvSpPr>
            <p:spPr>
              <a:xfrm>
                <a:off x="3221256" y="928151"/>
                <a:ext cx="23860" cy="37656"/>
              </a:xfrm>
              <a:custGeom>
                <a:avLst/>
                <a:gdLst>
                  <a:gd name="connsiteX0" fmla="*/ 6093 w 23860"/>
                  <a:gd name="connsiteY0" fmla="*/ 37482 h 37656"/>
                  <a:gd name="connsiteX1" fmla="*/ 5193 w 23860"/>
                  <a:gd name="connsiteY1" fmla="*/ 32407 h 37656"/>
                  <a:gd name="connsiteX2" fmla="*/ 16241 w 23860"/>
                  <a:gd name="connsiteY2" fmla="*/ 28231 h 37656"/>
                  <a:gd name="connsiteX3" fmla="*/ 19147 w 23860"/>
                  <a:gd name="connsiteY3" fmla="*/ 18726 h 37656"/>
                  <a:gd name="connsiteX4" fmla="*/ 14974 w 23860"/>
                  <a:gd name="connsiteY4" fmla="*/ 7314 h 37656"/>
                  <a:gd name="connsiteX5" fmla="*/ 10449 w 23860"/>
                  <a:gd name="connsiteY5" fmla="*/ 9042 h 37656"/>
                  <a:gd name="connsiteX6" fmla="*/ 6604 w 23860"/>
                  <a:gd name="connsiteY6" fmla="*/ 14766 h 37656"/>
                  <a:gd name="connsiteX7" fmla="*/ 5071 w 23860"/>
                  <a:gd name="connsiteY7" fmla="*/ 23226 h 37656"/>
                  <a:gd name="connsiteX8" fmla="*/ 5229 w 23860"/>
                  <a:gd name="connsiteY8" fmla="*/ 25962 h 37656"/>
                  <a:gd name="connsiteX9" fmla="*/ 891 w 23860"/>
                  <a:gd name="connsiteY9" fmla="*/ 26322 h 37656"/>
                  <a:gd name="connsiteX10" fmla="*/ 135 w 23860"/>
                  <a:gd name="connsiteY10" fmla="*/ 14766 h 37656"/>
                  <a:gd name="connsiteX11" fmla="*/ 1262 w 23860"/>
                  <a:gd name="connsiteY11" fmla="*/ -138 h 37656"/>
                  <a:gd name="connsiteX12" fmla="*/ 5967 w 23860"/>
                  <a:gd name="connsiteY12" fmla="*/ 367 h 37656"/>
                  <a:gd name="connsiteX13" fmla="*/ 4617 w 23860"/>
                  <a:gd name="connsiteY13" fmla="*/ 10014 h 37656"/>
                  <a:gd name="connsiteX14" fmla="*/ 8732 w 23860"/>
                  <a:gd name="connsiteY14" fmla="*/ 4506 h 37656"/>
                  <a:gd name="connsiteX15" fmla="*/ 15115 w 23860"/>
                  <a:gd name="connsiteY15" fmla="*/ 2058 h 37656"/>
                  <a:gd name="connsiteX16" fmla="*/ 21724 w 23860"/>
                  <a:gd name="connsiteY16" fmla="*/ 6343 h 37656"/>
                  <a:gd name="connsiteX17" fmla="*/ 23996 w 23860"/>
                  <a:gd name="connsiteY17" fmla="*/ 18151 h 37656"/>
                  <a:gd name="connsiteX18" fmla="*/ 19496 w 23860"/>
                  <a:gd name="connsiteY18" fmla="*/ 32191 h 37656"/>
                  <a:gd name="connsiteX19" fmla="*/ 6090 w 23860"/>
                  <a:gd name="connsiteY19" fmla="*/ 37518 h 37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3860" h="37656">
                    <a:moveTo>
                      <a:pt x="6093" y="37482"/>
                    </a:moveTo>
                    <a:lnTo>
                      <a:pt x="5193" y="32407"/>
                    </a:lnTo>
                    <a:cubicBezTo>
                      <a:pt x="10622" y="31614"/>
                      <a:pt x="14305" y="30247"/>
                      <a:pt x="16241" y="28231"/>
                    </a:cubicBezTo>
                    <a:cubicBezTo>
                      <a:pt x="18178" y="26250"/>
                      <a:pt x="19147" y="23082"/>
                      <a:pt x="19147" y="18726"/>
                    </a:cubicBezTo>
                    <a:cubicBezTo>
                      <a:pt x="19147" y="11130"/>
                      <a:pt x="17757" y="7314"/>
                      <a:pt x="14974" y="7314"/>
                    </a:cubicBezTo>
                    <a:cubicBezTo>
                      <a:pt x="13498" y="7314"/>
                      <a:pt x="11994" y="7891"/>
                      <a:pt x="10449" y="9042"/>
                    </a:cubicBezTo>
                    <a:cubicBezTo>
                      <a:pt x="8908" y="10159"/>
                      <a:pt x="7627" y="12066"/>
                      <a:pt x="6604" y="14766"/>
                    </a:cubicBezTo>
                    <a:cubicBezTo>
                      <a:pt x="5582" y="17466"/>
                      <a:pt x="5071" y="20274"/>
                      <a:pt x="5071" y="23226"/>
                    </a:cubicBezTo>
                    <a:cubicBezTo>
                      <a:pt x="5071" y="24090"/>
                      <a:pt x="5121" y="25026"/>
                      <a:pt x="5229" y="25962"/>
                    </a:cubicBezTo>
                    <a:lnTo>
                      <a:pt x="891" y="26322"/>
                    </a:lnTo>
                    <a:cubicBezTo>
                      <a:pt x="387" y="22758"/>
                      <a:pt x="135" y="18907"/>
                      <a:pt x="135" y="14766"/>
                    </a:cubicBezTo>
                    <a:cubicBezTo>
                      <a:pt x="135" y="9691"/>
                      <a:pt x="510" y="4723"/>
                      <a:pt x="1262" y="-138"/>
                    </a:cubicBezTo>
                    <a:lnTo>
                      <a:pt x="5967" y="367"/>
                    </a:lnTo>
                    <a:cubicBezTo>
                      <a:pt x="5639" y="2490"/>
                      <a:pt x="5189" y="5731"/>
                      <a:pt x="4617" y="10014"/>
                    </a:cubicBezTo>
                    <a:cubicBezTo>
                      <a:pt x="5395" y="7962"/>
                      <a:pt x="6766" y="6127"/>
                      <a:pt x="8732" y="4506"/>
                    </a:cubicBezTo>
                    <a:cubicBezTo>
                      <a:pt x="10694" y="2851"/>
                      <a:pt x="12821" y="2058"/>
                      <a:pt x="15115" y="2058"/>
                    </a:cubicBezTo>
                    <a:cubicBezTo>
                      <a:pt x="18020" y="2058"/>
                      <a:pt x="20223" y="3498"/>
                      <a:pt x="21724" y="6343"/>
                    </a:cubicBezTo>
                    <a:cubicBezTo>
                      <a:pt x="23240" y="9223"/>
                      <a:pt x="23996" y="13183"/>
                      <a:pt x="23996" y="18151"/>
                    </a:cubicBezTo>
                    <a:cubicBezTo>
                      <a:pt x="23996" y="24558"/>
                      <a:pt x="22495" y="29239"/>
                      <a:pt x="19496" y="32191"/>
                    </a:cubicBezTo>
                    <a:cubicBezTo>
                      <a:pt x="16508" y="35178"/>
                      <a:pt x="12040" y="36942"/>
                      <a:pt x="6090" y="37518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24" name="フリーフォーム: 図形 9823">
                <a:extLst>
                  <a:ext uri="{FF2B5EF4-FFF2-40B4-BE49-F238E27FC236}">
                    <a16:creationId xmlns:a16="http://schemas.microsoft.com/office/drawing/2014/main" id="{078534EE-E0F5-9503-30AE-ED3B6B50572D}"/>
                  </a:ext>
                </a:extLst>
              </p:cNvPr>
              <p:cNvSpPr/>
              <p:nvPr/>
            </p:nvSpPr>
            <p:spPr>
              <a:xfrm>
                <a:off x="2152314" y="928799"/>
                <a:ext cx="33213" cy="35423"/>
              </a:xfrm>
              <a:custGeom>
                <a:avLst/>
                <a:gdLst>
                  <a:gd name="connsiteX0" fmla="*/ 33267 w 33213"/>
                  <a:gd name="connsiteY0" fmla="*/ 28986 h 35423"/>
                  <a:gd name="connsiteX1" fmla="*/ 30462 w 33213"/>
                  <a:gd name="connsiteY1" fmla="*/ 33702 h 35423"/>
                  <a:gd name="connsiteX2" fmla="*/ 25509 w 33213"/>
                  <a:gd name="connsiteY2" fmla="*/ 29094 h 35423"/>
                  <a:gd name="connsiteX3" fmla="*/ 23503 w 33213"/>
                  <a:gd name="connsiteY3" fmla="*/ 33702 h 35423"/>
                  <a:gd name="connsiteX4" fmla="*/ 16750 w 33213"/>
                  <a:gd name="connsiteY4" fmla="*/ 35286 h 35423"/>
                  <a:gd name="connsiteX5" fmla="*/ 10774 w 33213"/>
                  <a:gd name="connsiteY5" fmla="*/ 33450 h 35423"/>
                  <a:gd name="connsiteX6" fmla="*/ 8340 w 33213"/>
                  <a:gd name="connsiteY6" fmla="*/ 28410 h 35423"/>
                  <a:gd name="connsiteX7" fmla="*/ 10734 w 33213"/>
                  <a:gd name="connsiteY7" fmla="*/ 23262 h 35423"/>
                  <a:gd name="connsiteX8" fmla="*/ 16422 w 33213"/>
                  <a:gd name="connsiteY8" fmla="*/ 21246 h 35423"/>
                  <a:gd name="connsiteX9" fmla="*/ 19860 w 33213"/>
                  <a:gd name="connsiteY9" fmla="*/ 21498 h 35423"/>
                  <a:gd name="connsiteX10" fmla="*/ 19860 w 33213"/>
                  <a:gd name="connsiteY10" fmla="*/ 12354 h 35423"/>
                  <a:gd name="connsiteX11" fmla="*/ 9240 w 33213"/>
                  <a:gd name="connsiteY11" fmla="*/ 12354 h 35423"/>
                  <a:gd name="connsiteX12" fmla="*/ 9240 w 33213"/>
                  <a:gd name="connsiteY12" fmla="*/ 7278 h 35423"/>
                  <a:gd name="connsiteX13" fmla="*/ 19860 w 33213"/>
                  <a:gd name="connsiteY13" fmla="*/ 7278 h 35423"/>
                  <a:gd name="connsiteX14" fmla="*/ 19860 w 33213"/>
                  <a:gd name="connsiteY14" fmla="*/ -138 h 35423"/>
                  <a:gd name="connsiteX15" fmla="*/ 25552 w 33213"/>
                  <a:gd name="connsiteY15" fmla="*/ -138 h 35423"/>
                  <a:gd name="connsiteX16" fmla="*/ 25552 w 33213"/>
                  <a:gd name="connsiteY16" fmla="*/ 7278 h 35423"/>
                  <a:gd name="connsiteX17" fmla="*/ 31650 w 33213"/>
                  <a:gd name="connsiteY17" fmla="*/ 7278 h 35423"/>
                  <a:gd name="connsiteX18" fmla="*/ 31650 w 33213"/>
                  <a:gd name="connsiteY18" fmla="*/ 12354 h 35423"/>
                  <a:gd name="connsiteX19" fmla="*/ 25552 w 33213"/>
                  <a:gd name="connsiteY19" fmla="*/ 12354 h 35423"/>
                  <a:gd name="connsiteX20" fmla="*/ 25552 w 33213"/>
                  <a:gd name="connsiteY20" fmla="*/ 23262 h 35423"/>
                  <a:gd name="connsiteX21" fmla="*/ 33267 w 33213"/>
                  <a:gd name="connsiteY21" fmla="*/ 28986 h 35423"/>
                  <a:gd name="connsiteX22" fmla="*/ 19860 w 33213"/>
                  <a:gd name="connsiteY22" fmla="*/ 27834 h 35423"/>
                  <a:gd name="connsiteX23" fmla="*/ 19860 w 33213"/>
                  <a:gd name="connsiteY23" fmla="*/ 26394 h 35423"/>
                  <a:gd name="connsiteX24" fmla="*/ 16689 w 33213"/>
                  <a:gd name="connsiteY24" fmla="*/ 25782 h 35423"/>
                  <a:gd name="connsiteX25" fmla="*/ 14684 w 33213"/>
                  <a:gd name="connsiteY25" fmla="*/ 26466 h 35423"/>
                  <a:gd name="connsiteX26" fmla="*/ 13805 w 33213"/>
                  <a:gd name="connsiteY26" fmla="*/ 28158 h 35423"/>
                  <a:gd name="connsiteX27" fmla="*/ 14705 w 33213"/>
                  <a:gd name="connsiteY27" fmla="*/ 29850 h 35423"/>
                  <a:gd name="connsiteX28" fmla="*/ 16833 w 33213"/>
                  <a:gd name="connsiteY28" fmla="*/ 30426 h 35423"/>
                  <a:gd name="connsiteX29" fmla="*/ 19860 w 33213"/>
                  <a:gd name="connsiteY29" fmla="*/ 27834 h 35423"/>
                  <a:gd name="connsiteX30" fmla="*/ 8095 w 33213"/>
                  <a:gd name="connsiteY30" fmla="*/ 1014 h 35423"/>
                  <a:gd name="connsiteX31" fmla="*/ 5579 w 33213"/>
                  <a:gd name="connsiteY31" fmla="*/ 16782 h 35423"/>
                  <a:gd name="connsiteX32" fmla="*/ 7318 w 33213"/>
                  <a:gd name="connsiteY32" fmla="*/ 33990 h 35423"/>
                  <a:gd name="connsiteX33" fmla="*/ 1752 w 33213"/>
                  <a:gd name="connsiteY33" fmla="*/ 35178 h 35423"/>
                  <a:gd name="connsiteX34" fmla="*/ 53 w 33213"/>
                  <a:gd name="connsiteY34" fmla="*/ 18258 h 35423"/>
                  <a:gd name="connsiteX35" fmla="*/ 2364 w 33213"/>
                  <a:gd name="connsiteY35" fmla="*/ 222 h 354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3213" h="35423">
                    <a:moveTo>
                      <a:pt x="33267" y="28986"/>
                    </a:moveTo>
                    <a:lnTo>
                      <a:pt x="30462" y="33702"/>
                    </a:lnTo>
                    <a:cubicBezTo>
                      <a:pt x="28770" y="31830"/>
                      <a:pt x="27118" y="30282"/>
                      <a:pt x="25509" y="29094"/>
                    </a:cubicBezTo>
                    <a:cubicBezTo>
                      <a:pt x="25386" y="31146"/>
                      <a:pt x="24720" y="32658"/>
                      <a:pt x="23503" y="33702"/>
                    </a:cubicBezTo>
                    <a:cubicBezTo>
                      <a:pt x="22305" y="34782"/>
                      <a:pt x="20051" y="35286"/>
                      <a:pt x="16750" y="35286"/>
                    </a:cubicBezTo>
                    <a:cubicBezTo>
                      <a:pt x="14392" y="35286"/>
                      <a:pt x="12397" y="34674"/>
                      <a:pt x="10774" y="33450"/>
                    </a:cubicBezTo>
                    <a:cubicBezTo>
                      <a:pt x="9154" y="32190"/>
                      <a:pt x="8340" y="30534"/>
                      <a:pt x="8340" y="28410"/>
                    </a:cubicBezTo>
                    <a:cubicBezTo>
                      <a:pt x="8340" y="26286"/>
                      <a:pt x="9139" y="24594"/>
                      <a:pt x="10734" y="23262"/>
                    </a:cubicBezTo>
                    <a:cubicBezTo>
                      <a:pt x="12333" y="21930"/>
                      <a:pt x="14226" y="21246"/>
                      <a:pt x="16422" y="21246"/>
                    </a:cubicBezTo>
                    <a:cubicBezTo>
                      <a:pt x="17394" y="21246"/>
                      <a:pt x="18539" y="21318"/>
                      <a:pt x="19860" y="21498"/>
                    </a:cubicBezTo>
                    <a:lnTo>
                      <a:pt x="19860" y="12354"/>
                    </a:lnTo>
                    <a:lnTo>
                      <a:pt x="9240" y="12354"/>
                    </a:lnTo>
                    <a:lnTo>
                      <a:pt x="9240" y="7278"/>
                    </a:lnTo>
                    <a:lnTo>
                      <a:pt x="19860" y="7278"/>
                    </a:lnTo>
                    <a:lnTo>
                      <a:pt x="19860" y="-138"/>
                    </a:lnTo>
                    <a:lnTo>
                      <a:pt x="25552" y="-138"/>
                    </a:lnTo>
                    <a:lnTo>
                      <a:pt x="25552" y="7278"/>
                    </a:lnTo>
                    <a:lnTo>
                      <a:pt x="31650" y="7278"/>
                    </a:lnTo>
                    <a:lnTo>
                      <a:pt x="31650" y="12354"/>
                    </a:lnTo>
                    <a:lnTo>
                      <a:pt x="25552" y="12354"/>
                    </a:lnTo>
                    <a:lnTo>
                      <a:pt x="25552" y="23262"/>
                    </a:lnTo>
                    <a:cubicBezTo>
                      <a:pt x="28047" y="24522"/>
                      <a:pt x="30621" y="26430"/>
                      <a:pt x="33267" y="28986"/>
                    </a:cubicBezTo>
                    <a:close/>
                    <a:moveTo>
                      <a:pt x="19860" y="27834"/>
                    </a:moveTo>
                    <a:lnTo>
                      <a:pt x="19860" y="26394"/>
                    </a:lnTo>
                    <a:cubicBezTo>
                      <a:pt x="18960" y="25998"/>
                      <a:pt x="17905" y="25782"/>
                      <a:pt x="16689" y="25782"/>
                    </a:cubicBezTo>
                    <a:cubicBezTo>
                      <a:pt x="15940" y="25782"/>
                      <a:pt x="15270" y="25998"/>
                      <a:pt x="14684" y="26466"/>
                    </a:cubicBezTo>
                    <a:cubicBezTo>
                      <a:pt x="14097" y="26898"/>
                      <a:pt x="13805" y="27474"/>
                      <a:pt x="13805" y="28158"/>
                    </a:cubicBezTo>
                    <a:cubicBezTo>
                      <a:pt x="13805" y="28878"/>
                      <a:pt x="14104" y="29454"/>
                      <a:pt x="14705" y="29850"/>
                    </a:cubicBezTo>
                    <a:cubicBezTo>
                      <a:pt x="15317" y="30246"/>
                      <a:pt x="16026" y="30426"/>
                      <a:pt x="16833" y="30426"/>
                    </a:cubicBezTo>
                    <a:cubicBezTo>
                      <a:pt x="18852" y="30426"/>
                      <a:pt x="19860" y="29562"/>
                      <a:pt x="19860" y="27834"/>
                    </a:cubicBezTo>
                    <a:close/>
                    <a:moveTo>
                      <a:pt x="8095" y="1014"/>
                    </a:moveTo>
                    <a:cubicBezTo>
                      <a:pt x="6418" y="7098"/>
                      <a:pt x="5579" y="12354"/>
                      <a:pt x="5579" y="16782"/>
                    </a:cubicBezTo>
                    <a:cubicBezTo>
                      <a:pt x="5579" y="22614"/>
                      <a:pt x="6159" y="28338"/>
                      <a:pt x="7318" y="33990"/>
                    </a:cubicBezTo>
                    <a:lnTo>
                      <a:pt x="1752" y="35178"/>
                    </a:lnTo>
                    <a:cubicBezTo>
                      <a:pt x="618" y="29382"/>
                      <a:pt x="53" y="23766"/>
                      <a:pt x="53" y="18258"/>
                    </a:cubicBezTo>
                    <a:cubicBezTo>
                      <a:pt x="53" y="12570"/>
                      <a:pt x="823" y="6558"/>
                      <a:pt x="2364" y="222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25" name="フリーフォーム: 図形 9824">
                <a:extLst>
                  <a:ext uri="{FF2B5EF4-FFF2-40B4-BE49-F238E27FC236}">
                    <a16:creationId xmlns:a16="http://schemas.microsoft.com/office/drawing/2014/main" id="{61D7F673-BF7E-48C2-DF8E-1B33288CDDB0}"/>
                  </a:ext>
                </a:extLst>
              </p:cNvPr>
              <p:cNvSpPr/>
              <p:nvPr/>
            </p:nvSpPr>
            <p:spPr>
              <a:xfrm>
                <a:off x="1937027" y="928871"/>
                <a:ext cx="26892" cy="35640"/>
              </a:xfrm>
              <a:custGeom>
                <a:avLst/>
                <a:gdLst>
                  <a:gd name="connsiteX0" fmla="*/ 26928 w 26892"/>
                  <a:gd name="connsiteY0" fmla="*/ 17898 h 35640"/>
                  <a:gd name="connsiteX1" fmla="*/ 20851 w 26892"/>
                  <a:gd name="connsiteY1" fmla="*/ 31362 h 35640"/>
                  <a:gd name="connsiteX2" fmla="*/ 10883 w 26892"/>
                  <a:gd name="connsiteY2" fmla="*/ 35502 h 35640"/>
                  <a:gd name="connsiteX3" fmla="*/ 6261 w 26892"/>
                  <a:gd name="connsiteY3" fmla="*/ 34674 h 35640"/>
                  <a:gd name="connsiteX4" fmla="*/ 3046 w 26892"/>
                  <a:gd name="connsiteY4" fmla="*/ 32442 h 35640"/>
                  <a:gd name="connsiteX5" fmla="*/ 1141 w 26892"/>
                  <a:gd name="connsiteY5" fmla="*/ 29346 h 35640"/>
                  <a:gd name="connsiteX6" fmla="*/ 241 w 26892"/>
                  <a:gd name="connsiteY6" fmla="*/ 25818 h 35640"/>
                  <a:gd name="connsiteX7" fmla="*/ 36 w 26892"/>
                  <a:gd name="connsiteY7" fmla="*/ 20022 h 35640"/>
                  <a:gd name="connsiteX8" fmla="*/ 936 w 26892"/>
                  <a:gd name="connsiteY8" fmla="*/ -138 h 35640"/>
                  <a:gd name="connsiteX9" fmla="*/ 7035 w 26892"/>
                  <a:gd name="connsiteY9" fmla="*/ -138 h 35640"/>
                  <a:gd name="connsiteX10" fmla="*/ 6196 w 26892"/>
                  <a:gd name="connsiteY10" fmla="*/ 19554 h 35640"/>
                  <a:gd name="connsiteX11" fmla="*/ 6358 w 26892"/>
                  <a:gd name="connsiteY11" fmla="*/ 25242 h 35640"/>
                  <a:gd name="connsiteX12" fmla="*/ 7135 w 26892"/>
                  <a:gd name="connsiteY12" fmla="*/ 27582 h 35640"/>
                  <a:gd name="connsiteX13" fmla="*/ 8856 w 26892"/>
                  <a:gd name="connsiteY13" fmla="*/ 29310 h 35640"/>
                  <a:gd name="connsiteX14" fmla="*/ 11617 w 26892"/>
                  <a:gd name="connsiteY14" fmla="*/ 29886 h 35640"/>
                  <a:gd name="connsiteX15" fmla="*/ 17615 w 26892"/>
                  <a:gd name="connsiteY15" fmla="*/ 26538 h 35640"/>
                  <a:gd name="connsiteX16" fmla="*/ 21442 w 26892"/>
                  <a:gd name="connsiteY16" fmla="*/ 15846 h 35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6892" h="35640">
                    <a:moveTo>
                      <a:pt x="26928" y="17898"/>
                    </a:moveTo>
                    <a:cubicBezTo>
                      <a:pt x="25467" y="24126"/>
                      <a:pt x="23443" y="28626"/>
                      <a:pt x="20851" y="31362"/>
                    </a:cubicBezTo>
                    <a:cubicBezTo>
                      <a:pt x="18270" y="34134"/>
                      <a:pt x="14951" y="35502"/>
                      <a:pt x="10883" y="35502"/>
                    </a:cubicBezTo>
                    <a:cubicBezTo>
                      <a:pt x="9123" y="35502"/>
                      <a:pt x="7582" y="35214"/>
                      <a:pt x="6261" y="34674"/>
                    </a:cubicBezTo>
                    <a:cubicBezTo>
                      <a:pt x="4950" y="34134"/>
                      <a:pt x="3877" y="33378"/>
                      <a:pt x="3046" y="32442"/>
                    </a:cubicBezTo>
                    <a:cubicBezTo>
                      <a:pt x="2229" y="31506"/>
                      <a:pt x="1591" y="30462"/>
                      <a:pt x="1141" y="29346"/>
                    </a:cubicBezTo>
                    <a:cubicBezTo>
                      <a:pt x="691" y="28230"/>
                      <a:pt x="393" y="27078"/>
                      <a:pt x="241" y="25818"/>
                    </a:cubicBezTo>
                    <a:cubicBezTo>
                      <a:pt x="105" y="24558"/>
                      <a:pt x="36" y="22614"/>
                      <a:pt x="36" y="20022"/>
                    </a:cubicBezTo>
                    <a:cubicBezTo>
                      <a:pt x="36" y="17142"/>
                      <a:pt x="335" y="10446"/>
                      <a:pt x="936" y="-138"/>
                    </a:cubicBezTo>
                    <a:lnTo>
                      <a:pt x="7035" y="-138"/>
                    </a:lnTo>
                    <a:cubicBezTo>
                      <a:pt x="6477" y="9294"/>
                      <a:pt x="6196" y="15846"/>
                      <a:pt x="6196" y="19554"/>
                    </a:cubicBezTo>
                    <a:cubicBezTo>
                      <a:pt x="6196" y="22542"/>
                      <a:pt x="6250" y="24450"/>
                      <a:pt x="6358" y="25242"/>
                    </a:cubicBezTo>
                    <a:cubicBezTo>
                      <a:pt x="6480" y="26070"/>
                      <a:pt x="6739" y="26826"/>
                      <a:pt x="7135" y="27582"/>
                    </a:cubicBezTo>
                    <a:cubicBezTo>
                      <a:pt x="7546" y="28338"/>
                      <a:pt x="8118" y="28878"/>
                      <a:pt x="8856" y="29310"/>
                    </a:cubicBezTo>
                    <a:cubicBezTo>
                      <a:pt x="9605" y="29706"/>
                      <a:pt x="10527" y="29886"/>
                      <a:pt x="11617" y="29886"/>
                    </a:cubicBezTo>
                    <a:cubicBezTo>
                      <a:pt x="14004" y="29886"/>
                      <a:pt x="16006" y="28770"/>
                      <a:pt x="17615" y="26538"/>
                    </a:cubicBezTo>
                    <a:cubicBezTo>
                      <a:pt x="19224" y="24270"/>
                      <a:pt x="20499" y="20706"/>
                      <a:pt x="21442" y="15846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26" name="フリーフォーム: 図形 9825">
                <a:extLst>
                  <a:ext uri="{FF2B5EF4-FFF2-40B4-BE49-F238E27FC236}">
                    <a16:creationId xmlns:a16="http://schemas.microsoft.com/office/drawing/2014/main" id="{E51FEB71-23B8-0F8C-7CF0-767C65AE5403}"/>
                  </a:ext>
                </a:extLst>
              </p:cNvPr>
              <p:cNvSpPr/>
              <p:nvPr/>
            </p:nvSpPr>
            <p:spPr>
              <a:xfrm>
                <a:off x="1725192" y="928655"/>
                <a:ext cx="25131" cy="35856"/>
              </a:xfrm>
              <a:custGeom>
                <a:avLst/>
                <a:gdLst>
                  <a:gd name="connsiteX0" fmla="*/ 25151 w 25131"/>
                  <a:gd name="connsiteY0" fmla="*/ 35178 h 35856"/>
                  <a:gd name="connsiteX1" fmla="*/ 15817 w 25131"/>
                  <a:gd name="connsiteY1" fmla="*/ 35718 h 35856"/>
                  <a:gd name="connsiteX2" fmla="*/ 7141 w 25131"/>
                  <a:gd name="connsiteY2" fmla="*/ 35142 h 35856"/>
                  <a:gd name="connsiteX3" fmla="*/ 1985 w 25131"/>
                  <a:gd name="connsiteY3" fmla="*/ 32082 h 35856"/>
                  <a:gd name="connsiteX4" fmla="*/ 20 w 25131"/>
                  <a:gd name="connsiteY4" fmla="*/ 26106 h 35856"/>
                  <a:gd name="connsiteX5" fmla="*/ 7713 w 25131"/>
                  <a:gd name="connsiteY5" fmla="*/ 14118 h 35856"/>
                  <a:gd name="connsiteX6" fmla="*/ 7202 w 25131"/>
                  <a:gd name="connsiteY6" fmla="*/ -138 h 35856"/>
                  <a:gd name="connsiteX7" fmla="*/ 12483 w 25131"/>
                  <a:gd name="connsiteY7" fmla="*/ -138 h 35856"/>
                  <a:gd name="connsiteX8" fmla="*/ 12443 w 25131"/>
                  <a:gd name="connsiteY8" fmla="*/ 1698 h 35856"/>
                  <a:gd name="connsiteX9" fmla="*/ 12443 w 25131"/>
                  <a:gd name="connsiteY9" fmla="*/ 2310 h 35856"/>
                  <a:gd name="connsiteX10" fmla="*/ 12670 w 25131"/>
                  <a:gd name="connsiteY10" fmla="*/ 11742 h 35856"/>
                  <a:gd name="connsiteX11" fmla="*/ 23002 w 25131"/>
                  <a:gd name="connsiteY11" fmla="*/ 7350 h 35856"/>
                  <a:gd name="connsiteX12" fmla="*/ 24273 w 25131"/>
                  <a:gd name="connsiteY12" fmla="*/ 12462 h 35856"/>
                  <a:gd name="connsiteX13" fmla="*/ 10031 w 25131"/>
                  <a:gd name="connsiteY13" fmla="*/ 18978 h 35856"/>
                  <a:gd name="connsiteX14" fmla="*/ 5099 w 25131"/>
                  <a:gd name="connsiteY14" fmla="*/ 25962 h 35856"/>
                  <a:gd name="connsiteX15" fmla="*/ 12526 w 25131"/>
                  <a:gd name="connsiteY15" fmla="*/ 30498 h 35856"/>
                  <a:gd name="connsiteX16" fmla="*/ 13959 w 25131"/>
                  <a:gd name="connsiteY16" fmla="*/ 30498 h 35856"/>
                  <a:gd name="connsiteX17" fmla="*/ 24968 w 25131"/>
                  <a:gd name="connsiteY17" fmla="*/ 29634 h 35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5131" h="35856">
                    <a:moveTo>
                      <a:pt x="25151" y="35178"/>
                    </a:moveTo>
                    <a:cubicBezTo>
                      <a:pt x="21915" y="35538"/>
                      <a:pt x="18805" y="35718"/>
                      <a:pt x="15817" y="35718"/>
                    </a:cubicBezTo>
                    <a:cubicBezTo>
                      <a:pt x="11507" y="35718"/>
                      <a:pt x="8613" y="35502"/>
                      <a:pt x="7141" y="35142"/>
                    </a:cubicBezTo>
                    <a:cubicBezTo>
                      <a:pt x="5027" y="34602"/>
                      <a:pt x="3307" y="33594"/>
                      <a:pt x="1985" y="32082"/>
                    </a:cubicBezTo>
                    <a:cubicBezTo>
                      <a:pt x="675" y="30570"/>
                      <a:pt x="20" y="28554"/>
                      <a:pt x="20" y="26106"/>
                    </a:cubicBezTo>
                    <a:cubicBezTo>
                      <a:pt x="20" y="21678"/>
                      <a:pt x="2583" y="17682"/>
                      <a:pt x="7713" y="14118"/>
                    </a:cubicBezTo>
                    <a:cubicBezTo>
                      <a:pt x="7385" y="9402"/>
                      <a:pt x="7216" y="4650"/>
                      <a:pt x="7202" y="-138"/>
                    </a:cubicBezTo>
                    <a:lnTo>
                      <a:pt x="12483" y="-138"/>
                    </a:lnTo>
                    <a:lnTo>
                      <a:pt x="12443" y="1698"/>
                    </a:lnTo>
                    <a:lnTo>
                      <a:pt x="12443" y="2310"/>
                    </a:lnTo>
                    <a:cubicBezTo>
                      <a:pt x="12443" y="5334"/>
                      <a:pt x="12519" y="8502"/>
                      <a:pt x="12670" y="11742"/>
                    </a:cubicBezTo>
                    <a:cubicBezTo>
                      <a:pt x="14989" y="10554"/>
                      <a:pt x="18434" y="9114"/>
                      <a:pt x="23002" y="7350"/>
                    </a:cubicBezTo>
                    <a:lnTo>
                      <a:pt x="24273" y="12462"/>
                    </a:lnTo>
                    <a:cubicBezTo>
                      <a:pt x="18077" y="14622"/>
                      <a:pt x="13333" y="16782"/>
                      <a:pt x="10031" y="18978"/>
                    </a:cubicBezTo>
                    <a:cubicBezTo>
                      <a:pt x="6741" y="21138"/>
                      <a:pt x="5099" y="23478"/>
                      <a:pt x="5099" y="25962"/>
                    </a:cubicBezTo>
                    <a:cubicBezTo>
                      <a:pt x="5099" y="28986"/>
                      <a:pt x="7573" y="30498"/>
                      <a:pt x="12526" y="30498"/>
                    </a:cubicBezTo>
                    <a:lnTo>
                      <a:pt x="13959" y="30498"/>
                    </a:lnTo>
                    <a:cubicBezTo>
                      <a:pt x="17138" y="30498"/>
                      <a:pt x="20806" y="30210"/>
                      <a:pt x="24968" y="29634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27" name="フリーフォーム: 図形 9826">
                <a:extLst>
                  <a:ext uri="{FF2B5EF4-FFF2-40B4-BE49-F238E27FC236}">
                    <a16:creationId xmlns:a16="http://schemas.microsoft.com/office/drawing/2014/main" id="{62010162-986F-DA88-624E-36F64C02BAE8}"/>
                  </a:ext>
                </a:extLst>
              </p:cNvPr>
              <p:cNvSpPr/>
              <p:nvPr/>
            </p:nvSpPr>
            <p:spPr>
              <a:xfrm>
                <a:off x="3477194" y="1129751"/>
                <a:ext cx="16920" cy="47484"/>
              </a:xfrm>
              <a:custGeom>
                <a:avLst/>
                <a:gdLst>
                  <a:gd name="connsiteX0" fmla="*/ 15095 w 16920"/>
                  <a:gd name="connsiteY0" fmla="*/ 11146 h 47484"/>
                  <a:gd name="connsiteX1" fmla="*/ 4511 w 16920"/>
                  <a:gd name="connsiteY1" fmla="*/ 11146 h 47484"/>
                  <a:gd name="connsiteX2" fmla="*/ 4511 w 16920"/>
                  <a:gd name="connsiteY2" fmla="*/ -122 h 47484"/>
                  <a:gd name="connsiteX3" fmla="*/ 15095 w 16920"/>
                  <a:gd name="connsiteY3" fmla="*/ -122 h 47484"/>
                  <a:gd name="connsiteX4" fmla="*/ 17075 w 16920"/>
                  <a:gd name="connsiteY4" fmla="*/ 24502 h 47484"/>
                  <a:gd name="connsiteX5" fmla="*/ 6563 w 16920"/>
                  <a:gd name="connsiteY5" fmla="*/ 47362 h 47484"/>
                  <a:gd name="connsiteX6" fmla="*/ 155 w 16920"/>
                  <a:gd name="connsiteY6" fmla="*/ 47362 h 47484"/>
                  <a:gd name="connsiteX7" fmla="*/ 6131 w 16920"/>
                  <a:gd name="connsiteY7" fmla="*/ 24502 h 47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920" h="47484">
                    <a:moveTo>
                      <a:pt x="15095" y="11146"/>
                    </a:moveTo>
                    <a:lnTo>
                      <a:pt x="4511" y="11146"/>
                    </a:lnTo>
                    <a:lnTo>
                      <a:pt x="4511" y="-122"/>
                    </a:lnTo>
                    <a:lnTo>
                      <a:pt x="15095" y="-122"/>
                    </a:lnTo>
                    <a:close/>
                    <a:moveTo>
                      <a:pt x="17075" y="24502"/>
                    </a:moveTo>
                    <a:lnTo>
                      <a:pt x="6563" y="47362"/>
                    </a:lnTo>
                    <a:lnTo>
                      <a:pt x="155" y="47362"/>
                    </a:lnTo>
                    <a:lnTo>
                      <a:pt x="6131" y="24502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28" name="フリーフォーム: 図形 9827">
                <a:extLst>
                  <a:ext uri="{FF2B5EF4-FFF2-40B4-BE49-F238E27FC236}">
                    <a16:creationId xmlns:a16="http://schemas.microsoft.com/office/drawing/2014/main" id="{ECDC26F8-0501-C865-DFD4-E64CAB9C3A46}"/>
                  </a:ext>
                </a:extLst>
              </p:cNvPr>
              <p:cNvSpPr/>
              <p:nvPr/>
            </p:nvSpPr>
            <p:spPr>
              <a:xfrm>
                <a:off x="3680774" y="1135907"/>
                <a:ext cx="10583" cy="35927"/>
              </a:xfrm>
              <a:custGeom>
                <a:avLst/>
                <a:gdLst>
                  <a:gd name="connsiteX0" fmla="*/ 10754 w 10583"/>
                  <a:gd name="connsiteY0" fmla="*/ 11182 h 35927"/>
                  <a:gd name="connsiteX1" fmla="*/ 170 w 10583"/>
                  <a:gd name="connsiteY1" fmla="*/ 11182 h 35927"/>
                  <a:gd name="connsiteX2" fmla="*/ 170 w 10583"/>
                  <a:gd name="connsiteY2" fmla="*/ -122 h 35927"/>
                  <a:gd name="connsiteX3" fmla="*/ 10754 w 10583"/>
                  <a:gd name="connsiteY3" fmla="*/ -122 h 35927"/>
                  <a:gd name="connsiteX4" fmla="*/ 10754 w 10583"/>
                  <a:gd name="connsiteY4" fmla="*/ 35806 h 35927"/>
                  <a:gd name="connsiteX5" fmla="*/ 170 w 10583"/>
                  <a:gd name="connsiteY5" fmla="*/ 35806 h 35927"/>
                  <a:gd name="connsiteX6" fmla="*/ 170 w 10583"/>
                  <a:gd name="connsiteY6" fmla="*/ 24502 h 35927"/>
                  <a:gd name="connsiteX7" fmla="*/ 10754 w 10583"/>
                  <a:gd name="connsiteY7" fmla="*/ 24502 h 35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583" h="35927">
                    <a:moveTo>
                      <a:pt x="10754" y="11182"/>
                    </a:moveTo>
                    <a:lnTo>
                      <a:pt x="170" y="11182"/>
                    </a:lnTo>
                    <a:lnTo>
                      <a:pt x="170" y="-122"/>
                    </a:lnTo>
                    <a:lnTo>
                      <a:pt x="10754" y="-122"/>
                    </a:lnTo>
                    <a:close/>
                    <a:moveTo>
                      <a:pt x="10754" y="35806"/>
                    </a:moveTo>
                    <a:lnTo>
                      <a:pt x="170" y="35806"/>
                    </a:lnTo>
                    <a:lnTo>
                      <a:pt x="170" y="24502"/>
                    </a:lnTo>
                    <a:lnTo>
                      <a:pt x="10754" y="24502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29" name="フリーフォーム: 図形 9828">
                <a:extLst>
                  <a:ext uri="{FF2B5EF4-FFF2-40B4-BE49-F238E27FC236}">
                    <a16:creationId xmlns:a16="http://schemas.microsoft.com/office/drawing/2014/main" id="{A09D16B5-3BB6-9EE8-FF13-DFF800D9C67D}"/>
                  </a:ext>
                </a:extLst>
              </p:cNvPr>
              <p:cNvSpPr/>
              <p:nvPr/>
            </p:nvSpPr>
            <p:spPr>
              <a:xfrm>
                <a:off x="1620561" y="1138751"/>
                <a:ext cx="30142" cy="30059"/>
              </a:xfrm>
              <a:custGeom>
                <a:avLst/>
                <a:gdLst>
                  <a:gd name="connsiteX0" fmla="*/ 7482 w 30142"/>
                  <a:gd name="connsiteY0" fmla="*/ 29938 h 30059"/>
                  <a:gd name="connsiteX1" fmla="*/ 6643 w 30142"/>
                  <a:gd name="connsiteY1" fmla="*/ 24574 h 30059"/>
                  <a:gd name="connsiteX2" fmla="*/ 16198 w 30142"/>
                  <a:gd name="connsiteY2" fmla="*/ 23422 h 30059"/>
                  <a:gd name="connsiteX3" fmla="*/ 22029 w 30142"/>
                  <a:gd name="connsiteY3" fmla="*/ 20038 h 30059"/>
                  <a:gd name="connsiteX4" fmla="*/ 24222 w 30142"/>
                  <a:gd name="connsiteY4" fmla="*/ 13522 h 30059"/>
                  <a:gd name="connsiteX5" fmla="*/ 22461 w 30142"/>
                  <a:gd name="connsiteY5" fmla="*/ 7366 h 30059"/>
                  <a:gd name="connsiteX6" fmla="*/ 17753 w 30142"/>
                  <a:gd name="connsiteY6" fmla="*/ 5062 h 30059"/>
                  <a:gd name="connsiteX7" fmla="*/ 685 w 30142"/>
                  <a:gd name="connsiteY7" fmla="*/ 8338 h 30059"/>
                  <a:gd name="connsiteX8" fmla="*/ 12 w 30142"/>
                  <a:gd name="connsiteY8" fmla="*/ 2758 h 30059"/>
                  <a:gd name="connsiteX9" fmla="*/ 10571 w 30142"/>
                  <a:gd name="connsiteY9" fmla="*/ 814 h 30059"/>
                  <a:gd name="connsiteX10" fmla="*/ 18307 w 30142"/>
                  <a:gd name="connsiteY10" fmla="*/ -122 h 30059"/>
                  <a:gd name="connsiteX11" fmla="*/ 26922 w 30142"/>
                  <a:gd name="connsiteY11" fmla="*/ 3442 h 30059"/>
                  <a:gd name="connsiteX12" fmla="*/ 30155 w 30142"/>
                  <a:gd name="connsiteY12" fmla="*/ 13306 h 30059"/>
                  <a:gd name="connsiteX13" fmla="*/ 24794 w 30142"/>
                  <a:gd name="connsiteY13" fmla="*/ 25582 h 30059"/>
                  <a:gd name="connsiteX14" fmla="*/ 7482 w 30142"/>
                  <a:gd name="connsiteY14" fmla="*/ 29902 h 30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142" h="30059">
                    <a:moveTo>
                      <a:pt x="7482" y="29938"/>
                    </a:moveTo>
                    <a:lnTo>
                      <a:pt x="6643" y="24574"/>
                    </a:lnTo>
                    <a:cubicBezTo>
                      <a:pt x="10600" y="24394"/>
                      <a:pt x="13785" y="23998"/>
                      <a:pt x="16198" y="23422"/>
                    </a:cubicBezTo>
                    <a:cubicBezTo>
                      <a:pt x="18628" y="22810"/>
                      <a:pt x="20571" y="21694"/>
                      <a:pt x="22029" y="20038"/>
                    </a:cubicBezTo>
                    <a:cubicBezTo>
                      <a:pt x="23491" y="18382"/>
                      <a:pt x="24222" y="16186"/>
                      <a:pt x="24222" y="13522"/>
                    </a:cubicBezTo>
                    <a:cubicBezTo>
                      <a:pt x="24222" y="10930"/>
                      <a:pt x="23635" y="8914"/>
                      <a:pt x="22461" y="7366"/>
                    </a:cubicBezTo>
                    <a:cubicBezTo>
                      <a:pt x="21288" y="5854"/>
                      <a:pt x="19718" y="5062"/>
                      <a:pt x="17753" y="5062"/>
                    </a:cubicBezTo>
                    <a:cubicBezTo>
                      <a:pt x="14819" y="5062"/>
                      <a:pt x="9131" y="6178"/>
                      <a:pt x="685" y="8338"/>
                    </a:cubicBezTo>
                    <a:lnTo>
                      <a:pt x="12" y="2758"/>
                    </a:lnTo>
                    <a:lnTo>
                      <a:pt x="10571" y="814"/>
                    </a:lnTo>
                    <a:cubicBezTo>
                      <a:pt x="13872" y="166"/>
                      <a:pt x="16450" y="-122"/>
                      <a:pt x="18307" y="-122"/>
                    </a:cubicBezTo>
                    <a:cubicBezTo>
                      <a:pt x="21907" y="-122"/>
                      <a:pt x="24780" y="1066"/>
                      <a:pt x="26922" y="3442"/>
                    </a:cubicBezTo>
                    <a:cubicBezTo>
                      <a:pt x="29078" y="5818"/>
                      <a:pt x="30155" y="9094"/>
                      <a:pt x="30155" y="13306"/>
                    </a:cubicBezTo>
                    <a:cubicBezTo>
                      <a:pt x="30155" y="18706"/>
                      <a:pt x="28369" y="22810"/>
                      <a:pt x="24794" y="25582"/>
                    </a:cubicBezTo>
                    <a:cubicBezTo>
                      <a:pt x="21234" y="28354"/>
                      <a:pt x="15463" y="29794"/>
                      <a:pt x="7482" y="29902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30" name="フリーフォーム: 図形 9829">
                <a:extLst>
                  <a:ext uri="{FF2B5EF4-FFF2-40B4-BE49-F238E27FC236}">
                    <a16:creationId xmlns:a16="http://schemas.microsoft.com/office/drawing/2014/main" id="{0325DCFD-97EE-F38A-677B-48C4C9FCDB98}"/>
                  </a:ext>
                </a:extLst>
              </p:cNvPr>
              <p:cNvSpPr/>
              <p:nvPr/>
            </p:nvSpPr>
            <p:spPr>
              <a:xfrm>
                <a:off x="1625274" y="1064303"/>
                <a:ext cx="22834" cy="22788"/>
              </a:xfrm>
              <a:custGeom>
                <a:avLst/>
                <a:gdLst>
                  <a:gd name="connsiteX0" fmla="*/ 5671 w 22834"/>
                  <a:gd name="connsiteY0" fmla="*/ 22661 h 22788"/>
                  <a:gd name="connsiteX1" fmla="*/ 5034 w 22834"/>
                  <a:gd name="connsiteY1" fmla="*/ 18592 h 22788"/>
                  <a:gd name="connsiteX2" fmla="*/ 12274 w 22834"/>
                  <a:gd name="connsiteY2" fmla="*/ 17728 h 22788"/>
                  <a:gd name="connsiteX3" fmla="*/ 16694 w 22834"/>
                  <a:gd name="connsiteY3" fmla="*/ 15172 h 22788"/>
                  <a:gd name="connsiteX4" fmla="*/ 18354 w 22834"/>
                  <a:gd name="connsiteY4" fmla="*/ 10204 h 22788"/>
                  <a:gd name="connsiteX5" fmla="*/ 17018 w 22834"/>
                  <a:gd name="connsiteY5" fmla="*/ 5560 h 22788"/>
                  <a:gd name="connsiteX6" fmla="*/ 13454 w 22834"/>
                  <a:gd name="connsiteY6" fmla="*/ 3832 h 22788"/>
                  <a:gd name="connsiteX7" fmla="*/ 523 w 22834"/>
                  <a:gd name="connsiteY7" fmla="*/ 6316 h 22788"/>
                  <a:gd name="connsiteX8" fmla="*/ 12 w 22834"/>
                  <a:gd name="connsiteY8" fmla="*/ 2068 h 22788"/>
                  <a:gd name="connsiteX9" fmla="*/ 8011 w 22834"/>
                  <a:gd name="connsiteY9" fmla="*/ 592 h 22788"/>
                  <a:gd name="connsiteX10" fmla="*/ 13872 w 22834"/>
                  <a:gd name="connsiteY10" fmla="*/ -128 h 22788"/>
                  <a:gd name="connsiteX11" fmla="*/ 20399 w 22834"/>
                  <a:gd name="connsiteY11" fmla="*/ 2573 h 22788"/>
                  <a:gd name="connsiteX12" fmla="*/ 22847 w 22834"/>
                  <a:gd name="connsiteY12" fmla="*/ 10060 h 22788"/>
                  <a:gd name="connsiteX13" fmla="*/ 18786 w 22834"/>
                  <a:gd name="connsiteY13" fmla="*/ 19348 h 22788"/>
                  <a:gd name="connsiteX14" fmla="*/ 5671 w 22834"/>
                  <a:gd name="connsiteY14" fmla="*/ 22661 h 22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2834" h="22788">
                    <a:moveTo>
                      <a:pt x="5671" y="22661"/>
                    </a:moveTo>
                    <a:lnTo>
                      <a:pt x="5034" y="18592"/>
                    </a:lnTo>
                    <a:cubicBezTo>
                      <a:pt x="8033" y="18448"/>
                      <a:pt x="10445" y="18161"/>
                      <a:pt x="12274" y="17728"/>
                    </a:cubicBezTo>
                    <a:cubicBezTo>
                      <a:pt x="14113" y="17260"/>
                      <a:pt x="15586" y="16396"/>
                      <a:pt x="16694" y="15172"/>
                    </a:cubicBezTo>
                    <a:cubicBezTo>
                      <a:pt x="17800" y="13912"/>
                      <a:pt x="18354" y="12257"/>
                      <a:pt x="18354" y="10204"/>
                    </a:cubicBezTo>
                    <a:cubicBezTo>
                      <a:pt x="18354" y="8260"/>
                      <a:pt x="17907" y="6712"/>
                      <a:pt x="17018" y="5560"/>
                    </a:cubicBezTo>
                    <a:cubicBezTo>
                      <a:pt x="16129" y="4408"/>
                      <a:pt x="14941" y="3832"/>
                      <a:pt x="13454" y="3832"/>
                    </a:cubicBezTo>
                    <a:cubicBezTo>
                      <a:pt x="11230" y="3832"/>
                      <a:pt x="6920" y="4661"/>
                      <a:pt x="523" y="6316"/>
                    </a:cubicBezTo>
                    <a:lnTo>
                      <a:pt x="12" y="2068"/>
                    </a:lnTo>
                    <a:lnTo>
                      <a:pt x="8011" y="592"/>
                    </a:lnTo>
                    <a:cubicBezTo>
                      <a:pt x="10513" y="124"/>
                      <a:pt x="12464" y="-128"/>
                      <a:pt x="13872" y="-128"/>
                    </a:cubicBezTo>
                    <a:cubicBezTo>
                      <a:pt x="16601" y="-128"/>
                      <a:pt x="18775" y="773"/>
                      <a:pt x="20399" y="2573"/>
                    </a:cubicBezTo>
                    <a:cubicBezTo>
                      <a:pt x="22030" y="4372"/>
                      <a:pt x="22847" y="6892"/>
                      <a:pt x="22847" y="10060"/>
                    </a:cubicBezTo>
                    <a:cubicBezTo>
                      <a:pt x="22847" y="14164"/>
                      <a:pt x="21493" y="17260"/>
                      <a:pt x="18786" y="19348"/>
                    </a:cubicBezTo>
                    <a:cubicBezTo>
                      <a:pt x="16090" y="21472"/>
                      <a:pt x="11716" y="22552"/>
                      <a:pt x="5671" y="22661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31" name="フリーフォーム: 図形 9830">
                <a:extLst>
                  <a:ext uri="{FF2B5EF4-FFF2-40B4-BE49-F238E27FC236}">
                    <a16:creationId xmlns:a16="http://schemas.microsoft.com/office/drawing/2014/main" id="{BF6C2FB9-E5C2-90E5-ADAF-F2241A79D249}"/>
                  </a:ext>
                </a:extLst>
              </p:cNvPr>
              <p:cNvSpPr/>
              <p:nvPr/>
            </p:nvSpPr>
            <p:spPr>
              <a:xfrm>
                <a:off x="2476451" y="1138211"/>
                <a:ext cx="26992" cy="32039"/>
              </a:xfrm>
              <a:custGeom>
                <a:avLst/>
                <a:gdLst>
                  <a:gd name="connsiteX0" fmla="*/ 25861 w 26992"/>
                  <a:gd name="connsiteY0" fmla="*/ 4954 h 32039"/>
                  <a:gd name="connsiteX1" fmla="*/ 23489 w 26992"/>
                  <a:gd name="connsiteY1" fmla="*/ 5746 h 32039"/>
                  <a:gd name="connsiteX2" fmla="*/ 21361 w 26992"/>
                  <a:gd name="connsiteY2" fmla="*/ 6754 h 32039"/>
                  <a:gd name="connsiteX3" fmla="*/ 15180 w 26992"/>
                  <a:gd name="connsiteY3" fmla="*/ 10498 h 32039"/>
                  <a:gd name="connsiteX4" fmla="*/ 12131 w 26992"/>
                  <a:gd name="connsiteY4" fmla="*/ 6898 h 32039"/>
                  <a:gd name="connsiteX5" fmla="*/ 15936 w 26992"/>
                  <a:gd name="connsiteY5" fmla="*/ 4666 h 32039"/>
                  <a:gd name="connsiteX6" fmla="*/ 2411 w 26992"/>
                  <a:gd name="connsiteY6" fmla="*/ 5170 h 32039"/>
                  <a:gd name="connsiteX7" fmla="*/ 2267 w 26992"/>
                  <a:gd name="connsiteY7" fmla="*/ 94 h 32039"/>
                  <a:gd name="connsiteX8" fmla="*/ 19986 w 26992"/>
                  <a:gd name="connsiteY8" fmla="*/ -122 h 32039"/>
                  <a:gd name="connsiteX9" fmla="*/ 24346 w 26992"/>
                  <a:gd name="connsiteY9" fmla="*/ -86 h 32039"/>
                  <a:gd name="connsiteX10" fmla="*/ 27071 w 26992"/>
                  <a:gd name="connsiteY10" fmla="*/ 30946 h 32039"/>
                  <a:gd name="connsiteX11" fmla="*/ 15342 w 26992"/>
                  <a:gd name="connsiteY11" fmla="*/ 31918 h 32039"/>
                  <a:gd name="connsiteX12" fmla="*/ 3372 w 26992"/>
                  <a:gd name="connsiteY12" fmla="*/ 29758 h 32039"/>
                  <a:gd name="connsiteX13" fmla="*/ 78 w 26992"/>
                  <a:gd name="connsiteY13" fmla="*/ 23350 h 32039"/>
                  <a:gd name="connsiteX14" fmla="*/ 4621 w 26992"/>
                  <a:gd name="connsiteY14" fmla="*/ 13738 h 32039"/>
                  <a:gd name="connsiteX15" fmla="*/ 8898 w 26992"/>
                  <a:gd name="connsiteY15" fmla="*/ 16762 h 32039"/>
                  <a:gd name="connsiteX16" fmla="*/ 5787 w 26992"/>
                  <a:gd name="connsiteY16" fmla="*/ 22846 h 32039"/>
                  <a:gd name="connsiteX17" fmla="*/ 5971 w 26992"/>
                  <a:gd name="connsiteY17" fmla="*/ 24142 h 32039"/>
                  <a:gd name="connsiteX18" fmla="*/ 6871 w 26992"/>
                  <a:gd name="connsiteY18" fmla="*/ 25258 h 32039"/>
                  <a:gd name="connsiteX19" fmla="*/ 9510 w 26992"/>
                  <a:gd name="connsiteY19" fmla="*/ 26194 h 32039"/>
                  <a:gd name="connsiteX20" fmla="*/ 14381 w 26992"/>
                  <a:gd name="connsiteY20" fmla="*/ 26590 h 32039"/>
                  <a:gd name="connsiteX21" fmla="*/ 15525 w 26992"/>
                  <a:gd name="connsiteY21" fmla="*/ 26590 h 32039"/>
                  <a:gd name="connsiteX22" fmla="*/ 26351 w 26992"/>
                  <a:gd name="connsiteY22" fmla="*/ 25510 h 3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6992" h="32039">
                    <a:moveTo>
                      <a:pt x="25861" y="4954"/>
                    </a:moveTo>
                    <a:cubicBezTo>
                      <a:pt x="25152" y="5098"/>
                      <a:pt x="24360" y="5350"/>
                      <a:pt x="23489" y="5746"/>
                    </a:cubicBezTo>
                    <a:cubicBezTo>
                      <a:pt x="22628" y="6106"/>
                      <a:pt x="21919" y="6430"/>
                      <a:pt x="21361" y="6754"/>
                    </a:cubicBezTo>
                    <a:cubicBezTo>
                      <a:pt x="20799" y="7078"/>
                      <a:pt x="18740" y="8302"/>
                      <a:pt x="15180" y="10498"/>
                    </a:cubicBezTo>
                    <a:lnTo>
                      <a:pt x="12131" y="6898"/>
                    </a:lnTo>
                    <a:cubicBezTo>
                      <a:pt x="12552" y="6682"/>
                      <a:pt x="13823" y="5926"/>
                      <a:pt x="15936" y="4666"/>
                    </a:cubicBezTo>
                    <a:cubicBezTo>
                      <a:pt x="12703" y="4702"/>
                      <a:pt x="8196" y="4882"/>
                      <a:pt x="2411" y="5170"/>
                    </a:cubicBezTo>
                    <a:lnTo>
                      <a:pt x="2267" y="94"/>
                    </a:lnTo>
                    <a:cubicBezTo>
                      <a:pt x="5363" y="-50"/>
                      <a:pt x="11270" y="-122"/>
                      <a:pt x="19986" y="-122"/>
                    </a:cubicBezTo>
                    <a:cubicBezTo>
                      <a:pt x="21995" y="-122"/>
                      <a:pt x="23446" y="-122"/>
                      <a:pt x="24346" y="-86"/>
                    </a:cubicBezTo>
                    <a:close/>
                    <a:moveTo>
                      <a:pt x="27071" y="30946"/>
                    </a:moveTo>
                    <a:cubicBezTo>
                      <a:pt x="22729" y="31594"/>
                      <a:pt x="18823" y="31918"/>
                      <a:pt x="15342" y="31918"/>
                    </a:cubicBezTo>
                    <a:cubicBezTo>
                      <a:pt x="9560" y="31918"/>
                      <a:pt x="5568" y="31198"/>
                      <a:pt x="3372" y="29758"/>
                    </a:cubicBezTo>
                    <a:cubicBezTo>
                      <a:pt x="1176" y="28318"/>
                      <a:pt x="78" y="26194"/>
                      <a:pt x="78" y="23350"/>
                    </a:cubicBezTo>
                    <a:cubicBezTo>
                      <a:pt x="78" y="19786"/>
                      <a:pt x="1593" y="16582"/>
                      <a:pt x="4621" y="13738"/>
                    </a:cubicBezTo>
                    <a:lnTo>
                      <a:pt x="8898" y="16762"/>
                    </a:lnTo>
                    <a:cubicBezTo>
                      <a:pt x="6824" y="19246"/>
                      <a:pt x="5787" y="21262"/>
                      <a:pt x="5787" y="22846"/>
                    </a:cubicBezTo>
                    <a:cubicBezTo>
                      <a:pt x="5787" y="23314"/>
                      <a:pt x="5849" y="23746"/>
                      <a:pt x="5971" y="24142"/>
                    </a:cubicBezTo>
                    <a:cubicBezTo>
                      <a:pt x="6093" y="24502"/>
                      <a:pt x="6392" y="24898"/>
                      <a:pt x="6871" y="25258"/>
                    </a:cubicBezTo>
                    <a:cubicBezTo>
                      <a:pt x="7361" y="25654"/>
                      <a:pt x="8243" y="25978"/>
                      <a:pt x="9510" y="26194"/>
                    </a:cubicBezTo>
                    <a:cubicBezTo>
                      <a:pt x="10791" y="26446"/>
                      <a:pt x="12415" y="26590"/>
                      <a:pt x="14381" y="26590"/>
                    </a:cubicBezTo>
                    <a:lnTo>
                      <a:pt x="15525" y="26590"/>
                    </a:lnTo>
                    <a:cubicBezTo>
                      <a:pt x="18978" y="26590"/>
                      <a:pt x="22589" y="26230"/>
                      <a:pt x="26351" y="25510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32" name="フリーフォーム: 図形 9831">
                <a:extLst>
                  <a:ext uri="{FF2B5EF4-FFF2-40B4-BE49-F238E27FC236}">
                    <a16:creationId xmlns:a16="http://schemas.microsoft.com/office/drawing/2014/main" id="{B149FAD4-E926-51BA-1228-609855B2E0B5}"/>
                  </a:ext>
                </a:extLst>
              </p:cNvPr>
              <p:cNvSpPr/>
              <p:nvPr/>
            </p:nvSpPr>
            <p:spPr>
              <a:xfrm>
                <a:off x="2690065" y="1137311"/>
                <a:ext cx="33296" cy="35028"/>
              </a:xfrm>
              <a:custGeom>
                <a:avLst/>
                <a:gdLst>
                  <a:gd name="connsiteX0" fmla="*/ 33391 w 33296"/>
                  <a:gd name="connsiteY0" fmla="*/ 17483 h 35028"/>
                  <a:gd name="connsiteX1" fmla="*/ 32019 w 33296"/>
                  <a:gd name="connsiteY1" fmla="*/ 22811 h 35028"/>
                  <a:gd name="connsiteX2" fmla="*/ 28358 w 33296"/>
                  <a:gd name="connsiteY2" fmla="*/ 21082 h 35028"/>
                  <a:gd name="connsiteX3" fmla="*/ 20111 w 33296"/>
                  <a:gd name="connsiteY3" fmla="*/ 34907 h 35028"/>
                  <a:gd name="connsiteX4" fmla="*/ 15935 w 33296"/>
                  <a:gd name="connsiteY4" fmla="*/ 31162 h 35028"/>
                  <a:gd name="connsiteX5" fmla="*/ 20744 w 33296"/>
                  <a:gd name="connsiteY5" fmla="*/ 25582 h 35028"/>
                  <a:gd name="connsiteX6" fmla="*/ 22994 w 33296"/>
                  <a:gd name="connsiteY6" fmla="*/ 19138 h 35028"/>
                  <a:gd name="connsiteX7" fmla="*/ 16896 w 33296"/>
                  <a:gd name="connsiteY7" fmla="*/ 17087 h 35028"/>
                  <a:gd name="connsiteX8" fmla="*/ 5520 w 33296"/>
                  <a:gd name="connsiteY8" fmla="*/ 31991 h 35028"/>
                  <a:gd name="connsiteX9" fmla="*/ 1592 w 33296"/>
                  <a:gd name="connsiteY9" fmla="*/ 30047 h 35028"/>
                  <a:gd name="connsiteX10" fmla="*/ 95 w 33296"/>
                  <a:gd name="connsiteY10" fmla="*/ 25223 h 35028"/>
                  <a:gd name="connsiteX11" fmla="*/ 3597 w 33296"/>
                  <a:gd name="connsiteY11" fmla="*/ 16042 h 35028"/>
                  <a:gd name="connsiteX12" fmla="*/ 12579 w 33296"/>
                  <a:gd name="connsiteY12" fmla="*/ 11795 h 35028"/>
                  <a:gd name="connsiteX13" fmla="*/ 12824 w 33296"/>
                  <a:gd name="connsiteY13" fmla="*/ 11795 h 35028"/>
                  <a:gd name="connsiteX14" fmla="*/ 13785 w 33296"/>
                  <a:gd name="connsiteY14" fmla="*/ 4739 h 35028"/>
                  <a:gd name="connsiteX15" fmla="*/ 4170 w 33296"/>
                  <a:gd name="connsiteY15" fmla="*/ 4739 h 35028"/>
                  <a:gd name="connsiteX16" fmla="*/ 4170 w 33296"/>
                  <a:gd name="connsiteY16" fmla="*/ -122 h 35028"/>
                  <a:gd name="connsiteX17" fmla="*/ 19067 w 33296"/>
                  <a:gd name="connsiteY17" fmla="*/ -122 h 35028"/>
                  <a:gd name="connsiteX18" fmla="*/ 19700 w 33296"/>
                  <a:gd name="connsiteY18" fmla="*/ 742 h 35028"/>
                  <a:gd name="connsiteX19" fmla="*/ 18228 w 33296"/>
                  <a:gd name="connsiteY19" fmla="*/ 12263 h 35028"/>
                  <a:gd name="connsiteX20" fmla="*/ 23588 w 33296"/>
                  <a:gd name="connsiteY20" fmla="*/ 13955 h 35028"/>
                  <a:gd name="connsiteX21" fmla="*/ 23689 w 33296"/>
                  <a:gd name="connsiteY21" fmla="*/ 9563 h 35028"/>
                  <a:gd name="connsiteX22" fmla="*/ 23667 w 33296"/>
                  <a:gd name="connsiteY22" fmla="*/ 7151 h 35028"/>
                  <a:gd name="connsiteX23" fmla="*/ 29233 w 33296"/>
                  <a:gd name="connsiteY23" fmla="*/ 7151 h 35028"/>
                  <a:gd name="connsiteX24" fmla="*/ 29233 w 33296"/>
                  <a:gd name="connsiteY24" fmla="*/ 10606 h 35028"/>
                  <a:gd name="connsiteX25" fmla="*/ 29111 w 33296"/>
                  <a:gd name="connsiteY25" fmla="*/ 15683 h 35028"/>
                  <a:gd name="connsiteX26" fmla="*/ 11391 w 33296"/>
                  <a:gd name="connsiteY26" fmla="*/ 16763 h 35028"/>
                  <a:gd name="connsiteX27" fmla="*/ 7953 w 33296"/>
                  <a:gd name="connsiteY27" fmla="*/ 18563 h 35028"/>
                  <a:gd name="connsiteX28" fmla="*/ 6031 w 33296"/>
                  <a:gd name="connsiteY28" fmla="*/ 22019 h 35028"/>
                  <a:gd name="connsiteX29" fmla="*/ 5477 w 33296"/>
                  <a:gd name="connsiteY29" fmla="*/ 25114 h 35028"/>
                  <a:gd name="connsiteX30" fmla="*/ 6031 w 33296"/>
                  <a:gd name="connsiteY30" fmla="*/ 26410 h 35028"/>
                  <a:gd name="connsiteX31" fmla="*/ 11391 w 33296"/>
                  <a:gd name="connsiteY31" fmla="*/ 16763 h 350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33296" h="35028">
                    <a:moveTo>
                      <a:pt x="33391" y="17483"/>
                    </a:moveTo>
                    <a:lnTo>
                      <a:pt x="32019" y="22811"/>
                    </a:lnTo>
                    <a:lnTo>
                      <a:pt x="28358" y="21082"/>
                    </a:lnTo>
                    <a:cubicBezTo>
                      <a:pt x="27062" y="27239"/>
                      <a:pt x="24312" y="31846"/>
                      <a:pt x="20111" y="34907"/>
                    </a:cubicBezTo>
                    <a:lnTo>
                      <a:pt x="15935" y="31162"/>
                    </a:lnTo>
                    <a:cubicBezTo>
                      <a:pt x="18076" y="29290"/>
                      <a:pt x="19682" y="27418"/>
                      <a:pt x="20744" y="25582"/>
                    </a:cubicBezTo>
                    <a:cubicBezTo>
                      <a:pt x="21810" y="23710"/>
                      <a:pt x="22559" y="21550"/>
                      <a:pt x="22994" y="19138"/>
                    </a:cubicBezTo>
                    <a:cubicBezTo>
                      <a:pt x="20841" y="18130"/>
                      <a:pt x="18807" y="17447"/>
                      <a:pt x="16896" y="17087"/>
                    </a:cubicBezTo>
                    <a:cubicBezTo>
                      <a:pt x="13882" y="27023"/>
                      <a:pt x="10088" y="31991"/>
                      <a:pt x="5520" y="31991"/>
                    </a:cubicBezTo>
                    <a:cubicBezTo>
                      <a:pt x="3896" y="31991"/>
                      <a:pt x="2586" y="31343"/>
                      <a:pt x="1592" y="30047"/>
                    </a:cubicBezTo>
                    <a:cubicBezTo>
                      <a:pt x="595" y="28715"/>
                      <a:pt x="95" y="27130"/>
                      <a:pt x="95" y="25223"/>
                    </a:cubicBezTo>
                    <a:cubicBezTo>
                      <a:pt x="95" y="21947"/>
                      <a:pt x="1261" y="18923"/>
                      <a:pt x="3597" y="16042"/>
                    </a:cubicBezTo>
                    <a:cubicBezTo>
                      <a:pt x="5927" y="13199"/>
                      <a:pt x="8922" y="11795"/>
                      <a:pt x="12579" y="11795"/>
                    </a:cubicBezTo>
                    <a:lnTo>
                      <a:pt x="12824" y="11795"/>
                    </a:lnTo>
                    <a:cubicBezTo>
                      <a:pt x="13235" y="9742"/>
                      <a:pt x="13555" y="7402"/>
                      <a:pt x="13785" y="4739"/>
                    </a:cubicBezTo>
                    <a:lnTo>
                      <a:pt x="4170" y="4739"/>
                    </a:lnTo>
                    <a:lnTo>
                      <a:pt x="4170" y="-122"/>
                    </a:lnTo>
                    <a:lnTo>
                      <a:pt x="19067" y="-122"/>
                    </a:lnTo>
                    <a:lnTo>
                      <a:pt x="19700" y="742"/>
                    </a:lnTo>
                    <a:cubicBezTo>
                      <a:pt x="19563" y="4487"/>
                      <a:pt x="19074" y="8338"/>
                      <a:pt x="18228" y="12263"/>
                    </a:cubicBezTo>
                    <a:cubicBezTo>
                      <a:pt x="19891" y="12587"/>
                      <a:pt x="21677" y="13162"/>
                      <a:pt x="23588" y="13955"/>
                    </a:cubicBezTo>
                    <a:cubicBezTo>
                      <a:pt x="23657" y="12947"/>
                      <a:pt x="23689" y="11507"/>
                      <a:pt x="23689" y="9563"/>
                    </a:cubicBezTo>
                    <a:cubicBezTo>
                      <a:pt x="23689" y="8806"/>
                      <a:pt x="23682" y="8015"/>
                      <a:pt x="23667" y="7151"/>
                    </a:cubicBezTo>
                    <a:lnTo>
                      <a:pt x="29233" y="7151"/>
                    </a:lnTo>
                    <a:lnTo>
                      <a:pt x="29233" y="10606"/>
                    </a:lnTo>
                    <a:cubicBezTo>
                      <a:pt x="29247" y="12550"/>
                      <a:pt x="29208" y="14242"/>
                      <a:pt x="29111" y="15683"/>
                    </a:cubicBezTo>
                    <a:close/>
                    <a:moveTo>
                      <a:pt x="11391" y="16763"/>
                    </a:moveTo>
                    <a:cubicBezTo>
                      <a:pt x="10016" y="16907"/>
                      <a:pt x="8868" y="17483"/>
                      <a:pt x="7953" y="18563"/>
                    </a:cubicBezTo>
                    <a:cubicBezTo>
                      <a:pt x="7039" y="19606"/>
                      <a:pt x="6398" y="20758"/>
                      <a:pt x="6031" y="22019"/>
                    </a:cubicBezTo>
                    <a:cubicBezTo>
                      <a:pt x="5664" y="23279"/>
                      <a:pt x="5477" y="24322"/>
                      <a:pt x="5477" y="25114"/>
                    </a:cubicBezTo>
                    <a:cubicBezTo>
                      <a:pt x="5477" y="25979"/>
                      <a:pt x="5660" y="26410"/>
                      <a:pt x="6031" y="26410"/>
                    </a:cubicBezTo>
                    <a:cubicBezTo>
                      <a:pt x="7503" y="26410"/>
                      <a:pt x="9293" y="23170"/>
                      <a:pt x="11391" y="16763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33" name="フリーフォーム: 図形 9832">
                <a:extLst>
                  <a:ext uri="{FF2B5EF4-FFF2-40B4-BE49-F238E27FC236}">
                    <a16:creationId xmlns:a16="http://schemas.microsoft.com/office/drawing/2014/main" id="{CEABDF39-6DB1-7697-9AEB-134F030227E8}"/>
                  </a:ext>
                </a:extLst>
              </p:cNvPr>
              <p:cNvSpPr/>
              <p:nvPr/>
            </p:nvSpPr>
            <p:spPr>
              <a:xfrm>
                <a:off x="2902753" y="1135799"/>
                <a:ext cx="30081" cy="36468"/>
              </a:xfrm>
              <a:custGeom>
                <a:avLst/>
                <a:gdLst>
                  <a:gd name="connsiteX0" fmla="*/ 21005 w 30081"/>
                  <a:gd name="connsiteY0" fmla="*/ 20830 h 36468"/>
                  <a:gd name="connsiteX1" fmla="*/ 11613 w 30081"/>
                  <a:gd name="connsiteY1" fmla="*/ 20830 h 36468"/>
                  <a:gd name="connsiteX2" fmla="*/ 10958 w 30081"/>
                  <a:gd name="connsiteY2" fmla="*/ 27202 h 36468"/>
                  <a:gd name="connsiteX3" fmla="*/ 16851 w 30081"/>
                  <a:gd name="connsiteY3" fmla="*/ 31270 h 36468"/>
                  <a:gd name="connsiteX4" fmla="*/ 22949 w 30081"/>
                  <a:gd name="connsiteY4" fmla="*/ 30046 h 36468"/>
                  <a:gd name="connsiteX5" fmla="*/ 24443 w 30081"/>
                  <a:gd name="connsiteY5" fmla="*/ 26626 h 36468"/>
                  <a:gd name="connsiteX6" fmla="*/ 22294 w 30081"/>
                  <a:gd name="connsiteY6" fmla="*/ 16834 h 36468"/>
                  <a:gd name="connsiteX7" fmla="*/ 27327 w 30081"/>
                  <a:gd name="connsiteY7" fmla="*/ 15466 h 36468"/>
                  <a:gd name="connsiteX8" fmla="*/ 30193 w 30081"/>
                  <a:gd name="connsiteY8" fmla="*/ 26806 h 36468"/>
                  <a:gd name="connsiteX9" fmla="*/ 16747 w 30081"/>
                  <a:gd name="connsiteY9" fmla="*/ 36346 h 36468"/>
                  <a:gd name="connsiteX10" fmla="*/ 8254 w 30081"/>
                  <a:gd name="connsiteY10" fmla="*/ 34006 h 36468"/>
                  <a:gd name="connsiteX11" fmla="*/ 5227 w 30081"/>
                  <a:gd name="connsiteY11" fmla="*/ 27166 h 36468"/>
                  <a:gd name="connsiteX12" fmla="*/ 5820 w 30081"/>
                  <a:gd name="connsiteY12" fmla="*/ 20830 h 36468"/>
                  <a:gd name="connsiteX13" fmla="*/ 111 w 30081"/>
                  <a:gd name="connsiteY13" fmla="*/ 20830 h 36468"/>
                  <a:gd name="connsiteX14" fmla="*/ 111 w 30081"/>
                  <a:gd name="connsiteY14" fmla="*/ 15826 h 36468"/>
                  <a:gd name="connsiteX15" fmla="*/ 6497 w 30081"/>
                  <a:gd name="connsiteY15" fmla="*/ 15826 h 36468"/>
                  <a:gd name="connsiteX16" fmla="*/ 7315 w 30081"/>
                  <a:gd name="connsiteY16" fmla="*/ 10786 h 36468"/>
                  <a:gd name="connsiteX17" fmla="*/ 622 w 30081"/>
                  <a:gd name="connsiteY17" fmla="*/ 10786 h 36468"/>
                  <a:gd name="connsiteX18" fmla="*/ 622 w 30081"/>
                  <a:gd name="connsiteY18" fmla="*/ 5890 h 36468"/>
                  <a:gd name="connsiteX19" fmla="*/ 8132 w 30081"/>
                  <a:gd name="connsiteY19" fmla="*/ 5890 h 36468"/>
                  <a:gd name="connsiteX20" fmla="*/ 9669 w 30081"/>
                  <a:gd name="connsiteY20" fmla="*/ -122 h 36468"/>
                  <a:gd name="connsiteX21" fmla="*/ 15213 w 30081"/>
                  <a:gd name="connsiteY21" fmla="*/ 346 h 36468"/>
                  <a:gd name="connsiteX22" fmla="*/ 14086 w 30081"/>
                  <a:gd name="connsiteY22" fmla="*/ 5890 h 36468"/>
                  <a:gd name="connsiteX23" fmla="*/ 27021 w 30081"/>
                  <a:gd name="connsiteY23" fmla="*/ 5890 h 36468"/>
                  <a:gd name="connsiteX24" fmla="*/ 27021 w 30081"/>
                  <a:gd name="connsiteY24" fmla="*/ 10786 h 36468"/>
                  <a:gd name="connsiteX25" fmla="*/ 13125 w 30081"/>
                  <a:gd name="connsiteY25" fmla="*/ 10786 h 36468"/>
                  <a:gd name="connsiteX26" fmla="*/ 12329 w 30081"/>
                  <a:gd name="connsiteY26" fmla="*/ 15826 h 36468"/>
                  <a:gd name="connsiteX27" fmla="*/ 21005 w 30081"/>
                  <a:gd name="connsiteY27" fmla="*/ 15826 h 36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30081" h="36468">
                    <a:moveTo>
                      <a:pt x="21005" y="20830"/>
                    </a:moveTo>
                    <a:lnTo>
                      <a:pt x="11613" y="20830"/>
                    </a:lnTo>
                    <a:cubicBezTo>
                      <a:pt x="11174" y="23962"/>
                      <a:pt x="10958" y="26086"/>
                      <a:pt x="10958" y="27202"/>
                    </a:cubicBezTo>
                    <a:cubicBezTo>
                      <a:pt x="10958" y="29902"/>
                      <a:pt x="12920" y="31270"/>
                      <a:pt x="16851" y="31270"/>
                    </a:cubicBezTo>
                    <a:cubicBezTo>
                      <a:pt x="19922" y="31270"/>
                      <a:pt x="21952" y="30874"/>
                      <a:pt x="22949" y="30046"/>
                    </a:cubicBezTo>
                    <a:cubicBezTo>
                      <a:pt x="23947" y="29218"/>
                      <a:pt x="24443" y="28066"/>
                      <a:pt x="24443" y="26626"/>
                    </a:cubicBezTo>
                    <a:cubicBezTo>
                      <a:pt x="24443" y="23494"/>
                      <a:pt x="23727" y="20218"/>
                      <a:pt x="22294" y="16834"/>
                    </a:cubicBezTo>
                    <a:lnTo>
                      <a:pt x="27327" y="15466"/>
                    </a:lnTo>
                    <a:cubicBezTo>
                      <a:pt x="29239" y="19750"/>
                      <a:pt x="30193" y="23530"/>
                      <a:pt x="30193" y="26806"/>
                    </a:cubicBezTo>
                    <a:cubicBezTo>
                      <a:pt x="30193" y="33178"/>
                      <a:pt x="25711" y="36346"/>
                      <a:pt x="16747" y="36346"/>
                    </a:cubicBezTo>
                    <a:cubicBezTo>
                      <a:pt x="13107" y="36346"/>
                      <a:pt x="10274" y="35590"/>
                      <a:pt x="8254" y="34006"/>
                    </a:cubicBezTo>
                    <a:cubicBezTo>
                      <a:pt x="6238" y="32458"/>
                      <a:pt x="5227" y="30190"/>
                      <a:pt x="5227" y="27166"/>
                    </a:cubicBezTo>
                    <a:cubicBezTo>
                      <a:pt x="5227" y="25978"/>
                      <a:pt x="5424" y="23890"/>
                      <a:pt x="5820" y="20830"/>
                    </a:cubicBezTo>
                    <a:lnTo>
                      <a:pt x="111" y="20830"/>
                    </a:lnTo>
                    <a:lnTo>
                      <a:pt x="111" y="15826"/>
                    </a:lnTo>
                    <a:lnTo>
                      <a:pt x="6497" y="15826"/>
                    </a:lnTo>
                    <a:cubicBezTo>
                      <a:pt x="6717" y="14422"/>
                      <a:pt x="6987" y="12730"/>
                      <a:pt x="7315" y="10786"/>
                    </a:cubicBezTo>
                    <a:lnTo>
                      <a:pt x="622" y="10786"/>
                    </a:lnTo>
                    <a:lnTo>
                      <a:pt x="622" y="5890"/>
                    </a:lnTo>
                    <a:lnTo>
                      <a:pt x="8132" y="5890"/>
                    </a:lnTo>
                    <a:cubicBezTo>
                      <a:pt x="8679" y="3550"/>
                      <a:pt x="9190" y="1534"/>
                      <a:pt x="9669" y="-122"/>
                    </a:cubicBezTo>
                    <a:lnTo>
                      <a:pt x="15213" y="346"/>
                    </a:lnTo>
                    <a:lnTo>
                      <a:pt x="14086" y="5890"/>
                    </a:lnTo>
                    <a:lnTo>
                      <a:pt x="27021" y="5890"/>
                    </a:lnTo>
                    <a:lnTo>
                      <a:pt x="27021" y="10786"/>
                    </a:lnTo>
                    <a:lnTo>
                      <a:pt x="13125" y="10786"/>
                    </a:lnTo>
                    <a:lnTo>
                      <a:pt x="12329" y="15826"/>
                    </a:lnTo>
                    <a:lnTo>
                      <a:pt x="21005" y="1582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34" name="フリーフォーム: 図形 9833">
                <a:extLst>
                  <a:ext uri="{FF2B5EF4-FFF2-40B4-BE49-F238E27FC236}">
                    <a16:creationId xmlns:a16="http://schemas.microsoft.com/office/drawing/2014/main" id="{846DA6E6-14B2-D632-96C1-7CED205BA02E}"/>
                  </a:ext>
                </a:extLst>
              </p:cNvPr>
              <p:cNvSpPr/>
              <p:nvPr/>
            </p:nvSpPr>
            <p:spPr>
              <a:xfrm>
                <a:off x="3115387" y="1135871"/>
                <a:ext cx="36568" cy="36755"/>
              </a:xfrm>
              <a:custGeom>
                <a:avLst/>
                <a:gdLst>
                  <a:gd name="connsiteX0" fmla="*/ 7493 w 36568"/>
                  <a:gd name="connsiteY0" fmla="*/ 24826 h 36755"/>
                  <a:gd name="connsiteX1" fmla="*/ 2806 w 36568"/>
                  <a:gd name="connsiteY1" fmla="*/ 32386 h 36755"/>
                  <a:gd name="connsiteX2" fmla="*/ 128 w 36568"/>
                  <a:gd name="connsiteY2" fmla="*/ 27923 h 36755"/>
                  <a:gd name="connsiteX3" fmla="*/ 6716 w 36568"/>
                  <a:gd name="connsiteY3" fmla="*/ 17482 h 36755"/>
                  <a:gd name="connsiteX4" fmla="*/ 7493 w 36568"/>
                  <a:gd name="connsiteY4" fmla="*/ 15610 h 36755"/>
                  <a:gd name="connsiteX5" fmla="*/ 7493 w 36568"/>
                  <a:gd name="connsiteY5" fmla="*/ 11182 h 36755"/>
                  <a:gd name="connsiteX6" fmla="*/ 1416 w 36568"/>
                  <a:gd name="connsiteY6" fmla="*/ 11182 h 36755"/>
                  <a:gd name="connsiteX7" fmla="*/ 1416 w 36568"/>
                  <a:gd name="connsiteY7" fmla="*/ 6574 h 36755"/>
                  <a:gd name="connsiteX8" fmla="*/ 7493 w 36568"/>
                  <a:gd name="connsiteY8" fmla="*/ 6574 h 36755"/>
                  <a:gd name="connsiteX9" fmla="*/ 7493 w 36568"/>
                  <a:gd name="connsiteY9" fmla="*/ -122 h 36755"/>
                  <a:gd name="connsiteX10" fmla="*/ 13163 w 36568"/>
                  <a:gd name="connsiteY10" fmla="*/ -122 h 36755"/>
                  <a:gd name="connsiteX11" fmla="*/ 13163 w 36568"/>
                  <a:gd name="connsiteY11" fmla="*/ 11002 h 36755"/>
                  <a:gd name="connsiteX12" fmla="*/ 25072 w 36568"/>
                  <a:gd name="connsiteY12" fmla="*/ 4198 h 36755"/>
                  <a:gd name="connsiteX13" fmla="*/ 31336 w 36568"/>
                  <a:gd name="connsiteY13" fmla="*/ 8014 h 36755"/>
                  <a:gd name="connsiteX14" fmla="*/ 33464 w 36568"/>
                  <a:gd name="connsiteY14" fmla="*/ 19030 h 36755"/>
                  <a:gd name="connsiteX15" fmla="*/ 32848 w 36568"/>
                  <a:gd name="connsiteY15" fmla="*/ 26518 h 36755"/>
                  <a:gd name="connsiteX16" fmla="*/ 36696 w 36568"/>
                  <a:gd name="connsiteY16" fmla="*/ 30154 h 36755"/>
                  <a:gd name="connsiteX17" fmla="*/ 34281 w 36568"/>
                  <a:gd name="connsiteY17" fmla="*/ 34942 h 36755"/>
                  <a:gd name="connsiteX18" fmla="*/ 31069 w 36568"/>
                  <a:gd name="connsiteY18" fmla="*/ 31702 h 36755"/>
                  <a:gd name="connsiteX19" fmla="*/ 22678 w 36568"/>
                  <a:gd name="connsiteY19" fmla="*/ 36418 h 36755"/>
                  <a:gd name="connsiteX20" fmla="*/ 17335 w 36568"/>
                  <a:gd name="connsiteY20" fmla="*/ 34474 h 36755"/>
                  <a:gd name="connsiteX21" fmla="*/ 15352 w 36568"/>
                  <a:gd name="connsiteY21" fmla="*/ 29686 h 36755"/>
                  <a:gd name="connsiteX22" fmla="*/ 17357 w 36568"/>
                  <a:gd name="connsiteY22" fmla="*/ 24610 h 36755"/>
                  <a:gd name="connsiteX23" fmla="*/ 22512 w 36568"/>
                  <a:gd name="connsiteY23" fmla="*/ 22774 h 36755"/>
                  <a:gd name="connsiteX24" fmla="*/ 27610 w 36568"/>
                  <a:gd name="connsiteY24" fmla="*/ 23746 h 36755"/>
                  <a:gd name="connsiteX25" fmla="*/ 27815 w 36568"/>
                  <a:gd name="connsiteY25" fmla="*/ 19030 h 36755"/>
                  <a:gd name="connsiteX26" fmla="*/ 26915 w 36568"/>
                  <a:gd name="connsiteY26" fmla="*/ 11326 h 36755"/>
                  <a:gd name="connsiteX27" fmla="*/ 24438 w 36568"/>
                  <a:gd name="connsiteY27" fmla="*/ 9202 h 36755"/>
                  <a:gd name="connsiteX28" fmla="*/ 13163 w 36568"/>
                  <a:gd name="connsiteY28" fmla="*/ 18310 h 36755"/>
                  <a:gd name="connsiteX29" fmla="*/ 13163 w 36568"/>
                  <a:gd name="connsiteY29" fmla="*/ 36634 h 36755"/>
                  <a:gd name="connsiteX30" fmla="*/ 7493 w 36568"/>
                  <a:gd name="connsiteY30" fmla="*/ 36634 h 36755"/>
                  <a:gd name="connsiteX31" fmla="*/ 26732 w 36568"/>
                  <a:gd name="connsiteY31" fmla="*/ 28534 h 36755"/>
                  <a:gd name="connsiteX32" fmla="*/ 23394 w 36568"/>
                  <a:gd name="connsiteY32" fmla="*/ 27130 h 36755"/>
                  <a:gd name="connsiteX33" fmla="*/ 20507 w 36568"/>
                  <a:gd name="connsiteY33" fmla="*/ 29434 h 36755"/>
                  <a:gd name="connsiteX34" fmla="*/ 23027 w 36568"/>
                  <a:gd name="connsiteY34" fmla="*/ 31594 h 36755"/>
                  <a:gd name="connsiteX35" fmla="*/ 26732 w 36568"/>
                  <a:gd name="connsiteY35" fmla="*/ 28534 h 36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6568" h="36755">
                    <a:moveTo>
                      <a:pt x="7493" y="24826"/>
                    </a:moveTo>
                    <a:cubicBezTo>
                      <a:pt x="5639" y="28030"/>
                      <a:pt x="4077" y="30550"/>
                      <a:pt x="2806" y="32386"/>
                    </a:cubicBezTo>
                    <a:lnTo>
                      <a:pt x="128" y="27923"/>
                    </a:lnTo>
                    <a:cubicBezTo>
                      <a:pt x="2187" y="25042"/>
                      <a:pt x="4383" y="21586"/>
                      <a:pt x="6716" y="17482"/>
                    </a:cubicBezTo>
                    <a:cubicBezTo>
                      <a:pt x="6878" y="17050"/>
                      <a:pt x="7137" y="16439"/>
                      <a:pt x="7493" y="15610"/>
                    </a:cubicBezTo>
                    <a:lnTo>
                      <a:pt x="7493" y="11182"/>
                    </a:lnTo>
                    <a:lnTo>
                      <a:pt x="1416" y="11182"/>
                    </a:lnTo>
                    <a:lnTo>
                      <a:pt x="1416" y="6574"/>
                    </a:lnTo>
                    <a:lnTo>
                      <a:pt x="7493" y="6574"/>
                    </a:lnTo>
                    <a:lnTo>
                      <a:pt x="7493" y="-122"/>
                    </a:lnTo>
                    <a:lnTo>
                      <a:pt x="13163" y="-122"/>
                    </a:lnTo>
                    <a:lnTo>
                      <a:pt x="13163" y="11002"/>
                    </a:lnTo>
                    <a:cubicBezTo>
                      <a:pt x="16997" y="6466"/>
                      <a:pt x="20964" y="4198"/>
                      <a:pt x="25072" y="4198"/>
                    </a:cubicBezTo>
                    <a:cubicBezTo>
                      <a:pt x="27840" y="4198"/>
                      <a:pt x="29928" y="5458"/>
                      <a:pt x="31336" y="8014"/>
                    </a:cubicBezTo>
                    <a:cubicBezTo>
                      <a:pt x="32754" y="10570"/>
                      <a:pt x="33464" y="14242"/>
                      <a:pt x="33464" y="19030"/>
                    </a:cubicBezTo>
                    <a:cubicBezTo>
                      <a:pt x="33464" y="21875"/>
                      <a:pt x="33258" y="24358"/>
                      <a:pt x="32848" y="26518"/>
                    </a:cubicBezTo>
                    <a:cubicBezTo>
                      <a:pt x="34158" y="27562"/>
                      <a:pt x="35440" y="28786"/>
                      <a:pt x="36696" y="30154"/>
                    </a:cubicBezTo>
                    <a:lnTo>
                      <a:pt x="34281" y="34942"/>
                    </a:lnTo>
                    <a:cubicBezTo>
                      <a:pt x="33600" y="34222"/>
                      <a:pt x="32528" y="33142"/>
                      <a:pt x="31069" y="31702"/>
                    </a:cubicBezTo>
                    <a:cubicBezTo>
                      <a:pt x="29280" y="34870"/>
                      <a:pt x="26483" y="36418"/>
                      <a:pt x="22678" y="36418"/>
                    </a:cubicBezTo>
                    <a:cubicBezTo>
                      <a:pt x="20439" y="36418"/>
                      <a:pt x="18660" y="35770"/>
                      <a:pt x="17335" y="34474"/>
                    </a:cubicBezTo>
                    <a:cubicBezTo>
                      <a:pt x="16014" y="33214"/>
                      <a:pt x="15352" y="31594"/>
                      <a:pt x="15352" y="29686"/>
                    </a:cubicBezTo>
                    <a:cubicBezTo>
                      <a:pt x="15352" y="27562"/>
                      <a:pt x="16021" y="25870"/>
                      <a:pt x="17357" y="24610"/>
                    </a:cubicBezTo>
                    <a:cubicBezTo>
                      <a:pt x="18707" y="23386"/>
                      <a:pt x="20428" y="22774"/>
                      <a:pt x="22512" y="22774"/>
                    </a:cubicBezTo>
                    <a:cubicBezTo>
                      <a:pt x="24316" y="22774"/>
                      <a:pt x="26015" y="23098"/>
                      <a:pt x="27610" y="23746"/>
                    </a:cubicBezTo>
                    <a:cubicBezTo>
                      <a:pt x="27747" y="22702"/>
                      <a:pt x="27815" y="21118"/>
                      <a:pt x="27815" y="19030"/>
                    </a:cubicBezTo>
                    <a:cubicBezTo>
                      <a:pt x="27815" y="15286"/>
                      <a:pt x="27516" y="12730"/>
                      <a:pt x="26915" y="11326"/>
                    </a:cubicBezTo>
                    <a:cubicBezTo>
                      <a:pt x="26328" y="9923"/>
                      <a:pt x="25504" y="9202"/>
                      <a:pt x="24438" y="9202"/>
                    </a:cubicBezTo>
                    <a:cubicBezTo>
                      <a:pt x="21166" y="9202"/>
                      <a:pt x="17404" y="12262"/>
                      <a:pt x="13163" y="18310"/>
                    </a:cubicBezTo>
                    <a:lnTo>
                      <a:pt x="13163" y="36634"/>
                    </a:lnTo>
                    <a:lnTo>
                      <a:pt x="7493" y="36634"/>
                    </a:lnTo>
                    <a:close/>
                    <a:moveTo>
                      <a:pt x="26732" y="28534"/>
                    </a:moveTo>
                    <a:cubicBezTo>
                      <a:pt x="25680" y="27598"/>
                      <a:pt x="24568" y="27130"/>
                      <a:pt x="23394" y="27130"/>
                    </a:cubicBezTo>
                    <a:cubicBezTo>
                      <a:pt x="21472" y="27130"/>
                      <a:pt x="20507" y="27886"/>
                      <a:pt x="20507" y="29434"/>
                    </a:cubicBezTo>
                    <a:cubicBezTo>
                      <a:pt x="20507" y="30875"/>
                      <a:pt x="21350" y="31594"/>
                      <a:pt x="23027" y="31594"/>
                    </a:cubicBezTo>
                    <a:cubicBezTo>
                      <a:pt x="24730" y="31594"/>
                      <a:pt x="25965" y="30586"/>
                      <a:pt x="26732" y="28534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35" name="フリーフォーム: 図形 9834">
                <a:extLst>
                  <a:ext uri="{FF2B5EF4-FFF2-40B4-BE49-F238E27FC236}">
                    <a16:creationId xmlns:a16="http://schemas.microsoft.com/office/drawing/2014/main" id="{10C487E6-D347-E991-C5D4-1A0D010C3FDC}"/>
                  </a:ext>
                </a:extLst>
              </p:cNvPr>
              <p:cNvSpPr/>
              <p:nvPr/>
            </p:nvSpPr>
            <p:spPr>
              <a:xfrm>
                <a:off x="3545162" y="1136447"/>
                <a:ext cx="32508" cy="35928"/>
              </a:xfrm>
              <a:custGeom>
                <a:avLst/>
                <a:gdLst>
                  <a:gd name="connsiteX0" fmla="*/ 17081 w 32508"/>
                  <a:gd name="connsiteY0" fmla="*/ 27310 h 35928"/>
                  <a:gd name="connsiteX1" fmla="*/ 13769 w 32508"/>
                  <a:gd name="connsiteY1" fmla="*/ 30622 h 35928"/>
                  <a:gd name="connsiteX2" fmla="*/ 12904 w 32508"/>
                  <a:gd name="connsiteY2" fmla="*/ 29362 h 35928"/>
                  <a:gd name="connsiteX3" fmla="*/ 5848 w 32508"/>
                  <a:gd name="connsiteY3" fmla="*/ 33466 h 35928"/>
                  <a:gd name="connsiteX4" fmla="*/ 1745 w 32508"/>
                  <a:gd name="connsiteY4" fmla="*/ 31270 h 35928"/>
                  <a:gd name="connsiteX5" fmla="*/ 161 w 32508"/>
                  <a:gd name="connsiteY5" fmla="*/ 25906 h 35928"/>
                  <a:gd name="connsiteX6" fmla="*/ 5633 w 32508"/>
                  <a:gd name="connsiteY6" fmla="*/ 12802 h 35928"/>
                  <a:gd name="connsiteX7" fmla="*/ 3796 w 32508"/>
                  <a:gd name="connsiteY7" fmla="*/ 3586 h 35928"/>
                  <a:gd name="connsiteX8" fmla="*/ 8872 w 32508"/>
                  <a:gd name="connsiteY8" fmla="*/ 2146 h 35928"/>
                  <a:gd name="connsiteX9" fmla="*/ 10097 w 32508"/>
                  <a:gd name="connsiteY9" fmla="*/ 9670 h 35928"/>
                  <a:gd name="connsiteX10" fmla="*/ 15964 w 32508"/>
                  <a:gd name="connsiteY10" fmla="*/ 7006 h 35928"/>
                  <a:gd name="connsiteX11" fmla="*/ 16109 w 32508"/>
                  <a:gd name="connsiteY11" fmla="*/ -122 h 35928"/>
                  <a:gd name="connsiteX12" fmla="*/ 21545 w 32508"/>
                  <a:gd name="connsiteY12" fmla="*/ -86 h 35928"/>
                  <a:gd name="connsiteX13" fmla="*/ 21293 w 32508"/>
                  <a:gd name="connsiteY13" fmla="*/ 6754 h 35928"/>
                  <a:gd name="connsiteX14" fmla="*/ 29500 w 32508"/>
                  <a:gd name="connsiteY14" fmla="*/ 10966 h 35928"/>
                  <a:gd name="connsiteX15" fmla="*/ 32669 w 32508"/>
                  <a:gd name="connsiteY15" fmla="*/ 20506 h 35928"/>
                  <a:gd name="connsiteX16" fmla="*/ 28492 w 32508"/>
                  <a:gd name="connsiteY16" fmla="*/ 31018 h 35928"/>
                  <a:gd name="connsiteX17" fmla="*/ 16396 w 32508"/>
                  <a:gd name="connsiteY17" fmla="*/ 35806 h 35928"/>
                  <a:gd name="connsiteX18" fmla="*/ 15424 w 32508"/>
                  <a:gd name="connsiteY18" fmla="*/ 31018 h 35928"/>
                  <a:gd name="connsiteX19" fmla="*/ 24460 w 32508"/>
                  <a:gd name="connsiteY19" fmla="*/ 27382 h 35928"/>
                  <a:gd name="connsiteX20" fmla="*/ 27016 w 32508"/>
                  <a:gd name="connsiteY20" fmla="*/ 20362 h 35928"/>
                  <a:gd name="connsiteX21" fmla="*/ 25253 w 32508"/>
                  <a:gd name="connsiteY21" fmla="*/ 14278 h 35928"/>
                  <a:gd name="connsiteX22" fmla="*/ 20645 w 32508"/>
                  <a:gd name="connsiteY22" fmla="*/ 11542 h 35928"/>
                  <a:gd name="connsiteX23" fmla="*/ 15928 w 32508"/>
                  <a:gd name="connsiteY23" fmla="*/ 25402 h 35928"/>
                  <a:gd name="connsiteX24" fmla="*/ 17045 w 32508"/>
                  <a:gd name="connsiteY24" fmla="*/ 27310 h 35928"/>
                  <a:gd name="connsiteX25" fmla="*/ 11285 w 32508"/>
                  <a:gd name="connsiteY25" fmla="*/ 14350 h 35928"/>
                  <a:gd name="connsiteX26" fmla="*/ 13193 w 32508"/>
                  <a:gd name="connsiteY26" fmla="*/ 20578 h 35928"/>
                  <a:gd name="connsiteX27" fmla="*/ 15460 w 32508"/>
                  <a:gd name="connsiteY27" fmla="*/ 11974 h 35928"/>
                  <a:gd name="connsiteX28" fmla="*/ 11285 w 32508"/>
                  <a:gd name="connsiteY28" fmla="*/ 14350 h 35928"/>
                  <a:gd name="connsiteX29" fmla="*/ 10277 w 32508"/>
                  <a:gd name="connsiteY29" fmla="*/ 25258 h 35928"/>
                  <a:gd name="connsiteX30" fmla="*/ 7360 w 32508"/>
                  <a:gd name="connsiteY30" fmla="*/ 17770 h 35928"/>
                  <a:gd name="connsiteX31" fmla="*/ 5416 w 32508"/>
                  <a:gd name="connsiteY31" fmla="*/ 25906 h 35928"/>
                  <a:gd name="connsiteX32" fmla="*/ 5777 w 32508"/>
                  <a:gd name="connsiteY32" fmla="*/ 27490 h 35928"/>
                  <a:gd name="connsiteX33" fmla="*/ 6749 w 32508"/>
                  <a:gd name="connsiteY33" fmla="*/ 28210 h 35928"/>
                  <a:gd name="connsiteX34" fmla="*/ 10277 w 32508"/>
                  <a:gd name="connsiteY34" fmla="*/ 25258 h 3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32508" h="35928">
                    <a:moveTo>
                      <a:pt x="17081" y="27310"/>
                    </a:moveTo>
                    <a:lnTo>
                      <a:pt x="13769" y="30622"/>
                    </a:lnTo>
                    <a:lnTo>
                      <a:pt x="12904" y="29362"/>
                    </a:lnTo>
                    <a:cubicBezTo>
                      <a:pt x="10384" y="32098"/>
                      <a:pt x="8008" y="33466"/>
                      <a:pt x="5848" y="33466"/>
                    </a:cubicBezTo>
                    <a:cubicBezTo>
                      <a:pt x="4193" y="33466"/>
                      <a:pt x="2824" y="32746"/>
                      <a:pt x="1745" y="31270"/>
                    </a:cubicBezTo>
                    <a:cubicBezTo>
                      <a:pt x="701" y="29830"/>
                      <a:pt x="161" y="28030"/>
                      <a:pt x="161" y="25906"/>
                    </a:cubicBezTo>
                    <a:cubicBezTo>
                      <a:pt x="161" y="20758"/>
                      <a:pt x="1960" y="16366"/>
                      <a:pt x="5633" y="12802"/>
                    </a:cubicBezTo>
                    <a:cubicBezTo>
                      <a:pt x="4876" y="9922"/>
                      <a:pt x="4265" y="6826"/>
                      <a:pt x="3796" y="3586"/>
                    </a:cubicBezTo>
                    <a:lnTo>
                      <a:pt x="8872" y="2146"/>
                    </a:lnTo>
                    <a:cubicBezTo>
                      <a:pt x="9233" y="5026"/>
                      <a:pt x="9629" y="7546"/>
                      <a:pt x="10097" y="9670"/>
                    </a:cubicBezTo>
                    <a:cubicBezTo>
                      <a:pt x="11968" y="8338"/>
                      <a:pt x="13912" y="7438"/>
                      <a:pt x="15964" y="7006"/>
                    </a:cubicBezTo>
                    <a:cubicBezTo>
                      <a:pt x="16073" y="5242"/>
                      <a:pt x="16109" y="2830"/>
                      <a:pt x="16109" y="-122"/>
                    </a:cubicBezTo>
                    <a:lnTo>
                      <a:pt x="21545" y="-86"/>
                    </a:lnTo>
                    <a:cubicBezTo>
                      <a:pt x="21545" y="2470"/>
                      <a:pt x="21472" y="4738"/>
                      <a:pt x="21293" y="6754"/>
                    </a:cubicBezTo>
                    <a:cubicBezTo>
                      <a:pt x="24677" y="7078"/>
                      <a:pt x="27412" y="8482"/>
                      <a:pt x="29500" y="10966"/>
                    </a:cubicBezTo>
                    <a:cubicBezTo>
                      <a:pt x="31625" y="13486"/>
                      <a:pt x="32669" y="16654"/>
                      <a:pt x="32669" y="20506"/>
                    </a:cubicBezTo>
                    <a:cubicBezTo>
                      <a:pt x="32669" y="24898"/>
                      <a:pt x="31265" y="28390"/>
                      <a:pt x="28492" y="31018"/>
                    </a:cubicBezTo>
                    <a:cubicBezTo>
                      <a:pt x="25685" y="33646"/>
                      <a:pt x="21653" y="35266"/>
                      <a:pt x="16396" y="35806"/>
                    </a:cubicBezTo>
                    <a:lnTo>
                      <a:pt x="15424" y="31018"/>
                    </a:lnTo>
                    <a:cubicBezTo>
                      <a:pt x="19745" y="30334"/>
                      <a:pt x="22733" y="29110"/>
                      <a:pt x="24460" y="27382"/>
                    </a:cubicBezTo>
                    <a:cubicBezTo>
                      <a:pt x="26153" y="25618"/>
                      <a:pt x="27016" y="23278"/>
                      <a:pt x="27016" y="20362"/>
                    </a:cubicBezTo>
                    <a:cubicBezTo>
                      <a:pt x="27016" y="17914"/>
                      <a:pt x="26404" y="15898"/>
                      <a:pt x="25253" y="14278"/>
                    </a:cubicBezTo>
                    <a:cubicBezTo>
                      <a:pt x="24101" y="12694"/>
                      <a:pt x="22553" y="11758"/>
                      <a:pt x="20645" y="11542"/>
                    </a:cubicBezTo>
                    <a:cubicBezTo>
                      <a:pt x="19709" y="17014"/>
                      <a:pt x="18125" y="21658"/>
                      <a:pt x="15928" y="25402"/>
                    </a:cubicBezTo>
                    <a:cubicBezTo>
                      <a:pt x="16324" y="26086"/>
                      <a:pt x="16685" y="26734"/>
                      <a:pt x="17045" y="27310"/>
                    </a:cubicBezTo>
                    <a:close/>
                    <a:moveTo>
                      <a:pt x="11285" y="14350"/>
                    </a:moveTo>
                    <a:cubicBezTo>
                      <a:pt x="11860" y="16618"/>
                      <a:pt x="12508" y="18706"/>
                      <a:pt x="13193" y="20578"/>
                    </a:cubicBezTo>
                    <a:cubicBezTo>
                      <a:pt x="14237" y="18094"/>
                      <a:pt x="14992" y="15214"/>
                      <a:pt x="15460" y="11974"/>
                    </a:cubicBezTo>
                    <a:cubicBezTo>
                      <a:pt x="13912" y="12442"/>
                      <a:pt x="12508" y="13234"/>
                      <a:pt x="11285" y="14350"/>
                    </a:cubicBezTo>
                    <a:close/>
                    <a:moveTo>
                      <a:pt x="10277" y="25258"/>
                    </a:moveTo>
                    <a:cubicBezTo>
                      <a:pt x="9484" y="23638"/>
                      <a:pt x="8512" y="21118"/>
                      <a:pt x="7360" y="17770"/>
                    </a:cubicBezTo>
                    <a:cubicBezTo>
                      <a:pt x="6065" y="20074"/>
                      <a:pt x="5416" y="22810"/>
                      <a:pt x="5416" y="25906"/>
                    </a:cubicBezTo>
                    <a:cubicBezTo>
                      <a:pt x="5416" y="26518"/>
                      <a:pt x="5525" y="27022"/>
                      <a:pt x="5777" y="27490"/>
                    </a:cubicBezTo>
                    <a:cubicBezTo>
                      <a:pt x="6029" y="27958"/>
                      <a:pt x="6352" y="28210"/>
                      <a:pt x="6749" y="28210"/>
                    </a:cubicBezTo>
                    <a:cubicBezTo>
                      <a:pt x="7757" y="28210"/>
                      <a:pt x="8944" y="27202"/>
                      <a:pt x="10277" y="25258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36" name="フリーフォーム: 図形 9835">
                <a:extLst>
                  <a:ext uri="{FF2B5EF4-FFF2-40B4-BE49-F238E27FC236}">
                    <a16:creationId xmlns:a16="http://schemas.microsoft.com/office/drawing/2014/main" id="{A312721A-4B69-9714-7C5B-3D11841C813B}"/>
                  </a:ext>
                </a:extLst>
              </p:cNvPr>
              <p:cNvSpPr/>
              <p:nvPr/>
            </p:nvSpPr>
            <p:spPr>
              <a:xfrm>
                <a:off x="3722174" y="1136375"/>
                <a:ext cx="29988" cy="34847"/>
              </a:xfrm>
              <a:custGeom>
                <a:avLst/>
                <a:gdLst>
                  <a:gd name="connsiteX0" fmla="*/ 6546 w 29988"/>
                  <a:gd name="connsiteY0" fmla="*/ 33790 h 34847"/>
                  <a:gd name="connsiteX1" fmla="*/ 6906 w 29988"/>
                  <a:gd name="connsiteY1" fmla="*/ 28714 h 34847"/>
                  <a:gd name="connsiteX2" fmla="*/ 12666 w 29988"/>
                  <a:gd name="connsiteY2" fmla="*/ 29614 h 34847"/>
                  <a:gd name="connsiteX3" fmla="*/ 21558 w 29988"/>
                  <a:gd name="connsiteY3" fmla="*/ 27670 h 34847"/>
                  <a:gd name="connsiteX4" fmla="*/ 24222 w 29988"/>
                  <a:gd name="connsiteY4" fmla="*/ 22450 h 34847"/>
                  <a:gd name="connsiteX5" fmla="*/ 17706 w 29988"/>
                  <a:gd name="connsiteY5" fmla="*/ 16402 h 34847"/>
                  <a:gd name="connsiteX6" fmla="*/ 11658 w 29988"/>
                  <a:gd name="connsiteY6" fmla="*/ 18022 h 34847"/>
                  <a:gd name="connsiteX7" fmla="*/ 3738 w 29988"/>
                  <a:gd name="connsiteY7" fmla="*/ 24286 h 34847"/>
                  <a:gd name="connsiteX8" fmla="*/ 174 w 29988"/>
                  <a:gd name="connsiteY8" fmla="*/ 20074 h 34847"/>
                  <a:gd name="connsiteX9" fmla="*/ 17454 w 29988"/>
                  <a:gd name="connsiteY9" fmla="*/ 4810 h 34847"/>
                  <a:gd name="connsiteX10" fmla="*/ 4422 w 29988"/>
                  <a:gd name="connsiteY10" fmla="*/ 4810 h 34847"/>
                  <a:gd name="connsiteX11" fmla="*/ 4422 w 29988"/>
                  <a:gd name="connsiteY11" fmla="*/ -122 h 34847"/>
                  <a:gd name="connsiteX12" fmla="*/ 24654 w 29988"/>
                  <a:gd name="connsiteY12" fmla="*/ -122 h 34847"/>
                  <a:gd name="connsiteX13" fmla="*/ 26562 w 29988"/>
                  <a:gd name="connsiteY13" fmla="*/ 3262 h 34847"/>
                  <a:gd name="connsiteX14" fmla="*/ 15978 w 29988"/>
                  <a:gd name="connsiteY14" fmla="*/ 12262 h 34847"/>
                  <a:gd name="connsiteX15" fmla="*/ 19470 w 29988"/>
                  <a:gd name="connsiteY15" fmla="*/ 11938 h 34847"/>
                  <a:gd name="connsiteX16" fmla="*/ 25374 w 29988"/>
                  <a:gd name="connsiteY16" fmla="*/ 13306 h 34847"/>
                  <a:gd name="connsiteX17" fmla="*/ 28902 w 29988"/>
                  <a:gd name="connsiteY17" fmla="*/ 16942 h 34847"/>
                  <a:gd name="connsiteX18" fmla="*/ 30162 w 29988"/>
                  <a:gd name="connsiteY18" fmla="*/ 22342 h 34847"/>
                  <a:gd name="connsiteX19" fmla="*/ 25770 w 29988"/>
                  <a:gd name="connsiteY19" fmla="*/ 31342 h 34847"/>
                  <a:gd name="connsiteX20" fmla="*/ 13170 w 29988"/>
                  <a:gd name="connsiteY20" fmla="*/ 34726 h 34847"/>
                  <a:gd name="connsiteX21" fmla="*/ 6546 w 29988"/>
                  <a:gd name="connsiteY21" fmla="*/ 33790 h 34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988" h="34847">
                    <a:moveTo>
                      <a:pt x="6546" y="33790"/>
                    </a:moveTo>
                    <a:lnTo>
                      <a:pt x="6906" y="28714"/>
                    </a:lnTo>
                    <a:cubicBezTo>
                      <a:pt x="9102" y="29326"/>
                      <a:pt x="11010" y="29614"/>
                      <a:pt x="12666" y="29614"/>
                    </a:cubicBezTo>
                    <a:cubicBezTo>
                      <a:pt x="16806" y="29614"/>
                      <a:pt x="19758" y="28966"/>
                      <a:pt x="21558" y="27670"/>
                    </a:cubicBezTo>
                    <a:cubicBezTo>
                      <a:pt x="23322" y="26338"/>
                      <a:pt x="24222" y="24610"/>
                      <a:pt x="24222" y="22450"/>
                    </a:cubicBezTo>
                    <a:cubicBezTo>
                      <a:pt x="24222" y="18418"/>
                      <a:pt x="22062" y="16402"/>
                      <a:pt x="17706" y="16402"/>
                    </a:cubicBezTo>
                    <a:cubicBezTo>
                      <a:pt x="15762" y="16402"/>
                      <a:pt x="13746" y="16942"/>
                      <a:pt x="11658" y="18022"/>
                    </a:cubicBezTo>
                    <a:cubicBezTo>
                      <a:pt x="9570" y="19102"/>
                      <a:pt x="6906" y="21190"/>
                      <a:pt x="3738" y="24286"/>
                    </a:cubicBezTo>
                    <a:lnTo>
                      <a:pt x="174" y="20074"/>
                    </a:lnTo>
                    <a:cubicBezTo>
                      <a:pt x="2586" y="18022"/>
                      <a:pt x="8346" y="12946"/>
                      <a:pt x="17454" y="4810"/>
                    </a:cubicBezTo>
                    <a:lnTo>
                      <a:pt x="4422" y="4810"/>
                    </a:lnTo>
                    <a:lnTo>
                      <a:pt x="4422" y="-122"/>
                    </a:lnTo>
                    <a:lnTo>
                      <a:pt x="24654" y="-122"/>
                    </a:lnTo>
                    <a:lnTo>
                      <a:pt x="26562" y="3262"/>
                    </a:lnTo>
                    <a:cubicBezTo>
                      <a:pt x="25266" y="4522"/>
                      <a:pt x="21738" y="7510"/>
                      <a:pt x="15978" y="12262"/>
                    </a:cubicBezTo>
                    <a:cubicBezTo>
                      <a:pt x="16770" y="12046"/>
                      <a:pt x="17958" y="11938"/>
                      <a:pt x="19470" y="11938"/>
                    </a:cubicBezTo>
                    <a:cubicBezTo>
                      <a:pt x="21882" y="11938"/>
                      <a:pt x="23826" y="12370"/>
                      <a:pt x="25374" y="13306"/>
                    </a:cubicBezTo>
                    <a:cubicBezTo>
                      <a:pt x="26886" y="14206"/>
                      <a:pt x="28074" y="15394"/>
                      <a:pt x="28902" y="16942"/>
                    </a:cubicBezTo>
                    <a:cubicBezTo>
                      <a:pt x="29730" y="18454"/>
                      <a:pt x="30162" y="20254"/>
                      <a:pt x="30162" y="22342"/>
                    </a:cubicBezTo>
                    <a:cubicBezTo>
                      <a:pt x="30162" y="26050"/>
                      <a:pt x="28686" y="29038"/>
                      <a:pt x="25770" y="31342"/>
                    </a:cubicBezTo>
                    <a:cubicBezTo>
                      <a:pt x="22854" y="33610"/>
                      <a:pt x="18642" y="34726"/>
                      <a:pt x="13170" y="34726"/>
                    </a:cubicBezTo>
                    <a:cubicBezTo>
                      <a:pt x="11478" y="34726"/>
                      <a:pt x="9282" y="34402"/>
                      <a:pt x="6546" y="33790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37" name="フリーフォーム: 図形 9836">
                <a:extLst>
                  <a:ext uri="{FF2B5EF4-FFF2-40B4-BE49-F238E27FC236}">
                    <a16:creationId xmlns:a16="http://schemas.microsoft.com/office/drawing/2014/main" id="{056BBE6C-349E-0918-3F04-57318F2ED0A9}"/>
                  </a:ext>
                </a:extLst>
              </p:cNvPr>
              <p:cNvSpPr/>
              <p:nvPr/>
            </p:nvSpPr>
            <p:spPr>
              <a:xfrm>
                <a:off x="3330746" y="1137167"/>
                <a:ext cx="29988" cy="34560"/>
              </a:xfrm>
              <a:custGeom>
                <a:avLst/>
                <a:gdLst>
                  <a:gd name="connsiteX0" fmla="*/ 21060 w 29988"/>
                  <a:gd name="connsiteY0" fmla="*/ 28463 h 34560"/>
                  <a:gd name="connsiteX1" fmla="*/ 24228 w 29988"/>
                  <a:gd name="connsiteY1" fmla="*/ 22199 h 34560"/>
                  <a:gd name="connsiteX2" fmla="*/ 22320 w 29988"/>
                  <a:gd name="connsiteY2" fmla="*/ 17410 h 34560"/>
                  <a:gd name="connsiteX3" fmla="*/ 17640 w 29988"/>
                  <a:gd name="connsiteY3" fmla="*/ 15646 h 34560"/>
                  <a:gd name="connsiteX4" fmla="*/ 17244 w 29988"/>
                  <a:gd name="connsiteY4" fmla="*/ 15646 h 34560"/>
                  <a:gd name="connsiteX5" fmla="*/ 14364 w 29988"/>
                  <a:gd name="connsiteY5" fmla="*/ 16186 h 34560"/>
                  <a:gd name="connsiteX6" fmla="*/ 11232 w 29988"/>
                  <a:gd name="connsiteY6" fmla="*/ 17627 h 34560"/>
                  <a:gd name="connsiteX7" fmla="*/ 8676 w 29988"/>
                  <a:gd name="connsiteY7" fmla="*/ 19391 h 34560"/>
                  <a:gd name="connsiteX8" fmla="*/ 3780 w 29988"/>
                  <a:gd name="connsiteY8" fmla="*/ 23819 h 34560"/>
                  <a:gd name="connsiteX9" fmla="*/ 144 w 29988"/>
                  <a:gd name="connsiteY9" fmla="*/ 19715 h 34560"/>
                  <a:gd name="connsiteX10" fmla="*/ 17244 w 29988"/>
                  <a:gd name="connsiteY10" fmla="*/ 4667 h 34560"/>
                  <a:gd name="connsiteX11" fmla="*/ 3420 w 29988"/>
                  <a:gd name="connsiteY11" fmla="*/ 4667 h 34560"/>
                  <a:gd name="connsiteX12" fmla="*/ 3420 w 29988"/>
                  <a:gd name="connsiteY12" fmla="*/ -122 h 34560"/>
                  <a:gd name="connsiteX13" fmla="*/ 24120 w 29988"/>
                  <a:gd name="connsiteY13" fmla="*/ -122 h 34560"/>
                  <a:gd name="connsiteX14" fmla="*/ 26568 w 29988"/>
                  <a:gd name="connsiteY14" fmla="*/ 3046 h 34560"/>
                  <a:gd name="connsiteX15" fmla="*/ 16020 w 29988"/>
                  <a:gd name="connsiteY15" fmla="*/ 11974 h 34560"/>
                  <a:gd name="connsiteX16" fmla="*/ 19512 w 29988"/>
                  <a:gd name="connsiteY16" fmla="*/ 11290 h 34560"/>
                  <a:gd name="connsiteX17" fmla="*/ 27324 w 29988"/>
                  <a:gd name="connsiteY17" fmla="*/ 14062 h 34560"/>
                  <a:gd name="connsiteX18" fmla="*/ 30132 w 29988"/>
                  <a:gd name="connsiteY18" fmla="*/ 21982 h 34560"/>
                  <a:gd name="connsiteX19" fmla="*/ 26064 w 29988"/>
                  <a:gd name="connsiteY19" fmla="*/ 31234 h 34560"/>
                  <a:gd name="connsiteX20" fmla="*/ 15336 w 29988"/>
                  <a:gd name="connsiteY20" fmla="*/ 34439 h 34560"/>
                  <a:gd name="connsiteX21" fmla="*/ 8388 w 29988"/>
                  <a:gd name="connsiteY21" fmla="*/ 32710 h 34560"/>
                  <a:gd name="connsiteX22" fmla="*/ 5796 w 29988"/>
                  <a:gd name="connsiteY22" fmla="*/ 27670 h 34560"/>
                  <a:gd name="connsiteX23" fmla="*/ 7992 w 29988"/>
                  <a:gd name="connsiteY23" fmla="*/ 23170 h 34560"/>
                  <a:gd name="connsiteX24" fmla="*/ 12816 w 29988"/>
                  <a:gd name="connsiteY24" fmla="*/ 21335 h 34560"/>
                  <a:gd name="connsiteX25" fmla="*/ 21024 w 29988"/>
                  <a:gd name="connsiteY25" fmla="*/ 28463 h 34560"/>
                  <a:gd name="connsiteX26" fmla="*/ 16020 w 29988"/>
                  <a:gd name="connsiteY26" fmla="*/ 29795 h 34560"/>
                  <a:gd name="connsiteX27" fmla="*/ 12672 w 29988"/>
                  <a:gd name="connsiteY27" fmla="*/ 25619 h 34560"/>
                  <a:gd name="connsiteX28" fmla="*/ 11376 w 29988"/>
                  <a:gd name="connsiteY28" fmla="*/ 26194 h 34560"/>
                  <a:gd name="connsiteX29" fmla="*/ 10836 w 29988"/>
                  <a:gd name="connsiteY29" fmla="*/ 27670 h 34560"/>
                  <a:gd name="connsiteX30" fmla="*/ 14508 w 29988"/>
                  <a:gd name="connsiteY30" fmla="*/ 29902 h 34560"/>
                  <a:gd name="connsiteX31" fmla="*/ 16020 w 29988"/>
                  <a:gd name="connsiteY31" fmla="*/ 29795 h 34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9988" h="34560">
                    <a:moveTo>
                      <a:pt x="21060" y="28463"/>
                    </a:moveTo>
                    <a:cubicBezTo>
                      <a:pt x="23148" y="27130"/>
                      <a:pt x="24228" y="25042"/>
                      <a:pt x="24228" y="22199"/>
                    </a:cubicBezTo>
                    <a:cubicBezTo>
                      <a:pt x="24228" y="20146"/>
                      <a:pt x="23580" y="18562"/>
                      <a:pt x="22320" y="17410"/>
                    </a:cubicBezTo>
                    <a:cubicBezTo>
                      <a:pt x="21096" y="16223"/>
                      <a:pt x="19512" y="15646"/>
                      <a:pt x="17640" y="15646"/>
                    </a:cubicBezTo>
                    <a:lnTo>
                      <a:pt x="17244" y="15646"/>
                    </a:lnTo>
                    <a:cubicBezTo>
                      <a:pt x="16452" y="15646"/>
                      <a:pt x="15480" y="15827"/>
                      <a:pt x="14364" y="16186"/>
                    </a:cubicBezTo>
                    <a:cubicBezTo>
                      <a:pt x="13248" y="16582"/>
                      <a:pt x="12204" y="17050"/>
                      <a:pt x="11232" y="17627"/>
                    </a:cubicBezTo>
                    <a:cubicBezTo>
                      <a:pt x="10224" y="18202"/>
                      <a:pt x="9396" y="18814"/>
                      <a:pt x="8676" y="19391"/>
                    </a:cubicBezTo>
                    <a:cubicBezTo>
                      <a:pt x="7992" y="19966"/>
                      <a:pt x="6372" y="21442"/>
                      <a:pt x="3780" y="23819"/>
                    </a:cubicBezTo>
                    <a:lnTo>
                      <a:pt x="144" y="19715"/>
                    </a:lnTo>
                    <a:cubicBezTo>
                      <a:pt x="9072" y="12082"/>
                      <a:pt x="14760" y="7079"/>
                      <a:pt x="17244" y="4667"/>
                    </a:cubicBezTo>
                    <a:lnTo>
                      <a:pt x="3420" y="4667"/>
                    </a:lnTo>
                    <a:lnTo>
                      <a:pt x="3420" y="-122"/>
                    </a:lnTo>
                    <a:lnTo>
                      <a:pt x="24120" y="-122"/>
                    </a:lnTo>
                    <a:lnTo>
                      <a:pt x="26568" y="3046"/>
                    </a:lnTo>
                    <a:cubicBezTo>
                      <a:pt x="24228" y="4990"/>
                      <a:pt x="20700" y="7978"/>
                      <a:pt x="16020" y="11974"/>
                    </a:cubicBezTo>
                    <a:cubicBezTo>
                      <a:pt x="17424" y="11542"/>
                      <a:pt x="18576" y="11290"/>
                      <a:pt x="19512" y="11290"/>
                    </a:cubicBezTo>
                    <a:cubicBezTo>
                      <a:pt x="22824" y="11290"/>
                      <a:pt x="25452" y="12226"/>
                      <a:pt x="27324" y="14062"/>
                    </a:cubicBezTo>
                    <a:cubicBezTo>
                      <a:pt x="29196" y="15899"/>
                      <a:pt x="30132" y="18526"/>
                      <a:pt x="30132" y="21982"/>
                    </a:cubicBezTo>
                    <a:cubicBezTo>
                      <a:pt x="30132" y="25979"/>
                      <a:pt x="28800" y="29074"/>
                      <a:pt x="26064" y="31234"/>
                    </a:cubicBezTo>
                    <a:cubicBezTo>
                      <a:pt x="23364" y="33359"/>
                      <a:pt x="19800" y="34439"/>
                      <a:pt x="15336" y="34439"/>
                    </a:cubicBezTo>
                    <a:cubicBezTo>
                      <a:pt x="12420" y="34439"/>
                      <a:pt x="10080" y="33862"/>
                      <a:pt x="8388" y="32710"/>
                    </a:cubicBezTo>
                    <a:cubicBezTo>
                      <a:pt x="6660" y="31558"/>
                      <a:pt x="5796" y="29902"/>
                      <a:pt x="5796" y="27670"/>
                    </a:cubicBezTo>
                    <a:cubicBezTo>
                      <a:pt x="5796" y="25907"/>
                      <a:pt x="6516" y="24394"/>
                      <a:pt x="7992" y="23170"/>
                    </a:cubicBezTo>
                    <a:cubicBezTo>
                      <a:pt x="9468" y="21947"/>
                      <a:pt x="11088" y="21335"/>
                      <a:pt x="12816" y="21335"/>
                    </a:cubicBezTo>
                    <a:cubicBezTo>
                      <a:pt x="17100" y="21335"/>
                      <a:pt x="19872" y="23710"/>
                      <a:pt x="21024" y="28463"/>
                    </a:cubicBezTo>
                    <a:close/>
                    <a:moveTo>
                      <a:pt x="16020" y="29795"/>
                    </a:moveTo>
                    <a:cubicBezTo>
                      <a:pt x="15408" y="27022"/>
                      <a:pt x="14292" y="25619"/>
                      <a:pt x="12672" y="25619"/>
                    </a:cubicBezTo>
                    <a:cubicBezTo>
                      <a:pt x="12204" y="25619"/>
                      <a:pt x="11772" y="25798"/>
                      <a:pt x="11376" y="26194"/>
                    </a:cubicBezTo>
                    <a:cubicBezTo>
                      <a:pt x="11016" y="26590"/>
                      <a:pt x="10836" y="27058"/>
                      <a:pt x="10836" y="27670"/>
                    </a:cubicBezTo>
                    <a:cubicBezTo>
                      <a:pt x="10836" y="29146"/>
                      <a:pt x="12060" y="29902"/>
                      <a:pt x="14508" y="29902"/>
                    </a:cubicBezTo>
                    <a:cubicBezTo>
                      <a:pt x="15012" y="29902"/>
                      <a:pt x="15516" y="29867"/>
                      <a:pt x="16020" y="29795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38" name="フリーフォーム: 図形 9837">
                <a:extLst>
                  <a:ext uri="{FF2B5EF4-FFF2-40B4-BE49-F238E27FC236}">
                    <a16:creationId xmlns:a16="http://schemas.microsoft.com/office/drawing/2014/main" id="{CE348630-EBCE-76A0-A45D-7F24EFD17D19}"/>
                  </a:ext>
                </a:extLst>
              </p:cNvPr>
              <p:cNvSpPr/>
              <p:nvPr/>
            </p:nvSpPr>
            <p:spPr>
              <a:xfrm>
                <a:off x="2261337" y="1136267"/>
                <a:ext cx="32947" cy="35100"/>
              </a:xfrm>
              <a:custGeom>
                <a:avLst/>
                <a:gdLst>
                  <a:gd name="connsiteX0" fmla="*/ 33009 w 32947"/>
                  <a:gd name="connsiteY0" fmla="*/ 17122 h 35100"/>
                  <a:gd name="connsiteX1" fmla="*/ 30698 w 32947"/>
                  <a:gd name="connsiteY1" fmla="*/ 22630 h 35100"/>
                  <a:gd name="connsiteX2" fmla="*/ 25809 w 32947"/>
                  <a:gd name="connsiteY2" fmla="*/ 15430 h 35100"/>
                  <a:gd name="connsiteX3" fmla="*/ 25870 w 32947"/>
                  <a:gd name="connsiteY3" fmla="*/ 17734 h 35100"/>
                  <a:gd name="connsiteX4" fmla="*/ 13036 w 32947"/>
                  <a:gd name="connsiteY4" fmla="*/ 34978 h 35100"/>
                  <a:gd name="connsiteX5" fmla="*/ 4893 w 32947"/>
                  <a:gd name="connsiteY5" fmla="*/ 31558 h 35100"/>
                  <a:gd name="connsiteX6" fmla="*/ 1883 w 32947"/>
                  <a:gd name="connsiteY6" fmla="*/ 22090 h 35100"/>
                  <a:gd name="connsiteX7" fmla="*/ 3892 w 32947"/>
                  <a:gd name="connsiteY7" fmla="*/ 13882 h 35100"/>
                  <a:gd name="connsiteX8" fmla="*/ 8882 w 32947"/>
                  <a:gd name="connsiteY8" fmla="*/ 6286 h 35100"/>
                  <a:gd name="connsiteX9" fmla="*/ 533 w 32947"/>
                  <a:gd name="connsiteY9" fmla="*/ 7798 h 35100"/>
                  <a:gd name="connsiteX10" fmla="*/ 61 w 32947"/>
                  <a:gd name="connsiteY10" fmla="*/ 2434 h 35100"/>
                  <a:gd name="connsiteX11" fmla="*/ 14184 w 32947"/>
                  <a:gd name="connsiteY11" fmla="*/ -122 h 35100"/>
                  <a:gd name="connsiteX12" fmla="*/ 16290 w 32947"/>
                  <a:gd name="connsiteY12" fmla="*/ 4090 h 35100"/>
                  <a:gd name="connsiteX13" fmla="*/ 9785 w 32947"/>
                  <a:gd name="connsiteY13" fmla="*/ 12262 h 35100"/>
                  <a:gd name="connsiteX14" fmla="*/ 7125 w 32947"/>
                  <a:gd name="connsiteY14" fmla="*/ 22198 h 35100"/>
                  <a:gd name="connsiteX15" fmla="*/ 8802 w 32947"/>
                  <a:gd name="connsiteY15" fmla="*/ 27562 h 35100"/>
                  <a:gd name="connsiteX16" fmla="*/ 13119 w 32947"/>
                  <a:gd name="connsiteY16" fmla="*/ 29650 h 35100"/>
                  <a:gd name="connsiteX17" fmla="*/ 19055 w 32947"/>
                  <a:gd name="connsiteY17" fmla="*/ 26374 h 35100"/>
                  <a:gd name="connsiteX18" fmla="*/ 21017 w 32947"/>
                  <a:gd name="connsiteY18" fmla="*/ 15934 h 35100"/>
                  <a:gd name="connsiteX19" fmla="*/ 19239 w 32947"/>
                  <a:gd name="connsiteY19" fmla="*/ 2866 h 35100"/>
                  <a:gd name="connsiteX20" fmla="*/ 24088 w 32947"/>
                  <a:gd name="connsiteY20" fmla="*/ 958 h 35100"/>
                  <a:gd name="connsiteX21" fmla="*/ 33009 w 32947"/>
                  <a:gd name="connsiteY21" fmla="*/ 17122 h 35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2947" h="35100">
                    <a:moveTo>
                      <a:pt x="33009" y="17122"/>
                    </a:moveTo>
                    <a:lnTo>
                      <a:pt x="30698" y="22630"/>
                    </a:lnTo>
                    <a:cubicBezTo>
                      <a:pt x="28609" y="20362"/>
                      <a:pt x="26979" y="17986"/>
                      <a:pt x="25809" y="15430"/>
                    </a:cubicBezTo>
                    <a:cubicBezTo>
                      <a:pt x="25848" y="16150"/>
                      <a:pt x="25870" y="16906"/>
                      <a:pt x="25870" y="17734"/>
                    </a:cubicBezTo>
                    <a:cubicBezTo>
                      <a:pt x="25870" y="29218"/>
                      <a:pt x="21593" y="34978"/>
                      <a:pt x="13036" y="34978"/>
                    </a:cubicBezTo>
                    <a:cubicBezTo>
                      <a:pt x="9612" y="34978"/>
                      <a:pt x="6898" y="33826"/>
                      <a:pt x="4893" y="31558"/>
                    </a:cubicBezTo>
                    <a:cubicBezTo>
                      <a:pt x="2887" y="29254"/>
                      <a:pt x="1883" y="26122"/>
                      <a:pt x="1883" y="22090"/>
                    </a:cubicBezTo>
                    <a:cubicBezTo>
                      <a:pt x="1883" y="19498"/>
                      <a:pt x="2553" y="16762"/>
                      <a:pt x="3892" y="13882"/>
                    </a:cubicBezTo>
                    <a:cubicBezTo>
                      <a:pt x="5228" y="11002"/>
                      <a:pt x="6891" y="8482"/>
                      <a:pt x="8882" y="6286"/>
                    </a:cubicBezTo>
                    <a:cubicBezTo>
                      <a:pt x="5501" y="7078"/>
                      <a:pt x="2718" y="7582"/>
                      <a:pt x="533" y="7798"/>
                    </a:cubicBezTo>
                    <a:lnTo>
                      <a:pt x="61" y="2434"/>
                    </a:lnTo>
                    <a:cubicBezTo>
                      <a:pt x="5314" y="1930"/>
                      <a:pt x="10023" y="1066"/>
                      <a:pt x="14184" y="-122"/>
                    </a:cubicBezTo>
                    <a:lnTo>
                      <a:pt x="16290" y="4090"/>
                    </a:lnTo>
                    <a:cubicBezTo>
                      <a:pt x="13738" y="6106"/>
                      <a:pt x="11571" y="8842"/>
                      <a:pt x="9785" y="12262"/>
                    </a:cubicBezTo>
                    <a:cubicBezTo>
                      <a:pt x="8010" y="15646"/>
                      <a:pt x="7125" y="18994"/>
                      <a:pt x="7125" y="22198"/>
                    </a:cubicBezTo>
                    <a:cubicBezTo>
                      <a:pt x="7125" y="24394"/>
                      <a:pt x="7683" y="26194"/>
                      <a:pt x="8802" y="27562"/>
                    </a:cubicBezTo>
                    <a:cubicBezTo>
                      <a:pt x="9933" y="28966"/>
                      <a:pt x="11373" y="29650"/>
                      <a:pt x="13119" y="29650"/>
                    </a:cubicBezTo>
                    <a:cubicBezTo>
                      <a:pt x="15779" y="29650"/>
                      <a:pt x="17759" y="28534"/>
                      <a:pt x="19055" y="26374"/>
                    </a:cubicBezTo>
                    <a:cubicBezTo>
                      <a:pt x="20362" y="24178"/>
                      <a:pt x="21017" y="20722"/>
                      <a:pt x="21017" y="15934"/>
                    </a:cubicBezTo>
                    <a:cubicBezTo>
                      <a:pt x="21017" y="10534"/>
                      <a:pt x="20423" y="6178"/>
                      <a:pt x="19239" y="2866"/>
                    </a:cubicBezTo>
                    <a:lnTo>
                      <a:pt x="24088" y="958"/>
                    </a:lnTo>
                    <a:cubicBezTo>
                      <a:pt x="25766" y="7582"/>
                      <a:pt x="28739" y="12982"/>
                      <a:pt x="33009" y="17122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39" name="フリーフォーム: 図形 9838">
                <a:extLst>
                  <a:ext uri="{FF2B5EF4-FFF2-40B4-BE49-F238E27FC236}">
                    <a16:creationId xmlns:a16="http://schemas.microsoft.com/office/drawing/2014/main" id="{047AC82E-B45F-F8C0-A46F-15BF659934C0}"/>
                  </a:ext>
                </a:extLst>
              </p:cNvPr>
              <p:cNvSpPr/>
              <p:nvPr/>
            </p:nvSpPr>
            <p:spPr>
              <a:xfrm>
                <a:off x="2048263" y="1136699"/>
                <a:ext cx="28915" cy="34992"/>
              </a:xfrm>
              <a:custGeom>
                <a:avLst/>
                <a:gdLst>
                  <a:gd name="connsiteX0" fmla="*/ 26055 w 28915"/>
                  <a:gd name="connsiteY0" fmla="*/ 29399 h 34992"/>
                  <a:gd name="connsiteX1" fmla="*/ 25911 w 28915"/>
                  <a:gd name="connsiteY1" fmla="*/ 34763 h 34992"/>
                  <a:gd name="connsiteX2" fmla="*/ 23351 w 28915"/>
                  <a:gd name="connsiteY2" fmla="*/ 34870 h 34992"/>
                  <a:gd name="connsiteX3" fmla="*/ 12303 w 28915"/>
                  <a:gd name="connsiteY3" fmla="*/ 32170 h 34992"/>
                  <a:gd name="connsiteX4" fmla="*/ 7943 w 28915"/>
                  <a:gd name="connsiteY4" fmla="*/ 24106 h 34992"/>
                  <a:gd name="connsiteX5" fmla="*/ 9805 w 28915"/>
                  <a:gd name="connsiteY5" fmla="*/ 17986 h 34992"/>
                  <a:gd name="connsiteX6" fmla="*/ 495 w 28915"/>
                  <a:gd name="connsiteY6" fmla="*/ 19498 h 34992"/>
                  <a:gd name="connsiteX7" fmla="*/ 45 w 28915"/>
                  <a:gd name="connsiteY7" fmla="*/ 14386 h 34992"/>
                  <a:gd name="connsiteX8" fmla="*/ 4199 w 28915"/>
                  <a:gd name="connsiteY8" fmla="*/ 13378 h 34992"/>
                  <a:gd name="connsiteX9" fmla="*/ 7393 w 28915"/>
                  <a:gd name="connsiteY9" fmla="*/ 12226 h 34992"/>
                  <a:gd name="connsiteX10" fmla="*/ 10827 w 28915"/>
                  <a:gd name="connsiteY10" fmla="*/ 9779 h 34992"/>
                  <a:gd name="connsiteX11" fmla="*/ 16457 w 28915"/>
                  <a:gd name="connsiteY11" fmla="*/ 4811 h 34992"/>
                  <a:gd name="connsiteX12" fmla="*/ 5078 w 28915"/>
                  <a:gd name="connsiteY12" fmla="*/ 5170 h 34992"/>
                  <a:gd name="connsiteX13" fmla="*/ 3972 w 28915"/>
                  <a:gd name="connsiteY13" fmla="*/ 5170 h 34992"/>
                  <a:gd name="connsiteX14" fmla="*/ 3972 w 28915"/>
                  <a:gd name="connsiteY14" fmla="*/ -50 h 34992"/>
                  <a:gd name="connsiteX15" fmla="*/ 22801 w 28915"/>
                  <a:gd name="connsiteY15" fmla="*/ -122 h 34992"/>
                  <a:gd name="connsiteX16" fmla="*/ 24784 w 28915"/>
                  <a:gd name="connsiteY16" fmla="*/ 2938 h 34992"/>
                  <a:gd name="connsiteX17" fmla="*/ 14164 w 28915"/>
                  <a:gd name="connsiteY17" fmla="*/ 13018 h 34992"/>
                  <a:gd name="connsiteX18" fmla="*/ 27038 w 28915"/>
                  <a:gd name="connsiteY18" fmla="*/ 12298 h 34992"/>
                  <a:gd name="connsiteX19" fmla="*/ 28960 w 28915"/>
                  <a:gd name="connsiteY19" fmla="*/ 12335 h 34992"/>
                  <a:gd name="connsiteX20" fmla="*/ 28899 w 28915"/>
                  <a:gd name="connsiteY20" fmla="*/ 17518 h 34992"/>
                  <a:gd name="connsiteX21" fmla="*/ 22023 w 28915"/>
                  <a:gd name="connsiteY21" fmla="*/ 17338 h 34992"/>
                  <a:gd name="connsiteX22" fmla="*/ 16803 w 28915"/>
                  <a:gd name="connsiteY22" fmla="*/ 17482 h 34992"/>
                  <a:gd name="connsiteX23" fmla="*/ 13693 w 28915"/>
                  <a:gd name="connsiteY23" fmla="*/ 23782 h 34992"/>
                  <a:gd name="connsiteX24" fmla="*/ 22390 w 28915"/>
                  <a:gd name="connsiteY24" fmla="*/ 29579 h 34992"/>
                  <a:gd name="connsiteX25" fmla="*/ 26055 w 28915"/>
                  <a:gd name="connsiteY25" fmla="*/ 29399 h 349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8915" h="34992">
                    <a:moveTo>
                      <a:pt x="26055" y="29399"/>
                    </a:moveTo>
                    <a:lnTo>
                      <a:pt x="25911" y="34763"/>
                    </a:lnTo>
                    <a:cubicBezTo>
                      <a:pt x="25025" y="34835"/>
                      <a:pt x="24172" y="34870"/>
                      <a:pt x="23351" y="34870"/>
                    </a:cubicBezTo>
                    <a:cubicBezTo>
                      <a:pt x="18905" y="34870"/>
                      <a:pt x="15222" y="33970"/>
                      <a:pt x="12303" y="32170"/>
                    </a:cubicBezTo>
                    <a:cubicBezTo>
                      <a:pt x="9398" y="30335"/>
                      <a:pt x="7943" y="27635"/>
                      <a:pt x="7943" y="24106"/>
                    </a:cubicBezTo>
                    <a:cubicBezTo>
                      <a:pt x="7943" y="21731"/>
                      <a:pt x="8563" y="19715"/>
                      <a:pt x="9805" y="17986"/>
                    </a:cubicBezTo>
                    <a:cubicBezTo>
                      <a:pt x="7051" y="18311"/>
                      <a:pt x="3947" y="18814"/>
                      <a:pt x="495" y="19498"/>
                    </a:cubicBezTo>
                    <a:lnTo>
                      <a:pt x="45" y="14386"/>
                    </a:lnTo>
                    <a:cubicBezTo>
                      <a:pt x="1175" y="14242"/>
                      <a:pt x="2561" y="13918"/>
                      <a:pt x="4199" y="13378"/>
                    </a:cubicBezTo>
                    <a:cubicBezTo>
                      <a:pt x="5848" y="12838"/>
                      <a:pt x="6914" y="12442"/>
                      <a:pt x="7393" y="12226"/>
                    </a:cubicBezTo>
                    <a:cubicBezTo>
                      <a:pt x="7882" y="11974"/>
                      <a:pt x="9027" y="11146"/>
                      <a:pt x="10827" y="9779"/>
                    </a:cubicBezTo>
                    <a:cubicBezTo>
                      <a:pt x="12645" y="8410"/>
                      <a:pt x="14521" y="6755"/>
                      <a:pt x="16457" y="4811"/>
                    </a:cubicBezTo>
                    <a:cubicBezTo>
                      <a:pt x="11900" y="5063"/>
                      <a:pt x="8106" y="5170"/>
                      <a:pt x="5078" y="5170"/>
                    </a:cubicBezTo>
                    <a:lnTo>
                      <a:pt x="3972" y="5170"/>
                    </a:lnTo>
                    <a:lnTo>
                      <a:pt x="3972" y="-50"/>
                    </a:lnTo>
                    <a:lnTo>
                      <a:pt x="22801" y="-122"/>
                    </a:lnTo>
                    <a:lnTo>
                      <a:pt x="24784" y="2938"/>
                    </a:lnTo>
                    <a:cubicBezTo>
                      <a:pt x="22549" y="5926"/>
                      <a:pt x="19006" y="9311"/>
                      <a:pt x="14164" y="13018"/>
                    </a:cubicBezTo>
                    <a:cubicBezTo>
                      <a:pt x="19265" y="12550"/>
                      <a:pt x="23557" y="12298"/>
                      <a:pt x="27038" y="12298"/>
                    </a:cubicBezTo>
                    <a:lnTo>
                      <a:pt x="28960" y="12335"/>
                    </a:lnTo>
                    <a:lnTo>
                      <a:pt x="28899" y="17518"/>
                    </a:lnTo>
                    <a:cubicBezTo>
                      <a:pt x="26131" y="17410"/>
                      <a:pt x="23837" y="17338"/>
                      <a:pt x="22023" y="17338"/>
                    </a:cubicBezTo>
                    <a:cubicBezTo>
                      <a:pt x="20371" y="17338"/>
                      <a:pt x="18632" y="17375"/>
                      <a:pt x="16803" y="17482"/>
                    </a:cubicBezTo>
                    <a:cubicBezTo>
                      <a:pt x="14729" y="19103"/>
                      <a:pt x="13693" y="21226"/>
                      <a:pt x="13693" y="23782"/>
                    </a:cubicBezTo>
                    <a:cubicBezTo>
                      <a:pt x="13693" y="27670"/>
                      <a:pt x="16594" y="29579"/>
                      <a:pt x="22390" y="29579"/>
                    </a:cubicBezTo>
                    <a:cubicBezTo>
                      <a:pt x="23481" y="29579"/>
                      <a:pt x="24705" y="29506"/>
                      <a:pt x="26055" y="29399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40" name="フリーフォーム: 図形 9839">
                <a:extLst>
                  <a:ext uri="{FF2B5EF4-FFF2-40B4-BE49-F238E27FC236}">
                    <a16:creationId xmlns:a16="http://schemas.microsoft.com/office/drawing/2014/main" id="{47D75067-CCC4-1E70-4F8B-15C68E0B657A}"/>
                  </a:ext>
                </a:extLst>
              </p:cNvPr>
              <p:cNvSpPr/>
              <p:nvPr/>
            </p:nvSpPr>
            <p:spPr>
              <a:xfrm>
                <a:off x="1834916" y="1136051"/>
                <a:ext cx="29138" cy="36287"/>
              </a:xfrm>
              <a:custGeom>
                <a:avLst/>
                <a:gdLst>
                  <a:gd name="connsiteX0" fmla="*/ 26301 w 29138"/>
                  <a:gd name="connsiteY0" fmla="*/ 34618 h 36287"/>
                  <a:gd name="connsiteX1" fmla="*/ 15908 w 29138"/>
                  <a:gd name="connsiteY1" fmla="*/ 36166 h 36287"/>
                  <a:gd name="connsiteX2" fmla="*/ 4323 w 29138"/>
                  <a:gd name="connsiteY2" fmla="*/ 33718 h 36287"/>
                  <a:gd name="connsiteX3" fmla="*/ 946 w 29138"/>
                  <a:gd name="connsiteY3" fmla="*/ 26554 h 36287"/>
                  <a:gd name="connsiteX4" fmla="*/ 4140 w 29138"/>
                  <a:gd name="connsiteY4" fmla="*/ 19138 h 36287"/>
                  <a:gd name="connsiteX5" fmla="*/ 12204 w 29138"/>
                  <a:gd name="connsiteY5" fmla="*/ 16510 h 36287"/>
                  <a:gd name="connsiteX6" fmla="*/ 16909 w 29138"/>
                  <a:gd name="connsiteY6" fmla="*/ 17230 h 36287"/>
                  <a:gd name="connsiteX7" fmla="*/ 14148 w 29138"/>
                  <a:gd name="connsiteY7" fmla="*/ 11902 h 36287"/>
                  <a:gd name="connsiteX8" fmla="*/ 28 w 29138"/>
                  <a:gd name="connsiteY8" fmla="*/ 11902 h 36287"/>
                  <a:gd name="connsiteX9" fmla="*/ 28 w 29138"/>
                  <a:gd name="connsiteY9" fmla="*/ 6826 h 36287"/>
                  <a:gd name="connsiteX10" fmla="*/ 12348 w 29138"/>
                  <a:gd name="connsiteY10" fmla="*/ 6826 h 36287"/>
                  <a:gd name="connsiteX11" fmla="*/ 10872 w 29138"/>
                  <a:gd name="connsiteY11" fmla="*/ 418 h 36287"/>
                  <a:gd name="connsiteX12" fmla="*/ 16603 w 29138"/>
                  <a:gd name="connsiteY12" fmla="*/ -122 h 36287"/>
                  <a:gd name="connsiteX13" fmla="*/ 18280 w 29138"/>
                  <a:gd name="connsiteY13" fmla="*/ 6826 h 36287"/>
                  <a:gd name="connsiteX14" fmla="*/ 29167 w 29138"/>
                  <a:gd name="connsiteY14" fmla="*/ 6826 h 36287"/>
                  <a:gd name="connsiteX15" fmla="*/ 29167 w 29138"/>
                  <a:gd name="connsiteY15" fmla="*/ 11902 h 36287"/>
                  <a:gd name="connsiteX16" fmla="*/ 19980 w 29138"/>
                  <a:gd name="connsiteY16" fmla="*/ 11902 h 36287"/>
                  <a:gd name="connsiteX17" fmla="*/ 26056 w 29138"/>
                  <a:gd name="connsiteY17" fmla="*/ 19930 h 36287"/>
                  <a:gd name="connsiteX18" fmla="*/ 23518 w 29138"/>
                  <a:gd name="connsiteY18" fmla="*/ 24250 h 36287"/>
                  <a:gd name="connsiteX19" fmla="*/ 13676 w 29138"/>
                  <a:gd name="connsiteY19" fmla="*/ 21190 h 36287"/>
                  <a:gd name="connsiteX20" fmla="*/ 8784 w 29138"/>
                  <a:gd name="connsiteY20" fmla="*/ 22558 h 36287"/>
                  <a:gd name="connsiteX21" fmla="*/ 6840 w 29138"/>
                  <a:gd name="connsiteY21" fmla="*/ 26446 h 36287"/>
                  <a:gd name="connsiteX22" fmla="*/ 16520 w 29138"/>
                  <a:gd name="connsiteY22" fmla="*/ 30910 h 36287"/>
                  <a:gd name="connsiteX23" fmla="*/ 21229 w 29138"/>
                  <a:gd name="connsiteY23" fmla="*/ 30478 h 36287"/>
                  <a:gd name="connsiteX24" fmla="*/ 25524 w 29138"/>
                  <a:gd name="connsiteY24" fmla="*/ 29362 h 36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9138" h="36287">
                    <a:moveTo>
                      <a:pt x="26301" y="34618"/>
                    </a:moveTo>
                    <a:cubicBezTo>
                      <a:pt x="23137" y="35662"/>
                      <a:pt x="19674" y="36166"/>
                      <a:pt x="15908" y="36166"/>
                    </a:cubicBezTo>
                    <a:cubicBezTo>
                      <a:pt x="10436" y="36166"/>
                      <a:pt x="6577" y="35338"/>
                      <a:pt x="4323" y="33718"/>
                    </a:cubicBezTo>
                    <a:cubicBezTo>
                      <a:pt x="2073" y="32098"/>
                      <a:pt x="946" y="29686"/>
                      <a:pt x="946" y="26554"/>
                    </a:cubicBezTo>
                    <a:cubicBezTo>
                      <a:pt x="946" y="23386"/>
                      <a:pt x="2012" y="20902"/>
                      <a:pt x="4140" y="19138"/>
                    </a:cubicBezTo>
                    <a:cubicBezTo>
                      <a:pt x="6267" y="17410"/>
                      <a:pt x="8956" y="16510"/>
                      <a:pt x="12204" y="16510"/>
                    </a:cubicBezTo>
                    <a:cubicBezTo>
                      <a:pt x="13334" y="16510"/>
                      <a:pt x="14904" y="16762"/>
                      <a:pt x="16909" y="17230"/>
                    </a:cubicBezTo>
                    <a:cubicBezTo>
                      <a:pt x="15872" y="15574"/>
                      <a:pt x="14950" y="13774"/>
                      <a:pt x="14148" y="11902"/>
                    </a:cubicBezTo>
                    <a:lnTo>
                      <a:pt x="28" y="11902"/>
                    </a:lnTo>
                    <a:lnTo>
                      <a:pt x="28" y="6826"/>
                    </a:lnTo>
                    <a:lnTo>
                      <a:pt x="12348" y="6826"/>
                    </a:lnTo>
                    <a:cubicBezTo>
                      <a:pt x="11761" y="4810"/>
                      <a:pt x="11268" y="2686"/>
                      <a:pt x="10872" y="418"/>
                    </a:cubicBezTo>
                    <a:lnTo>
                      <a:pt x="16603" y="-122"/>
                    </a:lnTo>
                    <a:cubicBezTo>
                      <a:pt x="16822" y="1066"/>
                      <a:pt x="17380" y="3406"/>
                      <a:pt x="18280" y="6826"/>
                    </a:cubicBezTo>
                    <a:lnTo>
                      <a:pt x="29167" y="6826"/>
                    </a:lnTo>
                    <a:lnTo>
                      <a:pt x="29167" y="11902"/>
                    </a:lnTo>
                    <a:lnTo>
                      <a:pt x="19980" y="11902"/>
                    </a:lnTo>
                    <a:cubicBezTo>
                      <a:pt x="21794" y="15358"/>
                      <a:pt x="23821" y="18058"/>
                      <a:pt x="26056" y="19930"/>
                    </a:cubicBezTo>
                    <a:lnTo>
                      <a:pt x="23518" y="24250"/>
                    </a:lnTo>
                    <a:cubicBezTo>
                      <a:pt x="20613" y="22198"/>
                      <a:pt x="17334" y="21190"/>
                      <a:pt x="13676" y="21190"/>
                    </a:cubicBezTo>
                    <a:cubicBezTo>
                      <a:pt x="11710" y="21190"/>
                      <a:pt x="10080" y="21658"/>
                      <a:pt x="8784" y="22558"/>
                    </a:cubicBezTo>
                    <a:cubicBezTo>
                      <a:pt x="7488" y="23458"/>
                      <a:pt x="6840" y="24754"/>
                      <a:pt x="6840" y="26446"/>
                    </a:cubicBezTo>
                    <a:cubicBezTo>
                      <a:pt x="6840" y="29434"/>
                      <a:pt x="10069" y="30910"/>
                      <a:pt x="16520" y="30910"/>
                    </a:cubicBezTo>
                    <a:cubicBezTo>
                      <a:pt x="17859" y="30910"/>
                      <a:pt x="19425" y="30766"/>
                      <a:pt x="21229" y="30478"/>
                    </a:cubicBezTo>
                    <a:cubicBezTo>
                      <a:pt x="23029" y="30190"/>
                      <a:pt x="24462" y="29794"/>
                      <a:pt x="25524" y="29362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41" name="フリーフォーム: 図形 9840">
                <a:extLst>
                  <a:ext uri="{FF2B5EF4-FFF2-40B4-BE49-F238E27FC236}">
                    <a16:creationId xmlns:a16="http://schemas.microsoft.com/office/drawing/2014/main" id="{03716F2E-1097-BD62-3CBE-7C8640DBC21E}"/>
                  </a:ext>
                </a:extLst>
              </p:cNvPr>
              <p:cNvSpPr/>
              <p:nvPr/>
            </p:nvSpPr>
            <p:spPr>
              <a:xfrm>
                <a:off x="3869414" y="1098287"/>
                <a:ext cx="107568" cy="36792"/>
              </a:xfrm>
              <a:custGeom>
                <a:avLst/>
                <a:gdLst>
                  <a:gd name="connsiteX0" fmla="*/ 189 w 107568"/>
                  <a:gd name="connsiteY0" fmla="*/ 33968 h 36792"/>
                  <a:gd name="connsiteX1" fmla="*/ 189 w 107568"/>
                  <a:gd name="connsiteY1" fmla="*/ 26696 h 36792"/>
                  <a:gd name="connsiteX2" fmla="*/ 981 w 107568"/>
                  <a:gd name="connsiteY2" fmla="*/ 26696 h 36792"/>
                  <a:gd name="connsiteX3" fmla="*/ 6849 w 107568"/>
                  <a:gd name="connsiteY3" fmla="*/ 30008 h 36792"/>
                  <a:gd name="connsiteX4" fmla="*/ 13220 w 107568"/>
                  <a:gd name="connsiteY4" fmla="*/ 31268 h 36792"/>
                  <a:gd name="connsiteX5" fmla="*/ 18333 w 107568"/>
                  <a:gd name="connsiteY5" fmla="*/ 30116 h 36792"/>
                  <a:gd name="connsiteX6" fmla="*/ 20276 w 107568"/>
                  <a:gd name="connsiteY6" fmla="*/ 26948 h 36792"/>
                  <a:gd name="connsiteX7" fmla="*/ 19341 w 107568"/>
                  <a:gd name="connsiteY7" fmla="*/ 24428 h 36792"/>
                  <a:gd name="connsiteX8" fmla="*/ 15849 w 107568"/>
                  <a:gd name="connsiteY8" fmla="*/ 22880 h 36792"/>
                  <a:gd name="connsiteX9" fmla="*/ 9513 w 107568"/>
                  <a:gd name="connsiteY9" fmla="*/ 21548 h 36792"/>
                  <a:gd name="connsiteX10" fmla="*/ 2744 w 107568"/>
                  <a:gd name="connsiteY10" fmla="*/ 18020 h 36792"/>
                  <a:gd name="connsiteX11" fmla="*/ 405 w 107568"/>
                  <a:gd name="connsiteY11" fmla="*/ 11576 h 36792"/>
                  <a:gd name="connsiteX12" fmla="*/ 4401 w 107568"/>
                  <a:gd name="connsiteY12" fmla="*/ 3980 h 36792"/>
                  <a:gd name="connsiteX13" fmla="*/ 14661 w 107568"/>
                  <a:gd name="connsiteY13" fmla="*/ 1028 h 36792"/>
                  <a:gd name="connsiteX14" fmla="*/ 26649 w 107568"/>
                  <a:gd name="connsiteY14" fmla="*/ 3367 h 36792"/>
                  <a:gd name="connsiteX15" fmla="*/ 26649 w 107568"/>
                  <a:gd name="connsiteY15" fmla="*/ 10316 h 36792"/>
                  <a:gd name="connsiteX16" fmla="*/ 25893 w 107568"/>
                  <a:gd name="connsiteY16" fmla="*/ 10316 h 36792"/>
                  <a:gd name="connsiteX17" fmla="*/ 14913 w 107568"/>
                  <a:gd name="connsiteY17" fmla="*/ 6464 h 36792"/>
                  <a:gd name="connsiteX18" fmla="*/ 10053 w 107568"/>
                  <a:gd name="connsiteY18" fmla="*/ 7544 h 36792"/>
                  <a:gd name="connsiteX19" fmla="*/ 8145 w 107568"/>
                  <a:gd name="connsiteY19" fmla="*/ 10532 h 36792"/>
                  <a:gd name="connsiteX20" fmla="*/ 9224 w 107568"/>
                  <a:gd name="connsiteY20" fmla="*/ 13124 h 36792"/>
                  <a:gd name="connsiteX21" fmla="*/ 12933 w 107568"/>
                  <a:gd name="connsiteY21" fmla="*/ 14672 h 36792"/>
                  <a:gd name="connsiteX22" fmla="*/ 18764 w 107568"/>
                  <a:gd name="connsiteY22" fmla="*/ 15968 h 36792"/>
                  <a:gd name="connsiteX23" fmla="*/ 23589 w 107568"/>
                  <a:gd name="connsiteY23" fmla="*/ 17731 h 36792"/>
                  <a:gd name="connsiteX24" fmla="*/ 26109 w 107568"/>
                  <a:gd name="connsiteY24" fmla="*/ 19856 h 36792"/>
                  <a:gd name="connsiteX25" fmla="*/ 27549 w 107568"/>
                  <a:gd name="connsiteY25" fmla="*/ 22412 h 36792"/>
                  <a:gd name="connsiteX26" fmla="*/ 28017 w 107568"/>
                  <a:gd name="connsiteY26" fmla="*/ 25544 h 36792"/>
                  <a:gd name="connsiteX27" fmla="*/ 23913 w 107568"/>
                  <a:gd name="connsiteY27" fmla="*/ 33608 h 36792"/>
                  <a:gd name="connsiteX28" fmla="*/ 13077 w 107568"/>
                  <a:gd name="connsiteY28" fmla="*/ 36667 h 36792"/>
                  <a:gd name="connsiteX29" fmla="*/ 189 w 107568"/>
                  <a:gd name="connsiteY29" fmla="*/ 33968 h 36792"/>
                  <a:gd name="connsiteX30" fmla="*/ 56349 w 107568"/>
                  <a:gd name="connsiteY30" fmla="*/ 36020 h 36792"/>
                  <a:gd name="connsiteX31" fmla="*/ 49292 w 107568"/>
                  <a:gd name="connsiteY31" fmla="*/ 36020 h 36792"/>
                  <a:gd name="connsiteX32" fmla="*/ 49292 w 107568"/>
                  <a:gd name="connsiteY32" fmla="*/ 22880 h 36792"/>
                  <a:gd name="connsiteX33" fmla="*/ 48069 w 107568"/>
                  <a:gd name="connsiteY33" fmla="*/ 16040 h 36792"/>
                  <a:gd name="connsiteX34" fmla="*/ 44109 w 107568"/>
                  <a:gd name="connsiteY34" fmla="*/ 14672 h 36792"/>
                  <a:gd name="connsiteX35" fmla="*/ 38637 w 107568"/>
                  <a:gd name="connsiteY35" fmla="*/ 16723 h 36792"/>
                  <a:gd name="connsiteX36" fmla="*/ 38637 w 107568"/>
                  <a:gd name="connsiteY36" fmla="*/ 36020 h 36792"/>
                  <a:gd name="connsiteX37" fmla="*/ 31617 w 107568"/>
                  <a:gd name="connsiteY37" fmla="*/ 36020 h 36792"/>
                  <a:gd name="connsiteX38" fmla="*/ 31617 w 107568"/>
                  <a:gd name="connsiteY38" fmla="*/ 127 h 36792"/>
                  <a:gd name="connsiteX39" fmla="*/ 38637 w 107568"/>
                  <a:gd name="connsiteY39" fmla="*/ 127 h 36792"/>
                  <a:gd name="connsiteX40" fmla="*/ 38637 w 107568"/>
                  <a:gd name="connsiteY40" fmla="*/ 13303 h 36792"/>
                  <a:gd name="connsiteX41" fmla="*/ 43857 w 107568"/>
                  <a:gd name="connsiteY41" fmla="*/ 9739 h 36792"/>
                  <a:gd name="connsiteX42" fmla="*/ 47997 w 107568"/>
                  <a:gd name="connsiteY42" fmla="*/ 8875 h 36792"/>
                  <a:gd name="connsiteX43" fmla="*/ 56349 w 107568"/>
                  <a:gd name="connsiteY43" fmla="*/ 18667 h 36792"/>
                  <a:gd name="connsiteX44" fmla="*/ 69093 w 107568"/>
                  <a:gd name="connsiteY44" fmla="*/ 6319 h 36792"/>
                  <a:gd name="connsiteX45" fmla="*/ 61605 w 107568"/>
                  <a:gd name="connsiteY45" fmla="*/ 6319 h 36792"/>
                  <a:gd name="connsiteX46" fmla="*/ 61605 w 107568"/>
                  <a:gd name="connsiteY46" fmla="*/ 127 h 36792"/>
                  <a:gd name="connsiteX47" fmla="*/ 69093 w 107568"/>
                  <a:gd name="connsiteY47" fmla="*/ 127 h 36792"/>
                  <a:gd name="connsiteX48" fmla="*/ 68841 w 107568"/>
                  <a:gd name="connsiteY48" fmla="*/ 36020 h 36792"/>
                  <a:gd name="connsiteX49" fmla="*/ 61857 w 107568"/>
                  <a:gd name="connsiteY49" fmla="*/ 36020 h 36792"/>
                  <a:gd name="connsiteX50" fmla="*/ 61857 w 107568"/>
                  <a:gd name="connsiteY50" fmla="*/ 9632 h 36792"/>
                  <a:gd name="connsiteX51" fmla="*/ 68841 w 107568"/>
                  <a:gd name="connsiteY51" fmla="*/ 9632 h 36792"/>
                  <a:gd name="connsiteX52" fmla="*/ 90405 w 107568"/>
                  <a:gd name="connsiteY52" fmla="*/ 5167 h 36792"/>
                  <a:gd name="connsiteX53" fmla="*/ 90225 w 107568"/>
                  <a:gd name="connsiteY53" fmla="*/ 5167 h 36792"/>
                  <a:gd name="connsiteX54" fmla="*/ 86841 w 107568"/>
                  <a:gd name="connsiteY54" fmla="*/ 4664 h 36792"/>
                  <a:gd name="connsiteX55" fmla="*/ 83025 w 107568"/>
                  <a:gd name="connsiteY55" fmla="*/ 5635 h 36792"/>
                  <a:gd name="connsiteX56" fmla="*/ 81981 w 107568"/>
                  <a:gd name="connsiteY56" fmla="*/ 9127 h 36792"/>
                  <a:gd name="connsiteX57" fmla="*/ 81981 w 107568"/>
                  <a:gd name="connsiteY57" fmla="*/ 9632 h 36792"/>
                  <a:gd name="connsiteX58" fmla="*/ 88641 w 107568"/>
                  <a:gd name="connsiteY58" fmla="*/ 9632 h 36792"/>
                  <a:gd name="connsiteX59" fmla="*/ 88641 w 107568"/>
                  <a:gd name="connsiteY59" fmla="*/ 14239 h 36792"/>
                  <a:gd name="connsiteX60" fmla="*/ 82233 w 107568"/>
                  <a:gd name="connsiteY60" fmla="*/ 14239 h 36792"/>
                  <a:gd name="connsiteX61" fmla="*/ 82233 w 107568"/>
                  <a:gd name="connsiteY61" fmla="*/ 36020 h 36792"/>
                  <a:gd name="connsiteX62" fmla="*/ 75213 w 107568"/>
                  <a:gd name="connsiteY62" fmla="*/ 36020 h 36792"/>
                  <a:gd name="connsiteX63" fmla="*/ 75213 w 107568"/>
                  <a:gd name="connsiteY63" fmla="*/ 14239 h 36792"/>
                  <a:gd name="connsiteX64" fmla="*/ 71613 w 107568"/>
                  <a:gd name="connsiteY64" fmla="*/ 14239 h 36792"/>
                  <a:gd name="connsiteX65" fmla="*/ 71613 w 107568"/>
                  <a:gd name="connsiteY65" fmla="*/ 9632 h 36792"/>
                  <a:gd name="connsiteX66" fmla="*/ 75213 w 107568"/>
                  <a:gd name="connsiteY66" fmla="*/ 9632 h 36792"/>
                  <a:gd name="connsiteX67" fmla="*/ 75213 w 107568"/>
                  <a:gd name="connsiteY67" fmla="*/ 8696 h 36792"/>
                  <a:gd name="connsiteX68" fmla="*/ 84897 w 107568"/>
                  <a:gd name="connsiteY68" fmla="*/ -125 h 36792"/>
                  <a:gd name="connsiteX69" fmla="*/ 90405 w 107568"/>
                  <a:gd name="connsiteY69" fmla="*/ 271 h 36792"/>
                  <a:gd name="connsiteX70" fmla="*/ 107757 w 107568"/>
                  <a:gd name="connsiteY70" fmla="*/ 35875 h 36792"/>
                  <a:gd name="connsiteX71" fmla="*/ 101745 w 107568"/>
                  <a:gd name="connsiteY71" fmla="*/ 36560 h 36792"/>
                  <a:gd name="connsiteX72" fmla="*/ 94833 w 107568"/>
                  <a:gd name="connsiteY72" fmla="*/ 34544 h 36792"/>
                  <a:gd name="connsiteX73" fmla="*/ 92673 w 107568"/>
                  <a:gd name="connsiteY73" fmla="*/ 27992 h 36792"/>
                  <a:gd name="connsiteX74" fmla="*/ 92673 w 107568"/>
                  <a:gd name="connsiteY74" fmla="*/ 14239 h 36792"/>
                  <a:gd name="connsiteX75" fmla="*/ 89181 w 107568"/>
                  <a:gd name="connsiteY75" fmla="*/ 14239 h 36792"/>
                  <a:gd name="connsiteX76" fmla="*/ 89181 w 107568"/>
                  <a:gd name="connsiteY76" fmla="*/ 9632 h 36792"/>
                  <a:gd name="connsiteX77" fmla="*/ 92673 w 107568"/>
                  <a:gd name="connsiteY77" fmla="*/ 9632 h 36792"/>
                  <a:gd name="connsiteX78" fmla="*/ 92673 w 107568"/>
                  <a:gd name="connsiteY78" fmla="*/ 2215 h 36792"/>
                  <a:gd name="connsiteX79" fmla="*/ 99657 w 107568"/>
                  <a:gd name="connsiteY79" fmla="*/ 2215 h 36792"/>
                  <a:gd name="connsiteX80" fmla="*/ 99657 w 107568"/>
                  <a:gd name="connsiteY80" fmla="*/ 9632 h 36792"/>
                  <a:gd name="connsiteX81" fmla="*/ 107757 w 107568"/>
                  <a:gd name="connsiteY81" fmla="*/ 9632 h 36792"/>
                  <a:gd name="connsiteX82" fmla="*/ 107757 w 107568"/>
                  <a:gd name="connsiteY82" fmla="*/ 14239 h 36792"/>
                  <a:gd name="connsiteX83" fmla="*/ 99657 w 107568"/>
                  <a:gd name="connsiteY83" fmla="*/ 14239 h 36792"/>
                  <a:gd name="connsiteX84" fmla="*/ 99657 w 107568"/>
                  <a:gd name="connsiteY84" fmla="*/ 25112 h 36792"/>
                  <a:gd name="connsiteX85" fmla="*/ 100737 w 107568"/>
                  <a:gd name="connsiteY85" fmla="*/ 30584 h 36792"/>
                  <a:gd name="connsiteX86" fmla="*/ 104337 w 107568"/>
                  <a:gd name="connsiteY86" fmla="*/ 31880 h 36792"/>
                  <a:gd name="connsiteX87" fmla="*/ 107541 w 107568"/>
                  <a:gd name="connsiteY87" fmla="*/ 31088 h 36792"/>
                  <a:gd name="connsiteX88" fmla="*/ 107757 w 107568"/>
                  <a:gd name="connsiteY88" fmla="*/ 31088 h 36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107568" h="36792">
                    <a:moveTo>
                      <a:pt x="189" y="33968"/>
                    </a:moveTo>
                    <a:lnTo>
                      <a:pt x="189" y="26696"/>
                    </a:lnTo>
                    <a:lnTo>
                      <a:pt x="981" y="26696"/>
                    </a:lnTo>
                    <a:cubicBezTo>
                      <a:pt x="2673" y="28100"/>
                      <a:pt x="4617" y="29215"/>
                      <a:pt x="6849" y="30008"/>
                    </a:cubicBezTo>
                    <a:cubicBezTo>
                      <a:pt x="9045" y="30835"/>
                      <a:pt x="11169" y="31268"/>
                      <a:pt x="13220" y="31268"/>
                    </a:cubicBezTo>
                    <a:cubicBezTo>
                      <a:pt x="15345" y="31268"/>
                      <a:pt x="17037" y="30872"/>
                      <a:pt x="18333" y="30116"/>
                    </a:cubicBezTo>
                    <a:cubicBezTo>
                      <a:pt x="19629" y="29359"/>
                      <a:pt x="20276" y="28279"/>
                      <a:pt x="20276" y="26948"/>
                    </a:cubicBezTo>
                    <a:cubicBezTo>
                      <a:pt x="20276" y="25904"/>
                      <a:pt x="19953" y="25076"/>
                      <a:pt x="19341" y="24428"/>
                    </a:cubicBezTo>
                    <a:cubicBezTo>
                      <a:pt x="18728" y="23816"/>
                      <a:pt x="17541" y="23311"/>
                      <a:pt x="15849" y="22880"/>
                    </a:cubicBezTo>
                    <a:cubicBezTo>
                      <a:pt x="14589" y="22628"/>
                      <a:pt x="12501" y="22196"/>
                      <a:pt x="9513" y="21548"/>
                    </a:cubicBezTo>
                    <a:cubicBezTo>
                      <a:pt x="6561" y="20864"/>
                      <a:pt x="4292" y="19712"/>
                      <a:pt x="2744" y="18020"/>
                    </a:cubicBezTo>
                    <a:cubicBezTo>
                      <a:pt x="1161" y="16327"/>
                      <a:pt x="405" y="14204"/>
                      <a:pt x="405" y="11576"/>
                    </a:cubicBezTo>
                    <a:cubicBezTo>
                      <a:pt x="405" y="8480"/>
                      <a:pt x="1736" y="5923"/>
                      <a:pt x="4401" y="3980"/>
                    </a:cubicBezTo>
                    <a:cubicBezTo>
                      <a:pt x="7065" y="2036"/>
                      <a:pt x="10485" y="1028"/>
                      <a:pt x="14661" y="1028"/>
                    </a:cubicBezTo>
                    <a:cubicBezTo>
                      <a:pt x="18909" y="1028"/>
                      <a:pt x="22905" y="1819"/>
                      <a:pt x="26649" y="3367"/>
                    </a:cubicBezTo>
                    <a:lnTo>
                      <a:pt x="26649" y="10316"/>
                    </a:lnTo>
                    <a:lnTo>
                      <a:pt x="25893" y="10316"/>
                    </a:lnTo>
                    <a:cubicBezTo>
                      <a:pt x="22689" y="7723"/>
                      <a:pt x="19053" y="6464"/>
                      <a:pt x="14913" y="6464"/>
                    </a:cubicBezTo>
                    <a:cubicBezTo>
                      <a:pt x="12933" y="6464"/>
                      <a:pt x="11313" y="6824"/>
                      <a:pt x="10053" y="7544"/>
                    </a:cubicBezTo>
                    <a:cubicBezTo>
                      <a:pt x="8792" y="8263"/>
                      <a:pt x="8145" y="9271"/>
                      <a:pt x="8145" y="10532"/>
                    </a:cubicBezTo>
                    <a:cubicBezTo>
                      <a:pt x="8145" y="11612"/>
                      <a:pt x="8505" y="12476"/>
                      <a:pt x="9224" y="13124"/>
                    </a:cubicBezTo>
                    <a:cubicBezTo>
                      <a:pt x="9945" y="13736"/>
                      <a:pt x="11205" y="14276"/>
                      <a:pt x="12933" y="14672"/>
                    </a:cubicBezTo>
                    <a:cubicBezTo>
                      <a:pt x="14697" y="14996"/>
                      <a:pt x="16641" y="15428"/>
                      <a:pt x="18764" y="15968"/>
                    </a:cubicBezTo>
                    <a:cubicBezTo>
                      <a:pt x="20925" y="16472"/>
                      <a:pt x="22545" y="17048"/>
                      <a:pt x="23589" y="17731"/>
                    </a:cubicBezTo>
                    <a:cubicBezTo>
                      <a:pt x="24633" y="18380"/>
                      <a:pt x="25497" y="19100"/>
                      <a:pt x="26109" y="19856"/>
                    </a:cubicBezTo>
                    <a:cubicBezTo>
                      <a:pt x="26756" y="20612"/>
                      <a:pt x="27225" y="21476"/>
                      <a:pt x="27549" y="22412"/>
                    </a:cubicBezTo>
                    <a:cubicBezTo>
                      <a:pt x="27873" y="23348"/>
                      <a:pt x="28017" y="24391"/>
                      <a:pt x="28017" y="25544"/>
                    </a:cubicBezTo>
                    <a:cubicBezTo>
                      <a:pt x="28017" y="28891"/>
                      <a:pt x="26649" y="31556"/>
                      <a:pt x="23913" y="33608"/>
                    </a:cubicBezTo>
                    <a:cubicBezTo>
                      <a:pt x="21177" y="35624"/>
                      <a:pt x="17577" y="36667"/>
                      <a:pt x="13077" y="36667"/>
                    </a:cubicBezTo>
                    <a:cubicBezTo>
                      <a:pt x="8720" y="36667"/>
                      <a:pt x="4401" y="35768"/>
                      <a:pt x="189" y="33968"/>
                    </a:cubicBezTo>
                    <a:close/>
                    <a:moveTo>
                      <a:pt x="56349" y="36020"/>
                    </a:moveTo>
                    <a:lnTo>
                      <a:pt x="49292" y="36020"/>
                    </a:lnTo>
                    <a:lnTo>
                      <a:pt x="49292" y="22880"/>
                    </a:lnTo>
                    <a:cubicBezTo>
                      <a:pt x="49292" y="19172"/>
                      <a:pt x="48897" y="16904"/>
                      <a:pt x="48069" y="16040"/>
                    </a:cubicBezTo>
                    <a:cubicBezTo>
                      <a:pt x="47241" y="15140"/>
                      <a:pt x="45945" y="14672"/>
                      <a:pt x="44109" y="14672"/>
                    </a:cubicBezTo>
                    <a:cubicBezTo>
                      <a:pt x="42597" y="14672"/>
                      <a:pt x="40760" y="15356"/>
                      <a:pt x="38637" y="16723"/>
                    </a:cubicBezTo>
                    <a:lnTo>
                      <a:pt x="38637" y="36020"/>
                    </a:lnTo>
                    <a:lnTo>
                      <a:pt x="31617" y="36020"/>
                    </a:lnTo>
                    <a:lnTo>
                      <a:pt x="31617" y="127"/>
                    </a:lnTo>
                    <a:lnTo>
                      <a:pt x="38637" y="127"/>
                    </a:lnTo>
                    <a:lnTo>
                      <a:pt x="38637" y="13303"/>
                    </a:lnTo>
                    <a:cubicBezTo>
                      <a:pt x="40796" y="11504"/>
                      <a:pt x="42561" y="10316"/>
                      <a:pt x="43857" y="9739"/>
                    </a:cubicBezTo>
                    <a:cubicBezTo>
                      <a:pt x="45189" y="9164"/>
                      <a:pt x="46557" y="8875"/>
                      <a:pt x="47997" y="8875"/>
                    </a:cubicBezTo>
                    <a:cubicBezTo>
                      <a:pt x="53541" y="8875"/>
                      <a:pt x="56349" y="12151"/>
                      <a:pt x="56349" y="18667"/>
                    </a:cubicBezTo>
                    <a:close/>
                    <a:moveTo>
                      <a:pt x="69093" y="6319"/>
                    </a:moveTo>
                    <a:lnTo>
                      <a:pt x="61605" y="6319"/>
                    </a:lnTo>
                    <a:lnTo>
                      <a:pt x="61605" y="127"/>
                    </a:lnTo>
                    <a:lnTo>
                      <a:pt x="69093" y="127"/>
                    </a:lnTo>
                    <a:close/>
                    <a:moveTo>
                      <a:pt x="68841" y="36020"/>
                    </a:moveTo>
                    <a:lnTo>
                      <a:pt x="61857" y="36020"/>
                    </a:lnTo>
                    <a:lnTo>
                      <a:pt x="61857" y="9632"/>
                    </a:lnTo>
                    <a:lnTo>
                      <a:pt x="68841" y="9632"/>
                    </a:lnTo>
                    <a:close/>
                    <a:moveTo>
                      <a:pt x="90405" y="5167"/>
                    </a:moveTo>
                    <a:lnTo>
                      <a:pt x="90225" y="5167"/>
                    </a:lnTo>
                    <a:cubicBezTo>
                      <a:pt x="89037" y="4843"/>
                      <a:pt x="87921" y="4664"/>
                      <a:pt x="86841" y="4664"/>
                    </a:cubicBezTo>
                    <a:cubicBezTo>
                      <a:pt x="85005" y="4664"/>
                      <a:pt x="83709" y="4988"/>
                      <a:pt x="83025" y="5635"/>
                    </a:cubicBezTo>
                    <a:cubicBezTo>
                      <a:pt x="82305" y="6284"/>
                      <a:pt x="81981" y="7436"/>
                      <a:pt x="81981" y="9127"/>
                    </a:cubicBezTo>
                    <a:lnTo>
                      <a:pt x="81981" y="9632"/>
                    </a:lnTo>
                    <a:lnTo>
                      <a:pt x="88641" y="9632"/>
                    </a:lnTo>
                    <a:lnTo>
                      <a:pt x="88641" y="14239"/>
                    </a:lnTo>
                    <a:lnTo>
                      <a:pt x="82233" y="14239"/>
                    </a:lnTo>
                    <a:lnTo>
                      <a:pt x="82233" y="36020"/>
                    </a:lnTo>
                    <a:lnTo>
                      <a:pt x="75213" y="36020"/>
                    </a:lnTo>
                    <a:lnTo>
                      <a:pt x="75213" y="14239"/>
                    </a:lnTo>
                    <a:lnTo>
                      <a:pt x="71613" y="14239"/>
                    </a:lnTo>
                    <a:lnTo>
                      <a:pt x="71613" y="9632"/>
                    </a:lnTo>
                    <a:lnTo>
                      <a:pt x="75213" y="9632"/>
                    </a:lnTo>
                    <a:lnTo>
                      <a:pt x="75213" y="8696"/>
                    </a:lnTo>
                    <a:cubicBezTo>
                      <a:pt x="75213" y="2827"/>
                      <a:pt x="78453" y="-125"/>
                      <a:pt x="84897" y="-125"/>
                    </a:cubicBezTo>
                    <a:cubicBezTo>
                      <a:pt x="87057" y="-125"/>
                      <a:pt x="88893" y="20"/>
                      <a:pt x="90405" y="271"/>
                    </a:cubicBezTo>
                    <a:close/>
                    <a:moveTo>
                      <a:pt x="107757" y="35875"/>
                    </a:moveTo>
                    <a:cubicBezTo>
                      <a:pt x="105885" y="36308"/>
                      <a:pt x="103869" y="36560"/>
                      <a:pt x="101745" y="36560"/>
                    </a:cubicBezTo>
                    <a:cubicBezTo>
                      <a:pt x="98613" y="36560"/>
                      <a:pt x="96309" y="35875"/>
                      <a:pt x="94833" y="34544"/>
                    </a:cubicBezTo>
                    <a:cubicBezTo>
                      <a:pt x="93393" y="33175"/>
                      <a:pt x="92673" y="31016"/>
                      <a:pt x="92673" y="27992"/>
                    </a:cubicBezTo>
                    <a:lnTo>
                      <a:pt x="92673" y="14239"/>
                    </a:lnTo>
                    <a:lnTo>
                      <a:pt x="89181" y="14239"/>
                    </a:lnTo>
                    <a:lnTo>
                      <a:pt x="89181" y="9632"/>
                    </a:lnTo>
                    <a:lnTo>
                      <a:pt x="92673" y="9632"/>
                    </a:lnTo>
                    <a:lnTo>
                      <a:pt x="92673" y="2215"/>
                    </a:lnTo>
                    <a:lnTo>
                      <a:pt x="99657" y="2215"/>
                    </a:lnTo>
                    <a:lnTo>
                      <a:pt x="99657" y="9632"/>
                    </a:lnTo>
                    <a:lnTo>
                      <a:pt x="107757" y="9632"/>
                    </a:lnTo>
                    <a:lnTo>
                      <a:pt x="107757" y="14239"/>
                    </a:lnTo>
                    <a:lnTo>
                      <a:pt x="99657" y="14239"/>
                    </a:lnTo>
                    <a:lnTo>
                      <a:pt x="99657" y="25112"/>
                    </a:lnTo>
                    <a:cubicBezTo>
                      <a:pt x="99657" y="27920"/>
                      <a:pt x="100017" y="29755"/>
                      <a:pt x="100737" y="30584"/>
                    </a:cubicBezTo>
                    <a:cubicBezTo>
                      <a:pt x="101457" y="31448"/>
                      <a:pt x="102645" y="31880"/>
                      <a:pt x="104337" y="31880"/>
                    </a:cubicBezTo>
                    <a:cubicBezTo>
                      <a:pt x="105417" y="31880"/>
                      <a:pt x="106497" y="31628"/>
                      <a:pt x="107541" y="31088"/>
                    </a:cubicBezTo>
                    <a:lnTo>
                      <a:pt x="107757" y="31088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42" name="フリーフォーム: 図形 9841">
                <a:extLst>
                  <a:ext uri="{FF2B5EF4-FFF2-40B4-BE49-F238E27FC236}">
                    <a16:creationId xmlns:a16="http://schemas.microsoft.com/office/drawing/2014/main" id="{0796A7B5-595A-F987-043C-04ACAD96B20C}"/>
                  </a:ext>
                </a:extLst>
              </p:cNvPr>
              <p:cNvSpPr/>
              <p:nvPr/>
            </p:nvSpPr>
            <p:spPr>
              <a:xfrm>
                <a:off x="1069059" y="1323611"/>
                <a:ext cx="78282" cy="35280"/>
              </a:xfrm>
              <a:custGeom>
                <a:avLst/>
                <a:gdLst>
                  <a:gd name="connsiteX0" fmla="*/ 27713 w 78282"/>
                  <a:gd name="connsiteY0" fmla="*/ 32293 h 35280"/>
                  <a:gd name="connsiteX1" fmla="*/ 21074 w 78282"/>
                  <a:gd name="connsiteY1" fmla="*/ 34705 h 35280"/>
                  <a:gd name="connsiteX2" fmla="*/ 16326 w 78282"/>
                  <a:gd name="connsiteY2" fmla="*/ 35173 h 35280"/>
                  <a:gd name="connsiteX3" fmla="*/ 4345 w 78282"/>
                  <a:gd name="connsiteY3" fmla="*/ 30637 h 35280"/>
                  <a:gd name="connsiteX4" fmla="*/ -29 w 78282"/>
                  <a:gd name="connsiteY4" fmla="*/ 18001 h 35280"/>
                  <a:gd name="connsiteX5" fmla="*/ 4392 w 78282"/>
                  <a:gd name="connsiteY5" fmla="*/ 5401 h 35280"/>
                  <a:gd name="connsiteX6" fmla="*/ 16348 w 78282"/>
                  <a:gd name="connsiteY6" fmla="*/ 757 h 35280"/>
                  <a:gd name="connsiteX7" fmla="*/ 27713 w 78282"/>
                  <a:gd name="connsiteY7" fmla="*/ 3529 h 35280"/>
                  <a:gd name="connsiteX8" fmla="*/ 27713 w 78282"/>
                  <a:gd name="connsiteY8" fmla="*/ 10333 h 35280"/>
                  <a:gd name="connsiteX9" fmla="*/ 26946 w 78282"/>
                  <a:gd name="connsiteY9" fmla="*/ 10333 h 35280"/>
                  <a:gd name="connsiteX10" fmla="*/ 17161 w 78282"/>
                  <a:gd name="connsiteY10" fmla="*/ 5941 h 35280"/>
                  <a:gd name="connsiteX11" fmla="*/ 10174 w 78282"/>
                  <a:gd name="connsiteY11" fmla="*/ 9109 h 35280"/>
                  <a:gd name="connsiteX12" fmla="*/ 7600 w 78282"/>
                  <a:gd name="connsiteY12" fmla="*/ 18037 h 35280"/>
                  <a:gd name="connsiteX13" fmla="*/ 10217 w 78282"/>
                  <a:gd name="connsiteY13" fmla="*/ 26893 h 35280"/>
                  <a:gd name="connsiteX14" fmla="*/ 17208 w 78282"/>
                  <a:gd name="connsiteY14" fmla="*/ 29989 h 35280"/>
                  <a:gd name="connsiteX15" fmla="*/ 21668 w 78282"/>
                  <a:gd name="connsiteY15" fmla="*/ 29197 h 35280"/>
                  <a:gd name="connsiteX16" fmla="*/ 27011 w 78282"/>
                  <a:gd name="connsiteY16" fmla="*/ 25597 h 35280"/>
                  <a:gd name="connsiteX17" fmla="*/ 27713 w 78282"/>
                  <a:gd name="connsiteY17" fmla="*/ 25597 h 35280"/>
                  <a:gd name="connsiteX18" fmla="*/ 47153 w 78282"/>
                  <a:gd name="connsiteY18" fmla="*/ 34345 h 35280"/>
                  <a:gd name="connsiteX19" fmla="*/ 41371 w 78282"/>
                  <a:gd name="connsiteY19" fmla="*/ 35029 h 35280"/>
                  <a:gd name="connsiteX20" fmla="*/ 34711 w 78282"/>
                  <a:gd name="connsiteY20" fmla="*/ 33085 h 35280"/>
                  <a:gd name="connsiteX21" fmla="*/ 32602 w 78282"/>
                  <a:gd name="connsiteY21" fmla="*/ 26785 h 35280"/>
                  <a:gd name="connsiteX22" fmla="*/ 32602 w 78282"/>
                  <a:gd name="connsiteY22" fmla="*/ 13537 h 35280"/>
                  <a:gd name="connsiteX23" fmla="*/ 29261 w 78282"/>
                  <a:gd name="connsiteY23" fmla="*/ 13537 h 35280"/>
                  <a:gd name="connsiteX24" fmla="*/ 29261 w 78282"/>
                  <a:gd name="connsiteY24" fmla="*/ 9073 h 35280"/>
                  <a:gd name="connsiteX25" fmla="*/ 32623 w 78282"/>
                  <a:gd name="connsiteY25" fmla="*/ 9073 h 35280"/>
                  <a:gd name="connsiteX26" fmla="*/ 32623 w 78282"/>
                  <a:gd name="connsiteY26" fmla="*/ 1909 h 35280"/>
                  <a:gd name="connsiteX27" fmla="*/ 39352 w 78282"/>
                  <a:gd name="connsiteY27" fmla="*/ 1909 h 35280"/>
                  <a:gd name="connsiteX28" fmla="*/ 39352 w 78282"/>
                  <a:gd name="connsiteY28" fmla="*/ 9073 h 35280"/>
                  <a:gd name="connsiteX29" fmla="*/ 47153 w 78282"/>
                  <a:gd name="connsiteY29" fmla="*/ 9073 h 35280"/>
                  <a:gd name="connsiteX30" fmla="*/ 47153 w 78282"/>
                  <a:gd name="connsiteY30" fmla="*/ 13537 h 35280"/>
                  <a:gd name="connsiteX31" fmla="*/ 39352 w 78282"/>
                  <a:gd name="connsiteY31" fmla="*/ 13537 h 35280"/>
                  <a:gd name="connsiteX32" fmla="*/ 39352 w 78282"/>
                  <a:gd name="connsiteY32" fmla="*/ 24013 h 35280"/>
                  <a:gd name="connsiteX33" fmla="*/ 40385 w 78282"/>
                  <a:gd name="connsiteY33" fmla="*/ 29269 h 35280"/>
                  <a:gd name="connsiteX34" fmla="*/ 43855 w 78282"/>
                  <a:gd name="connsiteY34" fmla="*/ 30529 h 35280"/>
                  <a:gd name="connsiteX35" fmla="*/ 46955 w 78282"/>
                  <a:gd name="connsiteY35" fmla="*/ 29737 h 35280"/>
                  <a:gd name="connsiteX36" fmla="*/ 47153 w 78282"/>
                  <a:gd name="connsiteY36" fmla="*/ 29737 h 35280"/>
                  <a:gd name="connsiteX37" fmla="*/ 68044 w 78282"/>
                  <a:gd name="connsiteY37" fmla="*/ 15949 h 35280"/>
                  <a:gd name="connsiteX38" fmla="*/ 67824 w 78282"/>
                  <a:gd name="connsiteY38" fmla="*/ 15949 h 35280"/>
                  <a:gd name="connsiteX39" fmla="*/ 64177 w 78282"/>
                  <a:gd name="connsiteY39" fmla="*/ 15589 h 35280"/>
                  <a:gd name="connsiteX40" fmla="*/ 57582 w 78282"/>
                  <a:gd name="connsiteY40" fmla="*/ 16705 h 35280"/>
                  <a:gd name="connsiteX41" fmla="*/ 57582 w 78282"/>
                  <a:gd name="connsiteY41" fmla="*/ 34489 h 35280"/>
                  <a:gd name="connsiteX42" fmla="*/ 50832 w 78282"/>
                  <a:gd name="connsiteY42" fmla="*/ 34489 h 35280"/>
                  <a:gd name="connsiteX43" fmla="*/ 50832 w 78282"/>
                  <a:gd name="connsiteY43" fmla="*/ 9037 h 35280"/>
                  <a:gd name="connsiteX44" fmla="*/ 57582 w 78282"/>
                  <a:gd name="connsiteY44" fmla="*/ 9037 h 35280"/>
                  <a:gd name="connsiteX45" fmla="*/ 57582 w 78282"/>
                  <a:gd name="connsiteY45" fmla="*/ 13681 h 35280"/>
                  <a:gd name="connsiteX46" fmla="*/ 62683 w 78282"/>
                  <a:gd name="connsiteY46" fmla="*/ 9937 h 35280"/>
                  <a:gd name="connsiteX47" fmla="*/ 66618 w 78282"/>
                  <a:gd name="connsiteY47" fmla="*/ 8965 h 35280"/>
                  <a:gd name="connsiteX48" fmla="*/ 68044 w 78282"/>
                  <a:gd name="connsiteY48" fmla="*/ 9001 h 35280"/>
                  <a:gd name="connsiteX49" fmla="*/ 78253 w 78282"/>
                  <a:gd name="connsiteY49" fmla="*/ 34525 h 35280"/>
                  <a:gd name="connsiteX50" fmla="*/ 71503 w 78282"/>
                  <a:gd name="connsiteY50" fmla="*/ 34525 h 35280"/>
                  <a:gd name="connsiteX51" fmla="*/ 71503 w 78282"/>
                  <a:gd name="connsiteY51" fmla="*/ -107 h 35280"/>
                  <a:gd name="connsiteX52" fmla="*/ 78253 w 78282"/>
                  <a:gd name="connsiteY52" fmla="*/ -107 h 352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78282" h="35280">
                    <a:moveTo>
                      <a:pt x="27713" y="32293"/>
                    </a:moveTo>
                    <a:cubicBezTo>
                      <a:pt x="24930" y="33553"/>
                      <a:pt x="22716" y="34381"/>
                      <a:pt x="21074" y="34705"/>
                    </a:cubicBezTo>
                    <a:cubicBezTo>
                      <a:pt x="19433" y="35029"/>
                      <a:pt x="17852" y="35173"/>
                      <a:pt x="16326" y="35173"/>
                    </a:cubicBezTo>
                    <a:cubicBezTo>
                      <a:pt x="11257" y="35173"/>
                      <a:pt x="7261" y="33661"/>
                      <a:pt x="4345" y="30637"/>
                    </a:cubicBezTo>
                    <a:cubicBezTo>
                      <a:pt x="1429" y="27613"/>
                      <a:pt x="-29" y="23401"/>
                      <a:pt x="-29" y="18001"/>
                    </a:cubicBezTo>
                    <a:cubicBezTo>
                      <a:pt x="-29" y="12709"/>
                      <a:pt x="1444" y="8497"/>
                      <a:pt x="4392" y="5401"/>
                    </a:cubicBezTo>
                    <a:cubicBezTo>
                      <a:pt x="7351" y="2305"/>
                      <a:pt x="11336" y="757"/>
                      <a:pt x="16348" y="757"/>
                    </a:cubicBezTo>
                    <a:cubicBezTo>
                      <a:pt x="20232" y="757"/>
                      <a:pt x="24019" y="1693"/>
                      <a:pt x="27713" y="3529"/>
                    </a:cubicBezTo>
                    <a:lnTo>
                      <a:pt x="27713" y="10333"/>
                    </a:lnTo>
                    <a:lnTo>
                      <a:pt x="26946" y="10333"/>
                    </a:lnTo>
                    <a:cubicBezTo>
                      <a:pt x="23501" y="7417"/>
                      <a:pt x="20239" y="5941"/>
                      <a:pt x="17161" y="5941"/>
                    </a:cubicBezTo>
                    <a:cubicBezTo>
                      <a:pt x="14216" y="5941"/>
                      <a:pt x="11887" y="6985"/>
                      <a:pt x="10174" y="9109"/>
                    </a:cubicBezTo>
                    <a:cubicBezTo>
                      <a:pt x="8456" y="11197"/>
                      <a:pt x="7600" y="14185"/>
                      <a:pt x="7600" y="18037"/>
                    </a:cubicBezTo>
                    <a:cubicBezTo>
                      <a:pt x="7600" y="21853"/>
                      <a:pt x="8471" y="24805"/>
                      <a:pt x="10217" y="26893"/>
                    </a:cubicBezTo>
                    <a:cubicBezTo>
                      <a:pt x="11959" y="28945"/>
                      <a:pt x="14292" y="29989"/>
                      <a:pt x="17208" y="29989"/>
                    </a:cubicBezTo>
                    <a:cubicBezTo>
                      <a:pt x="18731" y="29989"/>
                      <a:pt x="20218" y="29737"/>
                      <a:pt x="21668" y="29197"/>
                    </a:cubicBezTo>
                    <a:cubicBezTo>
                      <a:pt x="23119" y="28657"/>
                      <a:pt x="24901" y="27469"/>
                      <a:pt x="27011" y="25597"/>
                    </a:cubicBezTo>
                    <a:lnTo>
                      <a:pt x="27713" y="25597"/>
                    </a:lnTo>
                    <a:close/>
                    <a:moveTo>
                      <a:pt x="47153" y="34345"/>
                    </a:moveTo>
                    <a:cubicBezTo>
                      <a:pt x="45353" y="34813"/>
                      <a:pt x="43423" y="35029"/>
                      <a:pt x="41371" y="35029"/>
                    </a:cubicBezTo>
                    <a:cubicBezTo>
                      <a:pt x="38340" y="35029"/>
                      <a:pt x="36119" y="34381"/>
                      <a:pt x="34711" y="33085"/>
                    </a:cubicBezTo>
                    <a:cubicBezTo>
                      <a:pt x="33304" y="31789"/>
                      <a:pt x="32602" y="29665"/>
                      <a:pt x="32602" y="26785"/>
                    </a:cubicBezTo>
                    <a:lnTo>
                      <a:pt x="32602" y="13537"/>
                    </a:lnTo>
                    <a:lnTo>
                      <a:pt x="29261" y="13537"/>
                    </a:lnTo>
                    <a:lnTo>
                      <a:pt x="29261" y="9073"/>
                    </a:lnTo>
                    <a:lnTo>
                      <a:pt x="32623" y="9073"/>
                    </a:lnTo>
                    <a:lnTo>
                      <a:pt x="32623" y="1909"/>
                    </a:lnTo>
                    <a:lnTo>
                      <a:pt x="39352" y="1909"/>
                    </a:lnTo>
                    <a:lnTo>
                      <a:pt x="39352" y="9073"/>
                    </a:lnTo>
                    <a:lnTo>
                      <a:pt x="47153" y="9073"/>
                    </a:lnTo>
                    <a:lnTo>
                      <a:pt x="47153" y="13537"/>
                    </a:lnTo>
                    <a:lnTo>
                      <a:pt x="39352" y="13537"/>
                    </a:lnTo>
                    <a:lnTo>
                      <a:pt x="39352" y="24013"/>
                    </a:lnTo>
                    <a:cubicBezTo>
                      <a:pt x="39352" y="26713"/>
                      <a:pt x="39697" y="28477"/>
                      <a:pt x="40385" y="29269"/>
                    </a:cubicBezTo>
                    <a:cubicBezTo>
                      <a:pt x="41072" y="30097"/>
                      <a:pt x="42232" y="30529"/>
                      <a:pt x="43855" y="30529"/>
                    </a:cubicBezTo>
                    <a:cubicBezTo>
                      <a:pt x="44896" y="30529"/>
                      <a:pt x="45929" y="30277"/>
                      <a:pt x="46955" y="29737"/>
                    </a:cubicBezTo>
                    <a:lnTo>
                      <a:pt x="47153" y="29737"/>
                    </a:lnTo>
                    <a:close/>
                    <a:moveTo>
                      <a:pt x="68044" y="15949"/>
                    </a:moveTo>
                    <a:lnTo>
                      <a:pt x="67824" y="15949"/>
                    </a:lnTo>
                    <a:cubicBezTo>
                      <a:pt x="66917" y="15697"/>
                      <a:pt x="65700" y="15589"/>
                      <a:pt x="64177" y="15589"/>
                    </a:cubicBezTo>
                    <a:cubicBezTo>
                      <a:pt x="61787" y="15589"/>
                      <a:pt x="59591" y="15949"/>
                      <a:pt x="57582" y="16705"/>
                    </a:cubicBezTo>
                    <a:lnTo>
                      <a:pt x="57582" y="34489"/>
                    </a:lnTo>
                    <a:lnTo>
                      <a:pt x="50832" y="34489"/>
                    </a:lnTo>
                    <a:lnTo>
                      <a:pt x="50832" y="9037"/>
                    </a:lnTo>
                    <a:lnTo>
                      <a:pt x="57582" y="9037"/>
                    </a:lnTo>
                    <a:lnTo>
                      <a:pt x="57582" y="13681"/>
                    </a:lnTo>
                    <a:cubicBezTo>
                      <a:pt x="59648" y="11809"/>
                      <a:pt x="61348" y="10549"/>
                      <a:pt x="62683" y="9937"/>
                    </a:cubicBezTo>
                    <a:cubicBezTo>
                      <a:pt x="64015" y="9289"/>
                      <a:pt x="65326" y="8965"/>
                      <a:pt x="66618" y="8965"/>
                    </a:cubicBezTo>
                    <a:cubicBezTo>
                      <a:pt x="66956" y="8965"/>
                      <a:pt x="67428" y="8965"/>
                      <a:pt x="68044" y="9001"/>
                    </a:cubicBezTo>
                    <a:close/>
                    <a:moveTo>
                      <a:pt x="78253" y="34525"/>
                    </a:moveTo>
                    <a:lnTo>
                      <a:pt x="71503" y="34525"/>
                    </a:lnTo>
                    <a:lnTo>
                      <a:pt x="71503" y="-107"/>
                    </a:lnTo>
                    <a:lnTo>
                      <a:pt x="78253" y="-107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43" name="フリーフォーム: 図形 9842">
                <a:extLst>
                  <a:ext uri="{FF2B5EF4-FFF2-40B4-BE49-F238E27FC236}">
                    <a16:creationId xmlns:a16="http://schemas.microsoft.com/office/drawing/2014/main" id="{17410A66-7987-252A-2AEB-FCF0320C2EEF}"/>
                  </a:ext>
                </a:extLst>
              </p:cNvPr>
              <p:cNvSpPr/>
              <p:nvPr/>
            </p:nvSpPr>
            <p:spPr>
              <a:xfrm>
                <a:off x="1279850" y="1324187"/>
                <a:ext cx="47555" cy="33119"/>
              </a:xfrm>
              <a:custGeom>
                <a:avLst/>
                <a:gdLst>
                  <a:gd name="connsiteX0" fmla="*/ 23156 w 47555"/>
                  <a:gd name="connsiteY0" fmla="*/ 5364 h 33119"/>
                  <a:gd name="connsiteX1" fmla="*/ 7197 w 47555"/>
                  <a:gd name="connsiteY1" fmla="*/ 5364 h 33119"/>
                  <a:gd name="connsiteX2" fmla="*/ 7197 w 47555"/>
                  <a:gd name="connsiteY2" fmla="*/ 12744 h 33119"/>
                  <a:gd name="connsiteX3" fmla="*/ 21662 w 47555"/>
                  <a:gd name="connsiteY3" fmla="*/ 12744 h 33119"/>
                  <a:gd name="connsiteX4" fmla="*/ 21662 w 47555"/>
                  <a:gd name="connsiteY4" fmla="*/ 18217 h 33119"/>
                  <a:gd name="connsiteX5" fmla="*/ 7240 w 47555"/>
                  <a:gd name="connsiteY5" fmla="*/ 18217 h 33119"/>
                  <a:gd name="connsiteX6" fmla="*/ 7240 w 47555"/>
                  <a:gd name="connsiteY6" fmla="*/ 33013 h 33119"/>
                  <a:gd name="connsiteX7" fmla="*/ -14 w 47555"/>
                  <a:gd name="connsiteY7" fmla="*/ 33013 h 33119"/>
                  <a:gd name="connsiteX8" fmla="*/ -14 w 47555"/>
                  <a:gd name="connsiteY8" fmla="*/ -107 h 33119"/>
                  <a:gd name="connsiteX9" fmla="*/ 23156 w 47555"/>
                  <a:gd name="connsiteY9" fmla="*/ -107 h 33119"/>
                  <a:gd name="connsiteX10" fmla="*/ 47542 w 47555"/>
                  <a:gd name="connsiteY10" fmla="*/ 33013 h 33119"/>
                  <a:gd name="connsiteX11" fmla="*/ 40749 w 47555"/>
                  <a:gd name="connsiteY11" fmla="*/ 33013 h 33119"/>
                  <a:gd name="connsiteX12" fmla="*/ 40749 w 47555"/>
                  <a:gd name="connsiteY12" fmla="*/ 20340 h 33119"/>
                  <a:gd name="connsiteX13" fmla="*/ 39565 w 47555"/>
                  <a:gd name="connsiteY13" fmla="*/ 13717 h 33119"/>
                  <a:gd name="connsiteX14" fmla="*/ 35759 w 47555"/>
                  <a:gd name="connsiteY14" fmla="*/ 12420 h 33119"/>
                  <a:gd name="connsiteX15" fmla="*/ 30464 w 47555"/>
                  <a:gd name="connsiteY15" fmla="*/ 14401 h 33119"/>
                  <a:gd name="connsiteX16" fmla="*/ 30464 w 47555"/>
                  <a:gd name="connsiteY16" fmla="*/ 33013 h 33119"/>
                  <a:gd name="connsiteX17" fmla="*/ 23714 w 47555"/>
                  <a:gd name="connsiteY17" fmla="*/ 33013 h 33119"/>
                  <a:gd name="connsiteX18" fmla="*/ 23714 w 47555"/>
                  <a:gd name="connsiteY18" fmla="*/ 7561 h 33119"/>
                  <a:gd name="connsiteX19" fmla="*/ 30464 w 47555"/>
                  <a:gd name="connsiteY19" fmla="*/ 7561 h 33119"/>
                  <a:gd name="connsiteX20" fmla="*/ 30464 w 47555"/>
                  <a:gd name="connsiteY20" fmla="*/ 11125 h 33119"/>
                  <a:gd name="connsiteX21" fmla="*/ 35518 w 47555"/>
                  <a:gd name="connsiteY21" fmla="*/ 7704 h 33119"/>
                  <a:gd name="connsiteX22" fmla="*/ 39496 w 47555"/>
                  <a:gd name="connsiteY22" fmla="*/ 6840 h 33119"/>
                  <a:gd name="connsiteX23" fmla="*/ 47542 w 47555"/>
                  <a:gd name="connsiteY23" fmla="*/ 16273 h 33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7555" h="33119">
                    <a:moveTo>
                      <a:pt x="23156" y="5364"/>
                    </a:moveTo>
                    <a:lnTo>
                      <a:pt x="7197" y="5364"/>
                    </a:lnTo>
                    <a:lnTo>
                      <a:pt x="7197" y="12744"/>
                    </a:lnTo>
                    <a:lnTo>
                      <a:pt x="21662" y="12744"/>
                    </a:lnTo>
                    <a:lnTo>
                      <a:pt x="21662" y="18217"/>
                    </a:lnTo>
                    <a:lnTo>
                      <a:pt x="7240" y="18217"/>
                    </a:lnTo>
                    <a:lnTo>
                      <a:pt x="7240" y="33013"/>
                    </a:lnTo>
                    <a:lnTo>
                      <a:pt x="-14" y="33013"/>
                    </a:lnTo>
                    <a:lnTo>
                      <a:pt x="-14" y="-107"/>
                    </a:lnTo>
                    <a:lnTo>
                      <a:pt x="23156" y="-107"/>
                    </a:lnTo>
                    <a:close/>
                    <a:moveTo>
                      <a:pt x="47542" y="33013"/>
                    </a:moveTo>
                    <a:lnTo>
                      <a:pt x="40749" y="33013"/>
                    </a:lnTo>
                    <a:lnTo>
                      <a:pt x="40749" y="20340"/>
                    </a:lnTo>
                    <a:cubicBezTo>
                      <a:pt x="40749" y="16776"/>
                      <a:pt x="40357" y="14581"/>
                      <a:pt x="39565" y="13717"/>
                    </a:cubicBezTo>
                    <a:cubicBezTo>
                      <a:pt x="38787" y="12853"/>
                      <a:pt x="37520" y="12420"/>
                      <a:pt x="35759" y="12420"/>
                    </a:cubicBezTo>
                    <a:cubicBezTo>
                      <a:pt x="34294" y="12420"/>
                      <a:pt x="32530" y="13105"/>
                      <a:pt x="30464" y="14401"/>
                    </a:cubicBezTo>
                    <a:lnTo>
                      <a:pt x="30464" y="33013"/>
                    </a:lnTo>
                    <a:lnTo>
                      <a:pt x="23714" y="33013"/>
                    </a:lnTo>
                    <a:lnTo>
                      <a:pt x="23714" y="7561"/>
                    </a:lnTo>
                    <a:lnTo>
                      <a:pt x="30464" y="7561"/>
                    </a:lnTo>
                    <a:lnTo>
                      <a:pt x="30464" y="11125"/>
                    </a:lnTo>
                    <a:cubicBezTo>
                      <a:pt x="32573" y="9396"/>
                      <a:pt x="34258" y="8244"/>
                      <a:pt x="35518" y="7704"/>
                    </a:cubicBezTo>
                    <a:cubicBezTo>
                      <a:pt x="36793" y="7129"/>
                      <a:pt x="38121" y="6840"/>
                      <a:pt x="39496" y="6840"/>
                    </a:cubicBezTo>
                    <a:cubicBezTo>
                      <a:pt x="44860" y="6840"/>
                      <a:pt x="47542" y="10008"/>
                      <a:pt x="47542" y="16273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44" name="フリーフォーム: 図形 9843">
                <a:extLst>
                  <a:ext uri="{FF2B5EF4-FFF2-40B4-BE49-F238E27FC236}">
                    <a16:creationId xmlns:a16="http://schemas.microsoft.com/office/drawing/2014/main" id="{0C14ACE0-7917-60AE-69C1-BA2495A1E7A5}"/>
                  </a:ext>
                </a:extLst>
              </p:cNvPr>
              <p:cNvSpPr/>
              <p:nvPr/>
            </p:nvSpPr>
            <p:spPr>
              <a:xfrm>
                <a:off x="1653746" y="1323611"/>
                <a:ext cx="58294" cy="35135"/>
              </a:xfrm>
              <a:custGeom>
                <a:avLst/>
                <a:gdLst>
                  <a:gd name="connsiteX0" fmla="*/ 33078 w 58294"/>
                  <a:gd name="connsiteY0" fmla="*/ 34525 h 35135"/>
                  <a:gd name="connsiteX1" fmla="*/ 25406 w 58294"/>
                  <a:gd name="connsiteY1" fmla="*/ 34525 h 35135"/>
                  <a:gd name="connsiteX2" fmla="*/ 22901 w 58294"/>
                  <a:gd name="connsiteY2" fmla="*/ 27325 h 35135"/>
                  <a:gd name="connsiteX3" fmla="*/ 9865 w 58294"/>
                  <a:gd name="connsiteY3" fmla="*/ 27325 h 35135"/>
                  <a:gd name="connsiteX4" fmla="*/ 7360 w 58294"/>
                  <a:gd name="connsiteY4" fmla="*/ 34525 h 35135"/>
                  <a:gd name="connsiteX5" fmla="*/ 16 w 58294"/>
                  <a:gd name="connsiteY5" fmla="*/ 34525 h 35135"/>
                  <a:gd name="connsiteX6" fmla="*/ 12526 w 58294"/>
                  <a:gd name="connsiteY6" fmla="*/ 1369 h 35135"/>
                  <a:gd name="connsiteX7" fmla="*/ 20568 w 58294"/>
                  <a:gd name="connsiteY7" fmla="*/ 1369 h 35135"/>
                  <a:gd name="connsiteX8" fmla="*/ 21076 w 58294"/>
                  <a:gd name="connsiteY8" fmla="*/ 22177 h 35135"/>
                  <a:gd name="connsiteX9" fmla="*/ 16392 w 58294"/>
                  <a:gd name="connsiteY9" fmla="*/ 8821 h 35135"/>
                  <a:gd name="connsiteX10" fmla="*/ 11712 w 58294"/>
                  <a:gd name="connsiteY10" fmla="*/ 22177 h 35135"/>
                  <a:gd name="connsiteX11" fmla="*/ 39680 w 58294"/>
                  <a:gd name="connsiteY11" fmla="*/ 34525 h 35135"/>
                  <a:gd name="connsiteX12" fmla="*/ 32934 w 58294"/>
                  <a:gd name="connsiteY12" fmla="*/ 34525 h 35135"/>
                  <a:gd name="connsiteX13" fmla="*/ 32934 w 58294"/>
                  <a:gd name="connsiteY13" fmla="*/ -107 h 35135"/>
                  <a:gd name="connsiteX14" fmla="*/ 39680 w 58294"/>
                  <a:gd name="connsiteY14" fmla="*/ -107 h 35135"/>
                  <a:gd name="connsiteX15" fmla="*/ 58310 w 58294"/>
                  <a:gd name="connsiteY15" fmla="*/ 34381 h 35135"/>
                  <a:gd name="connsiteX16" fmla="*/ 52529 w 58294"/>
                  <a:gd name="connsiteY16" fmla="*/ 35029 h 35135"/>
                  <a:gd name="connsiteX17" fmla="*/ 45869 w 58294"/>
                  <a:gd name="connsiteY17" fmla="*/ 33085 h 35135"/>
                  <a:gd name="connsiteX18" fmla="*/ 43756 w 58294"/>
                  <a:gd name="connsiteY18" fmla="*/ 26785 h 35135"/>
                  <a:gd name="connsiteX19" fmla="*/ 43756 w 58294"/>
                  <a:gd name="connsiteY19" fmla="*/ 13537 h 35135"/>
                  <a:gd name="connsiteX20" fmla="*/ 40415 w 58294"/>
                  <a:gd name="connsiteY20" fmla="*/ 13537 h 35135"/>
                  <a:gd name="connsiteX21" fmla="*/ 40415 w 58294"/>
                  <a:gd name="connsiteY21" fmla="*/ 9073 h 35135"/>
                  <a:gd name="connsiteX22" fmla="*/ 43781 w 58294"/>
                  <a:gd name="connsiteY22" fmla="*/ 9073 h 35135"/>
                  <a:gd name="connsiteX23" fmla="*/ 43781 w 58294"/>
                  <a:gd name="connsiteY23" fmla="*/ 1909 h 35135"/>
                  <a:gd name="connsiteX24" fmla="*/ 50506 w 58294"/>
                  <a:gd name="connsiteY24" fmla="*/ 1909 h 35135"/>
                  <a:gd name="connsiteX25" fmla="*/ 50506 w 58294"/>
                  <a:gd name="connsiteY25" fmla="*/ 9073 h 35135"/>
                  <a:gd name="connsiteX26" fmla="*/ 58310 w 58294"/>
                  <a:gd name="connsiteY26" fmla="*/ 9073 h 35135"/>
                  <a:gd name="connsiteX27" fmla="*/ 58310 w 58294"/>
                  <a:gd name="connsiteY27" fmla="*/ 13537 h 35135"/>
                  <a:gd name="connsiteX28" fmla="*/ 50506 w 58294"/>
                  <a:gd name="connsiteY28" fmla="*/ 13537 h 35135"/>
                  <a:gd name="connsiteX29" fmla="*/ 50506 w 58294"/>
                  <a:gd name="connsiteY29" fmla="*/ 24013 h 35135"/>
                  <a:gd name="connsiteX30" fmla="*/ 51539 w 58294"/>
                  <a:gd name="connsiteY30" fmla="*/ 29305 h 35135"/>
                  <a:gd name="connsiteX31" fmla="*/ 55013 w 58294"/>
                  <a:gd name="connsiteY31" fmla="*/ 30529 h 35135"/>
                  <a:gd name="connsiteX32" fmla="*/ 58112 w 58294"/>
                  <a:gd name="connsiteY32" fmla="*/ 29737 h 35135"/>
                  <a:gd name="connsiteX33" fmla="*/ 58310 w 58294"/>
                  <a:gd name="connsiteY33" fmla="*/ 29737 h 351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58294" h="35135">
                    <a:moveTo>
                      <a:pt x="33078" y="34525"/>
                    </a:moveTo>
                    <a:lnTo>
                      <a:pt x="25406" y="34525"/>
                    </a:lnTo>
                    <a:lnTo>
                      <a:pt x="22901" y="27325"/>
                    </a:lnTo>
                    <a:lnTo>
                      <a:pt x="9865" y="27325"/>
                    </a:lnTo>
                    <a:lnTo>
                      <a:pt x="7360" y="34525"/>
                    </a:lnTo>
                    <a:lnTo>
                      <a:pt x="16" y="34525"/>
                    </a:lnTo>
                    <a:lnTo>
                      <a:pt x="12526" y="1369"/>
                    </a:lnTo>
                    <a:lnTo>
                      <a:pt x="20568" y="1369"/>
                    </a:lnTo>
                    <a:close/>
                    <a:moveTo>
                      <a:pt x="21076" y="22177"/>
                    </a:moveTo>
                    <a:lnTo>
                      <a:pt x="16392" y="8821"/>
                    </a:lnTo>
                    <a:lnTo>
                      <a:pt x="11712" y="22177"/>
                    </a:lnTo>
                    <a:close/>
                    <a:moveTo>
                      <a:pt x="39680" y="34525"/>
                    </a:moveTo>
                    <a:lnTo>
                      <a:pt x="32934" y="34525"/>
                    </a:lnTo>
                    <a:lnTo>
                      <a:pt x="32934" y="-107"/>
                    </a:lnTo>
                    <a:lnTo>
                      <a:pt x="39680" y="-107"/>
                    </a:lnTo>
                    <a:close/>
                    <a:moveTo>
                      <a:pt x="58310" y="34381"/>
                    </a:moveTo>
                    <a:cubicBezTo>
                      <a:pt x="56507" y="34813"/>
                      <a:pt x="54581" y="35029"/>
                      <a:pt x="52529" y="35029"/>
                    </a:cubicBezTo>
                    <a:cubicBezTo>
                      <a:pt x="49494" y="35029"/>
                      <a:pt x="47273" y="34381"/>
                      <a:pt x="45869" y="33085"/>
                    </a:cubicBezTo>
                    <a:cubicBezTo>
                      <a:pt x="44461" y="31789"/>
                      <a:pt x="43756" y="29701"/>
                      <a:pt x="43756" y="26785"/>
                    </a:cubicBezTo>
                    <a:lnTo>
                      <a:pt x="43756" y="13537"/>
                    </a:lnTo>
                    <a:lnTo>
                      <a:pt x="40415" y="13537"/>
                    </a:lnTo>
                    <a:lnTo>
                      <a:pt x="40415" y="9073"/>
                    </a:lnTo>
                    <a:lnTo>
                      <a:pt x="43781" y="9073"/>
                    </a:lnTo>
                    <a:lnTo>
                      <a:pt x="43781" y="1909"/>
                    </a:lnTo>
                    <a:lnTo>
                      <a:pt x="50506" y="1909"/>
                    </a:lnTo>
                    <a:lnTo>
                      <a:pt x="50506" y="9073"/>
                    </a:lnTo>
                    <a:lnTo>
                      <a:pt x="58310" y="9073"/>
                    </a:lnTo>
                    <a:lnTo>
                      <a:pt x="58310" y="13537"/>
                    </a:lnTo>
                    <a:lnTo>
                      <a:pt x="50506" y="13537"/>
                    </a:lnTo>
                    <a:lnTo>
                      <a:pt x="50506" y="24013"/>
                    </a:lnTo>
                    <a:cubicBezTo>
                      <a:pt x="50506" y="26713"/>
                      <a:pt x="50851" y="28477"/>
                      <a:pt x="51539" y="29305"/>
                    </a:cubicBezTo>
                    <a:cubicBezTo>
                      <a:pt x="52226" y="30097"/>
                      <a:pt x="53386" y="30529"/>
                      <a:pt x="55013" y="30529"/>
                    </a:cubicBezTo>
                    <a:cubicBezTo>
                      <a:pt x="56053" y="30529"/>
                      <a:pt x="57086" y="30277"/>
                      <a:pt x="58112" y="29737"/>
                    </a:cubicBezTo>
                    <a:lnTo>
                      <a:pt x="58310" y="29737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45" name="フリーフォーム: 図形 9844">
                <a:extLst>
                  <a:ext uri="{FF2B5EF4-FFF2-40B4-BE49-F238E27FC236}">
                    <a16:creationId xmlns:a16="http://schemas.microsoft.com/office/drawing/2014/main" id="{9D1B57FB-D6FD-0ED4-EF9E-9A14DE2B1EF5}"/>
                  </a:ext>
                </a:extLst>
              </p:cNvPr>
              <p:cNvSpPr/>
              <p:nvPr/>
            </p:nvSpPr>
            <p:spPr>
              <a:xfrm>
                <a:off x="1068865" y="886823"/>
                <a:ext cx="217904" cy="43236"/>
              </a:xfrm>
              <a:custGeom>
                <a:avLst/>
                <a:gdLst>
                  <a:gd name="connsiteX0" fmla="*/ 27365 w 217904"/>
                  <a:gd name="connsiteY0" fmla="*/ 31827 h 43236"/>
                  <a:gd name="connsiteX1" fmla="*/ 20810 w 217904"/>
                  <a:gd name="connsiteY1" fmla="*/ 34203 h 43236"/>
                  <a:gd name="connsiteX2" fmla="*/ 16123 w 217904"/>
                  <a:gd name="connsiteY2" fmla="*/ 34671 h 43236"/>
                  <a:gd name="connsiteX3" fmla="*/ 4293 w 217904"/>
                  <a:gd name="connsiteY3" fmla="*/ 30207 h 43236"/>
                  <a:gd name="connsiteX4" fmla="*/ -23 w 217904"/>
                  <a:gd name="connsiteY4" fmla="*/ 17751 h 43236"/>
                  <a:gd name="connsiteX5" fmla="*/ 4336 w 217904"/>
                  <a:gd name="connsiteY5" fmla="*/ 5295 h 43236"/>
                  <a:gd name="connsiteX6" fmla="*/ 16144 w 217904"/>
                  <a:gd name="connsiteY6" fmla="*/ 687 h 43236"/>
                  <a:gd name="connsiteX7" fmla="*/ 27365 w 217904"/>
                  <a:gd name="connsiteY7" fmla="*/ 3459 h 43236"/>
                  <a:gd name="connsiteX8" fmla="*/ 27365 w 217904"/>
                  <a:gd name="connsiteY8" fmla="*/ 10155 h 43236"/>
                  <a:gd name="connsiteX9" fmla="*/ 26606 w 217904"/>
                  <a:gd name="connsiteY9" fmla="*/ 10155 h 43236"/>
                  <a:gd name="connsiteX10" fmla="*/ 16947 w 217904"/>
                  <a:gd name="connsiteY10" fmla="*/ 5835 h 43236"/>
                  <a:gd name="connsiteX11" fmla="*/ 10046 w 217904"/>
                  <a:gd name="connsiteY11" fmla="*/ 8931 h 43236"/>
                  <a:gd name="connsiteX12" fmla="*/ 7508 w 217904"/>
                  <a:gd name="connsiteY12" fmla="*/ 17751 h 43236"/>
                  <a:gd name="connsiteX13" fmla="*/ 10089 w 217904"/>
                  <a:gd name="connsiteY13" fmla="*/ 26499 h 43236"/>
                  <a:gd name="connsiteX14" fmla="*/ 16990 w 217904"/>
                  <a:gd name="connsiteY14" fmla="*/ 29559 h 43236"/>
                  <a:gd name="connsiteX15" fmla="*/ 21397 w 217904"/>
                  <a:gd name="connsiteY15" fmla="*/ 28767 h 43236"/>
                  <a:gd name="connsiteX16" fmla="*/ 26671 w 217904"/>
                  <a:gd name="connsiteY16" fmla="*/ 25239 h 43236"/>
                  <a:gd name="connsiteX17" fmla="*/ 27365 w 217904"/>
                  <a:gd name="connsiteY17" fmla="*/ 25239 h 43236"/>
                  <a:gd name="connsiteX18" fmla="*/ 51615 w 217904"/>
                  <a:gd name="connsiteY18" fmla="*/ 34023 h 43236"/>
                  <a:gd name="connsiteX19" fmla="*/ 44995 w 217904"/>
                  <a:gd name="connsiteY19" fmla="*/ 34023 h 43236"/>
                  <a:gd name="connsiteX20" fmla="*/ 44995 w 217904"/>
                  <a:gd name="connsiteY20" fmla="*/ 30747 h 43236"/>
                  <a:gd name="connsiteX21" fmla="*/ 40023 w 217904"/>
                  <a:gd name="connsiteY21" fmla="*/ 34023 h 43236"/>
                  <a:gd name="connsiteX22" fmla="*/ 35987 w 217904"/>
                  <a:gd name="connsiteY22" fmla="*/ 34707 h 43236"/>
                  <a:gd name="connsiteX23" fmla="*/ 30519 w 217904"/>
                  <a:gd name="connsiteY23" fmla="*/ 32583 h 43236"/>
                  <a:gd name="connsiteX24" fmla="*/ 28348 w 217904"/>
                  <a:gd name="connsiteY24" fmla="*/ 27075 h 43236"/>
                  <a:gd name="connsiteX25" fmla="*/ 31538 w 217904"/>
                  <a:gd name="connsiteY25" fmla="*/ 20631 h 43236"/>
                  <a:gd name="connsiteX26" fmla="*/ 45059 w 217904"/>
                  <a:gd name="connsiteY26" fmla="*/ 17896 h 43236"/>
                  <a:gd name="connsiteX27" fmla="*/ 45059 w 217904"/>
                  <a:gd name="connsiteY27" fmla="*/ 17211 h 43236"/>
                  <a:gd name="connsiteX28" fmla="*/ 43432 w 217904"/>
                  <a:gd name="connsiteY28" fmla="*/ 13791 h 43236"/>
                  <a:gd name="connsiteX29" fmla="*/ 38050 w 217904"/>
                  <a:gd name="connsiteY29" fmla="*/ 12711 h 43236"/>
                  <a:gd name="connsiteX30" fmla="*/ 30713 w 217904"/>
                  <a:gd name="connsiteY30" fmla="*/ 14691 h 43236"/>
                  <a:gd name="connsiteX31" fmla="*/ 30476 w 217904"/>
                  <a:gd name="connsiteY31" fmla="*/ 14691 h 43236"/>
                  <a:gd name="connsiteX32" fmla="*/ 30476 w 217904"/>
                  <a:gd name="connsiteY32" fmla="*/ 9399 h 43236"/>
                  <a:gd name="connsiteX33" fmla="*/ 39591 w 217904"/>
                  <a:gd name="connsiteY33" fmla="*/ 8175 h 43236"/>
                  <a:gd name="connsiteX34" fmla="*/ 48771 w 217904"/>
                  <a:gd name="connsiteY34" fmla="*/ 10263 h 43236"/>
                  <a:gd name="connsiteX35" fmla="*/ 51615 w 217904"/>
                  <a:gd name="connsiteY35" fmla="*/ 16743 h 43236"/>
                  <a:gd name="connsiteX36" fmla="*/ 44995 w 217904"/>
                  <a:gd name="connsiteY36" fmla="*/ 27904 h 43236"/>
                  <a:gd name="connsiteX37" fmla="*/ 44995 w 217904"/>
                  <a:gd name="connsiteY37" fmla="*/ 21567 h 43236"/>
                  <a:gd name="connsiteX38" fmla="*/ 36790 w 217904"/>
                  <a:gd name="connsiteY38" fmla="*/ 23259 h 43236"/>
                  <a:gd name="connsiteX39" fmla="*/ 35141 w 217904"/>
                  <a:gd name="connsiteY39" fmla="*/ 26428 h 43236"/>
                  <a:gd name="connsiteX40" fmla="*/ 36290 w 217904"/>
                  <a:gd name="connsiteY40" fmla="*/ 29415 h 43236"/>
                  <a:gd name="connsiteX41" fmla="*/ 39893 w 217904"/>
                  <a:gd name="connsiteY41" fmla="*/ 30243 h 43236"/>
                  <a:gd name="connsiteX42" fmla="*/ 44995 w 217904"/>
                  <a:gd name="connsiteY42" fmla="*/ 27904 h 43236"/>
                  <a:gd name="connsiteX43" fmla="*/ 63056 w 217904"/>
                  <a:gd name="connsiteY43" fmla="*/ 32259 h 43236"/>
                  <a:gd name="connsiteX44" fmla="*/ 63056 w 217904"/>
                  <a:gd name="connsiteY44" fmla="*/ 43095 h 43236"/>
                  <a:gd name="connsiteX45" fmla="*/ 56396 w 217904"/>
                  <a:gd name="connsiteY45" fmla="*/ 43095 h 43236"/>
                  <a:gd name="connsiteX46" fmla="*/ 56396 w 217904"/>
                  <a:gd name="connsiteY46" fmla="*/ 8896 h 43236"/>
                  <a:gd name="connsiteX47" fmla="*/ 63056 w 217904"/>
                  <a:gd name="connsiteY47" fmla="*/ 8896 h 43236"/>
                  <a:gd name="connsiteX48" fmla="*/ 63056 w 217904"/>
                  <a:gd name="connsiteY48" fmla="*/ 12279 h 43236"/>
                  <a:gd name="connsiteX49" fmla="*/ 67790 w 217904"/>
                  <a:gd name="connsiteY49" fmla="*/ 9003 h 43236"/>
                  <a:gd name="connsiteX50" fmla="*/ 71674 w 217904"/>
                  <a:gd name="connsiteY50" fmla="*/ 8211 h 43236"/>
                  <a:gd name="connsiteX51" fmla="*/ 78511 w 217904"/>
                  <a:gd name="connsiteY51" fmla="*/ 11595 h 43236"/>
                  <a:gd name="connsiteX52" fmla="*/ 80941 w 217904"/>
                  <a:gd name="connsiteY52" fmla="*/ 21063 h 43236"/>
                  <a:gd name="connsiteX53" fmla="*/ 77859 w 217904"/>
                  <a:gd name="connsiteY53" fmla="*/ 30747 h 43236"/>
                  <a:gd name="connsiteX54" fmla="*/ 70177 w 217904"/>
                  <a:gd name="connsiteY54" fmla="*/ 34420 h 43236"/>
                  <a:gd name="connsiteX55" fmla="*/ 63056 w 217904"/>
                  <a:gd name="connsiteY55" fmla="*/ 32259 h 43236"/>
                  <a:gd name="connsiteX56" fmla="*/ 63056 w 217904"/>
                  <a:gd name="connsiteY56" fmla="*/ 15123 h 43236"/>
                  <a:gd name="connsiteX57" fmla="*/ 63056 w 217904"/>
                  <a:gd name="connsiteY57" fmla="*/ 28984 h 43236"/>
                  <a:gd name="connsiteX58" fmla="*/ 67117 w 217904"/>
                  <a:gd name="connsiteY58" fmla="*/ 29703 h 43236"/>
                  <a:gd name="connsiteX59" fmla="*/ 74039 w 217904"/>
                  <a:gd name="connsiteY59" fmla="*/ 21315 h 43236"/>
                  <a:gd name="connsiteX60" fmla="*/ 68243 w 217904"/>
                  <a:gd name="connsiteY60" fmla="*/ 13359 h 43236"/>
                  <a:gd name="connsiteX61" fmla="*/ 63056 w 217904"/>
                  <a:gd name="connsiteY61" fmla="*/ 15123 h 43236"/>
                  <a:gd name="connsiteX62" fmla="*/ 82355 w 217904"/>
                  <a:gd name="connsiteY62" fmla="*/ 32835 h 43236"/>
                  <a:gd name="connsiteX63" fmla="*/ 82355 w 217904"/>
                  <a:gd name="connsiteY63" fmla="*/ 26679 h 43236"/>
                  <a:gd name="connsiteX64" fmla="*/ 82615 w 217904"/>
                  <a:gd name="connsiteY64" fmla="*/ 26679 h 43236"/>
                  <a:gd name="connsiteX65" fmla="*/ 92079 w 217904"/>
                  <a:gd name="connsiteY65" fmla="*/ 30315 h 43236"/>
                  <a:gd name="connsiteX66" fmla="*/ 97116 w 217904"/>
                  <a:gd name="connsiteY66" fmla="*/ 27579 h 43236"/>
                  <a:gd name="connsiteX67" fmla="*/ 96334 w 217904"/>
                  <a:gd name="connsiteY67" fmla="*/ 25887 h 43236"/>
                  <a:gd name="connsiteX68" fmla="*/ 93512 w 217904"/>
                  <a:gd name="connsiteY68" fmla="*/ 24843 h 43236"/>
                  <a:gd name="connsiteX69" fmla="*/ 89498 w 217904"/>
                  <a:gd name="connsiteY69" fmla="*/ 24015 h 43236"/>
                  <a:gd name="connsiteX70" fmla="*/ 85394 w 217904"/>
                  <a:gd name="connsiteY70" fmla="*/ 22396 h 43236"/>
                  <a:gd name="connsiteX71" fmla="*/ 83201 w 217904"/>
                  <a:gd name="connsiteY71" fmla="*/ 19875 h 43236"/>
                  <a:gd name="connsiteX72" fmla="*/ 82485 w 217904"/>
                  <a:gd name="connsiteY72" fmla="*/ 16455 h 43236"/>
                  <a:gd name="connsiteX73" fmla="*/ 85678 w 217904"/>
                  <a:gd name="connsiteY73" fmla="*/ 10515 h 43236"/>
                  <a:gd name="connsiteX74" fmla="*/ 94250 w 217904"/>
                  <a:gd name="connsiteY74" fmla="*/ 8211 h 43236"/>
                  <a:gd name="connsiteX75" fmla="*/ 102821 w 217904"/>
                  <a:gd name="connsiteY75" fmla="*/ 9867 h 43236"/>
                  <a:gd name="connsiteX76" fmla="*/ 102821 w 217904"/>
                  <a:gd name="connsiteY76" fmla="*/ 15735 h 43236"/>
                  <a:gd name="connsiteX77" fmla="*/ 102649 w 217904"/>
                  <a:gd name="connsiteY77" fmla="*/ 15735 h 43236"/>
                  <a:gd name="connsiteX78" fmla="*/ 94207 w 217904"/>
                  <a:gd name="connsiteY78" fmla="*/ 12639 h 43236"/>
                  <a:gd name="connsiteX79" fmla="*/ 90689 w 217904"/>
                  <a:gd name="connsiteY79" fmla="*/ 13431 h 43236"/>
                  <a:gd name="connsiteX80" fmla="*/ 89282 w 217904"/>
                  <a:gd name="connsiteY80" fmla="*/ 15375 h 43236"/>
                  <a:gd name="connsiteX81" fmla="*/ 90149 w 217904"/>
                  <a:gd name="connsiteY81" fmla="*/ 17319 h 43236"/>
                  <a:gd name="connsiteX82" fmla="*/ 93101 w 217904"/>
                  <a:gd name="connsiteY82" fmla="*/ 18363 h 43236"/>
                  <a:gd name="connsiteX83" fmla="*/ 98332 w 217904"/>
                  <a:gd name="connsiteY83" fmla="*/ 19515 h 43236"/>
                  <a:gd name="connsiteX84" fmla="*/ 102433 w 217904"/>
                  <a:gd name="connsiteY84" fmla="*/ 21891 h 43236"/>
                  <a:gd name="connsiteX85" fmla="*/ 103930 w 217904"/>
                  <a:gd name="connsiteY85" fmla="*/ 26283 h 43236"/>
                  <a:gd name="connsiteX86" fmla="*/ 100676 w 217904"/>
                  <a:gd name="connsiteY86" fmla="*/ 32439 h 43236"/>
                  <a:gd name="connsiteX87" fmla="*/ 91928 w 217904"/>
                  <a:gd name="connsiteY87" fmla="*/ 34743 h 43236"/>
                  <a:gd name="connsiteX88" fmla="*/ 82355 w 217904"/>
                  <a:gd name="connsiteY88" fmla="*/ 32835 h 43236"/>
                  <a:gd name="connsiteX89" fmla="*/ 142594 w 217904"/>
                  <a:gd name="connsiteY89" fmla="*/ 34023 h 43236"/>
                  <a:gd name="connsiteX90" fmla="*/ 119893 w 217904"/>
                  <a:gd name="connsiteY90" fmla="*/ 34023 h 43236"/>
                  <a:gd name="connsiteX91" fmla="*/ 119893 w 217904"/>
                  <a:gd name="connsiteY91" fmla="*/ 1335 h 43236"/>
                  <a:gd name="connsiteX92" fmla="*/ 127057 w 217904"/>
                  <a:gd name="connsiteY92" fmla="*/ 1335 h 43236"/>
                  <a:gd name="connsiteX93" fmla="*/ 127057 w 217904"/>
                  <a:gd name="connsiteY93" fmla="*/ 28623 h 43236"/>
                  <a:gd name="connsiteX94" fmla="*/ 142594 w 217904"/>
                  <a:gd name="connsiteY94" fmla="*/ 28623 h 43236"/>
                  <a:gd name="connsiteX95" fmla="*/ 155036 w 217904"/>
                  <a:gd name="connsiteY95" fmla="*/ 34815 h 43236"/>
                  <a:gd name="connsiteX96" fmla="*/ 145532 w 217904"/>
                  <a:gd name="connsiteY96" fmla="*/ 31287 h 43236"/>
                  <a:gd name="connsiteX97" fmla="*/ 142144 w 217904"/>
                  <a:gd name="connsiteY97" fmla="*/ 21495 h 43236"/>
                  <a:gd name="connsiteX98" fmla="*/ 145553 w 217904"/>
                  <a:gd name="connsiteY98" fmla="*/ 11667 h 43236"/>
                  <a:gd name="connsiteX99" fmla="*/ 155036 w 217904"/>
                  <a:gd name="connsiteY99" fmla="*/ 8103 h 43236"/>
                  <a:gd name="connsiteX100" fmla="*/ 164522 w 217904"/>
                  <a:gd name="connsiteY100" fmla="*/ 11667 h 43236"/>
                  <a:gd name="connsiteX101" fmla="*/ 167928 w 217904"/>
                  <a:gd name="connsiteY101" fmla="*/ 21495 h 43236"/>
                  <a:gd name="connsiteX102" fmla="*/ 164522 w 217904"/>
                  <a:gd name="connsiteY102" fmla="*/ 31287 h 43236"/>
                  <a:gd name="connsiteX103" fmla="*/ 155036 w 217904"/>
                  <a:gd name="connsiteY103" fmla="*/ 34815 h 43236"/>
                  <a:gd name="connsiteX104" fmla="*/ 155036 w 217904"/>
                  <a:gd name="connsiteY104" fmla="*/ 12783 h 43236"/>
                  <a:gd name="connsiteX105" fmla="*/ 149110 w 217904"/>
                  <a:gd name="connsiteY105" fmla="*/ 21567 h 43236"/>
                  <a:gd name="connsiteX106" fmla="*/ 155122 w 217904"/>
                  <a:gd name="connsiteY106" fmla="*/ 30171 h 43236"/>
                  <a:gd name="connsiteX107" fmla="*/ 160962 w 217904"/>
                  <a:gd name="connsiteY107" fmla="*/ 21567 h 43236"/>
                  <a:gd name="connsiteX108" fmla="*/ 155036 w 217904"/>
                  <a:gd name="connsiteY108" fmla="*/ 12783 h 43236"/>
                  <a:gd name="connsiteX109" fmla="*/ 190701 w 217904"/>
                  <a:gd name="connsiteY109" fmla="*/ 32799 h 43236"/>
                  <a:gd name="connsiteX110" fmla="*/ 183083 w 217904"/>
                  <a:gd name="connsiteY110" fmla="*/ 34707 h 43236"/>
                  <a:gd name="connsiteX111" fmla="*/ 172795 w 217904"/>
                  <a:gd name="connsiteY111" fmla="*/ 31287 h 43236"/>
                  <a:gd name="connsiteX112" fmla="*/ 169105 w 217904"/>
                  <a:gd name="connsiteY112" fmla="*/ 21567 h 43236"/>
                  <a:gd name="connsiteX113" fmla="*/ 172838 w 217904"/>
                  <a:gd name="connsiteY113" fmla="*/ 11703 h 43236"/>
                  <a:gd name="connsiteX114" fmla="*/ 182824 w 217904"/>
                  <a:gd name="connsiteY114" fmla="*/ 8211 h 43236"/>
                  <a:gd name="connsiteX115" fmla="*/ 190701 w 217904"/>
                  <a:gd name="connsiteY115" fmla="*/ 10119 h 43236"/>
                  <a:gd name="connsiteX116" fmla="*/ 190701 w 217904"/>
                  <a:gd name="connsiteY116" fmla="*/ 16275 h 43236"/>
                  <a:gd name="connsiteX117" fmla="*/ 190355 w 217904"/>
                  <a:gd name="connsiteY117" fmla="*/ 16275 h 43236"/>
                  <a:gd name="connsiteX118" fmla="*/ 183087 w 217904"/>
                  <a:gd name="connsiteY118" fmla="*/ 12963 h 43236"/>
                  <a:gd name="connsiteX119" fmla="*/ 177921 w 217904"/>
                  <a:gd name="connsiteY119" fmla="*/ 15231 h 43236"/>
                  <a:gd name="connsiteX120" fmla="*/ 176074 w 217904"/>
                  <a:gd name="connsiteY120" fmla="*/ 21567 h 43236"/>
                  <a:gd name="connsiteX121" fmla="*/ 177921 w 217904"/>
                  <a:gd name="connsiteY121" fmla="*/ 27795 h 43236"/>
                  <a:gd name="connsiteX122" fmla="*/ 183195 w 217904"/>
                  <a:gd name="connsiteY122" fmla="*/ 29955 h 43236"/>
                  <a:gd name="connsiteX123" fmla="*/ 190355 w 217904"/>
                  <a:gd name="connsiteY123" fmla="*/ 26643 h 43236"/>
                  <a:gd name="connsiteX124" fmla="*/ 190701 w 217904"/>
                  <a:gd name="connsiteY124" fmla="*/ 26643 h 43236"/>
                  <a:gd name="connsiteX125" fmla="*/ 217881 w 217904"/>
                  <a:gd name="connsiteY125" fmla="*/ 34023 h 43236"/>
                  <a:gd name="connsiteX126" fmla="*/ 209979 w 217904"/>
                  <a:gd name="connsiteY126" fmla="*/ 34023 h 43236"/>
                  <a:gd name="connsiteX127" fmla="*/ 202927 w 217904"/>
                  <a:gd name="connsiteY127" fmla="*/ 23079 h 43236"/>
                  <a:gd name="connsiteX128" fmla="*/ 200039 w 217904"/>
                  <a:gd name="connsiteY128" fmla="*/ 26643 h 43236"/>
                  <a:gd name="connsiteX129" fmla="*/ 200039 w 217904"/>
                  <a:gd name="connsiteY129" fmla="*/ 34023 h 43236"/>
                  <a:gd name="connsiteX130" fmla="*/ 193419 w 217904"/>
                  <a:gd name="connsiteY130" fmla="*/ 34023 h 43236"/>
                  <a:gd name="connsiteX131" fmla="*/ 193419 w 217904"/>
                  <a:gd name="connsiteY131" fmla="*/ -141 h 43236"/>
                  <a:gd name="connsiteX132" fmla="*/ 200083 w 217904"/>
                  <a:gd name="connsiteY132" fmla="*/ -141 h 43236"/>
                  <a:gd name="connsiteX133" fmla="*/ 200083 w 217904"/>
                  <a:gd name="connsiteY133" fmla="*/ 21099 h 43236"/>
                  <a:gd name="connsiteX134" fmla="*/ 209547 w 217904"/>
                  <a:gd name="connsiteY134" fmla="*/ 8896 h 43236"/>
                  <a:gd name="connsiteX135" fmla="*/ 217208 w 217904"/>
                  <a:gd name="connsiteY135" fmla="*/ 8896 h 43236"/>
                  <a:gd name="connsiteX136" fmla="*/ 208309 w 217904"/>
                  <a:gd name="connsiteY136" fmla="*/ 19767 h 43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</a:cxnLst>
                <a:rect l="l" t="t" r="r" b="b"/>
                <a:pathLst>
                  <a:path w="217904" h="43236">
                    <a:moveTo>
                      <a:pt x="27365" y="31827"/>
                    </a:moveTo>
                    <a:cubicBezTo>
                      <a:pt x="24615" y="33087"/>
                      <a:pt x="22433" y="33879"/>
                      <a:pt x="20810" y="34203"/>
                    </a:cubicBezTo>
                    <a:cubicBezTo>
                      <a:pt x="19190" y="34527"/>
                      <a:pt x="17627" y="34671"/>
                      <a:pt x="16123" y="34671"/>
                    </a:cubicBezTo>
                    <a:cubicBezTo>
                      <a:pt x="11115" y="34671"/>
                      <a:pt x="7173" y="33195"/>
                      <a:pt x="4293" y="30207"/>
                    </a:cubicBezTo>
                    <a:cubicBezTo>
                      <a:pt x="1417" y="27219"/>
                      <a:pt x="-23" y="23079"/>
                      <a:pt x="-23" y="17751"/>
                    </a:cubicBezTo>
                    <a:cubicBezTo>
                      <a:pt x="-23" y="12495"/>
                      <a:pt x="1431" y="8355"/>
                      <a:pt x="4336" y="5295"/>
                    </a:cubicBezTo>
                    <a:cubicBezTo>
                      <a:pt x="7259" y="2235"/>
                      <a:pt x="11198" y="687"/>
                      <a:pt x="16144" y="687"/>
                    </a:cubicBezTo>
                    <a:cubicBezTo>
                      <a:pt x="19978" y="687"/>
                      <a:pt x="23719" y="1623"/>
                      <a:pt x="27365" y="3459"/>
                    </a:cubicBezTo>
                    <a:lnTo>
                      <a:pt x="27365" y="10155"/>
                    </a:lnTo>
                    <a:lnTo>
                      <a:pt x="26606" y="10155"/>
                    </a:lnTo>
                    <a:cubicBezTo>
                      <a:pt x="23207" y="7275"/>
                      <a:pt x="19985" y="5835"/>
                      <a:pt x="16947" y="5835"/>
                    </a:cubicBezTo>
                    <a:cubicBezTo>
                      <a:pt x="14038" y="5835"/>
                      <a:pt x="11738" y="6879"/>
                      <a:pt x="10046" y="8931"/>
                    </a:cubicBezTo>
                    <a:cubicBezTo>
                      <a:pt x="8354" y="11019"/>
                      <a:pt x="7508" y="13936"/>
                      <a:pt x="7508" y="17751"/>
                    </a:cubicBezTo>
                    <a:cubicBezTo>
                      <a:pt x="7508" y="21531"/>
                      <a:pt x="8368" y="24447"/>
                      <a:pt x="10089" y="26499"/>
                    </a:cubicBezTo>
                    <a:cubicBezTo>
                      <a:pt x="11810" y="28551"/>
                      <a:pt x="14110" y="29559"/>
                      <a:pt x="16990" y="29559"/>
                    </a:cubicBezTo>
                    <a:cubicBezTo>
                      <a:pt x="18495" y="29559"/>
                      <a:pt x="19964" y="29307"/>
                      <a:pt x="21397" y="28767"/>
                    </a:cubicBezTo>
                    <a:cubicBezTo>
                      <a:pt x="22829" y="28263"/>
                      <a:pt x="24586" y="27075"/>
                      <a:pt x="26671" y="25239"/>
                    </a:cubicBezTo>
                    <a:lnTo>
                      <a:pt x="27365" y="25239"/>
                    </a:lnTo>
                    <a:close/>
                    <a:moveTo>
                      <a:pt x="51615" y="34023"/>
                    </a:moveTo>
                    <a:lnTo>
                      <a:pt x="44995" y="34023"/>
                    </a:lnTo>
                    <a:lnTo>
                      <a:pt x="44995" y="30747"/>
                    </a:lnTo>
                    <a:cubicBezTo>
                      <a:pt x="42953" y="32511"/>
                      <a:pt x="41297" y="33591"/>
                      <a:pt x="40023" y="34023"/>
                    </a:cubicBezTo>
                    <a:cubicBezTo>
                      <a:pt x="38767" y="34492"/>
                      <a:pt x="37420" y="34707"/>
                      <a:pt x="35987" y="34707"/>
                    </a:cubicBezTo>
                    <a:cubicBezTo>
                      <a:pt x="33788" y="34707"/>
                      <a:pt x="31966" y="33987"/>
                      <a:pt x="30519" y="32583"/>
                    </a:cubicBezTo>
                    <a:cubicBezTo>
                      <a:pt x="29072" y="31143"/>
                      <a:pt x="28348" y="29307"/>
                      <a:pt x="28348" y="27075"/>
                    </a:cubicBezTo>
                    <a:cubicBezTo>
                      <a:pt x="28348" y="24231"/>
                      <a:pt x="29410" y="22071"/>
                      <a:pt x="31538" y="20631"/>
                    </a:cubicBezTo>
                    <a:cubicBezTo>
                      <a:pt x="33680" y="19155"/>
                      <a:pt x="38187" y="18255"/>
                      <a:pt x="45059" y="17896"/>
                    </a:cubicBezTo>
                    <a:lnTo>
                      <a:pt x="45059" y="17211"/>
                    </a:lnTo>
                    <a:cubicBezTo>
                      <a:pt x="45059" y="15627"/>
                      <a:pt x="44516" y="14475"/>
                      <a:pt x="43432" y="13791"/>
                    </a:cubicBezTo>
                    <a:cubicBezTo>
                      <a:pt x="42345" y="13071"/>
                      <a:pt x="40552" y="12711"/>
                      <a:pt x="38050" y="12711"/>
                    </a:cubicBezTo>
                    <a:cubicBezTo>
                      <a:pt x="36340" y="12711"/>
                      <a:pt x="33896" y="13359"/>
                      <a:pt x="30713" y="14691"/>
                    </a:cubicBezTo>
                    <a:lnTo>
                      <a:pt x="30476" y="14691"/>
                    </a:lnTo>
                    <a:lnTo>
                      <a:pt x="30476" y="9399"/>
                    </a:lnTo>
                    <a:cubicBezTo>
                      <a:pt x="33831" y="8607"/>
                      <a:pt x="36869" y="8175"/>
                      <a:pt x="39591" y="8175"/>
                    </a:cubicBezTo>
                    <a:cubicBezTo>
                      <a:pt x="43832" y="8175"/>
                      <a:pt x="46892" y="8859"/>
                      <a:pt x="48771" y="10263"/>
                    </a:cubicBezTo>
                    <a:cubicBezTo>
                      <a:pt x="50668" y="11595"/>
                      <a:pt x="51615" y="13791"/>
                      <a:pt x="51615" y="16743"/>
                    </a:cubicBezTo>
                    <a:close/>
                    <a:moveTo>
                      <a:pt x="44995" y="27904"/>
                    </a:moveTo>
                    <a:lnTo>
                      <a:pt x="44995" y="21567"/>
                    </a:lnTo>
                    <a:cubicBezTo>
                      <a:pt x="40624" y="21928"/>
                      <a:pt x="37888" y="22503"/>
                      <a:pt x="36790" y="23259"/>
                    </a:cubicBezTo>
                    <a:cubicBezTo>
                      <a:pt x="35692" y="24015"/>
                      <a:pt x="35141" y="25059"/>
                      <a:pt x="35141" y="26428"/>
                    </a:cubicBezTo>
                    <a:cubicBezTo>
                      <a:pt x="35141" y="27831"/>
                      <a:pt x="35523" y="28839"/>
                      <a:pt x="36290" y="29415"/>
                    </a:cubicBezTo>
                    <a:cubicBezTo>
                      <a:pt x="37057" y="29991"/>
                      <a:pt x="38259" y="30243"/>
                      <a:pt x="39893" y="30243"/>
                    </a:cubicBezTo>
                    <a:cubicBezTo>
                      <a:pt x="41614" y="30243"/>
                      <a:pt x="43317" y="29487"/>
                      <a:pt x="44995" y="27904"/>
                    </a:cubicBezTo>
                    <a:close/>
                    <a:moveTo>
                      <a:pt x="63056" y="32259"/>
                    </a:moveTo>
                    <a:lnTo>
                      <a:pt x="63056" y="43095"/>
                    </a:lnTo>
                    <a:lnTo>
                      <a:pt x="56396" y="43095"/>
                    </a:lnTo>
                    <a:lnTo>
                      <a:pt x="56396" y="8896"/>
                    </a:lnTo>
                    <a:lnTo>
                      <a:pt x="63056" y="8896"/>
                    </a:lnTo>
                    <a:lnTo>
                      <a:pt x="63056" y="12279"/>
                    </a:lnTo>
                    <a:cubicBezTo>
                      <a:pt x="64996" y="10623"/>
                      <a:pt x="66573" y="9543"/>
                      <a:pt x="67790" y="9003"/>
                    </a:cubicBezTo>
                    <a:cubicBezTo>
                      <a:pt x="69017" y="8463"/>
                      <a:pt x="70313" y="8211"/>
                      <a:pt x="71674" y="8211"/>
                    </a:cubicBezTo>
                    <a:cubicBezTo>
                      <a:pt x="74612" y="8211"/>
                      <a:pt x="76891" y="9327"/>
                      <a:pt x="78511" y="11595"/>
                    </a:cubicBezTo>
                    <a:cubicBezTo>
                      <a:pt x="80131" y="13863"/>
                      <a:pt x="80941" y="16995"/>
                      <a:pt x="80941" y="21063"/>
                    </a:cubicBezTo>
                    <a:cubicBezTo>
                      <a:pt x="80941" y="25023"/>
                      <a:pt x="79915" y="28263"/>
                      <a:pt x="77859" y="30747"/>
                    </a:cubicBezTo>
                    <a:cubicBezTo>
                      <a:pt x="75803" y="33195"/>
                      <a:pt x="73244" y="34420"/>
                      <a:pt x="70177" y="34420"/>
                    </a:cubicBezTo>
                    <a:cubicBezTo>
                      <a:pt x="68035" y="34420"/>
                      <a:pt x="65662" y="33699"/>
                      <a:pt x="63056" y="32259"/>
                    </a:cubicBezTo>
                    <a:close/>
                    <a:moveTo>
                      <a:pt x="63056" y="15123"/>
                    </a:moveTo>
                    <a:lnTo>
                      <a:pt x="63056" y="28984"/>
                    </a:lnTo>
                    <a:cubicBezTo>
                      <a:pt x="64244" y="29487"/>
                      <a:pt x="65597" y="29703"/>
                      <a:pt x="67117" y="29703"/>
                    </a:cubicBezTo>
                    <a:cubicBezTo>
                      <a:pt x="71732" y="29703"/>
                      <a:pt x="74039" y="26931"/>
                      <a:pt x="74039" y="21315"/>
                    </a:cubicBezTo>
                    <a:cubicBezTo>
                      <a:pt x="74039" y="16023"/>
                      <a:pt x="72106" y="13359"/>
                      <a:pt x="68243" y="13359"/>
                    </a:cubicBezTo>
                    <a:cubicBezTo>
                      <a:pt x="66667" y="13359"/>
                      <a:pt x="64939" y="13936"/>
                      <a:pt x="63056" y="15123"/>
                    </a:cubicBezTo>
                    <a:close/>
                    <a:moveTo>
                      <a:pt x="82355" y="32835"/>
                    </a:moveTo>
                    <a:lnTo>
                      <a:pt x="82355" y="26679"/>
                    </a:lnTo>
                    <a:lnTo>
                      <a:pt x="82615" y="26679"/>
                    </a:lnTo>
                    <a:cubicBezTo>
                      <a:pt x="85610" y="29091"/>
                      <a:pt x="88767" y="30315"/>
                      <a:pt x="92079" y="30315"/>
                    </a:cubicBezTo>
                    <a:cubicBezTo>
                      <a:pt x="95438" y="30315"/>
                      <a:pt x="97116" y="29379"/>
                      <a:pt x="97116" y="27579"/>
                    </a:cubicBezTo>
                    <a:cubicBezTo>
                      <a:pt x="97116" y="26823"/>
                      <a:pt x="96856" y="26283"/>
                      <a:pt x="96334" y="25887"/>
                    </a:cubicBezTo>
                    <a:cubicBezTo>
                      <a:pt x="95812" y="25491"/>
                      <a:pt x="94873" y="25167"/>
                      <a:pt x="93512" y="24843"/>
                    </a:cubicBezTo>
                    <a:cubicBezTo>
                      <a:pt x="92572" y="24663"/>
                      <a:pt x="91233" y="24412"/>
                      <a:pt x="89498" y="24015"/>
                    </a:cubicBezTo>
                    <a:cubicBezTo>
                      <a:pt x="87759" y="23619"/>
                      <a:pt x="86395" y="23079"/>
                      <a:pt x="85394" y="22396"/>
                    </a:cubicBezTo>
                    <a:cubicBezTo>
                      <a:pt x="84411" y="21675"/>
                      <a:pt x="83680" y="20847"/>
                      <a:pt x="83201" y="19875"/>
                    </a:cubicBezTo>
                    <a:cubicBezTo>
                      <a:pt x="82726" y="18867"/>
                      <a:pt x="82485" y="17751"/>
                      <a:pt x="82485" y="16455"/>
                    </a:cubicBezTo>
                    <a:cubicBezTo>
                      <a:pt x="82485" y="14007"/>
                      <a:pt x="83551" y="12027"/>
                      <a:pt x="85678" y="10515"/>
                    </a:cubicBezTo>
                    <a:cubicBezTo>
                      <a:pt x="87802" y="8967"/>
                      <a:pt x="90661" y="8211"/>
                      <a:pt x="94250" y="8211"/>
                    </a:cubicBezTo>
                    <a:cubicBezTo>
                      <a:pt x="97418" y="8211"/>
                      <a:pt x="100276" y="8751"/>
                      <a:pt x="102821" y="9867"/>
                    </a:cubicBezTo>
                    <a:lnTo>
                      <a:pt x="102821" y="15735"/>
                    </a:lnTo>
                    <a:lnTo>
                      <a:pt x="102649" y="15735"/>
                    </a:lnTo>
                    <a:cubicBezTo>
                      <a:pt x="99743" y="13683"/>
                      <a:pt x="96928" y="12639"/>
                      <a:pt x="94207" y="12639"/>
                    </a:cubicBezTo>
                    <a:cubicBezTo>
                      <a:pt x="92803" y="12639"/>
                      <a:pt x="91633" y="12891"/>
                      <a:pt x="90689" y="13431"/>
                    </a:cubicBezTo>
                    <a:cubicBezTo>
                      <a:pt x="89750" y="13936"/>
                      <a:pt x="89282" y="14583"/>
                      <a:pt x="89282" y="15375"/>
                    </a:cubicBezTo>
                    <a:cubicBezTo>
                      <a:pt x="89282" y="16239"/>
                      <a:pt x="89570" y="16887"/>
                      <a:pt x="90149" y="17319"/>
                    </a:cubicBezTo>
                    <a:cubicBezTo>
                      <a:pt x="90743" y="17715"/>
                      <a:pt x="91726" y="18039"/>
                      <a:pt x="93101" y="18363"/>
                    </a:cubicBezTo>
                    <a:cubicBezTo>
                      <a:pt x="94851" y="18687"/>
                      <a:pt x="96593" y="19083"/>
                      <a:pt x="98332" y="19515"/>
                    </a:cubicBezTo>
                    <a:cubicBezTo>
                      <a:pt x="100067" y="19983"/>
                      <a:pt x="101435" y="20775"/>
                      <a:pt x="102433" y="21891"/>
                    </a:cubicBezTo>
                    <a:cubicBezTo>
                      <a:pt x="103430" y="23043"/>
                      <a:pt x="103930" y="24484"/>
                      <a:pt x="103930" y="26283"/>
                    </a:cubicBezTo>
                    <a:cubicBezTo>
                      <a:pt x="103930" y="28839"/>
                      <a:pt x="102847" y="30891"/>
                      <a:pt x="100676" y="32439"/>
                    </a:cubicBezTo>
                    <a:cubicBezTo>
                      <a:pt x="98519" y="33952"/>
                      <a:pt x="95603" y="34743"/>
                      <a:pt x="91928" y="34743"/>
                    </a:cubicBezTo>
                    <a:cubicBezTo>
                      <a:pt x="88281" y="34743"/>
                      <a:pt x="85091" y="34095"/>
                      <a:pt x="82355" y="32835"/>
                    </a:cubicBezTo>
                    <a:close/>
                    <a:moveTo>
                      <a:pt x="142594" y="34023"/>
                    </a:moveTo>
                    <a:lnTo>
                      <a:pt x="119893" y="34023"/>
                    </a:lnTo>
                    <a:lnTo>
                      <a:pt x="119893" y="1335"/>
                    </a:lnTo>
                    <a:lnTo>
                      <a:pt x="127057" y="1335"/>
                    </a:lnTo>
                    <a:lnTo>
                      <a:pt x="127057" y="28623"/>
                    </a:lnTo>
                    <a:lnTo>
                      <a:pt x="142594" y="28623"/>
                    </a:lnTo>
                    <a:close/>
                    <a:moveTo>
                      <a:pt x="155036" y="34815"/>
                    </a:moveTo>
                    <a:cubicBezTo>
                      <a:pt x="150957" y="34815"/>
                      <a:pt x="147789" y="33627"/>
                      <a:pt x="145532" y="31287"/>
                    </a:cubicBezTo>
                    <a:cubicBezTo>
                      <a:pt x="143275" y="28947"/>
                      <a:pt x="142144" y="25671"/>
                      <a:pt x="142144" y="21495"/>
                    </a:cubicBezTo>
                    <a:cubicBezTo>
                      <a:pt x="142144" y="17283"/>
                      <a:pt x="143282" y="14007"/>
                      <a:pt x="145553" y="11667"/>
                    </a:cubicBezTo>
                    <a:cubicBezTo>
                      <a:pt x="147839" y="9291"/>
                      <a:pt x="151000" y="8103"/>
                      <a:pt x="155036" y="8103"/>
                    </a:cubicBezTo>
                    <a:cubicBezTo>
                      <a:pt x="159104" y="8103"/>
                      <a:pt x="162265" y="9291"/>
                      <a:pt x="164522" y="11667"/>
                    </a:cubicBezTo>
                    <a:cubicBezTo>
                      <a:pt x="166793" y="14007"/>
                      <a:pt x="167928" y="17283"/>
                      <a:pt x="167928" y="21495"/>
                    </a:cubicBezTo>
                    <a:cubicBezTo>
                      <a:pt x="167928" y="25671"/>
                      <a:pt x="166793" y="28947"/>
                      <a:pt x="164522" y="31287"/>
                    </a:cubicBezTo>
                    <a:cubicBezTo>
                      <a:pt x="162265" y="33627"/>
                      <a:pt x="159104" y="34815"/>
                      <a:pt x="155036" y="34815"/>
                    </a:cubicBezTo>
                    <a:close/>
                    <a:moveTo>
                      <a:pt x="155036" y="12783"/>
                    </a:moveTo>
                    <a:cubicBezTo>
                      <a:pt x="151087" y="12783"/>
                      <a:pt x="149110" y="15699"/>
                      <a:pt x="149110" y="21567"/>
                    </a:cubicBezTo>
                    <a:cubicBezTo>
                      <a:pt x="149110" y="27291"/>
                      <a:pt x="151116" y="30171"/>
                      <a:pt x="155122" y="30171"/>
                    </a:cubicBezTo>
                    <a:cubicBezTo>
                      <a:pt x="159017" y="30171"/>
                      <a:pt x="160962" y="27291"/>
                      <a:pt x="160962" y="21567"/>
                    </a:cubicBezTo>
                    <a:cubicBezTo>
                      <a:pt x="160962" y="15699"/>
                      <a:pt x="158989" y="12783"/>
                      <a:pt x="155036" y="12783"/>
                    </a:cubicBezTo>
                    <a:close/>
                    <a:moveTo>
                      <a:pt x="190701" y="32799"/>
                    </a:moveTo>
                    <a:cubicBezTo>
                      <a:pt x="187897" y="34059"/>
                      <a:pt x="185355" y="34707"/>
                      <a:pt x="183083" y="34707"/>
                    </a:cubicBezTo>
                    <a:cubicBezTo>
                      <a:pt x="178684" y="34707"/>
                      <a:pt x="175257" y="33555"/>
                      <a:pt x="172795" y="31287"/>
                    </a:cubicBezTo>
                    <a:cubicBezTo>
                      <a:pt x="170336" y="29019"/>
                      <a:pt x="169105" y="25779"/>
                      <a:pt x="169105" y="21567"/>
                    </a:cubicBezTo>
                    <a:cubicBezTo>
                      <a:pt x="169105" y="17319"/>
                      <a:pt x="170350" y="14043"/>
                      <a:pt x="172838" y="11703"/>
                    </a:cubicBezTo>
                    <a:cubicBezTo>
                      <a:pt x="175329" y="9363"/>
                      <a:pt x="178656" y="8211"/>
                      <a:pt x="182824" y="8211"/>
                    </a:cubicBezTo>
                    <a:cubicBezTo>
                      <a:pt x="185542" y="8211"/>
                      <a:pt x="188170" y="8859"/>
                      <a:pt x="190701" y="10119"/>
                    </a:cubicBezTo>
                    <a:lnTo>
                      <a:pt x="190701" y="16275"/>
                    </a:lnTo>
                    <a:lnTo>
                      <a:pt x="190355" y="16275"/>
                    </a:lnTo>
                    <a:cubicBezTo>
                      <a:pt x="187897" y="14043"/>
                      <a:pt x="185474" y="12963"/>
                      <a:pt x="183087" y="12963"/>
                    </a:cubicBezTo>
                    <a:cubicBezTo>
                      <a:pt x="180873" y="12963"/>
                      <a:pt x="179149" y="13719"/>
                      <a:pt x="177921" y="15231"/>
                    </a:cubicBezTo>
                    <a:cubicBezTo>
                      <a:pt x="176690" y="16743"/>
                      <a:pt x="176074" y="18867"/>
                      <a:pt x="176074" y="21567"/>
                    </a:cubicBezTo>
                    <a:cubicBezTo>
                      <a:pt x="176074" y="24267"/>
                      <a:pt x="176690" y="26355"/>
                      <a:pt x="177921" y="27795"/>
                    </a:cubicBezTo>
                    <a:cubicBezTo>
                      <a:pt x="179163" y="29235"/>
                      <a:pt x="180924" y="29955"/>
                      <a:pt x="183195" y="29955"/>
                    </a:cubicBezTo>
                    <a:cubicBezTo>
                      <a:pt x="185611" y="29955"/>
                      <a:pt x="187998" y="28839"/>
                      <a:pt x="190355" y="26643"/>
                    </a:cubicBezTo>
                    <a:lnTo>
                      <a:pt x="190701" y="26643"/>
                    </a:lnTo>
                    <a:close/>
                    <a:moveTo>
                      <a:pt x="217881" y="34023"/>
                    </a:moveTo>
                    <a:lnTo>
                      <a:pt x="209979" y="34023"/>
                    </a:lnTo>
                    <a:lnTo>
                      <a:pt x="202927" y="23079"/>
                    </a:lnTo>
                    <a:lnTo>
                      <a:pt x="200039" y="26643"/>
                    </a:lnTo>
                    <a:lnTo>
                      <a:pt x="200039" y="34023"/>
                    </a:lnTo>
                    <a:lnTo>
                      <a:pt x="193419" y="34023"/>
                    </a:lnTo>
                    <a:lnTo>
                      <a:pt x="193419" y="-141"/>
                    </a:lnTo>
                    <a:lnTo>
                      <a:pt x="200083" y="-141"/>
                    </a:lnTo>
                    <a:lnTo>
                      <a:pt x="200083" y="21099"/>
                    </a:lnTo>
                    <a:lnTo>
                      <a:pt x="209547" y="8896"/>
                    </a:lnTo>
                    <a:lnTo>
                      <a:pt x="217208" y="8896"/>
                    </a:lnTo>
                    <a:lnTo>
                      <a:pt x="208309" y="19767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46" name="フリーフォーム: 図形 9845">
                <a:extLst>
                  <a:ext uri="{FF2B5EF4-FFF2-40B4-BE49-F238E27FC236}">
                    <a16:creationId xmlns:a16="http://schemas.microsoft.com/office/drawing/2014/main" id="{996DD247-BFC5-EA1E-3BD6-0F46B9C0A2D3}"/>
                  </a:ext>
                </a:extLst>
              </p:cNvPr>
              <p:cNvSpPr/>
              <p:nvPr/>
            </p:nvSpPr>
            <p:spPr>
              <a:xfrm>
                <a:off x="1068429" y="683675"/>
                <a:ext cx="73134" cy="34884"/>
              </a:xfrm>
              <a:custGeom>
                <a:avLst/>
                <a:gdLst>
                  <a:gd name="connsiteX0" fmla="*/ 28620 w 73134"/>
                  <a:gd name="connsiteY0" fmla="*/ 6720 h 34884"/>
                  <a:gd name="connsiteX1" fmla="*/ 17877 w 73134"/>
                  <a:gd name="connsiteY1" fmla="*/ 6720 h 34884"/>
                  <a:gd name="connsiteX2" fmla="*/ 17877 w 73134"/>
                  <a:gd name="connsiteY2" fmla="*/ 34007 h 34884"/>
                  <a:gd name="connsiteX3" fmla="*/ 10713 w 73134"/>
                  <a:gd name="connsiteY3" fmla="*/ 34007 h 34884"/>
                  <a:gd name="connsiteX4" fmla="*/ 10713 w 73134"/>
                  <a:gd name="connsiteY4" fmla="*/ 6720 h 34884"/>
                  <a:gd name="connsiteX5" fmla="*/ -29 w 73134"/>
                  <a:gd name="connsiteY5" fmla="*/ 6720 h 34884"/>
                  <a:gd name="connsiteX6" fmla="*/ -29 w 73134"/>
                  <a:gd name="connsiteY6" fmla="*/ 1319 h 34884"/>
                  <a:gd name="connsiteX7" fmla="*/ 28620 w 73134"/>
                  <a:gd name="connsiteY7" fmla="*/ 1319 h 34884"/>
                  <a:gd name="connsiteX8" fmla="*/ 45209 w 73134"/>
                  <a:gd name="connsiteY8" fmla="*/ 34007 h 34884"/>
                  <a:gd name="connsiteX9" fmla="*/ 38588 w 73134"/>
                  <a:gd name="connsiteY9" fmla="*/ 34007 h 34884"/>
                  <a:gd name="connsiteX10" fmla="*/ 38588 w 73134"/>
                  <a:gd name="connsiteY10" fmla="*/ 30731 h 34884"/>
                  <a:gd name="connsiteX11" fmla="*/ 33617 w 73134"/>
                  <a:gd name="connsiteY11" fmla="*/ 34007 h 34884"/>
                  <a:gd name="connsiteX12" fmla="*/ 29581 w 73134"/>
                  <a:gd name="connsiteY12" fmla="*/ 34691 h 34884"/>
                  <a:gd name="connsiteX13" fmla="*/ 24113 w 73134"/>
                  <a:gd name="connsiteY13" fmla="*/ 32568 h 34884"/>
                  <a:gd name="connsiteX14" fmla="*/ 21942 w 73134"/>
                  <a:gd name="connsiteY14" fmla="*/ 27060 h 34884"/>
                  <a:gd name="connsiteX15" fmla="*/ 25131 w 73134"/>
                  <a:gd name="connsiteY15" fmla="*/ 20616 h 34884"/>
                  <a:gd name="connsiteX16" fmla="*/ 38653 w 73134"/>
                  <a:gd name="connsiteY16" fmla="*/ 17880 h 34884"/>
                  <a:gd name="connsiteX17" fmla="*/ 38653 w 73134"/>
                  <a:gd name="connsiteY17" fmla="*/ 17196 h 34884"/>
                  <a:gd name="connsiteX18" fmla="*/ 37026 w 73134"/>
                  <a:gd name="connsiteY18" fmla="*/ 13776 h 34884"/>
                  <a:gd name="connsiteX19" fmla="*/ 31644 w 73134"/>
                  <a:gd name="connsiteY19" fmla="*/ 12696 h 34884"/>
                  <a:gd name="connsiteX20" fmla="*/ 24307 w 73134"/>
                  <a:gd name="connsiteY20" fmla="*/ 14640 h 34884"/>
                  <a:gd name="connsiteX21" fmla="*/ 24069 w 73134"/>
                  <a:gd name="connsiteY21" fmla="*/ 14640 h 34884"/>
                  <a:gd name="connsiteX22" fmla="*/ 24069 w 73134"/>
                  <a:gd name="connsiteY22" fmla="*/ 9383 h 34884"/>
                  <a:gd name="connsiteX23" fmla="*/ 33185 w 73134"/>
                  <a:gd name="connsiteY23" fmla="*/ 8159 h 34884"/>
                  <a:gd name="connsiteX24" fmla="*/ 42365 w 73134"/>
                  <a:gd name="connsiteY24" fmla="*/ 10212 h 34884"/>
                  <a:gd name="connsiteX25" fmla="*/ 45209 w 73134"/>
                  <a:gd name="connsiteY25" fmla="*/ 16728 h 34884"/>
                  <a:gd name="connsiteX26" fmla="*/ 38588 w 73134"/>
                  <a:gd name="connsiteY26" fmla="*/ 27888 h 34884"/>
                  <a:gd name="connsiteX27" fmla="*/ 38588 w 73134"/>
                  <a:gd name="connsiteY27" fmla="*/ 21552 h 34884"/>
                  <a:gd name="connsiteX28" fmla="*/ 30384 w 73134"/>
                  <a:gd name="connsiteY28" fmla="*/ 23244 h 34884"/>
                  <a:gd name="connsiteX29" fmla="*/ 28735 w 73134"/>
                  <a:gd name="connsiteY29" fmla="*/ 26412 h 34884"/>
                  <a:gd name="connsiteX30" fmla="*/ 29883 w 73134"/>
                  <a:gd name="connsiteY30" fmla="*/ 29399 h 34884"/>
                  <a:gd name="connsiteX31" fmla="*/ 33487 w 73134"/>
                  <a:gd name="connsiteY31" fmla="*/ 30228 h 34884"/>
                  <a:gd name="connsiteX32" fmla="*/ 38588 w 73134"/>
                  <a:gd name="connsiteY32" fmla="*/ 27888 h 34884"/>
                  <a:gd name="connsiteX33" fmla="*/ 55242 w 73134"/>
                  <a:gd name="connsiteY33" fmla="*/ 32244 h 34884"/>
                  <a:gd name="connsiteX34" fmla="*/ 54806 w 73134"/>
                  <a:gd name="connsiteY34" fmla="*/ 34007 h 34884"/>
                  <a:gd name="connsiteX35" fmla="*/ 48557 w 73134"/>
                  <a:gd name="connsiteY35" fmla="*/ 34007 h 34884"/>
                  <a:gd name="connsiteX36" fmla="*/ 48557 w 73134"/>
                  <a:gd name="connsiteY36" fmla="*/ -157 h 34884"/>
                  <a:gd name="connsiteX37" fmla="*/ 55220 w 73134"/>
                  <a:gd name="connsiteY37" fmla="*/ -157 h 34884"/>
                  <a:gd name="connsiteX38" fmla="*/ 55220 w 73134"/>
                  <a:gd name="connsiteY38" fmla="*/ 12228 h 34884"/>
                  <a:gd name="connsiteX39" fmla="*/ 59951 w 73134"/>
                  <a:gd name="connsiteY39" fmla="*/ 8987 h 34884"/>
                  <a:gd name="connsiteX40" fmla="*/ 63835 w 73134"/>
                  <a:gd name="connsiteY40" fmla="*/ 8196 h 34884"/>
                  <a:gd name="connsiteX41" fmla="*/ 70671 w 73134"/>
                  <a:gd name="connsiteY41" fmla="*/ 11579 h 34884"/>
                  <a:gd name="connsiteX42" fmla="*/ 73105 w 73134"/>
                  <a:gd name="connsiteY42" fmla="*/ 21156 h 34884"/>
                  <a:gd name="connsiteX43" fmla="*/ 70020 w 73134"/>
                  <a:gd name="connsiteY43" fmla="*/ 30947 h 34884"/>
                  <a:gd name="connsiteX44" fmla="*/ 62337 w 73134"/>
                  <a:gd name="connsiteY44" fmla="*/ 34728 h 34884"/>
                  <a:gd name="connsiteX45" fmla="*/ 55242 w 73134"/>
                  <a:gd name="connsiteY45" fmla="*/ 32244 h 34884"/>
                  <a:gd name="connsiteX46" fmla="*/ 55220 w 73134"/>
                  <a:gd name="connsiteY46" fmla="*/ 15108 h 34884"/>
                  <a:gd name="connsiteX47" fmla="*/ 55220 w 73134"/>
                  <a:gd name="connsiteY47" fmla="*/ 29039 h 34884"/>
                  <a:gd name="connsiteX48" fmla="*/ 59277 w 73134"/>
                  <a:gd name="connsiteY48" fmla="*/ 29867 h 34884"/>
                  <a:gd name="connsiteX49" fmla="*/ 66200 w 73134"/>
                  <a:gd name="connsiteY49" fmla="*/ 21335 h 34884"/>
                  <a:gd name="connsiteX50" fmla="*/ 60408 w 73134"/>
                  <a:gd name="connsiteY50" fmla="*/ 13343 h 34884"/>
                  <a:gd name="connsiteX51" fmla="*/ 55220 w 73134"/>
                  <a:gd name="connsiteY51" fmla="*/ 15108 h 34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73134" h="34884">
                    <a:moveTo>
                      <a:pt x="28620" y="6720"/>
                    </a:moveTo>
                    <a:lnTo>
                      <a:pt x="17877" y="6720"/>
                    </a:lnTo>
                    <a:lnTo>
                      <a:pt x="17877" y="34007"/>
                    </a:lnTo>
                    <a:lnTo>
                      <a:pt x="10713" y="34007"/>
                    </a:lnTo>
                    <a:lnTo>
                      <a:pt x="10713" y="6720"/>
                    </a:lnTo>
                    <a:lnTo>
                      <a:pt x="-29" y="6720"/>
                    </a:lnTo>
                    <a:lnTo>
                      <a:pt x="-29" y="1319"/>
                    </a:lnTo>
                    <a:lnTo>
                      <a:pt x="28620" y="1319"/>
                    </a:lnTo>
                    <a:close/>
                    <a:moveTo>
                      <a:pt x="45209" y="34007"/>
                    </a:moveTo>
                    <a:lnTo>
                      <a:pt x="38588" y="34007"/>
                    </a:lnTo>
                    <a:lnTo>
                      <a:pt x="38588" y="30731"/>
                    </a:lnTo>
                    <a:cubicBezTo>
                      <a:pt x="36547" y="32495"/>
                      <a:pt x="34891" y="33576"/>
                      <a:pt x="33617" y="34007"/>
                    </a:cubicBezTo>
                    <a:cubicBezTo>
                      <a:pt x="32360" y="34475"/>
                      <a:pt x="31014" y="34691"/>
                      <a:pt x="29581" y="34691"/>
                    </a:cubicBezTo>
                    <a:cubicBezTo>
                      <a:pt x="27381" y="34691"/>
                      <a:pt x="25560" y="33971"/>
                      <a:pt x="24113" y="32568"/>
                    </a:cubicBezTo>
                    <a:cubicBezTo>
                      <a:pt x="22665" y="31127"/>
                      <a:pt x="21942" y="29292"/>
                      <a:pt x="21942" y="27060"/>
                    </a:cubicBezTo>
                    <a:cubicBezTo>
                      <a:pt x="21942" y="24215"/>
                      <a:pt x="23004" y="22055"/>
                      <a:pt x="25131" y="20616"/>
                    </a:cubicBezTo>
                    <a:cubicBezTo>
                      <a:pt x="27273" y="19140"/>
                      <a:pt x="31781" y="18239"/>
                      <a:pt x="38653" y="17880"/>
                    </a:cubicBezTo>
                    <a:lnTo>
                      <a:pt x="38653" y="17196"/>
                    </a:lnTo>
                    <a:cubicBezTo>
                      <a:pt x="38653" y="15611"/>
                      <a:pt x="38109" y="14459"/>
                      <a:pt x="37026" y="13776"/>
                    </a:cubicBezTo>
                    <a:cubicBezTo>
                      <a:pt x="35939" y="13055"/>
                      <a:pt x="34146" y="12696"/>
                      <a:pt x="31644" y="12696"/>
                    </a:cubicBezTo>
                    <a:cubicBezTo>
                      <a:pt x="29937" y="12696"/>
                      <a:pt x="27489" y="13343"/>
                      <a:pt x="24307" y="14640"/>
                    </a:cubicBezTo>
                    <a:lnTo>
                      <a:pt x="24069" y="14640"/>
                    </a:lnTo>
                    <a:lnTo>
                      <a:pt x="24069" y="9383"/>
                    </a:lnTo>
                    <a:cubicBezTo>
                      <a:pt x="27428" y="8555"/>
                      <a:pt x="30467" y="8159"/>
                      <a:pt x="33185" y="8159"/>
                    </a:cubicBezTo>
                    <a:cubicBezTo>
                      <a:pt x="37425" y="8159"/>
                      <a:pt x="40485" y="8843"/>
                      <a:pt x="42365" y="10212"/>
                    </a:cubicBezTo>
                    <a:cubicBezTo>
                      <a:pt x="44262" y="11579"/>
                      <a:pt x="45209" y="13776"/>
                      <a:pt x="45209" y="16728"/>
                    </a:cubicBezTo>
                    <a:close/>
                    <a:moveTo>
                      <a:pt x="38588" y="27888"/>
                    </a:moveTo>
                    <a:lnTo>
                      <a:pt x="38588" y="21552"/>
                    </a:lnTo>
                    <a:cubicBezTo>
                      <a:pt x="34218" y="21912"/>
                      <a:pt x="31485" y="22487"/>
                      <a:pt x="30384" y="23244"/>
                    </a:cubicBezTo>
                    <a:cubicBezTo>
                      <a:pt x="29286" y="23999"/>
                      <a:pt x="28735" y="25044"/>
                      <a:pt x="28735" y="26412"/>
                    </a:cubicBezTo>
                    <a:cubicBezTo>
                      <a:pt x="28735" y="27816"/>
                      <a:pt x="29117" y="28824"/>
                      <a:pt x="29883" y="29399"/>
                    </a:cubicBezTo>
                    <a:cubicBezTo>
                      <a:pt x="30650" y="29939"/>
                      <a:pt x="31853" y="30228"/>
                      <a:pt x="33487" y="30228"/>
                    </a:cubicBezTo>
                    <a:cubicBezTo>
                      <a:pt x="35208" y="30228"/>
                      <a:pt x="36911" y="29471"/>
                      <a:pt x="38588" y="27888"/>
                    </a:cubicBezTo>
                    <a:close/>
                    <a:moveTo>
                      <a:pt x="55242" y="32244"/>
                    </a:moveTo>
                    <a:lnTo>
                      <a:pt x="54806" y="34007"/>
                    </a:lnTo>
                    <a:lnTo>
                      <a:pt x="48557" y="34007"/>
                    </a:lnTo>
                    <a:lnTo>
                      <a:pt x="48557" y="-157"/>
                    </a:lnTo>
                    <a:lnTo>
                      <a:pt x="55220" y="-157"/>
                    </a:lnTo>
                    <a:lnTo>
                      <a:pt x="55220" y="12228"/>
                    </a:lnTo>
                    <a:cubicBezTo>
                      <a:pt x="57157" y="10608"/>
                      <a:pt x="58734" y="9528"/>
                      <a:pt x="59951" y="8987"/>
                    </a:cubicBezTo>
                    <a:cubicBezTo>
                      <a:pt x="61182" y="8447"/>
                      <a:pt x="62474" y="8196"/>
                      <a:pt x="63835" y="8196"/>
                    </a:cubicBezTo>
                    <a:cubicBezTo>
                      <a:pt x="66787" y="8196"/>
                      <a:pt x="69066" y="9311"/>
                      <a:pt x="70671" y="11579"/>
                    </a:cubicBezTo>
                    <a:cubicBezTo>
                      <a:pt x="72291" y="13883"/>
                      <a:pt x="73105" y="17052"/>
                      <a:pt x="73105" y="21156"/>
                    </a:cubicBezTo>
                    <a:cubicBezTo>
                      <a:pt x="73105" y="25188"/>
                      <a:pt x="72075" y="28463"/>
                      <a:pt x="70020" y="30947"/>
                    </a:cubicBezTo>
                    <a:cubicBezTo>
                      <a:pt x="67968" y="33468"/>
                      <a:pt x="65405" y="34728"/>
                      <a:pt x="62337" y="34728"/>
                    </a:cubicBezTo>
                    <a:cubicBezTo>
                      <a:pt x="60138" y="34728"/>
                      <a:pt x="57773" y="33899"/>
                      <a:pt x="55242" y="32244"/>
                    </a:cubicBezTo>
                    <a:close/>
                    <a:moveTo>
                      <a:pt x="55220" y="15108"/>
                    </a:moveTo>
                    <a:lnTo>
                      <a:pt x="55220" y="29039"/>
                    </a:lnTo>
                    <a:cubicBezTo>
                      <a:pt x="56696" y="29579"/>
                      <a:pt x="58050" y="29867"/>
                      <a:pt x="59277" y="29867"/>
                    </a:cubicBezTo>
                    <a:cubicBezTo>
                      <a:pt x="63893" y="29867"/>
                      <a:pt x="66200" y="27023"/>
                      <a:pt x="66200" y="21335"/>
                    </a:cubicBezTo>
                    <a:cubicBezTo>
                      <a:pt x="66200" y="16007"/>
                      <a:pt x="64271" y="13343"/>
                      <a:pt x="60408" y="13343"/>
                    </a:cubicBezTo>
                    <a:cubicBezTo>
                      <a:pt x="58831" y="13343"/>
                      <a:pt x="57099" y="13920"/>
                      <a:pt x="55220" y="15108"/>
                    </a:cubicBez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47" name="フリーフォーム: 図形 9846">
                <a:extLst>
                  <a:ext uri="{FF2B5EF4-FFF2-40B4-BE49-F238E27FC236}">
                    <a16:creationId xmlns:a16="http://schemas.microsoft.com/office/drawing/2014/main" id="{EDDEBC63-6C72-B3C1-EF28-4D8F69950538}"/>
                  </a:ext>
                </a:extLst>
              </p:cNvPr>
              <p:cNvSpPr/>
              <p:nvPr/>
            </p:nvSpPr>
            <p:spPr>
              <a:xfrm>
                <a:off x="1062665" y="303334"/>
                <a:ext cx="82972" cy="39168"/>
              </a:xfrm>
              <a:custGeom>
                <a:avLst/>
                <a:gdLst>
                  <a:gd name="connsiteX0" fmla="*/ 26686 w 82972"/>
                  <a:gd name="connsiteY0" fmla="*/ 38154 h 39168"/>
                  <a:gd name="connsiteX1" fmla="*/ -29 w 82972"/>
                  <a:gd name="connsiteY1" fmla="*/ 38154 h 39168"/>
                  <a:gd name="connsiteX2" fmla="*/ -29 w 82972"/>
                  <a:gd name="connsiteY2" fmla="*/ -186 h 39168"/>
                  <a:gd name="connsiteX3" fmla="*/ 26686 w 82972"/>
                  <a:gd name="connsiteY3" fmla="*/ -186 h 39168"/>
                  <a:gd name="connsiteX4" fmla="*/ 26686 w 82972"/>
                  <a:gd name="connsiteY4" fmla="*/ 6186 h 39168"/>
                  <a:gd name="connsiteX5" fmla="*/ 8316 w 82972"/>
                  <a:gd name="connsiteY5" fmla="*/ 6186 h 39168"/>
                  <a:gd name="connsiteX6" fmla="*/ 8316 w 82972"/>
                  <a:gd name="connsiteY6" fmla="*/ 14358 h 39168"/>
                  <a:gd name="connsiteX7" fmla="*/ 25390 w 82972"/>
                  <a:gd name="connsiteY7" fmla="*/ 14358 h 39168"/>
                  <a:gd name="connsiteX8" fmla="*/ 25390 w 82972"/>
                  <a:gd name="connsiteY8" fmla="*/ 20694 h 39168"/>
                  <a:gd name="connsiteX9" fmla="*/ 8316 w 82972"/>
                  <a:gd name="connsiteY9" fmla="*/ 20694 h 39168"/>
                  <a:gd name="connsiteX10" fmla="*/ 8316 w 82972"/>
                  <a:gd name="connsiteY10" fmla="*/ 31782 h 39168"/>
                  <a:gd name="connsiteX11" fmla="*/ 26686 w 82972"/>
                  <a:gd name="connsiteY11" fmla="*/ 31782 h 39168"/>
                  <a:gd name="connsiteX12" fmla="*/ 30351 w 82972"/>
                  <a:gd name="connsiteY12" fmla="*/ 36750 h 39168"/>
                  <a:gd name="connsiteX13" fmla="*/ 30351 w 82972"/>
                  <a:gd name="connsiteY13" fmla="*/ 29515 h 39168"/>
                  <a:gd name="connsiteX14" fmla="*/ 30657 w 82972"/>
                  <a:gd name="connsiteY14" fmla="*/ 29515 h 39168"/>
                  <a:gd name="connsiteX15" fmla="*/ 41752 w 82972"/>
                  <a:gd name="connsiteY15" fmla="*/ 33798 h 39168"/>
                  <a:gd name="connsiteX16" fmla="*/ 47653 w 82972"/>
                  <a:gd name="connsiteY16" fmla="*/ 30594 h 39168"/>
                  <a:gd name="connsiteX17" fmla="*/ 46738 w 82972"/>
                  <a:gd name="connsiteY17" fmla="*/ 28614 h 39168"/>
                  <a:gd name="connsiteX18" fmla="*/ 43430 w 82972"/>
                  <a:gd name="connsiteY18" fmla="*/ 27390 h 39168"/>
                  <a:gd name="connsiteX19" fmla="*/ 38725 w 82972"/>
                  <a:gd name="connsiteY19" fmla="*/ 26419 h 39168"/>
                  <a:gd name="connsiteX20" fmla="*/ 33915 w 82972"/>
                  <a:gd name="connsiteY20" fmla="*/ 24510 h 39168"/>
                  <a:gd name="connsiteX21" fmla="*/ 31345 w 82972"/>
                  <a:gd name="connsiteY21" fmla="*/ 21558 h 39168"/>
                  <a:gd name="connsiteX22" fmla="*/ 30506 w 82972"/>
                  <a:gd name="connsiteY22" fmla="*/ 17562 h 39168"/>
                  <a:gd name="connsiteX23" fmla="*/ 34246 w 82972"/>
                  <a:gd name="connsiteY23" fmla="*/ 10578 h 39168"/>
                  <a:gd name="connsiteX24" fmla="*/ 44298 w 82972"/>
                  <a:gd name="connsiteY24" fmla="*/ 7879 h 39168"/>
                  <a:gd name="connsiteX25" fmla="*/ 54345 w 82972"/>
                  <a:gd name="connsiteY25" fmla="*/ 9822 h 39168"/>
                  <a:gd name="connsiteX26" fmla="*/ 54345 w 82972"/>
                  <a:gd name="connsiteY26" fmla="*/ 16698 h 39168"/>
                  <a:gd name="connsiteX27" fmla="*/ 54140 w 82972"/>
                  <a:gd name="connsiteY27" fmla="*/ 16698 h 39168"/>
                  <a:gd name="connsiteX28" fmla="*/ 44244 w 82972"/>
                  <a:gd name="connsiteY28" fmla="*/ 13062 h 39168"/>
                  <a:gd name="connsiteX29" fmla="*/ 40122 w 82972"/>
                  <a:gd name="connsiteY29" fmla="*/ 13999 h 39168"/>
                  <a:gd name="connsiteX30" fmla="*/ 38469 w 82972"/>
                  <a:gd name="connsiteY30" fmla="*/ 16266 h 39168"/>
                  <a:gd name="connsiteX31" fmla="*/ 39484 w 82972"/>
                  <a:gd name="connsiteY31" fmla="*/ 18534 h 39168"/>
                  <a:gd name="connsiteX32" fmla="*/ 42948 w 82972"/>
                  <a:gd name="connsiteY32" fmla="*/ 19794 h 39168"/>
                  <a:gd name="connsiteX33" fmla="*/ 49079 w 82972"/>
                  <a:gd name="connsiteY33" fmla="*/ 21126 h 39168"/>
                  <a:gd name="connsiteX34" fmla="*/ 53888 w 82972"/>
                  <a:gd name="connsiteY34" fmla="*/ 23935 h 39168"/>
                  <a:gd name="connsiteX35" fmla="*/ 55641 w 82972"/>
                  <a:gd name="connsiteY35" fmla="*/ 29082 h 39168"/>
                  <a:gd name="connsiteX36" fmla="*/ 51825 w 82972"/>
                  <a:gd name="connsiteY36" fmla="*/ 36282 h 39168"/>
                  <a:gd name="connsiteX37" fmla="*/ 41573 w 82972"/>
                  <a:gd name="connsiteY37" fmla="*/ 38983 h 39168"/>
                  <a:gd name="connsiteX38" fmla="*/ 30351 w 82972"/>
                  <a:gd name="connsiteY38" fmla="*/ 36750 h 39168"/>
                  <a:gd name="connsiteX39" fmla="*/ 82944 w 82972"/>
                  <a:gd name="connsiteY39" fmla="*/ 36714 h 39168"/>
                  <a:gd name="connsiteX40" fmla="*/ 74016 w 82972"/>
                  <a:gd name="connsiteY40" fmla="*/ 38946 h 39168"/>
                  <a:gd name="connsiteX41" fmla="*/ 61956 w 82972"/>
                  <a:gd name="connsiteY41" fmla="*/ 34951 h 39168"/>
                  <a:gd name="connsiteX42" fmla="*/ 57629 w 82972"/>
                  <a:gd name="connsiteY42" fmla="*/ 23574 h 39168"/>
                  <a:gd name="connsiteX43" fmla="*/ 62006 w 82972"/>
                  <a:gd name="connsiteY43" fmla="*/ 12018 h 39168"/>
                  <a:gd name="connsiteX44" fmla="*/ 73710 w 82972"/>
                  <a:gd name="connsiteY44" fmla="*/ 7879 h 39168"/>
                  <a:gd name="connsiteX45" fmla="*/ 82944 w 82972"/>
                  <a:gd name="connsiteY45" fmla="*/ 10146 h 39168"/>
                  <a:gd name="connsiteX46" fmla="*/ 82944 w 82972"/>
                  <a:gd name="connsiteY46" fmla="*/ 17347 h 39168"/>
                  <a:gd name="connsiteX47" fmla="*/ 82537 w 82972"/>
                  <a:gd name="connsiteY47" fmla="*/ 17347 h 39168"/>
                  <a:gd name="connsiteX48" fmla="*/ 74016 w 82972"/>
                  <a:gd name="connsiteY48" fmla="*/ 13459 h 39168"/>
                  <a:gd name="connsiteX49" fmla="*/ 67960 w 82972"/>
                  <a:gd name="connsiteY49" fmla="*/ 16122 h 39168"/>
                  <a:gd name="connsiteX50" fmla="*/ 65797 w 82972"/>
                  <a:gd name="connsiteY50" fmla="*/ 23574 h 39168"/>
                  <a:gd name="connsiteX51" fmla="*/ 67960 w 82972"/>
                  <a:gd name="connsiteY51" fmla="*/ 30882 h 39168"/>
                  <a:gd name="connsiteX52" fmla="*/ 74142 w 82972"/>
                  <a:gd name="connsiteY52" fmla="*/ 33403 h 39168"/>
                  <a:gd name="connsiteX53" fmla="*/ 82537 w 82972"/>
                  <a:gd name="connsiteY53" fmla="*/ 29515 h 39168"/>
                  <a:gd name="connsiteX54" fmla="*/ 82944 w 82972"/>
                  <a:gd name="connsiteY54" fmla="*/ 29515 h 39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82972" h="39168">
                    <a:moveTo>
                      <a:pt x="26686" y="38154"/>
                    </a:moveTo>
                    <a:lnTo>
                      <a:pt x="-29" y="38154"/>
                    </a:lnTo>
                    <a:lnTo>
                      <a:pt x="-29" y="-186"/>
                    </a:lnTo>
                    <a:lnTo>
                      <a:pt x="26686" y="-186"/>
                    </a:lnTo>
                    <a:lnTo>
                      <a:pt x="26686" y="6186"/>
                    </a:lnTo>
                    <a:lnTo>
                      <a:pt x="8316" y="6186"/>
                    </a:lnTo>
                    <a:lnTo>
                      <a:pt x="8316" y="14358"/>
                    </a:lnTo>
                    <a:lnTo>
                      <a:pt x="25390" y="14358"/>
                    </a:lnTo>
                    <a:lnTo>
                      <a:pt x="25390" y="20694"/>
                    </a:lnTo>
                    <a:lnTo>
                      <a:pt x="8316" y="20694"/>
                    </a:lnTo>
                    <a:lnTo>
                      <a:pt x="8316" y="31782"/>
                    </a:lnTo>
                    <a:lnTo>
                      <a:pt x="26686" y="31782"/>
                    </a:lnTo>
                    <a:close/>
                    <a:moveTo>
                      <a:pt x="30351" y="36750"/>
                    </a:moveTo>
                    <a:lnTo>
                      <a:pt x="30351" y="29515"/>
                    </a:lnTo>
                    <a:lnTo>
                      <a:pt x="30657" y="29515"/>
                    </a:lnTo>
                    <a:cubicBezTo>
                      <a:pt x="34171" y="32358"/>
                      <a:pt x="37868" y="33798"/>
                      <a:pt x="41752" y="33798"/>
                    </a:cubicBezTo>
                    <a:cubicBezTo>
                      <a:pt x="45687" y="33798"/>
                      <a:pt x="47653" y="32718"/>
                      <a:pt x="47653" y="30594"/>
                    </a:cubicBezTo>
                    <a:cubicBezTo>
                      <a:pt x="47653" y="29730"/>
                      <a:pt x="47347" y="29047"/>
                      <a:pt x="46738" y="28614"/>
                    </a:cubicBezTo>
                    <a:cubicBezTo>
                      <a:pt x="46127" y="28146"/>
                      <a:pt x="45025" y="27750"/>
                      <a:pt x="43430" y="27390"/>
                    </a:cubicBezTo>
                    <a:cubicBezTo>
                      <a:pt x="42329" y="27210"/>
                      <a:pt x="40759" y="26887"/>
                      <a:pt x="38725" y="26419"/>
                    </a:cubicBezTo>
                    <a:cubicBezTo>
                      <a:pt x="36687" y="25951"/>
                      <a:pt x="35085" y="25302"/>
                      <a:pt x="33915" y="24510"/>
                    </a:cubicBezTo>
                    <a:cubicBezTo>
                      <a:pt x="32763" y="23682"/>
                      <a:pt x="31906" y="22710"/>
                      <a:pt x="31345" y="21558"/>
                    </a:cubicBezTo>
                    <a:cubicBezTo>
                      <a:pt x="30787" y="20406"/>
                      <a:pt x="30506" y="19074"/>
                      <a:pt x="30506" y="17562"/>
                    </a:cubicBezTo>
                    <a:cubicBezTo>
                      <a:pt x="30506" y="14682"/>
                      <a:pt x="31752" y="12342"/>
                      <a:pt x="34246" y="10578"/>
                    </a:cubicBezTo>
                    <a:cubicBezTo>
                      <a:pt x="36741" y="8778"/>
                      <a:pt x="40089" y="7879"/>
                      <a:pt x="44298" y="7879"/>
                    </a:cubicBezTo>
                    <a:cubicBezTo>
                      <a:pt x="48009" y="7879"/>
                      <a:pt x="51361" y="8526"/>
                      <a:pt x="54345" y="9822"/>
                    </a:cubicBezTo>
                    <a:lnTo>
                      <a:pt x="54345" y="16698"/>
                    </a:lnTo>
                    <a:lnTo>
                      <a:pt x="54140" y="16698"/>
                    </a:lnTo>
                    <a:cubicBezTo>
                      <a:pt x="50731" y="14286"/>
                      <a:pt x="47433" y="13062"/>
                      <a:pt x="44244" y="13062"/>
                    </a:cubicBezTo>
                    <a:cubicBezTo>
                      <a:pt x="42599" y="13062"/>
                      <a:pt x="41223" y="13350"/>
                      <a:pt x="40122" y="13999"/>
                    </a:cubicBezTo>
                    <a:cubicBezTo>
                      <a:pt x="39020" y="14610"/>
                      <a:pt x="38469" y="15366"/>
                      <a:pt x="38469" y="16266"/>
                    </a:cubicBezTo>
                    <a:cubicBezTo>
                      <a:pt x="38469" y="17310"/>
                      <a:pt x="38808" y="18066"/>
                      <a:pt x="39484" y="18534"/>
                    </a:cubicBezTo>
                    <a:cubicBezTo>
                      <a:pt x="40183" y="19002"/>
                      <a:pt x="41335" y="19435"/>
                      <a:pt x="42948" y="19794"/>
                    </a:cubicBezTo>
                    <a:cubicBezTo>
                      <a:pt x="45000" y="20154"/>
                      <a:pt x="47041" y="20622"/>
                      <a:pt x="49079" y="21126"/>
                    </a:cubicBezTo>
                    <a:cubicBezTo>
                      <a:pt x="51113" y="21666"/>
                      <a:pt x="52714" y="22602"/>
                      <a:pt x="53888" y="23935"/>
                    </a:cubicBezTo>
                    <a:cubicBezTo>
                      <a:pt x="55058" y="25266"/>
                      <a:pt x="55641" y="26959"/>
                      <a:pt x="55641" y="29082"/>
                    </a:cubicBezTo>
                    <a:cubicBezTo>
                      <a:pt x="55641" y="32071"/>
                      <a:pt x="54371" y="34483"/>
                      <a:pt x="51825" y="36282"/>
                    </a:cubicBezTo>
                    <a:cubicBezTo>
                      <a:pt x="49298" y="38082"/>
                      <a:pt x="45882" y="38983"/>
                      <a:pt x="41573" y="38983"/>
                    </a:cubicBezTo>
                    <a:cubicBezTo>
                      <a:pt x="37299" y="38983"/>
                      <a:pt x="33559" y="38226"/>
                      <a:pt x="30351" y="36750"/>
                    </a:cubicBezTo>
                    <a:close/>
                    <a:moveTo>
                      <a:pt x="82944" y="36714"/>
                    </a:moveTo>
                    <a:cubicBezTo>
                      <a:pt x="79653" y="38226"/>
                      <a:pt x="76676" y="38946"/>
                      <a:pt x="74016" y="38946"/>
                    </a:cubicBezTo>
                    <a:cubicBezTo>
                      <a:pt x="68857" y="38946"/>
                      <a:pt x="64839" y="37614"/>
                      <a:pt x="61956" y="34951"/>
                    </a:cubicBezTo>
                    <a:cubicBezTo>
                      <a:pt x="59072" y="32286"/>
                      <a:pt x="57629" y="28507"/>
                      <a:pt x="57629" y="23574"/>
                    </a:cubicBezTo>
                    <a:cubicBezTo>
                      <a:pt x="57629" y="18606"/>
                      <a:pt x="59087" y="14754"/>
                      <a:pt x="62006" y="12018"/>
                    </a:cubicBezTo>
                    <a:cubicBezTo>
                      <a:pt x="64922" y="9282"/>
                      <a:pt x="68825" y="7879"/>
                      <a:pt x="73710" y="7879"/>
                    </a:cubicBezTo>
                    <a:cubicBezTo>
                      <a:pt x="76899" y="7879"/>
                      <a:pt x="79977" y="8634"/>
                      <a:pt x="82944" y="10146"/>
                    </a:cubicBezTo>
                    <a:lnTo>
                      <a:pt x="82944" y="17347"/>
                    </a:lnTo>
                    <a:lnTo>
                      <a:pt x="82537" y="17347"/>
                    </a:lnTo>
                    <a:cubicBezTo>
                      <a:pt x="79653" y="14754"/>
                      <a:pt x="76813" y="13459"/>
                      <a:pt x="74016" y="13459"/>
                    </a:cubicBezTo>
                    <a:cubicBezTo>
                      <a:pt x="71420" y="13459"/>
                      <a:pt x="69401" y="14358"/>
                      <a:pt x="67960" y="16122"/>
                    </a:cubicBezTo>
                    <a:cubicBezTo>
                      <a:pt x="66517" y="17922"/>
                      <a:pt x="65797" y="20406"/>
                      <a:pt x="65797" y="23574"/>
                    </a:cubicBezTo>
                    <a:cubicBezTo>
                      <a:pt x="65797" y="26742"/>
                      <a:pt x="66517" y="29190"/>
                      <a:pt x="67960" y="30882"/>
                    </a:cubicBezTo>
                    <a:cubicBezTo>
                      <a:pt x="69418" y="32539"/>
                      <a:pt x="71478" y="33403"/>
                      <a:pt x="74142" y="33403"/>
                    </a:cubicBezTo>
                    <a:cubicBezTo>
                      <a:pt x="76975" y="33403"/>
                      <a:pt x="79772" y="32106"/>
                      <a:pt x="82537" y="29515"/>
                    </a:cubicBezTo>
                    <a:lnTo>
                      <a:pt x="82944" y="29515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9848" name="グラフィックス 2">
                <a:extLst>
                  <a:ext uri="{FF2B5EF4-FFF2-40B4-BE49-F238E27FC236}">
                    <a16:creationId xmlns:a16="http://schemas.microsoft.com/office/drawing/2014/main" id="{5CD35D15-2B83-5111-46AA-83399B2F0DCB}"/>
                  </a:ext>
                </a:extLst>
              </p:cNvPr>
              <p:cNvGrpSpPr/>
              <p:nvPr/>
            </p:nvGrpSpPr>
            <p:grpSpPr>
              <a:xfrm>
                <a:off x="1063004" y="440011"/>
                <a:ext cx="108925" cy="105336"/>
                <a:chOff x="1063004" y="440011"/>
                <a:chExt cx="108925" cy="105336"/>
              </a:xfrm>
              <a:solidFill>
                <a:srgbClr val="F5FFFB"/>
              </a:solidFill>
            </p:grpSpPr>
            <p:sp>
              <p:nvSpPr>
                <p:cNvPr id="9849" name="フリーフォーム: 図形 9848">
                  <a:extLst>
                    <a:ext uri="{FF2B5EF4-FFF2-40B4-BE49-F238E27FC236}">
                      <a16:creationId xmlns:a16="http://schemas.microsoft.com/office/drawing/2014/main" id="{46890BA2-0407-FDE4-1433-B38856819BD0}"/>
                    </a:ext>
                  </a:extLst>
                </p:cNvPr>
                <p:cNvSpPr/>
                <p:nvPr/>
              </p:nvSpPr>
              <p:spPr>
                <a:xfrm>
                  <a:off x="1063004" y="440011"/>
                  <a:ext cx="108925" cy="43992"/>
                </a:xfrm>
                <a:custGeom>
                  <a:avLst/>
                  <a:gdLst>
                    <a:gd name="connsiteX0" fmla="*/ 40465 w 108925"/>
                    <a:gd name="connsiteY0" fmla="*/ 29057 h 43992"/>
                    <a:gd name="connsiteX1" fmla="*/ 23192 w 108925"/>
                    <a:gd name="connsiteY1" fmla="*/ 29057 h 43992"/>
                    <a:gd name="connsiteX2" fmla="*/ 23192 w 108925"/>
                    <a:gd name="connsiteY2" fmla="*/ 39245 h 43992"/>
                    <a:gd name="connsiteX3" fmla="*/ 16741 w 108925"/>
                    <a:gd name="connsiteY3" fmla="*/ 39245 h 43992"/>
                    <a:gd name="connsiteX4" fmla="*/ 16741 w 108925"/>
                    <a:gd name="connsiteY4" fmla="*/ 29057 h 43992"/>
                    <a:gd name="connsiteX5" fmla="*/ -28 w 108925"/>
                    <a:gd name="connsiteY5" fmla="*/ 29057 h 43992"/>
                    <a:gd name="connsiteX6" fmla="*/ -28 w 108925"/>
                    <a:gd name="connsiteY6" fmla="*/ 23801 h 43992"/>
                    <a:gd name="connsiteX7" fmla="*/ 16741 w 108925"/>
                    <a:gd name="connsiteY7" fmla="*/ 23801 h 43992"/>
                    <a:gd name="connsiteX8" fmla="*/ 16741 w 108925"/>
                    <a:gd name="connsiteY8" fmla="*/ 19265 h 43992"/>
                    <a:gd name="connsiteX9" fmla="*/ 1621 w 108925"/>
                    <a:gd name="connsiteY9" fmla="*/ 19265 h 43992"/>
                    <a:gd name="connsiteX10" fmla="*/ 1621 w 108925"/>
                    <a:gd name="connsiteY10" fmla="*/ 14117 h 43992"/>
                    <a:gd name="connsiteX11" fmla="*/ 7986 w 108925"/>
                    <a:gd name="connsiteY11" fmla="*/ 14117 h 43992"/>
                    <a:gd name="connsiteX12" fmla="*/ 2859 w 108925"/>
                    <a:gd name="connsiteY12" fmla="*/ 4253 h 43992"/>
                    <a:gd name="connsiteX13" fmla="*/ 8292 w 108925"/>
                    <a:gd name="connsiteY13" fmla="*/ 1805 h 43992"/>
                    <a:gd name="connsiteX14" fmla="*/ 14264 w 108925"/>
                    <a:gd name="connsiteY14" fmla="*/ 12209 h 43992"/>
                    <a:gd name="connsiteX15" fmla="*/ 9659 w 108925"/>
                    <a:gd name="connsiteY15" fmla="*/ 14117 h 43992"/>
                    <a:gd name="connsiteX16" fmla="*/ 16741 w 108925"/>
                    <a:gd name="connsiteY16" fmla="*/ 14117 h 43992"/>
                    <a:gd name="connsiteX17" fmla="*/ 16741 w 108925"/>
                    <a:gd name="connsiteY17" fmla="*/ -175 h 43992"/>
                    <a:gd name="connsiteX18" fmla="*/ 23192 w 108925"/>
                    <a:gd name="connsiteY18" fmla="*/ -175 h 43992"/>
                    <a:gd name="connsiteX19" fmla="*/ 23192 w 108925"/>
                    <a:gd name="connsiteY19" fmla="*/ 14117 h 43992"/>
                    <a:gd name="connsiteX20" fmla="*/ 29470 w 108925"/>
                    <a:gd name="connsiteY20" fmla="*/ 14117 h 43992"/>
                    <a:gd name="connsiteX21" fmla="*/ 25431 w 108925"/>
                    <a:gd name="connsiteY21" fmla="*/ 12389 h 43992"/>
                    <a:gd name="connsiteX22" fmla="*/ 31774 w 108925"/>
                    <a:gd name="connsiteY22" fmla="*/ 1409 h 43992"/>
                    <a:gd name="connsiteX23" fmla="*/ 37703 w 108925"/>
                    <a:gd name="connsiteY23" fmla="*/ 3605 h 43992"/>
                    <a:gd name="connsiteX24" fmla="*/ 30972 w 108925"/>
                    <a:gd name="connsiteY24" fmla="*/ 14117 h 43992"/>
                    <a:gd name="connsiteX25" fmla="*/ 39032 w 108925"/>
                    <a:gd name="connsiteY25" fmla="*/ 14117 h 43992"/>
                    <a:gd name="connsiteX26" fmla="*/ 39032 w 108925"/>
                    <a:gd name="connsiteY26" fmla="*/ 19265 h 43992"/>
                    <a:gd name="connsiteX27" fmla="*/ 23192 w 108925"/>
                    <a:gd name="connsiteY27" fmla="*/ 19265 h 43992"/>
                    <a:gd name="connsiteX28" fmla="*/ 23192 w 108925"/>
                    <a:gd name="connsiteY28" fmla="*/ 23801 h 43992"/>
                    <a:gd name="connsiteX29" fmla="*/ 40465 w 108925"/>
                    <a:gd name="connsiteY29" fmla="*/ 23801 h 43992"/>
                    <a:gd name="connsiteX30" fmla="*/ 63807 w 108925"/>
                    <a:gd name="connsiteY30" fmla="*/ 2633 h 43992"/>
                    <a:gd name="connsiteX31" fmla="*/ 47341 w 108925"/>
                    <a:gd name="connsiteY31" fmla="*/ 43817 h 43992"/>
                    <a:gd name="connsiteX32" fmla="*/ 41498 w 108925"/>
                    <a:gd name="connsiteY32" fmla="*/ 43817 h 43992"/>
                    <a:gd name="connsiteX33" fmla="*/ 57921 w 108925"/>
                    <a:gd name="connsiteY33" fmla="*/ 2633 h 43992"/>
                    <a:gd name="connsiteX34" fmla="*/ 106809 w 108925"/>
                    <a:gd name="connsiteY34" fmla="*/ 38309 h 43992"/>
                    <a:gd name="connsiteX35" fmla="*/ 66838 w 108925"/>
                    <a:gd name="connsiteY35" fmla="*/ 38309 h 43992"/>
                    <a:gd name="connsiteX36" fmla="*/ 66838 w 108925"/>
                    <a:gd name="connsiteY36" fmla="*/ 32981 h 43992"/>
                    <a:gd name="connsiteX37" fmla="*/ 83434 w 108925"/>
                    <a:gd name="connsiteY37" fmla="*/ 32981 h 43992"/>
                    <a:gd name="connsiteX38" fmla="*/ 83434 w 108925"/>
                    <a:gd name="connsiteY38" fmla="*/ 27329 h 43992"/>
                    <a:gd name="connsiteX39" fmla="*/ 69466 w 108925"/>
                    <a:gd name="connsiteY39" fmla="*/ 27329 h 43992"/>
                    <a:gd name="connsiteX40" fmla="*/ 69466 w 108925"/>
                    <a:gd name="connsiteY40" fmla="*/ 22253 h 43992"/>
                    <a:gd name="connsiteX41" fmla="*/ 83434 w 108925"/>
                    <a:gd name="connsiteY41" fmla="*/ 22253 h 43992"/>
                    <a:gd name="connsiteX42" fmla="*/ 83434 w 108925"/>
                    <a:gd name="connsiteY42" fmla="*/ 17501 h 43992"/>
                    <a:gd name="connsiteX43" fmla="*/ 74726 w 108925"/>
                    <a:gd name="connsiteY43" fmla="*/ 17501 h 43992"/>
                    <a:gd name="connsiteX44" fmla="*/ 74726 w 108925"/>
                    <a:gd name="connsiteY44" fmla="*/ 15413 h 43992"/>
                    <a:gd name="connsiteX45" fmla="*/ 67382 w 108925"/>
                    <a:gd name="connsiteY45" fmla="*/ 19265 h 43992"/>
                    <a:gd name="connsiteX46" fmla="*/ 64711 w 108925"/>
                    <a:gd name="connsiteY46" fmla="*/ 14693 h 43992"/>
                    <a:gd name="connsiteX47" fmla="*/ 74550 w 108925"/>
                    <a:gd name="connsiteY47" fmla="*/ 8933 h 43992"/>
                    <a:gd name="connsiteX48" fmla="*/ 83262 w 108925"/>
                    <a:gd name="connsiteY48" fmla="*/ 5 h 43992"/>
                    <a:gd name="connsiteX49" fmla="*/ 89760 w 108925"/>
                    <a:gd name="connsiteY49" fmla="*/ 5 h 43992"/>
                    <a:gd name="connsiteX50" fmla="*/ 96884 w 108925"/>
                    <a:gd name="connsiteY50" fmla="*/ 6917 h 43992"/>
                    <a:gd name="connsiteX51" fmla="*/ 108897 w 108925"/>
                    <a:gd name="connsiteY51" fmla="*/ 13649 h 43992"/>
                    <a:gd name="connsiteX52" fmla="*/ 105726 w 108925"/>
                    <a:gd name="connsiteY52" fmla="*/ 19049 h 43992"/>
                    <a:gd name="connsiteX53" fmla="*/ 98580 w 108925"/>
                    <a:gd name="connsiteY53" fmla="*/ 15305 h 43992"/>
                    <a:gd name="connsiteX54" fmla="*/ 98580 w 108925"/>
                    <a:gd name="connsiteY54" fmla="*/ 17501 h 43992"/>
                    <a:gd name="connsiteX55" fmla="*/ 89760 w 108925"/>
                    <a:gd name="connsiteY55" fmla="*/ 17501 h 43992"/>
                    <a:gd name="connsiteX56" fmla="*/ 89760 w 108925"/>
                    <a:gd name="connsiteY56" fmla="*/ 22253 h 43992"/>
                    <a:gd name="connsiteX57" fmla="*/ 103900 w 108925"/>
                    <a:gd name="connsiteY57" fmla="*/ 22253 h 43992"/>
                    <a:gd name="connsiteX58" fmla="*/ 103900 w 108925"/>
                    <a:gd name="connsiteY58" fmla="*/ 27329 h 43992"/>
                    <a:gd name="connsiteX59" fmla="*/ 89760 w 108925"/>
                    <a:gd name="connsiteY59" fmla="*/ 27329 h 43992"/>
                    <a:gd name="connsiteX60" fmla="*/ 89760 w 108925"/>
                    <a:gd name="connsiteY60" fmla="*/ 32981 h 43992"/>
                    <a:gd name="connsiteX61" fmla="*/ 106813 w 108925"/>
                    <a:gd name="connsiteY61" fmla="*/ 32981 h 43992"/>
                    <a:gd name="connsiteX62" fmla="*/ 79024 w 108925"/>
                    <a:gd name="connsiteY62" fmla="*/ 12461 h 43992"/>
                    <a:gd name="connsiteX63" fmla="*/ 94429 w 108925"/>
                    <a:gd name="connsiteY63" fmla="*/ 12461 h 43992"/>
                    <a:gd name="connsiteX64" fmla="*/ 86563 w 108925"/>
                    <a:gd name="connsiteY64" fmla="*/ 5045 h 43992"/>
                    <a:gd name="connsiteX65" fmla="*/ 85087 w 108925"/>
                    <a:gd name="connsiteY65" fmla="*/ 6809 h 43992"/>
                    <a:gd name="connsiteX66" fmla="*/ 83305 w 108925"/>
                    <a:gd name="connsiteY66" fmla="*/ 8789 h 43992"/>
                    <a:gd name="connsiteX67" fmla="*/ 81264 w 108925"/>
                    <a:gd name="connsiteY67" fmla="*/ 10697 h 43992"/>
                    <a:gd name="connsiteX68" fmla="*/ 79028 w 108925"/>
                    <a:gd name="connsiteY68" fmla="*/ 12461 h 439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108925" h="43992">
                      <a:moveTo>
                        <a:pt x="40465" y="29057"/>
                      </a:moveTo>
                      <a:lnTo>
                        <a:pt x="23192" y="29057"/>
                      </a:lnTo>
                      <a:lnTo>
                        <a:pt x="23192" y="39245"/>
                      </a:lnTo>
                      <a:lnTo>
                        <a:pt x="16741" y="39245"/>
                      </a:lnTo>
                      <a:lnTo>
                        <a:pt x="16741" y="29057"/>
                      </a:lnTo>
                      <a:lnTo>
                        <a:pt x="-28" y="29057"/>
                      </a:lnTo>
                      <a:lnTo>
                        <a:pt x="-28" y="23801"/>
                      </a:lnTo>
                      <a:lnTo>
                        <a:pt x="16741" y="23801"/>
                      </a:lnTo>
                      <a:lnTo>
                        <a:pt x="16741" y="19265"/>
                      </a:lnTo>
                      <a:lnTo>
                        <a:pt x="1621" y="19265"/>
                      </a:lnTo>
                      <a:lnTo>
                        <a:pt x="1621" y="14117"/>
                      </a:lnTo>
                      <a:lnTo>
                        <a:pt x="7986" y="14117"/>
                      </a:lnTo>
                      <a:cubicBezTo>
                        <a:pt x="6452" y="10769"/>
                        <a:pt x="4742" y="7493"/>
                        <a:pt x="2859" y="4253"/>
                      </a:cubicBezTo>
                      <a:lnTo>
                        <a:pt x="8292" y="1805"/>
                      </a:lnTo>
                      <a:cubicBezTo>
                        <a:pt x="10506" y="5189"/>
                        <a:pt x="12496" y="8645"/>
                        <a:pt x="14264" y="12209"/>
                      </a:cubicBezTo>
                      <a:lnTo>
                        <a:pt x="9659" y="14117"/>
                      </a:lnTo>
                      <a:lnTo>
                        <a:pt x="16741" y="14117"/>
                      </a:lnTo>
                      <a:lnTo>
                        <a:pt x="16741" y="-175"/>
                      </a:lnTo>
                      <a:lnTo>
                        <a:pt x="23192" y="-175"/>
                      </a:lnTo>
                      <a:lnTo>
                        <a:pt x="23192" y="14117"/>
                      </a:lnTo>
                      <a:lnTo>
                        <a:pt x="29470" y="14117"/>
                      </a:lnTo>
                      <a:lnTo>
                        <a:pt x="25431" y="12389"/>
                      </a:lnTo>
                      <a:cubicBezTo>
                        <a:pt x="28210" y="8105"/>
                        <a:pt x="30327" y="4469"/>
                        <a:pt x="31774" y="1409"/>
                      </a:cubicBezTo>
                      <a:lnTo>
                        <a:pt x="37703" y="3605"/>
                      </a:lnTo>
                      <a:cubicBezTo>
                        <a:pt x="35662" y="7601"/>
                        <a:pt x="33420" y="11093"/>
                        <a:pt x="30972" y="14117"/>
                      </a:cubicBezTo>
                      <a:lnTo>
                        <a:pt x="39032" y="14117"/>
                      </a:lnTo>
                      <a:lnTo>
                        <a:pt x="39032" y="19265"/>
                      </a:lnTo>
                      <a:lnTo>
                        <a:pt x="23192" y="19265"/>
                      </a:lnTo>
                      <a:lnTo>
                        <a:pt x="23192" y="23801"/>
                      </a:lnTo>
                      <a:lnTo>
                        <a:pt x="40465" y="23801"/>
                      </a:lnTo>
                      <a:close/>
                      <a:moveTo>
                        <a:pt x="63807" y="2633"/>
                      </a:moveTo>
                      <a:lnTo>
                        <a:pt x="47341" y="43817"/>
                      </a:lnTo>
                      <a:lnTo>
                        <a:pt x="41498" y="43817"/>
                      </a:lnTo>
                      <a:lnTo>
                        <a:pt x="57921" y="2633"/>
                      </a:lnTo>
                      <a:close/>
                      <a:moveTo>
                        <a:pt x="106809" y="38309"/>
                      </a:moveTo>
                      <a:lnTo>
                        <a:pt x="66838" y="38309"/>
                      </a:lnTo>
                      <a:lnTo>
                        <a:pt x="66838" y="32981"/>
                      </a:lnTo>
                      <a:lnTo>
                        <a:pt x="83434" y="32981"/>
                      </a:lnTo>
                      <a:lnTo>
                        <a:pt x="83434" y="27329"/>
                      </a:lnTo>
                      <a:lnTo>
                        <a:pt x="69466" y="27329"/>
                      </a:lnTo>
                      <a:lnTo>
                        <a:pt x="69466" y="22253"/>
                      </a:lnTo>
                      <a:lnTo>
                        <a:pt x="83434" y="22253"/>
                      </a:lnTo>
                      <a:lnTo>
                        <a:pt x="83434" y="17501"/>
                      </a:lnTo>
                      <a:lnTo>
                        <a:pt x="74726" y="17501"/>
                      </a:lnTo>
                      <a:lnTo>
                        <a:pt x="74726" y="15413"/>
                      </a:lnTo>
                      <a:cubicBezTo>
                        <a:pt x="72087" y="17069"/>
                        <a:pt x="69643" y="18365"/>
                        <a:pt x="67382" y="19265"/>
                      </a:cubicBezTo>
                      <a:lnTo>
                        <a:pt x="64711" y="14693"/>
                      </a:lnTo>
                      <a:cubicBezTo>
                        <a:pt x="67882" y="13433"/>
                        <a:pt x="71162" y="11489"/>
                        <a:pt x="74550" y="8933"/>
                      </a:cubicBezTo>
                      <a:cubicBezTo>
                        <a:pt x="77955" y="6377"/>
                        <a:pt x="80857" y="3389"/>
                        <a:pt x="83262" y="5"/>
                      </a:cubicBezTo>
                      <a:lnTo>
                        <a:pt x="89760" y="5"/>
                      </a:lnTo>
                      <a:cubicBezTo>
                        <a:pt x="91135" y="2021"/>
                        <a:pt x="93507" y="4325"/>
                        <a:pt x="96884" y="6917"/>
                      </a:cubicBezTo>
                      <a:cubicBezTo>
                        <a:pt x="100257" y="9473"/>
                        <a:pt x="104260" y="11741"/>
                        <a:pt x="108897" y="13649"/>
                      </a:cubicBezTo>
                      <a:lnTo>
                        <a:pt x="105726" y="19049"/>
                      </a:lnTo>
                      <a:cubicBezTo>
                        <a:pt x="103551" y="18185"/>
                        <a:pt x="101172" y="16925"/>
                        <a:pt x="98580" y="15305"/>
                      </a:cubicBezTo>
                      <a:lnTo>
                        <a:pt x="98580" y="17501"/>
                      </a:lnTo>
                      <a:lnTo>
                        <a:pt x="89760" y="17501"/>
                      </a:lnTo>
                      <a:lnTo>
                        <a:pt x="89760" y="22253"/>
                      </a:lnTo>
                      <a:lnTo>
                        <a:pt x="103900" y="22253"/>
                      </a:lnTo>
                      <a:lnTo>
                        <a:pt x="103900" y="27329"/>
                      </a:lnTo>
                      <a:lnTo>
                        <a:pt x="89760" y="27329"/>
                      </a:lnTo>
                      <a:lnTo>
                        <a:pt x="89760" y="32981"/>
                      </a:lnTo>
                      <a:lnTo>
                        <a:pt x="106813" y="32981"/>
                      </a:lnTo>
                      <a:close/>
                      <a:moveTo>
                        <a:pt x="79024" y="12461"/>
                      </a:moveTo>
                      <a:lnTo>
                        <a:pt x="94429" y="12461"/>
                      </a:lnTo>
                      <a:cubicBezTo>
                        <a:pt x="91070" y="9941"/>
                        <a:pt x="88446" y="7457"/>
                        <a:pt x="86563" y="5045"/>
                      </a:cubicBezTo>
                      <a:cubicBezTo>
                        <a:pt x="86188" y="5513"/>
                        <a:pt x="85695" y="6125"/>
                        <a:pt x="85087" y="6809"/>
                      </a:cubicBezTo>
                      <a:cubicBezTo>
                        <a:pt x="84478" y="7493"/>
                        <a:pt x="83884" y="8177"/>
                        <a:pt x="83305" y="8789"/>
                      </a:cubicBezTo>
                      <a:cubicBezTo>
                        <a:pt x="82740" y="9401"/>
                        <a:pt x="82059" y="10049"/>
                        <a:pt x="81264" y="10697"/>
                      </a:cubicBezTo>
                      <a:cubicBezTo>
                        <a:pt x="80468" y="11345"/>
                        <a:pt x="79723" y="11957"/>
                        <a:pt x="79028" y="12461"/>
                      </a:cubicBezTo>
                      <a:close/>
                    </a:path>
                  </a:pathLst>
                </a:custGeom>
                <a:solidFill>
                  <a:srgbClr val="F5FFFB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9850" name="フリーフォーム: 図形 9849">
                  <a:extLst>
                    <a:ext uri="{FF2B5EF4-FFF2-40B4-BE49-F238E27FC236}">
                      <a16:creationId xmlns:a16="http://schemas.microsoft.com/office/drawing/2014/main" id="{8BC3A5CD-55A3-EB24-4E42-5C1C08C1CECC}"/>
                    </a:ext>
                  </a:extLst>
                </p:cNvPr>
                <p:cNvSpPr/>
                <p:nvPr/>
              </p:nvSpPr>
              <p:spPr>
                <a:xfrm>
                  <a:off x="1072486" y="505603"/>
                  <a:ext cx="82972" cy="39744"/>
                </a:xfrm>
                <a:custGeom>
                  <a:avLst/>
                  <a:gdLst>
                    <a:gd name="connsiteX0" fmla="*/ 11639 w 82972"/>
                    <a:gd name="connsiteY0" fmla="*/ 6706 h 39744"/>
                    <a:gd name="connsiteX1" fmla="*/ 7946 w 82972"/>
                    <a:gd name="connsiteY1" fmla="*/ 10702 h 39744"/>
                    <a:gd name="connsiteX2" fmla="*/ 1167 w 82972"/>
                    <a:gd name="connsiteY2" fmla="*/ 3790 h 39744"/>
                    <a:gd name="connsiteX3" fmla="*/ 4774 w 82972"/>
                    <a:gd name="connsiteY3" fmla="*/ 46 h 39744"/>
                    <a:gd name="connsiteX4" fmla="*/ 11639 w 82972"/>
                    <a:gd name="connsiteY4" fmla="*/ 6706 h 39744"/>
                    <a:gd name="connsiteX5" fmla="*/ 26237 w 82972"/>
                    <a:gd name="connsiteY5" fmla="*/ 32050 h 39744"/>
                    <a:gd name="connsiteX6" fmla="*/ 10422 w 82972"/>
                    <a:gd name="connsiteY6" fmla="*/ 39357 h 39744"/>
                    <a:gd name="connsiteX7" fmla="*/ 8813 w 82972"/>
                    <a:gd name="connsiteY7" fmla="*/ 34750 h 39744"/>
                    <a:gd name="connsiteX8" fmla="*/ 20002 w 82972"/>
                    <a:gd name="connsiteY8" fmla="*/ 30790 h 39744"/>
                    <a:gd name="connsiteX9" fmla="*/ 11009 w 82972"/>
                    <a:gd name="connsiteY9" fmla="*/ 30790 h 39744"/>
                    <a:gd name="connsiteX10" fmla="*/ 11009 w 82972"/>
                    <a:gd name="connsiteY10" fmla="*/ 26614 h 39744"/>
                    <a:gd name="connsiteX11" fmla="*/ 23195 w 82972"/>
                    <a:gd name="connsiteY11" fmla="*/ 26614 h 39744"/>
                    <a:gd name="connsiteX12" fmla="*/ 23195 w 82972"/>
                    <a:gd name="connsiteY12" fmla="*/ 24381 h 39744"/>
                    <a:gd name="connsiteX13" fmla="*/ 11898 w 82972"/>
                    <a:gd name="connsiteY13" fmla="*/ 24381 h 39744"/>
                    <a:gd name="connsiteX14" fmla="*/ 11898 w 82972"/>
                    <a:gd name="connsiteY14" fmla="*/ 20602 h 39744"/>
                    <a:gd name="connsiteX15" fmla="*/ 23195 w 82972"/>
                    <a:gd name="connsiteY15" fmla="*/ 20602 h 39744"/>
                    <a:gd name="connsiteX16" fmla="*/ 23195 w 82972"/>
                    <a:gd name="connsiteY16" fmla="*/ 18333 h 39744"/>
                    <a:gd name="connsiteX17" fmla="*/ 12770 w 82972"/>
                    <a:gd name="connsiteY17" fmla="*/ 18333 h 39744"/>
                    <a:gd name="connsiteX18" fmla="*/ 12770 w 82972"/>
                    <a:gd name="connsiteY18" fmla="*/ 8470 h 39744"/>
                    <a:gd name="connsiteX19" fmla="*/ 17547 w 82972"/>
                    <a:gd name="connsiteY19" fmla="*/ 8470 h 39744"/>
                    <a:gd name="connsiteX20" fmla="*/ 17547 w 82972"/>
                    <a:gd name="connsiteY20" fmla="*/ 6238 h 39744"/>
                    <a:gd name="connsiteX21" fmla="*/ 11488 w 82972"/>
                    <a:gd name="connsiteY21" fmla="*/ 6238 h 39744"/>
                    <a:gd name="connsiteX22" fmla="*/ 11488 w 82972"/>
                    <a:gd name="connsiteY22" fmla="*/ 2530 h 39744"/>
                    <a:gd name="connsiteX23" fmla="*/ 17547 w 82972"/>
                    <a:gd name="connsiteY23" fmla="*/ 2530 h 39744"/>
                    <a:gd name="connsiteX24" fmla="*/ 17547 w 82972"/>
                    <a:gd name="connsiteY24" fmla="*/ 298 h 39744"/>
                    <a:gd name="connsiteX25" fmla="*/ 23022 w 82972"/>
                    <a:gd name="connsiteY25" fmla="*/ 298 h 39744"/>
                    <a:gd name="connsiteX26" fmla="*/ 23022 w 82972"/>
                    <a:gd name="connsiteY26" fmla="*/ 2530 h 39744"/>
                    <a:gd name="connsiteX27" fmla="*/ 29409 w 82972"/>
                    <a:gd name="connsiteY27" fmla="*/ 2530 h 39744"/>
                    <a:gd name="connsiteX28" fmla="*/ 29409 w 82972"/>
                    <a:gd name="connsiteY28" fmla="*/ 298 h 39744"/>
                    <a:gd name="connsiteX29" fmla="*/ 34884 w 82972"/>
                    <a:gd name="connsiteY29" fmla="*/ 298 h 39744"/>
                    <a:gd name="connsiteX30" fmla="*/ 34884 w 82972"/>
                    <a:gd name="connsiteY30" fmla="*/ 2530 h 39744"/>
                    <a:gd name="connsiteX31" fmla="*/ 41793 w 82972"/>
                    <a:gd name="connsiteY31" fmla="*/ 2530 h 39744"/>
                    <a:gd name="connsiteX32" fmla="*/ 41793 w 82972"/>
                    <a:gd name="connsiteY32" fmla="*/ 6238 h 39744"/>
                    <a:gd name="connsiteX33" fmla="*/ 34884 w 82972"/>
                    <a:gd name="connsiteY33" fmla="*/ 6238 h 39744"/>
                    <a:gd name="connsiteX34" fmla="*/ 34884 w 82972"/>
                    <a:gd name="connsiteY34" fmla="*/ 8470 h 39744"/>
                    <a:gd name="connsiteX35" fmla="*/ 39968 w 82972"/>
                    <a:gd name="connsiteY35" fmla="*/ 8470 h 39744"/>
                    <a:gd name="connsiteX36" fmla="*/ 39968 w 82972"/>
                    <a:gd name="connsiteY36" fmla="*/ 18333 h 39744"/>
                    <a:gd name="connsiteX37" fmla="*/ 29193 w 82972"/>
                    <a:gd name="connsiteY37" fmla="*/ 18333 h 39744"/>
                    <a:gd name="connsiteX38" fmla="*/ 29193 w 82972"/>
                    <a:gd name="connsiteY38" fmla="*/ 20602 h 39744"/>
                    <a:gd name="connsiteX39" fmla="*/ 41206 w 82972"/>
                    <a:gd name="connsiteY39" fmla="*/ 20602 h 39744"/>
                    <a:gd name="connsiteX40" fmla="*/ 41206 w 82972"/>
                    <a:gd name="connsiteY40" fmla="*/ 24418 h 39744"/>
                    <a:gd name="connsiteX41" fmla="*/ 29193 w 82972"/>
                    <a:gd name="connsiteY41" fmla="*/ 24381 h 39744"/>
                    <a:gd name="connsiteX42" fmla="*/ 29193 w 82972"/>
                    <a:gd name="connsiteY42" fmla="*/ 26614 h 39744"/>
                    <a:gd name="connsiteX43" fmla="*/ 41966 w 82972"/>
                    <a:gd name="connsiteY43" fmla="*/ 26614 h 39744"/>
                    <a:gd name="connsiteX44" fmla="*/ 41966 w 82972"/>
                    <a:gd name="connsiteY44" fmla="*/ 30790 h 39744"/>
                    <a:gd name="connsiteX45" fmla="*/ 32559 w 82972"/>
                    <a:gd name="connsiteY45" fmla="*/ 30790 h 39744"/>
                    <a:gd name="connsiteX46" fmla="*/ 42898 w 82972"/>
                    <a:gd name="connsiteY46" fmla="*/ 34570 h 39744"/>
                    <a:gd name="connsiteX47" fmla="*/ 40443 w 82972"/>
                    <a:gd name="connsiteY47" fmla="*/ 39394 h 39744"/>
                    <a:gd name="connsiteX48" fmla="*/ 32364 w 82972"/>
                    <a:gd name="connsiteY48" fmla="*/ 36802 h 39744"/>
                    <a:gd name="connsiteX49" fmla="*/ 26237 w 82972"/>
                    <a:gd name="connsiteY49" fmla="*/ 32050 h 39744"/>
                    <a:gd name="connsiteX50" fmla="*/ 23022 w 82972"/>
                    <a:gd name="connsiteY50" fmla="*/ 8470 h 39744"/>
                    <a:gd name="connsiteX51" fmla="*/ 29409 w 82972"/>
                    <a:gd name="connsiteY51" fmla="*/ 8470 h 39744"/>
                    <a:gd name="connsiteX52" fmla="*/ 29409 w 82972"/>
                    <a:gd name="connsiteY52" fmla="*/ 6238 h 39744"/>
                    <a:gd name="connsiteX53" fmla="*/ 23022 w 82972"/>
                    <a:gd name="connsiteY53" fmla="*/ 6238 h 39744"/>
                    <a:gd name="connsiteX54" fmla="*/ 23195 w 82972"/>
                    <a:gd name="connsiteY54" fmla="*/ 11854 h 39744"/>
                    <a:gd name="connsiteX55" fmla="*/ 18155 w 82972"/>
                    <a:gd name="connsiteY55" fmla="*/ 11854 h 39744"/>
                    <a:gd name="connsiteX56" fmla="*/ 18155 w 82972"/>
                    <a:gd name="connsiteY56" fmla="*/ 15130 h 39744"/>
                    <a:gd name="connsiteX57" fmla="*/ 23195 w 82972"/>
                    <a:gd name="connsiteY57" fmla="*/ 15130 h 39744"/>
                    <a:gd name="connsiteX58" fmla="*/ 34406 w 82972"/>
                    <a:gd name="connsiteY58" fmla="*/ 15130 h 39744"/>
                    <a:gd name="connsiteX59" fmla="*/ 34406 w 82972"/>
                    <a:gd name="connsiteY59" fmla="*/ 11854 h 39744"/>
                    <a:gd name="connsiteX60" fmla="*/ 29189 w 82972"/>
                    <a:gd name="connsiteY60" fmla="*/ 11854 h 39744"/>
                    <a:gd name="connsiteX61" fmla="*/ 29189 w 82972"/>
                    <a:gd name="connsiteY61" fmla="*/ 15130 h 39744"/>
                    <a:gd name="connsiteX62" fmla="*/ 10379 w 82972"/>
                    <a:gd name="connsiteY62" fmla="*/ 16570 h 39744"/>
                    <a:gd name="connsiteX63" fmla="*/ 6642 w 82972"/>
                    <a:gd name="connsiteY63" fmla="*/ 20674 h 39744"/>
                    <a:gd name="connsiteX64" fmla="*/ -28 w 82972"/>
                    <a:gd name="connsiteY64" fmla="*/ 13798 h 39744"/>
                    <a:gd name="connsiteX65" fmla="*/ 3428 w 82972"/>
                    <a:gd name="connsiteY65" fmla="*/ 10018 h 39744"/>
                    <a:gd name="connsiteX66" fmla="*/ 10379 w 82972"/>
                    <a:gd name="connsiteY66" fmla="*/ 16570 h 39744"/>
                    <a:gd name="connsiteX67" fmla="*/ 10552 w 82972"/>
                    <a:gd name="connsiteY67" fmla="*/ 23770 h 39744"/>
                    <a:gd name="connsiteX68" fmla="*/ 5033 w 82972"/>
                    <a:gd name="connsiteY68" fmla="*/ 39286 h 39744"/>
                    <a:gd name="connsiteX69" fmla="*/ 58 w 82972"/>
                    <a:gd name="connsiteY69" fmla="*/ 36802 h 39744"/>
                    <a:gd name="connsiteX70" fmla="*/ 5534 w 82972"/>
                    <a:gd name="connsiteY70" fmla="*/ 22186 h 39744"/>
                    <a:gd name="connsiteX71" fmla="*/ 82574 w 82972"/>
                    <a:gd name="connsiteY71" fmla="*/ 13365 h 39744"/>
                    <a:gd name="connsiteX72" fmla="*/ 77253 w 82972"/>
                    <a:gd name="connsiteY72" fmla="*/ 13365 h 39744"/>
                    <a:gd name="connsiteX73" fmla="*/ 77253 w 82972"/>
                    <a:gd name="connsiteY73" fmla="*/ 8290 h 39744"/>
                    <a:gd name="connsiteX74" fmla="*/ 48096 w 82972"/>
                    <a:gd name="connsiteY74" fmla="*/ 8290 h 39744"/>
                    <a:gd name="connsiteX75" fmla="*/ 48096 w 82972"/>
                    <a:gd name="connsiteY75" fmla="*/ 13762 h 39744"/>
                    <a:gd name="connsiteX76" fmla="*/ 42668 w 82972"/>
                    <a:gd name="connsiteY76" fmla="*/ 13762 h 39744"/>
                    <a:gd name="connsiteX77" fmla="*/ 42668 w 82972"/>
                    <a:gd name="connsiteY77" fmla="*/ 3538 h 39744"/>
                    <a:gd name="connsiteX78" fmla="*/ 59350 w 82972"/>
                    <a:gd name="connsiteY78" fmla="*/ 3538 h 39744"/>
                    <a:gd name="connsiteX79" fmla="*/ 59350 w 82972"/>
                    <a:gd name="connsiteY79" fmla="*/ -170 h 39744"/>
                    <a:gd name="connsiteX80" fmla="*/ 65715 w 82972"/>
                    <a:gd name="connsiteY80" fmla="*/ -170 h 39744"/>
                    <a:gd name="connsiteX81" fmla="*/ 65715 w 82972"/>
                    <a:gd name="connsiteY81" fmla="*/ 3538 h 39744"/>
                    <a:gd name="connsiteX82" fmla="*/ 82574 w 82972"/>
                    <a:gd name="connsiteY82" fmla="*/ 3538 h 39744"/>
                    <a:gd name="connsiteX83" fmla="*/ 66345 w 82972"/>
                    <a:gd name="connsiteY83" fmla="*/ 34714 h 39744"/>
                    <a:gd name="connsiteX84" fmla="*/ 64739 w 82972"/>
                    <a:gd name="connsiteY84" fmla="*/ 38242 h 39744"/>
                    <a:gd name="connsiteX85" fmla="*/ 60480 w 82972"/>
                    <a:gd name="connsiteY85" fmla="*/ 39574 h 39744"/>
                    <a:gd name="connsiteX86" fmla="*/ 53140 w 82972"/>
                    <a:gd name="connsiteY86" fmla="*/ 39574 h 39744"/>
                    <a:gd name="connsiteX87" fmla="*/ 52420 w 82972"/>
                    <a:gd name="connsiteY87" fmla="*/ 33886 h 39744"/>
                    <a:gd name="connsiteX88" fmla="*/ 58655 w 82972"/>
                    <a:gd name="connsiteY88" fmla="*/ 33886 h 39744"/>
                    <a:gd name="connsiteX89" fmla="*/ 59980 w 82972"/>
                    <a:gd name="connsiteY89" fmla="*/ 32734 h 39744"/>
                    <a:gd name="connsiteX90" fmla="*/ 59980 w 82972"/>
                    <a:gd name="connsiteY90" fmla="*/ 27766 h 39744"/>
                    <a:gd name="connsiteX91" fmla="*/ 42452 w 82972"/>
                    <a:gd name="connsiteY91" fmla="*/ 27766 h 39744"/>
                    <a:gd name="connsiteX92" fmla="*/ 42452 w 82972"/>
                    <a:gd name="connsiteY92" fmla="*/ 22546 h 39744"/>
                    <a:gd name="connsiteX93" fmla="*/ 59980 w 82972"/>
                    <a:gd name="connsiteY93" fmla="*/ 22546 h 39744"/>
                    <a:gd name="connsiteX94" fmla="*/ 59980 w 82972"/>
                    <a:gd name="connsiteY94" fmla="*/ 18333 h 39744"/>
                    <a:gd name="connsiteX95" fmla="*/ 63152 w 82972"/>
                    <a:gd name="connsiteY95" fmla="*/ 18333 h 39744"/>
                    <a:gd name="connsiteX96" fmla="*/ 67911 w 82972"/>
                    <a:gd name="connsiteY96" fmla="*/ 15490 h 39744"/>
                    <a:gd name="connsiteX97" fmla="*/ 49447 w 82972"/>
                    <a:gd name="connsiteY97" fmla="*/ 15526 h 39744"/>
                    <a:gd name="connsiteX98" fmla="*/ 49447 w 82972"/>
                    <a:gd name="connsiteY98" fmla="*/ 10809 h 39744"/>
                    <a:gd name="connsiteX99" fmla="*/ 74535 w 82972"/>
                    <a:gd name="connsiteY99" fmla="*/ 10809 h 39744"/>
                    <a:gd name="connsiteX100" fmla="*/ 77382 w 82972"/>
                    <a:gd name="connsiteY100" fmla="*/ 13905 h 39744"/>
                    <a:gd name="connsiteX101" fmla="*/ 66345 w 82972"/>
                    <a:gd name="connsiteY101" fmla="*/ 21718 h 39744"/>
                    <a:gd name="connsiteX102" fmla="*/ 66345 w 82972"/>
                    <a:gd name="connsiteY102" fmla="*/ 22546 h 39744"/>
                    <a:gd name="connsiteX103" fmla="*/ 82945 w 82972"/>
                    <a:gd name="connsiteY103" fmla="*/ 22546 h 39744"/>
                    <a:gd name="connsiteX104" fmla="*/ 82945 w 82972"/>
                    <a:gd name="connsiteY104" fmla="*/ 27766 h 39744"/>
                    <a:gd name="connsiteX105" fmla="*/ 66345 w 82972"/>
                    <a:gd name="connsiteY105" fmla="*/ 27766 h 397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</a:cxnLst>
                  <a:rect l="l" t="t" r="r" b="b"/>
                  <a:pathLst>
                    <a:path w="82972" h="39744">
                      <a:moveTo>
                        <a:pt x="11639" y="6706"/>
                      </a:moveTo>
                      <a:lnTo>
                        <a:pt x="7946" y="10702"/>
                      </a:lnTo>
                      <a:cubicBezTo>
                        <a:pt x="6614" y="9046"/>
                        <a:pt x="4353" y="6742"/>
                        <a:pt x="1167" y="3790"/>
                      </a:cubicBezTo>
                      <a:lnTo>
                        <a:pt x="4774" y="46"/>
                      </a:lnTo>
                      <a:cubicBezTo>
                        <a:pt x="8190" y="3034"/>
                        <a:pt x="10480" y="5266"/>
                        <a:pt x="11639" y="6706"/>
                      </a:cubicBezTo>
                      <a:close/>
                      <a:moveTo>
                        <a:pt x="26237" y="32050"/>
                      </a:moveTo>
                      <a:cubicBezTo>
                        <a:pt x="22601" y="36298"/>
                        <a:pt x="17331" y="38746"/>
                        <a:pt x="10422" y="39357"/>
                      </a:cubicBezTo>
                      <a:lnTo>
                        <a:pt x="8813" y="34750"/>
                      </a:lnTo>
                      <a:cubicBezTo>
                        <a:pt x="14159" y="33849"/>
                        <a:pt x="17889" y="32554"/>
                        <a:pt x="20002" y="30790"/>
                      </a:cubicBezTo>
                      <a:lnTo>
                        <a:pt x="11009" y="30790"/>
                      </a:lnTo>
                      <a:lnTo>
                        <a:pt x="11009" y="26614"/>
                      </a:lnTo>
                      <a:lnTo>
                        <a:pt x="23195" y="26614"/>
                      </a:lnTo>
                      <a:lnTo>
                        <a:pt x="23195" y="24381"/>
                      </a:lnTo>
                      <a:lnTo>
                        <a:pt x="11898" y="24381"/>
                      </a:lnTo>
                      <a:lnTo>
                        <a:pt x="11898" y="20602"/>
                      </a:lnTo>
                      <a:lnTo>
                        <a:pt x="23195" y="20602"/>
                      </a:lnTo>
                      <a:lnTo>
                        <a:pt x="23195" y="18333"/>
                      </a:lnTo>
                      <a:lnTo>
                        <a:pt x="12770" y="18333"/>
                      </a:lnTo>
                      <a:lnTo>
                        <a:pt x="12770" y="8470"/>
                      </a:lnTo>
                      <a:lnTo>
                        <a:pt x="17547" y="8470"/>
                      </a:lnTo>
                      <a:lnTo>
                        <a:pt x="17547" y="6238"/>
                      </a:lnTo>
                      <a:lnTo>
                        <a:pt x="11488" y="6238"/>
                      </a:lnTo>
                      <a:lnTo>
                        <a:pt x="11488" y="2530"/>
                      </a:lnTo>
                      <a:lnTo>
                        <a:pt x="17547" y="2530"/>
                      </a:lnTo>
                      <a:lnTo>
                        <a:pt x="17547" y="298"/>
                      </a:lnTo>
                      <a:lnTo>
                        <a:pt x="23022" y="298"/>
                      </a:lnTo>
                      <a:lnTo>
                        <a:pt x="23022" y="2530"/>
                      </a:lnTo>
                      <a:lnTo>
                        <a:pt x="29409" y="2530"/>
                      </a:lnTo>
                      <a:lnTo>
                        <a:pt x="29409" y="298"/>
                      </a:lnTo>
                      <a:lnTo>
                        <a:pt x="34884" y="298"/>
                      </a:lnTo>
                      <a:lnTo>
                        <a:pt x="34884" y="2530"/>
                      </a:lnTo>
                      <a:lnTo>
                        <a:pt x="41793" y="2530"/>
                      </a:lnTo>
                      <a:lnTo>
                        <a:pt x="41793" y="6238"/>
                      </a:lnTo>
                      <a:lnTo>
                        <a:pt x="34884" y="6238"/>
                      </a:lnTo>
                      <a:lnTo>
                        <a:pt x="34884" y="8470"/>
                      </a:lnTo>
                      <a:lnTo>
                        <a:pt x="39968" y="8470"/>
                      </a:lnTo>
                      <a:lnTo>
                        <a:pt x="39968" y="18333"/>
                      </a:lnTo>
                      <a:lnTo>
                        <a:pt x="29193" y="18333"/>
                      </a:lnTo>
                      <a:lnTo>
                        <a:pt x="29193" y="20602"/>
                      </a:lnTo>
                      <a:lnTo>
                        <a:pt x="41206" y="20602"/>
                      </a:lnTo>
                      <a:lnTo>
                        <a:pt x="41206" y="24418"/>
                      </a:lnTo>
                      <a:lnTo>
                        <a:pt x="29193" y="24381"/>
                      </a:lnTo>
                      <a:lnTo>
                        <a:pt x="29193" y="26614"/>
                      </a:lnTo>
                      <a:lnTo>
                        <a:pt x="41966" y="26614"/>
                      </a:lnTo>
                      <a:lnTo>
                        <a:pt x="41966" y="30790"/>
                      </a:lnTo>
                      <a:lnTo>
                        <a:pt x="32559" y="30790"/>
                      </a:lnTo>
                      <a:cubicBezTo>
                        <a:pt x="34949" y="32302"/>
                        <a:pt x="38394" y="33562"/>
                        <a:pt x="42898" y="34570"/>
                      </a:cubicBezTo>
                      <a:lnTo>
                        <a:pt x="40443" y="39394"/>
                      </a:lnTo>
                      <a:cubicBezTo>
                        <a:pt x="37548" y="38962"/>
                        <a:pt x="34856" y="38098"/>
                        <a:pt x="32364" y="36802"/>
                      </a:cubicBezTo>
                      <a:cubicBezTo>
                        <a:pt x="29873" y="35506"/>
                        <a:pt x="27828" y="33921"/>
                        <a:pt x="26237" y="32050"/>
                      </a:cubicBezTo>
                      <a:close/>
                      <a:moveTo>
                        <a:pt x="23022" y="8470"/>
                      </a:moveTo>
                      <a:lnTo>
                        <a:pt x="29409" y="8470"/>
                      </a:lnTo>
                      <a:lnTo>
                        <a:pt x="29409" y="6238"/>
                      </a:lnTo>
                      <a:lnTo>
                        <a:pt x="23022" y="6238"/>
                      </a:lnTo>
                      <a:close/>
                      <a:moveTo>
                        <a:pt x="23195" y="11854"/>
                      </a:moveTo>
                      <a:lnTo>
                        <a:pt x="18155" y="11854"/>
                      </a:lnTo>
                      <a:lnTo>
                        <a:pt x="18155" y="15130"/>
                      </a:lnTo>
                      <a:lnTo>
                        <a:pt x="23195" y="15130"/>
                      </a:lnTo>
                      <a:close/>
                      <a:moveTo>
                        <a:pt x="34406" y="15130"/>
                      </a:moveTo>
                      <a:lnTo>
                        <a:pt x="34406" y="11854"/>
                      </a:lnTo>
                      <a:lnTo>
                        <a:pt x="29189" y="11854"/>
                      </a:lnTo>
                      <a:lnTo>
                        <a:pt x="29189" y="15130"/>
                      </a:lnTo>
                      <a:close/>
                      <a:moveTo>
                        <a:pt x="10379" y="16570"/>
                      </a:moveTo>
                      <a:lnTo>
                        <a:pt x="6642" y="20674"/>
                      </a:lnTo>
                      <a:cubicBezTo>
                        <a:pt x="5048" y="18838"/>
                        <a:pt x="2826" y="16570"/>
                        <a:pt x="-28" y="13798"/>
                      </a:cubicBezTo>
                      <a:lnTo>
                        <a:pt x="3428" y="10018"/>
                      </a:lnTo>
                      <a:cubicBezTo>
                        <a:pt x="6902" y="13042"/>
                        <a:pt x="9220" y="15238"/>
                        <a:pt x="10379" y="16570"/>
                      </a:cubicBezTo>
                      <a:close/>
                      <a:moveTo>
                        <a:pt x="10552" y="23770"/>
                      </a:moveTo>
                      <a:cubicBezTo>
                        <a:pt x="9393" y="29889"/>
                        <a:pt x="7553" y="35038"/>
                        <a:pt x="5033" y="39286"/>
                      </a:cubicBezTo>
                      <a:lnTo>
                        <a:pt x="58" y="36802"/>
                      </a:lnTo>
                      <a:cubicBezTo>
                        <a:pt x="2258" y="32950"/>
                        <a:pt x="4083" y="28054"/>
                        <a:pt x="5534" y="22186"/>
                      </a:cubicBezTo>
                      <a:close/>
                      <a:moveTo>
                        <a:pt x="82574" y="13365"/>
                      </a:moveTo>
                      <a:lnTo>
                        <a:pt x="77253" y="13365"/>
                      </a:lnTo>
                      <a:lnTo>
                        <a:pt x="77253" y="8290"/>
                      </a:lnTo>
                      <a:lnTo>
                        <a:pt x="48096" y="8290"/>
                      </a:lnTo>
                      <a:lnTo>
                        <a:pt x="48096" y="13762"/>
                      </a:lnTo>
                      <a:lnTo>
                        <a:pt x="42668" y="13762"/>
                      </a:lnTo>
                      <a:lnTo>
                        <a:pt x="42668" y="3538"/>
                      </a:lnTo>
                      <a:lnTo>
                        <a:pt x="59350" y="3538"/>
                      </a:lnTo>
                      <a:lnTo>
                        <a:pt x="59350" y="-170"/>
                      </a:lnTo>
                      <a:lnTo>
                        <a:pt x="65715" y="-170"/>
                      </a:lnTo>
                      <a:lnTo>
                        <a:pt x="65715" y="3538"/>
                      </a:lnTo>
                      <a:lnTo>
                        <a:pt x="82574" y="3538"/>
                      </a:lnTo>
                      <a:close/>
                      <a:moveTo>
                        <a:pt x="66345" y="34714"/>
                      </a:moveTo>
                      <a:cubicBezTo>
                        <a:pt x="66345" y="36190"/>
                        <a:pt x="65812" y="37341"/>
                        <a:pt x="64739" y="38242"/>
                      </a:cubicBezTo>
                      <a:cubicBezTo>
                        <a:pt x="63681" y="39106"/>
                        <a:pt x="62262" y="39574"/>
                        <a:pt x="60480" y="39574"/>
                      </a:cubicBezTo>
                      <a:lnTo>
                        <a:pt x="53140" y="39574"/>
                      </a:lnTo>
                      <a:lnTo>
                        <a:pt x="52420" y="33886"/>
                      </a:lnTo>
                      <a:lnTo>
                        <a:pt x="58655" y="33886"/>
                      </a:lnTo>
                      <a:cubicBezTo>
                        <a:pt x="59541" y="33886"/>
                        <a:pt x="59980" y="33490"/>
                        <a:pt x="59980" y="32734"/>
                      </a:cubicBezTo>
                      <a:lnTo>
                        <a:pt x="59980" y="27766"/>
                      </a:lnTo>
                      <a:lnTo>
                        <a:pt x="42452" y="27766"/>
                      </a:lnTo>
                      <a:lnTo>
                        <a:pt x="42452" y="22546"/>
                      </a:lnTo>
                      <a:lnTo>
                        <a:pt x="59980" y="22546"/>
                      </a:lnTo>
                      <a:lnTo>
                        <a:pt x="59980" y="18333"/>
                      </a:lnTo>
                      <a:lnTo>
                        <a:pt x="63152" y="18333"/>
                      </a:lnTo>
                      <a:cubicBezTo>
                        <a:pt x="64890" y="17542"/>
                        <a:pt x="66478" y="16606"/>
                        <a:pt x="67911" y="15490"/>
                      </a:cubicBezTo>
                      <a:lnTo>
                        <a:pt x="49447" y="15526"/>
                      </a:lnTo>
                      <a:lnTo>
                        <a:pt x="49447" y="10809"/>
                      </a:lnTo>
                      <a:lnTo>
                        <a:pt x="74535" y="10809"/>
                      </a:lnTo>
                      <a:lnTo>
                        <a:pt x="77382" y="13905"/>
                      </a:lnTo>
                      <a:cubicBezTo>
                        <a:pt x="74427" y="16857"/>
                        <a:pt x="70748" y="19450"/>
                        <a:pt x="66345" y="21718"/>
                      </a:cubicBezTo>
                      <a:lnTo>
                        <a:pt x="66345" y="22546"/>
                      </a:lnTo>
                      <a:lnTo>
                        <a:pt x="82945" y="22546"/>
                      </a:lnTo>
                      <a:lnTo>
                        <a:pt x="82945" y="27766"/>
                      </a:lnTo>
                      <a:lnTo>
                        <a:pt x="66345" y="27766"/>
                      </a:lnTo>
                      <a:close/>
                    </a:path>
                  </a:pathLst>
                </a:custGeom>
                <a:solidFill>
                  <a:srgbClr val="F5FFFB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9851" name="グラフィックス 2">
                <a:extLst>
                  <a:ext uri="{FF2B5EF4-FFF2-40B4-BE49-F238E27FC236}">
                    <a16:creationId xmlns:a16="http://schemas.microsoft.com/office/drawing/2014/main" id="{1D6F2E9F-EA9F-3817-CAEB-305F45941C74}"/>
                  </a:ext>
                </a:extLst>
              </p:cNvPr>
              <p:cNvGrpSpPr/>
              <p:nvPr/>
            </p:nvGrpSpPr>
            <p:grpSpPr>
              <a:xfrm>
                <a:off x="3495878" y="305531"/>
                <a:ext cx="78264" cy="34560"/>
                <a:chOff x="3495878" y="305531"/>
                <a:chExt cx="78264" cy="34560"/>
              </a:xfrm>
              <a:solidFill>
                <a:srgbClr val="F5FFFB"/>
              </a:solidFill>
            </p:grpSpPr>
            <p:sp>
              <p:nvSpPr>
                <p:cNvPr id="9852" name="フリーフォーム: 図形 9851">
                  <a:extLst>
                    <a:ext uri="{FF2B5EF4-FFF2-40B4-BE49-F238E27FC236}">
                      <a16:creationId xmlns:a16="http://schemas.microsoft.com/office/drawing/2014/main" id="{02BE48CB-1380-6671-695E-C60B8F8FCE99}"/>
                    </a:ext>
                  </a:extLst>
                </p:cNvPr>
                <p:cNvSpPr/>
                <p:nvPr/>
              </p:nvSpPr>
              <p:spPr>
                <a:xfrm>
                  <a:off x="3495878" y="305602"/>
                  <a:ext cx="24119" cy="34488"/>
                </a:xfrm>
                <a:custGeom>
                  <a:avLst/>
                  <a:gdLst>
                    <a:gd name="connsiteX0" fmla="*/ 24276 w 24119"/>
                    <a:gd name="connsiteY0" fmla="*/ 5538 h 34488"/>
                    <a:gd name="connsiteX1" fmla="*/ 7680 w 24119"/>
                    <a:gd name="connsiteY1" fmla="*/ 5538 h 34488"/>
                    <a:gd name="connsiteX2" fmla="*/ 7680 w 24119"/>
                    <a:gd name="connsiteY2" fmla="*/ 13206 h 34488"/>
                    <a:gd name="connsiteX3" fmla="*/ 22728 w 24119"/>
                    <a:gd name="connsiteY3" fmla="*/ 13206 h 34488"/>
                    <a:gd name="connsiteX4" fmla="*/ 22728 w 24119"/>
                    <a:gd name="connsiteY4" fmla="*/ 18894 h 34488"/>
                    <a:gd name="connsiteX5" fmla="*/ 7716 w 24119"/>
                    <a:gd name="connsiteY5" fmla="*/ 18894 h 34488"/>
                    <a:gd name="connsiteX6" fmla="*/ 7716 w 24119"/>
                    <a:gd name="connsiteY6" fmla="*/ 34302 h 34488"/>
                    <a:gd name="connsiteX7" fmla="*/ 156 w 24119"/>
                    <a:gd name="connsiteY7" fmla="*/ 34302 h 34488"/>
                    <a:gd name="connsiteX8" fmla="*/ 156 w 24119"/>
                    <a:gd name="connsiteY8" fmla="*/ -186 h 34488"/>
                    <a:gd name="connsiteX9" fmla="*/ 24276 w 24119"/>
                    <a:gd name="connsiteY9" fmla="*/ -186 h 344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4119" h="34488">
                      <a:moveTo>
                        <a:pt x="24276" y="5538"/>
                      </a:moveTo>
                      <a:lnTo>
                        <a:pt x="7680" y="5538"/>
                      </a:lnTo>
                      <a:lnTo>
                        <a:pt x="7680" y="13206"/>
                      </a:lnTo>
                      <a:lnTo>
                        <a:pt x="22728" y="13206"/>
                      </a:lnTo>
                      <a:lnTo>
                        <a:pt x="22728" y="18894"/>
                      </a:lnTo>
                      <a:lnTo>
                        <a:pt x="7716" y="18894"/>
                      </a:lnTo>
                      <a:lnTo>
                        <a:pt x="7716" y="34302"/>
                      </a:lnTo>
                      <a:lnTo>
                        <a:pt x="156" y="34302"/>
                      </a:lnTo>
                      <a:lnTo>
                        <a:pt x="156" y="-186"/>
                      </a:lnTo>
                      <a:lnTo>
                        <a:pt x="24276" y="-186"/>
                      </a:lnTo>
                      <a:close/>
                    </a:path>
                  </a:pathLst>
                </a:custGeom>
                <a:solidFill>
                  <a:srgbClr val="F5FFFB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9853" name="フリーフォーム: 図形 9852">
                  <a:extLst>
                    <a:ext uri="{FF2B5EF4-FFF2-40B4-BE49-F238E27FC236}">
                      <a16:creationId xmlns:a16="http://schemas.microsoft.com/office/drawing/2014/main" id="{0D208737-5AAD-A945-F7FB-E3CC566AAECC}"/>
                    </a:ext>
                  </a:extLst>
                </p:cNvPr>
                <p:cNvSpPr/>
                <p:nvPr/>
              </p:nvSpPr>
              <p:spPr>
                <a:xfrm>
                  <a:off x="3523454" y="305531"/>
                  <a:ext cx="50688" cy="34560"/>
                </a:xfrm>
                <a:custGeom>
                  <a:avLst/>
                  <a:gdLst>
                    <a:gd name="connsiteX0" fmla="*/ 22120 w 50688"/>
                    <a:gd name="connsiteY0" fmla="*/ 34374 h 34560"/>
                    <a:gd name="connsiteX1" fmla="*/ 160 w 50688"/>
                    <a:gd name="connsiteY1" fmla="*/ 34374 h 34560"/>
                    <a:gd name="connsiteX2" fmla="*/ 160 w 50688"/>
                    <a:gd name="connsiteY2" fmla="*/ 29334 h 34560"/>
                    <a:gd name="connsiteX3" fmla="*/ 7576 w 50688"/>
                    <a:gd name="connsiteY3" fmla="*/ 29334 h 34560"/>
                    <a:gd name="connsiteX4" fmla="*/ 7576 w 50688"/>
                    <a:gd name="connsiteY4" fmla="*/ 9390 h 34560"/>
                    <a:gd name="connsiteX5" fmla="*/ 160 w 50688"/>
                    <a:gd name="connsiteY5" fmla="*/ 9390 h 34560"/>
                    <a:gd name="connsiteX6" fmla="*/ 160 w 50688"/>
                    <a:gd name="connsiteY6" fmla="*/ 4746 h 34560"/>
                    <a:gd name="connsiteX7" fmla="*/ 6388 w 50688"/>
                    <a:gd name="connsiteY7" fmla="*/ 3522 h 34560"/>
                    <a:gd name="connsiteX8" fmla="*/ 8512 w 50688"/>
                    <a:gd name="connsiteY8" fmla="*/ -186 h 34560"/>
                    <a:gd name="connsiteX9" fmla="*/ 14884 w 50688"/>
                    <a:gd name="connsiteY9" fmla="*/ -186 h 34560"/>
                    <a:gd name="connsiteX10" fmla="*/ 14884 w 50688"/>
                    <a:gd name="connsiteY10" fmla="*/ 29334 h 34560"/>
                    <a:gd name="connsiteX11" fmla="*/ 22120 w 50688"/>
                    <a:gd name="connsiteY11" fmla="*/ 29334 h 34560"/>
                    <a:gd name="connsiteX12" fmla="*/ 50848 w 50688"/>
                    <a:gd name="connsiteY12" fmla="*/ 34374 h 34560"/>
                    <a:gd name="connsiteX13" fmla="*/ 28888 w 50688"/>
                    <a:gd name="connsiteY13" fmla="*/ 34374 h 34560"/>
                    <a:gd name="connsiteX14" fmla="*/ 28888 w 50688"/>
                    <a:gd name="connsiteY14" fmla="*/ 29334 h 34560"/>
                    <a:gd name="connsiteX15" fmla="*/ 36304 w 50688"/>
                    <a:gd name="connsiteY15" fmla="*/ 29334 h 34560"/>
                    <a:gd name="connsiteX16" fmla="*/ 36304 w 50688"/>
                    <a:gd name="connsiteY16" fmla="*/ 9390 h 34560"/>
                    <a:gd name="connsiteX17" fmla="*/ 28888 w 50688"/>
                    <a:gd name="connsiteY17" fmla="*/ 9390 h 34560"/>
                    <a:gd name="connsiteX18" fmla="*/ 28888 w 50688"/>
                    <a:gd name="connsiteY18" fmla="*/ 4746 h 34560"/>
                    <a:gd name="connsiteX19" fmla="*/ 35116 w 50688"/>
                    <a:gd name="connsiteY19" fmla="*/ 3522 h 34560"/>
                    <a:gd name="connsiteX20" fmla="*/ 37240 w 50688"/>
                    <a:gd name="connsiteY20" fmla="*/ -186 h 34560"/>
                    <a:gd name="connsiteX21" fmla="*/ 43612 w 50688"/>
                    <a:gd name="connsiteY21" fmla="*/ -186 h 34560"/>
                    <a:gd name="connsiteX22" fmla="*/ 43612 w 50688"/>
                    <a:gd name="connsiteY22" fmla="*/ 29334 h 34560"/>
                    <a:gd name="connsiteX23" fmla="*/ 50848 w 50688"/>
                    <a:gd name="connsiteY23" fmla="*/ 29334 h 345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50688" h="34560">
                      <a:moveTo>
                        <a:pt x="22120" y="34374"/>
                      </a:moveTo>
                      <a:lnTo>
                        <a:pt x="160" y="34374"/>
                      </a:lnTo>
                      <a:lnTo>
                        <a:pt x="160" y="29334"/>
                      </a:lnTo>
                      <a:lnTo>
                        <a:pt x="7576" y="29334"/>
                      </a:lnTo>
                      <a:lnTo>
                        <a:pt x="7576" y="9390"/>
                      </a:lnTo>
                      <a:lnTo>
                        <a:pt x="160" y="9390"/>
                      </a:lnTo>
                      <a:lnTo>
                        <a:pt x="160" y="4746"/>
                      </a:lnTo>
                      <a:cubicBezTo>
                        <a:pt x="3112" y="4710"/>
                        <a:pt x="5164" y="4314"/>
                        <a:pt x="6388" y="3522"/>
                      </a:cubicBezTo>
                      <a:cubicBezTo>
                        <a:pt x="7612" y="2730"/>
                        <a:pt x="8296" y="1506"/>
                        <a:pt x="8512" y="-186"/>
                      </a:cubicBezTo>
                      <a:lnTo>
                        <a:pt x="14884" y="-186"/>
                      </a:lnTo>
                      <a:lnTo>
                        <a:pt x="14884" y="29334"/>
                      </a:lnTo>
                      <a:lnTo>
                        <a:pt x="22120" y="29334"/>
                      </a:lnTo>
                      <a:close/>
                      <a:moveTo>
                        <a:pt x="50848" y="34374"/>
                      </a:moveTo>
                      <a:lnTo>
                        <a:pt x="28888" y="34374"/>
                      </a:lnTo>
                      <a:lnTo>
                        <a:pt x="28888" y="29334"/>
                      </a:lnTo>
                      <a:lnTo>
                        <a:pt x="36304" y="29334"/>
                      </a:lnTo>
                      <a:lnTo>
                        <a:pt x="36304" y="9390"/>
                      </a:lnTo>
                      <a:lnTo>
                        <a:pt x="28888" y="9390"/>
                      </a:lnTo>
                      <a:lnTo>
                        <a:pt x="28888" y="4746"/>
                      </a:lnTo>
                      <a:cubicBezTo>
                        <a:pt x="31840" y="4710"/>
                        <a:pt x="33892" y="4314"/>
                        <a:pt x="35116" y="3522"/>
                      </a:cubicBezTo>
                      <a:cubicBezTo>
                        <a:pt x="36340" y="2730"/>
                        <a:pt x="37024" y="1506"/>
                        <a:pt x="37240" y="-186"/>
                      </a:cubicBezTo>
                      <a:lnTo>
                        <a:pt x="43612" y="-186"/>
                      </a:lnTo>
                      <a:lnTo>
                        <a:pt x="43612" y="29334"/>
                      </a:lnTo>
                      <a:lnTo>
                        <a:pt x="50848" y="29334"/>
                      </a:lnTo>
                      <a:close/>
                    </a:path>
                  </a:pathLst>
                </a:custGeom>
                <a:solidFill>
                  <a:srgbClr val="F5FFFB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9854" name="グラフィックス 2">
                <a:extLst>
                  <a:ext uri="{FF2B5EF4-FFF2-40B4-BE49-F238E27FC236}">
                    <a16:creationId xmlns:a16="http://schemas.microsoft.com/office/drawing/2014/main" id="{BBA0ABAC-19FE-0765-7C82-FBEC55392804}"/>
                  </a:ext>
                </a:extLst>
              </p:cNvPr>
              <p:cNvGrpSpPr/>
              <p:nvPr/>
            </p:nvGrpSpPr>
            <p:grpSpPr>
              <a:xfrm>
                <a:off x="3706910" y="305206"/>
                <a:ext cx="82476" cy="35208"/>
                <a:chOff x="3706910" y="305206"/>
                <a:chExt cx="82476" cy="35208"/>
              </a:xfrm>
              <a:solidFill>
                <a:srgbClr val="F5FFFB"/>
              </a:solidFill>
            </p:grpSpPr>
            <p:sp>
              <p:nvSpPr>
                <p:cNvPr id="9855" name="フリーフォーム: 図形 9854">
                  <a:extLst>
                    <a:ext uri="{FF2B5EF4-FFF2-40B4-BE49-F238E27FC236}">
                      <a16:creationId xmlns:a16="http://schemas.microsoft.com/office/drawing/2014/main" id="{66CEA221-94A4-A1BF-AFBC-C608B45F70A1}"/>
                    </a:ext>
                  </a:extLst>
                </p:cNvPr>
                <p:cNvSpPr/>
                <p:nvPr/>
              </p:nvSpPr>
              <p:spPr>
                <a:xfrm>
                  <a:off x="3706910" y="305891"/>
                  <a:ext cx="24120" cy="34524"/>
                </a:xfrm>
                <a:custGeom>
                  <a:avLst/>
                  <a:gdLst>
                    <a:gd name="connsiteX0" fmla="*/ 24293 w 24120"/>
                    <a:gd name="connsiteY0" fmla="*/ 5574 h 34524"/>
                    <a:gd name="connsiteX1" fmla="*/ 7661 w 24120"/>
                    <a:gd name="connsiteY1" fmla="*/ 5574 h 34524"/>
                    <a:gd name="connsiteX2" fmla="*/ 7661 w 24120"/>
                    <a:gd name="connsiteY2" fmla="*/ 13242 h 34524"/>
                    <a:gd name="connsiteX3" fmla="*/ 22745 w 24120"/>
                    <a:gd name="connsiteY3" fmla="*/ 13242 h 34524"/>
                    <a:gd name="connsiteX4" fmla="*/ 22745 w 24120"/>
                    <a:gd name="connsiteY4" fmla="*/ 18930 h 34524"/>
                    <a:gd name="connsiteX5" fmla="*/ 7733 w 24120"/>
                    <a:gd name="connsiteY5" fmla="*/ 18930 h 34524"/>
                    <a:gd name="connsiteX6" fmla="*/ 7733 w 24120"/>
                    <a:gd name="connsiteY6" fmla="*/ 34338 h 34524"/>
                    <a:gd name="connsiteX7" fmla="*/ 173 w 24120"/>
                    <a:gd name="connsiteY7" fmla="*/ 34338 h 34524"/>
                    <a:gd name="connsiteX8" fmla="*/ 173 w 24120"/>
                    <a:gd name="connsiteY8" fmla="*/ -186 h 34524"/>
                    <a:gd name="connsiteX9" fmla="*/ 24293 w 24120"/>
                    <a:gd name="connsiteY9" fmla="*/ -186 h 345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4120" h="34524">
                      <a:moveTo>
                        <a:pt x="24293" y="5574"/>
                      </a:moveTo>
                      <a:lnTo>
                        <a:pt x="7661" y="5574"/>
                      </a:lnTo>
                      <a:lnTo>
                        <a:pt x="7661" y="13242"/>
                      </a:lnTo>
                      <a:lnTo>
                        <a:pt x="22745" y="13242"/>
                      </a:lnTo>
                      <a:lnTo>
                        <a:pt x="22745" y="18930"/>
                      </a:lnTo>
                      <a:lnTo>
                        <a:pt x="7733" y="18930"/>
                      </a:lnTo>
                      <a:lnTo>
                        <a:pt x="7733" y="34338"/>
                      </a:lnTo>
                      <a:lnTo>
                        <a:pt x="173" y="34338"/>
                      </a:lnTo>
                      <a:lnTo>
                        <a:pt x="173" y="-186"/>
                      </a:lnTo>
                      <a:lnTo>
                        <a:pt x="24293" y="-186"/>
                      </a:lnTo>
                      <a:close/>
                    </a:path>
                  </a:pathLst>
                </a:custGeom>
                <a:solidFill>
                  <a:srgbClr val="F5FFFB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9856" name="フリーフォーム: 図形 9855">
                  <a:extLst>
                    <a:ext uri="{FF2B5EF4-FFF2-40B4-BE49-F238E27FC236}">
                      <a16:creationId xmlns:a16="http://schemas.microsoft.com/office/drawing/2014/main" id="{C3DD8808-D986-A1F9-FC79-158862F45EBC}"/>
                    </a:ext>
                  </a:extLst>
                </p:cNvPr>
                <p:cNvSpPr/>
                <p:nvPr/>
              </p:nvSpPr>
              <p:spPr>
                <a:xfrm>
                  <a:off x="3735926" y="305206"/>
                  <a:ext cx="53460" cy="35208"/>
                </a:xfrm>
                <a:custGeom>
                  <a:avLst/>
                  <a:gdLst>
                    <a:gd name="connsiteX0" fmla="*/ 22136 w 53460"/>
                    <a:gd name="connsiteY0" fmla="*/ 35023 h 35208"/>
                    <a:gd name="connsiteX1" fmla="*/ 176 w 53460"/>
                    <a:gd name="connsiteY1" fmla="*/ 35023 h 35208"/>
                    <a:gd name="connsiteX2" fmla="*/ 176 w 53460"/>
                    <a:gd name="connsiteY2" fmla="*/ 29983 h 35208"/>
                    <a:gd name="connsiteX3" fmla="*/ 7556 w 53460"/>
                    <a:gd name="connsiteY3" fmla="*/ 29983 h 35208"/>
                    <a:gd name="connsiteX4" fmla="*/ 7556 w 53460"/>
                    <a:gd name="connsiteY4" fmla="*/ 10002 h 35208"/>
                    <a:gd name="connsiteX5" fmla="*/ 176 w 53460"/>
                    <a:gd name="connsiteY5" fmla="*/ 10002 h 35208"/>
                    <a:gd name="connsiteX6" fmla="*/ 176 w 53460"/>
                    <a:gd name="connsiteY6" fmla="*/ 5394 h 35208"/>
                    <a:gd name="connsiteX7" fmla="*/ 6368 w 53460"/>
                    <a:gd name="connsiteY7" fmla="*/ 4170 h 35208"/>
                    <a:gd name="connsiteX8" fmla="*/ 8528 w 53460"/>
                    <a:gd name="connsiteY8" fmla="*/ 462 h 35208"/>
                    <a:gd name="connsiteX9" fmla="*/ 14900 w 53460"/>
                    <a:gd name="connsiteY9" fmla="*/ 462 h 35208"/>
                    <a:gd name="connsiteX10" fmla="*/ 14900 w 53460"/>
                    <a:gd name="connsiteY10" fmla="*/ 29983 h 35208"/>
                    <a:gd name="connsiteX11" fmla="*/ 22136 w 53460"/>
                    <a:gd name="connsiteY11" fmla="*/ 29983 h 35208"/>
                    <a:gd name="connsiteX12" fmla="*/ 53636 w 53460"/>
                    <a:gd name="connsiteY12" fmla="*/ 35023 h 35208"/>
                    <a:gd name="connsiteX13" fmla="*/ 27644 w 53460"/>
                    <a:gd name="connsiteY13" fmla="*/ 35023 h 35208"/>
                    <a:gd name="connsiteX14" fmla="*/ 27644 w 53460"/>
                    <a:gd name="connsiteY14" fmla="*/ 29586 h 35208"/>
                    <a:gd name="connsiteX15" fmla="*/ 40892 w 53460"/>
                    <a:gd name="connsiteY15" fmla="*/ 17994 h 35208"/>
                    <a:gd name="connsiteX16" fmla="*/ 44312 w 53460"/>
                    <a:gd name="connsiteY16" fmla="*/ 10758 h 35208"/>
                    <a:gd name="connsiteX17" fmla="*/ 42656 w 53460"/>
                    <a:gd name="connsiteY17" fmla="*/ 6870 h 35208"/>
                    <a:gd name="connsiteX18" fmla="*/ 38156 w 53460"/>
                    <a:gd name="connsiteY18" fmla="*/ 5502 h 35208"/>
                    <a:gd name="connsiteX19" fmla="*/ 29084 w 53460"/>
                    <a:gd name="connsiteY19" fmla="*/ 8562 h 35208"/>
                    <a:gd name="connsiteX20" fmla="*/ 28508 w 53460"/>
                    <a:gd name="connsiteY20" fmla="*/ 8562 h 35208"/>
                    <a:gd name="connsiteX21" fmla="*/ 28508 w 53460"/>
                    <a:gd name="connsiteY21" fmla="*/ 2010 h 35208"/>
                    <a:gd name="connsiteX22" fmla="*/ 39344 w 53460"/>
                    <a:gd name="connsiteY22" fmla="*/ -186 h 35208"/>
                    <a:gd name="connsiteX23" fmla="*/ 48776 w 53460"/>
                    <a:gd name="connsiteY23" fmla="*/ 2515 h 35208"/>
                    <a:gd name="connsiteX24" fmla="*/ 52088 w 53460"/>
                    <a:gd name="connsiteY24" fmla="*/ 9967 h 35208"/>
                    <a:gd name="connsiteX25" fmla="*/ 49388 w 53460"/>
                    <a:gd name="connsiteY25" fmla="*/ 17814 h 35208"/>
                    <a:gd name="connsiteX26" fmla="*/ 36860 w 53460"/>
                    <a:gd name="connsiteY26" fmla="*/ 29478 h 35208"/>
                    <a:gd name="connsiteX27" fmla="*/ 53636 w 53460"/>
                    <a:gd name="connsiteY27" fmla="*/ 29478 h 352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53460" h="35208">
                      <a:moveTo>
                        <a:pt x="22136" y="35023"/>
                      </a:moveTo>
                      <a:lnTo>
                        <a:pt x="176" y="35023"/>
                      </a:lnTo>
                      <a:lnTo>
                        <a:pt x="176" y="29983"/>
                      </a:lnTo>
                      <a:lnTo>
                        <a:pt x="7556" y="29983"/>
                      </a:lnTo>
                      <a:lnTo>
                        <a:pt x="7556" y="10002"/>
                      </a:lnTo>
                      <a:lnTo>
                        <a:pt x="176" y="10002"/>
                      </a:lnTo>
                      <a:lnTo>
                        <a:pt x="176" y="5394"/>
                      </a:lnTo>
                      <a:cubicBezTo>
                        <a:pt x="3092" y="5358"/>
                        <a:pt x="5180" y="4962"/>
                        <a:pt x="6368" y="4170"/>
                      </a:cubicBezTo>
                      <a:cubicBezTo>
                        <a:pt x="7592" y="3378"/>
                        <a:pt x="8312" y="2154"/>
                        <a:pt x="8528" y="462"/>
                      </a:cubicBezTo>
                      <a:lnTo>
                        <a:pt x="14900" y="462"/>
                      </a:lnTo>
                      <a:lnTo>
                        <a:pt x="14900" y="29983"/>
                      </a:lnTo>
                      <a:lnTo>
                        <a:pt x="22136" y="29983"/>
                      </a:lnTo>
                      <a:close/>
                      <a:moveTo>
                        <a:pt x="53636" y="35023"/>
                      </a:moveTo>
                      <a:lnTo>
                        <a:pt x="27644" y="35023"/>
                      </a:lnTo>
                      <a:lnTo>
                        <a:pt x="27644" y="29586"/>
                      </a:lnTo>
                      <a:cubicBezTo>
                        <a:pt x="34196" y="24582"/>
                        <a:pt x="38624" y="20730"/>
                        <a:pt x="40892" y="17994"/>
                      </a:cubicBezTo>
                      <a:cubicBezTo>
                        <a:pt x="43160" y="15294"/>
                        <a:pt x="44312" y="12882"/>
                        <a:pt x="44312" y="10758"/>
                      </a:cubicBezTo>
                      <a:cubicBezTo>
                        <a:pt x="44312" y="9102"/>
                        <a:pt x="43736" y="7806"/>
                        <a:pt x="42656" y="6870"/>
                      </a:cubicBezTo>
                      <a:cubicBezTo>
                        <a:pt x="41576" y="5934"/>
                        <a:pt x="40064" y="5502"/>
                        <a:pt x="38156" y="5502"/>
                      </a:cubicBezTo>
                      <a:cubicBezTo>
                        <a:pt x="35276" y="5502"/>
                        <a:pt x="32252" y="6510"/>
                        <a:pt x="29084" y="8562"/>
                      </a:cubicBezTo>
                      <a:lnTo>
                        <a:pt x="28508" y="8562"/>
                      </a:lnTo>
                      <a:lnTo>
                        <a:pt x="28508" y="2010"/>
                      </a:lnTo>
                      <a:cubicBezTo>
                        <a:pt x="32324" y="570"/>
                        <a:pt x="35924" y="-186"/>
                        <a:pt x="39344" y="-186"/>
                      </a:cubicBezTo>
                      <a:cubicBezTo>
                        <a:pt x="43412" y="-186"/>
                        <a:pt x="46580" y="714"/>
                        <a:pt x="48776" y="2515"/>
                      </a:cubicBezTo>
                      <a:cubicBezTo>
                        <a:pt x="50972" y="4278"/>
                        <a:pt x="52088" y="6762"/>
                        <a:pt x="52088" y="9967"/>
                      </a:cubicBezTo>
                      <a:cubicBezTo>
                        <a:pt x="52088" y="12450"/>
                        <a:pt x="51188" y="15078"/>
                        <a:pt x="49388" y="17814"/>
                      </a:cubicBezTo>
                      <a:cubicBezTo>
                        <a:pt x="47588" y="20586"/>
                        <a:pt x="43412" y="24438"/>
                        <a:pt x="36860" y="29478"/>
                      </a:cubicBezTo>
                      <a:lnTo>
                        <a:pt x="53636" y="29478"/>
                      </a:lnTo>
                      <a:close/>
                    </a:path>
                  </a:pathLst>
                </a:custGeom>
                <a:solidFill>
                  <a:srgbClr val="F5FFFB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9857" name="フリーフォーム: 図形 9856">
                <a:extLst>
                  <a:ext uri="{FF2B5EF4-FFF2-40B4-BE49-F238E27FC236}">
                    <a16:creationId xmlns:a16="http://schemas.microsoft.com/office/drawing/2014/main" id="{86DB3088-2C91-961F-AD1F-5A6545C3353C}"/>
                  </a:ext>
                </a:extLst>
              </p:cNvPr>
              <p:cNvSpPr/>
              <p:nvPr/>
            </p:nvSpPr>
            <p:spPr>
              <a:xfrm>
                <a:off x="1266310" y="1304855"/>
                <a:ext cx="72633" cy="71423"/>
              </a:xfrm>
              <a:custGeom>
                <a:avLst/>
                <a:gdLst>
                  <a:gd name="connsiteX0" fmla="*/ -14 w 72633"/>
                  <a:gd name="connsiteY0" fmla="*/ -107 h 71423"/>
                  <a:gd name="connsiteX1" fmla="*/ -14 w 72633"/>
                  <a:gd name="connsiteY1" fmla="*/ 71316 h 71423"/>
                  <a:gd name="connsiteX2" fmla="*/ 72620 w 72633"/>
                  <a:gd name="connsiteY2" fmla="*/ 71316 h 71423"/>
                  <a:gd name="connsiteX3" fmla="*/ 72620 w 72633"/>
                  <a:gd name="connsiteY3" fmla="*/ -107 h 71423"/>
                  <a:gd name="connsiteX4" fmla="*/ 5966 w 72633"/>
                  <a:gd name="connsiteY4" fmla="*/ 5797 h 71423"/>
                  <a:gd name="connsiteX5" fmla="*/ 66644 w 72633"/>
                  <a:gd name="connsiteY5" fmla="*/ 5797 h 71423"/>
                  <a:gd name="connsiteX6" fmla="*/ 66644 w 72633"/>
                  <a:gd name="connsiteY6" fmla="*/ 65340 h 71423"/>
                  <a:gd name="connsiteX7" fmla="*/ 5966 w 72633"/>
                  <a:gd name="connsiteY7" fmla="*/ 65340 h 714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633" h="71423">
                    <a:moveTo>
                      <a:pt x="-14" y="-107"/>
                    </a:moveTo>
                    <a:lnTo>
                      <a:pt x="-14" y="71316"/>
                    </a:lnTo>
                    <a:lnTo>
                      <a:pt x="72620" y="71316"/>
                    </a:lnTo>
                    <a:lnTo>
                      <a:pt x="72620" y="-107"/>
                    </a:lnTo>
                    <a:close/>
                    <a:moveTo>
                      <a:pt x="5966" y="5797"/>
                    </a:moveTo>
                    <a:lnTo>
                      <a:pt x="66644" y="5797"/>
                    </a:lnTo>
                    <a:lnTo>
                      <a:pt x="66644" y="65340"/>
                    </a:lnTo>
                    <a:lnTo>
                      <a:pt x="5966" y="65340"/>
                    </a:lnTo>
                    <a:close/>
                  </a:path>
                </a:pathLst>
              </a:custGeom>
              <a:solidFill>
                <a:srgbClr val="FFFFFF"/>
              </a:solidFill>
              <a:ln w="317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58" name="フリーフォーム: 図形 9857">
                <a:extLst>
                  <a:ext uri="{FF2B5EF4-FFF2-40B4-BE49-F238E27FC236}">
                    <a16:creationId xmlns:a16="http://schemas.microsoft.com/office/drawing/2014/main" id="{CC933B91-F5D4-628F-4095-4F96B58A305E}"/>
                  </a:ext>
                </a:extLst>
              </p:cNvPr>
              <p:cNvSpPr/>
              <p:nvPr/>
            </p:nvSpPr>
            <p:spPr>
              <a:xfrm>
                <a:off x="3130158" y="1312235"/>
                <a:ext cx="54493" cy="56591"/>
              </a:xfrm>
              <a:custGeom>
                <a:avLst/>
                <a:gdLst>
                  <a:gd name="connsiteX0" fmla="*/ 129 w 54493"/>
                  <a:gd name="connsiteY0" fmla="*/ -107 h 56591"/>
                  <a:gd name="connsiteX1" fmla="*/ 129 w 54493"/>
                  <a:gd name="connsiteY1" fmla="*/ 56484 h 56591"/>
                  <a:gd name="connsiteX2" fmla="*/ 54623 w 54493"/>
                  <a:gd name="connsiteY2" fmla="*/ 56484 h 56591"/>
                  <a:gd name="connsiteX3" fmla="*/ 54623 w 54493"/>
                  <a:gd name="connsiteY3" fmla="*/ -107 h 56591"/>
                  <a:gd name="connsiteX4" fmla="*/ 6105 w 54493"/>
                  <a:gd name="connsiteY4" fmla="*/ 5869 h 56591"/>
                  <a:gd name="connsiteX5" fmla="*/ 48643 w 54493"/>
                  <a:gd name="connsiteY5" fmla="*/ 5869 h 56591"/>
                  <a:gd name="connsiteX6" fmla="*/ 48643 w 54493"/>
                  <a:gd name="connsiteY6" fmla="*/ 50581 h 56591"/>
                  <a:gd name="connsiteX7" fmla="*/ 6105 w 54493"/>
                  <a:gd name="connsiteY7" fmla="*/ 50581 h 56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493" h="56591">
                    <a:moveTo>
                      <a:pt x="129" y="-107"/>
                    </a:moveTo>
                    <a:lnTo>
                      <a:pt x="129" y="56484"/>
                    </a:lnTo>
                    <a:lnTo>
                      <a:pt x="54623" y="56484"/>
                    </a:lnTo>
                    <a:lnTo>
                      <a:pt x="54623" y="-107"/>
                    </a:lnTo>
                    <a:close/>
                    <a:moveTo>
                      <a:pt x="6105" y="5869"/>
                    </a:moveTo>
                    <a:lnTo>
                      <a:pt x="48643" y="5869"/>
                    </a:lnTo>
                    <a:lnTo>
                      <a:pt x="48643" y="50581"/>
                    </a:lnTo>
                    <a:lnTo>
                      <a:pt x="6105" y="50581"/>
                    </a:lnTo>
                    <a:close/>
                  </a:path>
                </a:pathLst>
              </a:custGeom>
              <a:solidFill>
                <a:srgbClr val="FFFFFF"/>
              </a:solidFill>
              <a:ln w="317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59" name="フリーフォーム: 図形 9858">
                <a:extLst>
                  <a:ext uri="{FF2B5EF4-FFF2-40B4-BE49-F238E27FC236}">
                    <a16:creationId xmlns:a16="http://schemas.microsoft.com/office/drawing/2014/main" id="{E5057051-FD67-06C9-0D39-8198FA27266F}"/>
                  </a:ext>
                </a:extLst>
              </p:cNvPr>
              <p:cNvSpPr/>
              <p:nvPr/>
            </p:nvSpPr>
            <p:spPr>
              <a:xfrm>
                <a:off x="3142603" y="1336932"/>
                <a:ext cx="29599" cy="5976"/>
              </a:xfrm>
              <a:custGeom>
                <a:avLst/>
                <a:gdLst>
                  <a:gd name="connsiteX0" fmla="*/ 129 w 29599"/>
                  <a:gd name="connsiteY0" fmla="*/ -107 h 5976"/>
                  <a:gd name="connsiteX1" fmla="*/ 129 w 29599"/>
                  <a:gd name="connsiteY1" fmla="*/ 5869 h 5976"/>
                  <a:gd name="connsiteX2" fmla="*/ 29729 w 29599"/>
                  <a:gd name="connsiteY2" fmla="*/ 5869 h 5976"/>
                  <a:gd name="connsiteX3" fmla="*/ 29729 w 29599"/>
                  <a:gd name="connsiteY3" fmla="*/ -107 h 5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599" h="5976">
                    <a:moveTo>
                      <a:pt x="129" y="-107"/>
                    </a:moveTo>
                    <a:lnTo>
                      <a:pt x="129" y="5869"/>
                    </a:lnTo>
                    <a:lnTo>
                      <a:pt x="29729" y="5869"/>
                    </a:lnTo>
                    <a:lnTo>
                      <a:pt x="29729" y="-107"/>
                    </a:lnTo>
                    <a:close/>
                  </a:path>
                </a:pathLst>
              </a:custGeom>
              <a:solidFill>
                <a:srgbClr val="FFFFFF"/>
              </a:solidFill>
              <a:ln w="317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60" name="フリーフォーム: 図形 9859">
                <a:extLst>
                  <a:ext uri="{FF2B5EF4-FFF2-40B4-BE49-F238E27FC236}">
                    <a16:creationId xmlns:a16="http://schemas.microsoft.com/office/drawing/2014/main" id="{FD910C1B-8FD1-0E25-73F9-DCF03C33C831}"/>
                  </a:ext>
                </a:extLst>
              </p:cNvPr>
              <p:cNvSpPr/>
              <p:nvPr/>
            </p:nvSpPr>
            <p:spPr>
              <a:xfrm>
                <a:off x="3142603" y="1325051"/>
                <a:ext cx="29599" cy="5976"/>
              </a:xfrm>
              <a:custGeom>
                <a:avLst/>
                <a:gdLst>
                  <a:gd name="connsiteX0" fmla="*/ 129 w 29599"/>
                  <a:gd name="connsiteY0" fmla="*/ -108 h 5976"/>
                  <a:gd name="connsiteX1" fmla="*/ 129 w 29599"/>
                  <a:gd name="connsiteY1" fmla="*/ 5868 h 5976"/>
                  <a:gd name="connsiteX2" fmla="*/ 29729 w 29599"/>
                  <a:gd name="connsiteY2" fmla="*/ 5868 h 5976"/>
                  <a:gd name="connsiteX3" fmla="*/ 29729 w 29599"/>
                  <a:gd name="connsiteY3" fmla="*/ -108 h 5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599" h="5976">
                    <a:moveTo>
                      <a:pt x="129" y="-108"/>
                    </a:moveTo>
                    <a:lnTo>
                      <a:pt x="129" y="5868"/>
                    </a:lnTo>
                    <a:lnTo>
                      <a:pt x="29729" y="5868"/>
                    </a:lnTo>
                    <a:lnTo>
                      <a:pt x="29729" y="-108"/>
                    </a:lnTo>
                    <a:close/>
                  </a:path>
                </a:pathLst>
              </a:custGeom>
              <a:solidFill>
                <a:srgbClr val="FFFFFF"/>
              </a:solidFill>
              <a:ln w="317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61" name="フリーフォーム: 図形 9860">
                <a:extLst>
                  <a:ext uri="{FF2B5EF4-FFF2-40B4-BE49-F238E27FC236}">
                    <a16:creationId xmlns:a16="http://schemas.microsoft.com/office/drawing/2014/main" id="{78EAA69E-D3A1-B0A1-4946-79560598DDB5}"/>
                  </a:ext>
                </a:extLst>
              </p:cNvPr>
              <p:cNvSpPr/>
              <p:nvPr/>
            </p:nvSpPr>
            <p:spPr>
              <a:xfrm>
                <a:off x="3142603" y="1348884"/>
                <a:ext cx="29599" cy="5903"/>
              </a:xfrm>
              <a:custGeom>
                <a:avLst/>
                <a:gdLst>
                  <a:gd name="connsiteX0" fmla="*/ 129 w 29599"/>
                  <a:gd name="connsiteY0" fmla="*/ -106 h 5903"/>
                  <a:gd name="connsiteX1" fmla="*/ 129 w 29599"/>
                  <a:gd name="connsiteY1" fmla="*/ 5797 h 5903"/>
                  <a:gd name="connsiteX2" fmla="*/ 29729 w 29599"/>
                  <a:gd name="connsiteY2" fmla="*/ 5797 h 5903"/>
                  <a:gd name="connsiteX3" fmla="*/ 29729 w 29599"/>
                  <a:gd name="connsiteY3" fmla="*/ -106 h 59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599" h="5903">
                    <a:moveTo>
                      <a:pt x="129" y="-106"/>
                    </a:moveTo>
                    <a:lnTo>
                      <a:pt x="129" y="5797"/>
                    </a:lnTo>
                    <a:lnTo>
                      <a:pt x="29729" y="5797"/>
                    </a:lnTo>
                    <a:lnTo>
                      <a:pt x="29729" y="-106"/>
                    </a:lnTo>
                    <a:close/>
                  </a:path>
                </a:pathLst>
              </a:custGeom>
              <a:solidFill>
                <a:srgbClr val="FFFFFF"/>
              </a:solidFill>
              <a:ln w="317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62" name="フリーフォーム: 図形 9861">
                <a:extLst>
                  <a:ext uri="{FF2B5EF4-FFF2-40B4-BE49-F238E27FC236}">
                    <a16:creationId xmlns:a16="http://schemas.microsoft.com/office/drawing/2014/main" id="{F98F1337-8DB3-DFEF-11E5-6E12EA55CF0D}"/>
                  </a:ext>
                </a:extLst>
              </p:cNvPr>
              <p:cNvSpPr/>
              <p:nvPr/>
            </p:nvSpPr>
            <p:spPr>
              <a:xfrm>
                <a:off x="2123802" y="436564"/>
                <a:ext cx="45539" cy="34434"/>
              </a:xfrm>
              <a:custGeom>
                <a:avLst/>
                <a:gdLst>
                  <a:gd name="connsiteX0" fmla="*/ 10414 w 45539"/>
                  <a:gd name="connsiteY0" fmla="*/ -176 h 34434"/>
                  <a:gd name="connsiteX1" fmla="*/ 10414 w 45539"/>
                  <a:gd name="connsiteY1" fmla="*/ -140 h 34434"/>
                  <a:gd name="connsiteX2" fmla="*/ 2654 w 45539"/>
                  <a:gd name="connsiteY2" fmla="*/ 2804 h 34434"/>
                  <a:gd name="connsiteX3" fmla="*/ 52 w 45539"/>
                  <a:gd name="connsiteY3" fmla="*/ 11062 h 34434"/>
                  <a:gd name="connsiteX4" fmla="*/ 2654 w 45539"/>
                  <a:gd name="connsiteY4" fmla="*/ 19321 h 34434"/>
                  <a:gd name="connsiteX5" fmla="*/ 10414 w 45539"/>
                  <a:gd name="connsiteY5" fmla="*/ 22301 h 34434"/>
                  <a:gd name="connsiteX6" fmla="*/ 16702 w 45539"/>
                  <a:gd name="connsiteY6" fmla="*/ 19824 h 34434"/>
                  <a:gd name="connsiteX7" fmla="*/ 10061 w 45539"/>
                  <a:gd name="connsiteY7" fmla="*/ 30990 h 34434"/>
                  <a:gd name="connsiteX8" fmla="*/ 10645 w 45539"/>
                  <a:gd name="connsiteY8" fmla="*/ 33468 h 34434"/>
                  <a:gd name="connsiteX9" fmla="*/ 11695 w 45539"/>
                  <a:gd name="connsiteY9" fmla="*/ 33719 h 34434"/>
                  <a:gd name="connsiteX10" fmla="*/ 16402 w 45539"/>
                  <a:gd name="connsiteY10" fmla="*/ 33719 h 34434"/>
                  <a:gd name="connsiteX11" fmla="*/ 17965 w 45539"/>
                  <a:gd name="connsiteY11" fmla="*/ 32786 h 34434"/>
                  <a:gd name="connsiteX12" fmla="*/ 26281 w 45539"/>
                  <a:gd name="connsiteY12" fmla="*/ 18782 h 34434"/>
                  <a:gd name="connsiteX13" fmla="*/ 24942 w 45539"/>
                  <a:gd name="connsiteY13" fmla="*/ 23055 h 34434"/>
                  <a:gd name="connsiteX14" fmla="*/ 27548 w 45539"/>
                  <a:gd name="connsiteY14" fmla="*/ 31350 h 34434"/>
                  <a:gd name="connsiteX15" fmla="*/ 35304 w 45539"/>
                  <a:gd name="connsiteY15" fmla="*/ 34258 h 34434"/>
                  <a:gd name="connsiteX16" fmla="*/ 42989 w 45539"/>
                  <a:gd name="connsiteY16" fmla="*/ 31350 h 34434"/>
                  <a:gd name="connsiteX17" fmla="*/ 45591 w 45539"/>
                  <a:gd name="connsiteY17" fmla="*/ 22983 h 34434"/>
                  <a:gd name="connsiteX18" fmla="*/ 42989 w 45539"/>
                  <a:gd name="connsiteY18" fmla="*/ 14761 h 34434"/>
                  <a:gd name="connsiteX19" fmla="*/ 35304 w 45539"/>
                  <a:gd name="connsiteY19" fmla="*/ 11852 h 34434"/>
                  <a:gd name="connsiteX20" fmla="*/ 29035 w 45539"/>
                  <a:gd name="connsiteY20" fmla="*/ 14222 h 34434"/>
                  <a:gd name="connsiteX21" fmla="*/ 35583 w 45539"/>
                  <a:gd name="connsiteY21" fmla="*/ 3163 h 34434"/>
                  <a:gd name="connsiteX22" fmla="*/ 34991 w 45539"/>
                  <a:gd name="connsiteY22" fmla="*/ 685 h 34434"/>
                  <a:gd name="connsiteX23" fmla="*/ 34041 w 45539"/>
                  <a:gd name="connsiteY23" fmla="*/ 398 h 34434"/>
                  <a:gd name="connsiteX24" fmla="*/ 29241 w 45539"/>
                  <a:gd name="connsiteY24" fmla="*/ 398 h 34434"/>
                  <a:gd name="connsiteX25" fmla="*/ 27696 w 45539"/>
                  <a:gd name="connsiteY25" fmla="*/ 1332 h 34434"/>
                  <a:gd name="connsiteX26" fmla="*/ 19380 w 45539"/>
                  <a:gd name="connsiteY26" fmla="*/ 15264 h 34434"/>
                  <a:gd name="connsiteX27" fmla="*/ 20719 w 45539"/>
                  <a:gd name="connsiteY27" fmla="*/ 10991 h 34434"/>
                  <a:gd name="connsiteX28" fmla="*/ 18171 w 45539"/>
                  <a:gd name="connsiteY28" fmla="*/ 2804 h 34434"/>
                  <a:gd name="connsiteX29" fmla="*/ 10414 w 45539"/>
                  <a:gd name="connsiteY29" fmla="*/ -176 h 34434"/>
                  <a:gd name="connsiteX30" fmla="*/ 10172 w 45539"/>
                  <a:gd name="connsiteY30" fmla="*/ 7148 h 34434"/>
                  <a:gd name="connsiteX31" fmla="*/ 10414 w 45539"/>
                  <a:gd name="connsiteY31" fmla="*/ 7148 h 34434"/>
                  <a:gd name="connsiteX32" fmla="*/ 11399 w 45539"/>
                  <a:gd name="connsiteY32" fmla="*/ 7543 h 34434"/>
                  <a:gd name="connsiteX33" fmla="*/ 11475 w 45539"/>
                  <a:gd name="connsiteY33" fmla="*/ 7543 h 34434"/>
                  <a:gd name="connsiteX34" fmla="*/ 11977 w 45539"/>
                  <a:gd name="connsiteY34" fmla="*/ 11062 h 34434"/>
                  <a:gd name="connsiteX35" fmla="*/ 11475 w 45539"/>
                  <a:gd name="connsiteY35" fmla="*/ 14581 h 34434"/>
                  <a:gd name="connsiteX36" fmla="*/ 10414 w 45539"/>
                  <a:gd name="connsiteY36" fmla="*/ 15012 h 34434"/>
                  <a:gd name="connsiteX37" fmla="*/ 9371 w 45539"/>
                  <a:gd name="connsiteY37" fmla="*/ 14581 h 34434"/>
                  <a:gd name="connsiteX38" fmla="*/ 8869 w 45539"/>
                  <a:gd name="connsiteY38" fmla="*/ 11062 h 34434"/>
                  <a:gd name="connsiteX39" fmla="*/ 9371 w 45539"/>
                  <a:gd name="connsiteY39" fmla="*/ 7543 h 34434"/>
                  <a:gd name="connsiteX40" fmla="*/ 10172 w 45539"/>
                  <a:gd name="connsiteY40" fmla="*/ 7148 h 34434"/>
                  <a:gd name="connsiteX41" fmla="*/ 34875 w 45539"/>
                  <a:gd name="connsiteY41" fmla="*/ 19141 h 34434"/>
                  <a:gd name="connsiteX42" fmla="*/ 35229 w 45539"/>
                  <a:gd name="connsiteY42" fmla="*/ 19141 h 34434"/>
                  <a:gd name="connsiteX43" fmla="*/ 36290 w 45539"/>
                  <a:gd name="connsiteY43" fmla="*/ 19572 h 34434"/>
                  <a:gd name="connsiteX44" fmla="*/ 36849 w 45539"/>
                  <a:gd name="connsiteY44" fmla="*/ 23055 h 34434"/>
                  <a:gd name="connsiteX45" fmla="*/ 36290 w 45539"/>
                  <a:gd name="connsiteY45" fmla="*/ 26574 h 34434"/>
                  <a:gd name="connsiteX46" fmla="*/ 35229 w 45539"/>
                  <a:gd name="connsiteY46" fmla="*/ 27005 h 34434"/>
                  <a:gd name="connsiteX47" fmla="*/ 34171 w 45539"/>
                  <a:gd name="connsiteY47" fmla="*/ 26574 h 34434"/>
                  <a:gd name="connsiteX48" fmla="*/ 33687 w 45539"/>
                  <a:gd name="connsiteY48" fmla="*/ 23055 h 34434"/>
                  <a:gd name="connsiteX49" fmla="*/ 34171 w 45539"/>
                  <a:gd name="connsiteY49" fmla="*/ 19572 h 34434"/>
                  <a:gd name="connsiteX50" fmla="*/ 34875 w 45539"/>
                  <a:gd name="connsiteY50" fmla="*/ 19141 h 34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45539" h="34434">
                    <a:moveTo>
                      <a:pt x="10414" y="-176"/>
                    </a:moveTo>
                    <a:lnTo>
                      <a:pt x="10414" y="-140"/>
                    </a:lnTo>
                    <a:cubicBezTo>
                      <a:pt x="7223" y="-140"/>
                      <a:pt x="4484" y="793"/>
                      <a:pt x="2654" y="2804"/>
                    </a:cubicBezTo>
                    <a:cubicBezTo>
                      <a:pt x="828" y="4815"/>
                      <a:pt x="52" y="7651"/>
                      <a:pt x="52" y="11062"/>
                    </a:cubicBezTo>
                    <a:cubicBezTo>
                      <a:pt x="52" y="14474"/>
                      <a:pt x="824" y="17310"/>
                      <a:pt x="2654" y="19321"/>
                    </a:cubicBezTo>
                    <a:cubicBezTo>
                      <a:pt x="4484" y="21331"/>
                      <a:pt x="7223" y="22301"/>
                      <a:pt x="10414" y="22301"/>
                    </a:cubicBezTo>
                    <a:cubicBezTo>
                      <a:pt x="12977" y="22301"/>
                      <a:pt x="14962" y="21152"/>
                      <a:pt x="16702" y="19824"/>
                    </a:cubicBezTo>
                    <a:lnTo>
                      <a:pt x="10061" y="30990"/>
                    </a:lnTo>
                    <a:cubicBezTo>
                      <a:pt x="9537" y="31816"/>
                      <a:pt x="9797" y="32929"/>
                      <a:pt x="10645" y="33468"/>
                    </a:cubicBezTo>
                    <a:cubicBezTo>
                      <a:pt x="10963" y="33647"/>
                      <a:pt x="11327" y="33719"/>
                      <a:pt x="11695" y="33719"/>
                    </a:cubicBezTo>
                    <a:lnTo>
                      <a:pt x="16402" y="33719"/>
                    </a:lnTo>
                    <a:cubicBezTo>
                      <a:pt x="17052" y="33719"/>
                      <a:pt x="17647" y="33360"/>
                      <a:pt x="17965" y="32786"/>
                    </a:cubicBezTo>
                    <a:lnTo>
                      <a:pt x="26281" y="18782"/>
                    </a:lnTo>
                    <a:cubicBezTo>
                      <a:pt x="25830" y="20218"/>
                      <a:pt x="24942" y="21296"/>
                      <a:pt x="24942" y="23055"/>
                    </a:cubicBezTo>
                    <a:cubicBezTo>
                      <a:pt x="24942" y="26466"/>
                      <a:pt x="25718" y="29339"/>
                      <a:pt x="27548" y="31350"/>
                    </a:cubicBezTo>
                    <a:cubicBezTo>
                      <a:pt x="29378" y="33360"/>
                      <a:pt x="32118" y="34258"/>
                      <a:pt x="35304" y="34258"/>
                    </a:cubicBezTo>
                    <a:cubicBezTo>
                      <a:pt x="38470" y="34258"/>
                      <a:pt x="41174" y="33360"/>
                      <a:pt x="42989" y="31350"/>
                    </a:cubicBezTo>
                    <a:cubicBezTo>
                      <a:pt x="44801" y="29303"/>
                      <a:pt x="45591" y="26394"/>
                      <a:pt x="45591" y="22983"/>
                    </a:cubicBezTo>
                    <a:cubicBezTo>
                      <a:pt x="45591" y="19572"/>
                      <a:pt x="44805" y="16771"/>
                      <a:pt x="42989" y="14761"/>
                    </a:cubicBezTo>
                    <a:cubicBezTo>
                      <a:pt x="41174" y="12786"/>
                      <a:pt x="38466" y="11852"/>
                      <a:pt x="35304" y="11852"/>
                    </a:cubicBezTo>
                    <a:cubicBezTo>
                      <a:pt x="32724" y="11852"/>
                      <a:pt x="30786" y="12930"/>
                      <a:pt x="29035" y="14222"/>
                    </a:cubicBezTo>
                    <a:lnTo>
                      <a:pt x="35583" y="3163"/>
                    </a:lnTo>
                    <a:cubicBezTo>
                      <a:pt x="36106" y="2301"/>
                      <a:pt x="35842" y="1188"/>
                      <a:pt x="34991" y="685"/>
                    </a:cubicBezTo>
                    <a:cubicBezTo>
                      <a:pt x="34706" y="506"/>
                      <a:pt x="34377" y="398"/>
                      <a:pt x="34041" y="398"/>
                    </a:cubicBezTo>
                    <a:lnTo>
                      <a:pt x="29241" y="398"/>
                    </a:lnTo>
                    <a:cubicBezTo>
                      <a:pt x="28598" y="434"/>
                      <a:pt x="28010" y="757"/>
                      <a:pt x="27696" y="1332"/>
                    </a:cubicBezTo>
                    <a:lnTo>
                      <a:pt x="19380" y="15264"/>
                    </a:lnTo>
                    <a:cubicBezTo>
                      <a:pt x="19831" y="13863"/>
                      <a:pt x="20719" y="12786"/>
                      <a:pt x="20719" y="10991"/>
                    </a:cubicBezTo>
                    <a:cubicBezTo>
                      <a:pt x="20719" y="7615"/>
                      <a:pt x="19986" y="4779"/>
                      <a:pt x="18171" y="2804"/>
                    </a:cubicBezTo>
                    <a:cubicBezTo>
                      <a:pt x="16355" y="793"/>
                      <a:pt x="13576" y="-176"/>
                      <a:pt x="10414" y="-176"/>
                    </a:cubicBezTo>
                    <a:close/>
                    <a:moveTo>
                      <a:pt x="10172" y="7148"/>
                    </a:moveTo>
                    <a:cubicBezTo>
                      <a:pt x="10248" y="7148"/>
                      <a:pt x="10320" y="7148"/>
                      <a:pt x="10414" y="7148"/>
                    </a:cubicBezTo>
                    <a:cubicBezTo>
                      <a:pt x="11161" y="7148"/>
                      <a:pt x="11197" y="7256"/>
                      <a:pt x="11399" y="7543"/>
                    </a:cubicBezTo>
                    <a:cubicBezTo>
                      <a:pt x="11425" y="7543"/>
                      <a:pt x="11450" y="7543"/>
                      <a:pt x="11475" y="7543"/>
                    </a:cubicBezTo>
                    <a:cubicBezTo>
                      <a:pt x="11609" y="7759"/>
                      <a:pt x="11977" y="9052"/>
                      <a:pt x="11977" y="11062"/>
                    </a:cubicBezTo>
                    <a:cubicBezTo>
                      <a:pt x="11977" y="13145"/>
                      <a:pt x="11587" y="14402"/>
                      <a:pt x="11475" y="14581"/>
                    </a:cubicBezTo>
                    <a:cubicBezTo>
                      <a:pt x="11284" y="14869"/>
                      <a:pt x="11176" y="15012"/>
                      <a:pt x="10414" y="15012"/>
                    </a:cubicBezTo>
                    <a:cubicBezTo>
                      <a:pt x="9689" y="15012"/>
                      <a:pt x="9555" y="14832"/>
                      <a:pt x="9371" y="14581"/>
                    </a:cubicBezTo>
                    <a:cubicBezTo>
                      <a:pt x="9281" y="14437"/>
                      <a:pt x="8869" y="13181"/>
                      <a:pt x="8869" y="11062"/>
                    </a:cubicBezTo>
                    <a:cubicBezTo>
                      <a:pt x="8869" y="9052"/>
                      <a:pt x="9256" y="7759"/>
                      <a:pt x="9371" y="7543"/>
                    </a:cubicBezTo>
                    <a:cubicBezTo>
                      <a:pt x="9548" y="7292"/>
                      <a:pt x="9642" y="7185"/>
                      <a:pt x="10172" y="7148"/>
                    </a:cubicBezTo>
                    <a:close/>
                    <a:moveTo>
                      <a:pt x="34875" y="19141"/>
                    </a:moveTo>
                    <a:cubicBezTo>
                      <a:pt x="34976" y="19141"/>
                      <a:pt x="35084" y="19141"/>
                      <a:pt x="35229" y="19141"/>
                    </a:cubicBezTo>
                    <a:cubicBezTo>
                      <a:pt x="35980" y="19141"/>
                      <a:pt x="36088" y="19249"/>
                      <a:pt x="36290" y="19572"/>
                    </a:cubicBezTo>
                    <a:cubicBezTo>
                      <a:pt x="36424" y="19788"/>
                      <a:pt x="36849" y="21044"/>
                      <a:pt x="36849" y="23055"/>
                    </a:cubicBezTo>
                    <a:cubicBezTo>
                      <a:pt x="36849" y="25138"/>
                      <a:pt x="36398" y="26394"/>
                      <a:pt x="36290" y="26574"/>
                    </a:cubicBezTo>
                    <a:cubicBezTo>
                      <a:pt x="36099" y="26861"/>
                      <a:pt x="35990" y="27005"/>
                      <a:pt x="35229" y="27005"/>
                    </a:cubicBezTo>
                    <a:cubicBezTo>
                      <a:pt x="34464" y="27005"/>
                      <a:pt x="34366" y="26861"/>
                      <a:pt x="34171" y="26574"/>
                    </a:cubicBezTo>
                    <a:cubicBezTo>
                      <a:pt x="34070" y="26394"/>
                      <a:pt x="33687" y="25138"/>
                      <a:pt x="33687" y="23055"/>
                    </a:cubicBezTo>
                    <a:cubicBezTo>
                      <a:pt x="33687" y="21008"/>
                      <a:pt x="34063" y="19716"/>
                      <a:pt x="34171" y="19572"/>
                    </a:cubicBezTo>
                    <a:cubicBezTo>
                      <a:pt x="34337" y="19321"/>
                      <a:pt x="34442" y="19177"/>
                      <a:pt x="34875" y="19141"/>
                    </a:cubicBezTo>
                    <a:close/>
                  </a:path>
                </a:pathLst>
              </a:custGeom>
              <a:solidFill>
                <a:srgbClr val="FFFFFF"/>
              </a:solidFill>
              <a:ln w="3175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63" name="フリーフォーム: 図形 9862">
                <a:extLst>
                  <a:ext uri="{FF2B5EF4-FFF2-40B4-BE49-F238E27FC236}">
                    <a16:creationId xmlns:a16="http://schemas.microsoft.com/office/drawing/2014/main" id="{F40C6EE0-0E55-5CD0-198F-8A017A196C87}"/>
                  </a:ext>
                </a:extLst>
              </p:cNvPr>
              <p:cNvSpPr/>
              <p:nvPr/>
            </p:nvSpPr>
            <p:spPr>
              <a:xfrm>
                <a:off x="3513374" y="651599"/>
                <a:ext cx="18396" cy="20159"/>
              </a:xfrm>
              <a:custGeom>
                <a:avLst/>
                <a:gdLst>
                  <a:gd name="connsiteX0" fmla="*/ 4658 w 18396"/>
                  <a:gd name="connsiteY0" fmla="*/ -160 h 20159"/>
                  <a:gd name="connsiteX1" fmla="*/ 158 w 18396"/>
                  <a:gd name="connsiteY1" fmla="*/ 3692 h 20159"/>
                  <a:gd name="connsiteX2" fmla="*/ 2030 w 18396"/>
                  <a:gd name="connsiteY2" fmla="*/ 5924 h 20159"/>
                  <a:gd name="connsiteX3" fmla="*/ 12182 w 18396"/>
                  <a:gd name="connsiteY3" fmla="*/ 17768 h 20159"/>
                  <a:gd name="connsiteX4" fmla="*/ 14054 w 18396"/>
                  <a:gd name="connsiteY4" fmla="*/ 20000 h 20159"/>
                  <a:gd name="connsiteX5" fmla="*/ 18554 w 18396"/>
                  <a:gd name="connsiteY5" fmla="*/ 16148 h 20159"/>
                  <a:gd name="connsiteX6" fmla="*/ 16682 w 18396"/>
                  <a:gd name="connsiteY6" fmla="*/ 13880 h 20159"/>
                  <a:gd name="connsiteX7" fmla="*/ 6530 w 18396"/>
                  <a:gd name="connsiteY7" fmla="*/ 2072 h 20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96" h="20159">
                    <a:moveTo>
                      <a:pt x="4658" y="-160"/>
                    </a:moveTo>
                    <a:lnTo>
                      <a:pt x="158" y="3692"/>
                    </a:lnTo>
                    <a:lnTo>
                      <a:pt x="2030" y="5924"/>
                    </a:lnTo>
                    <a:lnTo>
                      <a:pt x="12182" y="17768"/>
                    </a:lnTo>
                    <a:lnTo>
                      <a:pt x="14054" y="20000"/>
                    </a:lnTo>
                    <a:lnTo>
                      <a:pt x="18554" y="16148"/>
                    </a:lnTo>
                    <a:lnTo>
                      <a:pt x="16682" y="13880"/>
                    </a:lnTo>
                    <a:lnTo>
                      <a:pt x="6530" y="2072"/>
                    </a:lnTo>
                    <a:close/>
                  </a:path>
                </a:pathLst>
              </a:custGeom>
              <a:solidFill>
                <a:srgbClr val="FFFFFF"/>
              </a:solidFill>
              <a:ln w="317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9864" name="グラフィックス 2">
                <a:extLst>
                  <a:ext uri="{FF2B5EF4-FFF2-40B4-BE49-F238E27FC236}">
                    <a16:creationId xmlns:a16="http://schemas.microsoft.com/office/drawing/2014/main" id="{2093FA30-2583-3DB6-583C-2F420D399B7F}"/>
                  </a:ext>
                </a:extLst>
              </p:cNvPr>
              <p:cNvGrpSpPr/>
              <p:nvPr/>
            </p:nvGrpSpPr>
            <p:grpSpPr>
              <a:xfrm>
                <a:off x="3568516" y="728362"/>
                <a:ext cx="22103" cy="21672"/>
                <a:chOff x="3568516" y="728362"/>
                <a:chExt cx="22103" cy="21672"/>
              </a:xfrm>
              <a:solidFill>
                <a:srgbClr val="FFFFFF"/>
              </a:solidFill>
            </p:grpSpPr>
            <p:sp>
              <p:nvSpPr>
                <p:cNvPr id="9865" name="フリーフォーム: 図形 9864">
                  <a:extLst>
                    <a:ext uri="{FF2B5EF4-FFF2-40B4-BE49-F238E27FC236}">
                      <a16:creationId xmlns:a16="http://schemas.microsoft.com/office/drawing/2014/main" id="{106D1B0E-AEF1-9DCE-A192-3017CDF94B22}"/>
                    </a:ext>
                  </a:extLst>
                </p:cNvPr>
                <p:cNvSpPr/>
                <p:nvPr/>
              </p:nvSpPr>
              <p:spPr>
                <a:xfrm>
                  <a:off x="3568516" y="735094"/>
                  <a:ext cx="14976" cy="14940"/>
                </a:xfrm>
                <a:custGeom>
                  <a:avLst/>
                  <a:gdLst>
                    <a:gd name="connsiteX0" fmla="*/ 4409 w 14976"/>
                    <a:gd name="connsiteY0" fmla="*/ -153 h 14940"/>
                    <a:gd name="connsiteX1" fmla="*/ 161 w 14976"/>
                    <a:gd name="connsiteY1" fmla="*/ 4022 h 14940"/>
                    <a:gd name="connsiteX2" fmla="*/ 2285 w 14976"/>
                    <a:gd name="connsiteY2" fmla="*/ 6110 h 14940"/>
                    <a:gd name="connsiteX3" fmla="*/ 8837 w 14976"/>
                    <a:gd name="connsiteY3" fmla="*/ 12663 h 14940"/>
                    <a:gd name="connsiteX4" fmla="*/ 10925 w 14976"/>
                    <a:gd name="connsiteY4" fmla="*/ 14787 h 14940"/>
                    <a:gd name="connsiteX5" fmla="*/ 15137 w 14976"/>
                    <a:gd name="connsiteY5" fmla="*/ 10538 h 14940"/>
                    <a:gd name="connsiteX6" fmla="*/ 13049 w 14976"/>
                    <a:gd name="connsiteY6" fmla="*/ 8451 h 14940"/>
                    <a:gd name="connsiteX7" fmla="*/ 6498 w 14976"/>
                    <a:gd name="connsiteY7" fmla="*/ 1899 h 14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4976" h="14940">
                      <a:moveTo>
                        <a:pt x="4409" y="-153"/>
                      </a:moveTo>
                      <a:lnTo>
                        <a:pt x="161" y="4022"/>
                      </a:lnTo>
                      <a:lnTo>
                        <a:pt x="2285" y="6110"/>
                      </a:lnTo>
                      <a:lnTo>
                        <a:pt x="8837" y="12663"/>
                      </a:lnTo>
                      <a:lnTo>
                        <a:pt x="10925" y="14787"/>
                      </a:lnTo>
                      <a:lnTo>
                        <a:pt x="15137" y="10538"/>
                      </a:lnTo>
                      <a:lnTo>
                        <a:pt x="13049" y="8451"/>
                      </a:lnTo>
                      <a:lnTo>
                        <a:pt x="6498" y="189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 cap="sq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9866" name="フリーフォーム: 図形 9865">
                  <a:extLst>
                    <a:ext uri="{FF2B5EF4-FFF2-40B4-BE49-F238E27FC236}">
                      <a16:creationId xmlns:a16="http://schemas.microsoft.com/office/drawing/2014/main" id="{AD41D3BD-1ABF-5F46-CE90-05B58E95286B}"/>
                    </a:ext>
                  </a:extLst>
                </p:cNvPr>
                <p:cNvSpPr/>
                <p:nvPr/>
              </p:nvSpPr>
              <p:spPr>
                <a:xfrm>
                  <a:off x="3574852" y="728362"/>
                  <a:ext cx="15767" cy="15768"/>
                </a:xfrm>
                <a:custGeom>
                  <a:avLst/>
                  <a:gdLst>
                    <a:gd name="connsiteX0" fmla="*/ 4374 w 15767"/>
                    <a:gd name="connsiteY0" fmla="*/ -154 h 15768"/>
                    <a:gd name="connsiteX1" fmla="*/ 162 w 15767"/>
                    <a:gd name="connsiteY1" fmla="*/ 3986 h 15768"/>
                    <a:gd name="connsiteX2" fmla="*/ 2286 w 15767"/>
                    <a:gd name="connsiteY2" fmla="*/ 6110 h 15768"/>
                    <a:gd name="connsiteX3" fmla="*/ 9666 w 15767"/>
                    <a:gd name="connsiteY3" fmla="*/ 13490 h 15768"/>
                    <a:gd name="connsiteX4" fmla="*/ 11754 w 15767"/>
                    <a:gd name="connsiteY4" fmla="*/ 15614 h 15768"/>
                    <a:gd name="connsiteX5" fmla="*/ 15930 w 15767"/>
                    <a:gd name="connsiteY5" fmla="*/ 11366 h 15768"/>
                    <a:gd name="connsiteX6" fmla="*/ 13806 w 15767"/>
                    <a:gd name="connsiteY6" fmla="*/ 9278 h 15768"/>
                    <a:gd name="connsiteX7" fmla="*/ 6498 w 15767"/>
                    <a:gd name="connsiteY7" fmla="*/ 1970 h 157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5767" h="15768">
                      <a:moveTo>
                        <a:pt x="4374" y="-154"/>
                      </a:moveTo>
                      <a:lnTo>
                        <a:pt x="162" y="3986"/>
                      </a:lnTo>
                      <a:lnTo>
                        <a:pt x="2286" y="6110"/>
                      </a:lnTo>
                      <a:lnTo>
                        <a:pt x="9666" y="13490"/>
                      </a:lnTo>
                      <a:lnTo>
                        <a:pt x="11754" y="15614"/>
                      </a:lnTo>
                      <a:lnTo>
                        <a:pt x="15930" y="11366"/>
                      </a:lnTo>
                      <a:lnTo>
                        <a:pt x="13806" y="9278"/>
                      </a:lnTo>
                      <a:lnTo>
                        <a:pt x="6498" y="197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 cap="sq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9867" name="フリーフォーム: 図形 9866">
                <a:extLst>
                  <a:ext uri="{FF2B5EF4-FFF2-40B4-BE49-F238E27FC236}">
                    <a16:creationId xmlns:a16="http://schemas.microsoft.com/office/drawing/2014/main" id="{CC037941-F129-818C-5A88-580447A09BF7}"/>
                  </a:ext>
                </a:extLst>
              </p:cNvPr>
              <p:cNvSpPr/>
              <p:nvPr/>
            </p:nvSpPr>
            <p:spPr>
              <a:xfrm>
                <a:off x="3302234" y="1327967"/>
                <a:ext cx="78263" cy="35244"/>
              </a:xfrm>
              <a:custGeom>
                <a:avLst/>
                <a:gdLst>
                  <a:gd name="connsiteX0" fmla="*/ 27863 w 78263"/>
                  <a:gd name="connsiteY0" fmla="*/ 32257 h 35244"/>
                  <a:gd name="connsiteX1" fmla="*/ 21240 w 78263"/>
                  <a:gd name="connsiteY1" fmla="*/ 34669 h 35244"/>
                  <a:gd name="connsiteX2" fmla="*/ 16488 w 78263"/>
                  <a:gd name="connsiteY2" fmla="*/ 35137 h 35244"/>
                  <a:gd name="connsiteX3" fmla="*/ 4500 w 78263"/>
                  <a:gd name="connsiteY3" fmla="*/ 30637 h 35244"/>
                  <a:gd name="connsiteX4" fmla="*/ 144 w 78263"/>
                  <a:gd name="connsiteY4" fmla="*/ 18001 h 35244"/>
                  <a:gd name="connsiteX5" fmla="*/ 4572 w 78263"/>
                  <a:gd name="connsiteY5" fmla="*/ 5401 h 35244"/>
                  <a:gd name="connsiteX6" fmla="*/ 16524 w 78263"/>
                  <a:gd name="connsiteY6" fmla="*/ 721 h 35244"/>
                  <a:gd name="connsiteX7" fmla="*/ 27863 w 78263"/>
                  <a:gd name="connsiteY7" fmla="*/ 3529 h 35244"/>
                  <a:gd name="connsiteX8" fmla="*/ 27863 w 78263"/>
                  <a:gd name="connsiteY8" fmla="*/ 10333 h 35244"/>
                  <a:gd name="connsiteX9" fmla="*/ 27108 w 78263"/>
                  <a:gd name="connsiteY9" fmla="*/ 10333 h 35244"/>
                  <a:gd name="connsiteX10" fmla="*/ 17315 w 78263"/>
                  <a:gd name="connsiteY10" fmla="*/ 5905 h 35244"/>
                  <a:gd name="connsiteX11" fmla="*/ 10331 w 78263"/>
                  <a:gd name="connsiteY11" fmla="*/ 9073 h 35244"/>
                  <a:gd name="connsiteX12" fmla="*/ 7776 w 78263"/>
                  <a:gd name="connsiteY12" fmla="*/ 18001 h 35244"/>
                  <a:gd name="connsiteX13" fmla="*/ 10367 w 78263"/>
                  <a:gd name="connsiteY13" fmla="*/ 26857 h 35244"/>
                  <a:gd name="connsiteX14" fmla="*/ 17387 w 78263"/>
                  <a:gd name="connsiteY14" fmla="*/ 29953 h 35244"/>
                  <a:gd name="connsiteX15" fmla="*/ 21851 w 78263"/>
                  <a:gd name="connsiteY15" fmla="*/ 29161 h 35244"/>
                  <a:gd name="connsiteX16" fmla="*/ 27180 w 78263"/>
                  <a:gd name="connsiteY16" fmla="*/ 25597 h 35244"/>
                  <a:gd name="connsiteX17" fmla="*/ 27899 w 78263"/>
                  <a:gd name="connsiteY17" fmla="*/ 25597 h 35244"/>
                  <a:gd name="connsiteX18" fmla="*/ 47340 w 78263"/>
                  <a:gd name="connsiteY18" fmla="*/ 34345 h 35244"/>
                  <a:gd name="connsiteX19" fmla="*/ 41544 w 78263"/>
                  <a:gd name="connsiteY19" fmla="*/ 34993 h 35244"/>
                  <a:gd name="connsiteX20" fmla="*/ 34883 w 78263"/>
                  <a:gd name="connsiteY20" fmla="*/ 33049 h 35244"/>
                  <a:gd name="connsiteX21" fmla="*/ 32760 w 78263"/>
                  <a:gd name="connsiteY21" fmla="*/ 26749 h 35244"/>
                  <a:gd name="connsiteX22" fmla="*/ 32760 w 78263"/>
                  <a:gd name="connsiteY22" fmla="*/ 13501 h 35244"/>
                  <a:gd name="connsiteX23" fmla="*/ 29411 w 78263"/>
                  <a:gd name="connsiteY23" fmla="*/ 13501 h 35244"/>
                  <a:gd name="connsiteX24" fmla="*/ 29411 w 78263"/>
                  <a:gd name="connsiteY24" fmla="*/ 9037 h 35244"/>
                  <a:gd name="connsiteX25" fmla="*/ 32796 w 78263"/>
                  <a:gd name="connsiteY25" fmla="*/ 9037 h 35244"/>
                  <a:gd name="connsiteX26" fmla="*/ 32796 w 78263"/>
                  <a:gd name="connsiteY26" fmla="*/ 1909 h 35244"/>
                  <a:gd name="connsiteX27" fmla="*/ 39528 w 78263"/>
                  <a:gd name="connsiteY27" fmla="*/ 1909 h 35244"/>
                  <a:gd name="connsiteX28" fmla="*/ 39528 w 78263"/>
                  <a:gd name="connsiteY28" fmla="*/ 9037 h 35244"/>
                  <a:gd name="connsiteX29" fmla="*/ 47340 w 78263"/>
                  <a:gd name="connsiteY29" fmla="*/ 9037 h 35244"/>
                  <a:gd name="connsiteX30" fmla="*/ 47340 w 78263"/>
                  <a:gd name="connsiteY30" fmla="*/ 13501 h 35244"/>
                  <a:gd name="connsiteX31" fmla="*/ 39528 w 78263"/>
                  <a:gd name="connsiteY31" fmla="*/ 13501 h 35244"/>
                  <a:gd name="connsiteX32" fmla="*/ 39528 w 78263"/>
                  <a:gd name="connsiteY32" fmla="*/ 23977 h 35244"/>
                  <a:gd name="connsiteX33" fmla="*/ 40536 w 78263"/>
                  <a:gd name="connsiteY33" fmla="*/ 29269 h 35244"/>
                  <a:gd name="connsiteX34" fmla="*/ 44028 w 78263"/>
                  <a:gd name="connsiteY34" fmla="*/ 30493 h 35244"/>
                  <a:gd name="connsiteX35" fmla="*/ 47124 w 78263"/>
                  <a:gd name="connsiteY35" fmla="*/ 29737 h 35244"/>
                  <a:gd name="connsiteX36" fmla="*/ 47304 w 78263"/>
                  <a:gd name="connsiteY36" fmla="*/ 29737 h 35244"/>
                  <a:gd name="connsiteX37" fmla="*/ 68220 w 78263"/>
                  <a:gd name="connsiteY37" fmla="*/ 15913 h 35244"/>
                  <a:gd name="connsiteX38" fmla="*/ 68004 w 78263"/>
                  <a:gd name="connsiteY38" fmla="*/ 15913 h 35244"/>
                  <a:gd name="connsiteX39" fmla="*/ 64332 w 78263"/>
                  <a:gd name="connsiteY39" fmla="*/ 15553 h 35244"/>
                  <a:gd name="connsiteX40" fmla="*/ 57744 w 78263"/>
                  <a:gd name="connsiteY40" fmla="*/ 16705 h 35244"/>
                  <a:gd name="connsiteX41" fmla="*/ 57744 w 78263"/>
                  <a:gd name="connsiteY41" fmla="*/ 34489 h 35244"/>
                  <a:gd name="connsiteX42" fmla="*/ 51012 w 78263"/>
                  <a:gd name="connsiteY42" fmla="*/ 34489 h 35244"/>
                  <a:gd name="connsiteX43" fmla="*/ 51012 w 78263"/>
                  <a:gd name="connsiteY43" fmla="*/ 9037 h 35244"/>
                  <a:gd name="connsiteX44" fmla="*/ 57744 w 78263"/>
                  <a:gd name="connsiteY44" fmla="*/ 9037 h 35244"/>
                  <a:gd name="connsiteX45" fmla="*/ 57744 w 78263"/>
                  <a:gd name="connsiteY45" fmla="*/ 13645 h 35244"/>
                  <a:gd name="connsiteX46" fmla="*/ 62856 w 78263"/>
                  <a:gd name="connsiteY46" fmla="*/ 9901 h 35244"/>
                  <a:gd name="connsiteX47" fmla="*/ 66780 w 78263"/>
                  <a:gd name="connsiteY47" fmla="*/ 8929 h 35244"/>
                  <a:gd name="connsiteX48" fmla="*/ 68220 w 78263"/>
                  <a:gd name="connsiteY48" fmla="*/ 8965 h 35244"/>
                  <a:gd name="connsiteX49" fmla="*/ 78407 w 78263"/>
                  <a:gd name="connsiteY49" fmla="*/ 34489 h 35244"/>
                  <a:gd name="connsiteX50" fmla="*/ 71676 w 78263"/>
                  <a:gd name="connsiteY50" fmla="*/ 34489 h 35244"/>
                  <a:gd name="connsiteX51" fmla="*/ 71676 w 78263"/>
                  <a:gd name="connsiteY51" fmla="*/ -107 h 35244"/>
                  <a:gd name="connsiteX52" fmla="*/ 78407 w 78263"/>
                  <a:gd name="connsiteY52" fmla="*/ -107 h 35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78263" h="35244">
                    <a:moveTo>
                      <a:pt x="27863" y="32257"/>
                    </a:moveTo>
                    <a:cubicBezTo>
                      <a:pt x="25092" y="33553"/>
                      <a:pt x="22895" y="34345"/>
                      <a:pt x="21240" y="34669"/>
                    </a:cubicBezTo>
                    <a:cubicBezTo>
                      <a:pt x="19584" y="34993"/>
                      <a:pt x="18000" y="35137"/>
                      <a:pt x="16488" y="35137"/>
                    </a:cubicBezTo>
                    <a:cubicBezTo>
                      <a:pt x="11411" y="35137"/>
                      <a:pt x="7415" y="33661"/>
                      <a:pt x="4500" y="30637"/>
                    </a:cubicBezTo>
                    <a:cubicBezTo>
                      <a:pt x="1584" y="27613"/>
                      <a:pt x="144" y="23401"/>
                      <a:pt x="144" y="18001"/>
                    </a:cubicBezTo>
                    <a:cubicBezTo>
                      <a:pt x="144" y="12673"/>
                      <a:pt x="1620" y="8497"/>
                      <a:pt x="4572" y="5401"/>
                    </a:cubicBezTo>
                    <a:cubicBezTo>
                      <a:pt x="7524" y="2269"/>
                      <a:pt x="11520" y="721"/>
                      <a:pt x="16524" y="721"/>
                    </a:cubicBezTo>
                    <a:cubicBezTo>
                      <a:pt x="20411" y="721"/>
                      <a:pt x="24192" y="1657"/>
                      <a:pt x="27863" y="3529"/>
                    </a:cubicBezTo>
                    <a:lnTo>
                      <a:pt x="27863" y="10333"/>
                    </a:lnTo>
                    <a:lnTo>
                      <a:pt x="27108" y="10333"/>
                    </a:lnTo>
                    <a:cubicBezTo>
                      <a:pt x="23652" y="7381"/>
                      <a:pt x="20411" y="5905"/>
                      <a:pt x="17315" y="5905"/>
                    </a:cubicBezTo>
                    <a:cubicBezTo>
                      <a:pt x="14399" y="5905"/>
                      <a:pt x="12060" y="6985"/>
                      <a:pt x="10331" y="9073"/>
                    </a:cubicBezTo>
                    <a:cubicBezTo>
                      <a:pt x="8640" y="11161"/>
                      <a:pt x="7776" y="14149"/>
                      <a:pt x="7776" y="18001"/>
                    </a:cubicBezTo>
                    <a:cubicBezTo>
                      <a:pt x="7776" y="21817"/>
                      <a:pt x="8640" y="24769"/>
                      <a:pt x="10367" y="26857"/>
                    </a:cubicBezTo>
                    <a:cubicBezTo>
                      <a:pt x="12132" y="28945"/>
                      <a:pt x="14472" y="29953"/>
                      <a:pt x="17387" y="29953"/>
                    </a:cubicBezTo>
                    <a:cubicBezTo>
                      <a:pt x="18899" y="29953"/>
                      <a:pt x="20375" y="29701"/>
                      <a:pt x="21851" y="29161"/>
                    </a:cubicBezTo>
                    <a:cubicBezTo>
                      <a:pt x="23292" y="28621"/>
                      <a:pt x="25056" y="27433"/>
                      <a:pt x="27180" y="25597"/>
                    </a:cubicBezTo>
                    <a:lnTo>
                      <a:pt x="27899" y="25597"/>
                    </a:lnTo>
                    <a:close/>
                    <a:moveTo>
                      <a:pt x="47340" y="34345"/>
                    </a:moveTo>
                    <a:cubicBezTo>
                      <a:pt x="45504" y="34777"/>
                      <a:pt x="43596" y="34993"/>
                      <a:pt x="41544" y="34993"/>
                    </a:cubicBezTo>
                    <a:cubicBezTo>
                      <a:pt x="38520" y="34993"/>
                      <a:pt x="36288" y="34345"/>
                      <a:pt x="34883" y="33049"/>
                    </a:cubicBezTo>
                    <a:cubicBezTo>
                      <a:pt x="33480" y="31753"/>
                      <a:pt x="32760" y="29665"/>
                      <a:pt x="32760" y="26749"/>
                    </a:cubicBezTo>
                    <a:lnTo>
                      <a:pt x="32760" y="13501"/>
                    </a:lnTo>
                    <a:lnTo>
                      <a:pt x="29411" y="13501"/>
                    </a:lnTo>
                    <a:lnTo>
                      <a:pt x="29411" y="9037"/>
                    </a:lnTo>
                    <a:lnTo>
                      <a:pt x="32796" y="9037"/>
                    </a:lnTo>
                    <a:lnTo>
                      <a:pt x="32796" y="1909"/>
                    </a:lnTo>
                    <a:lnTo>
                      <a:pt x="39528" y="1909"/>
                    </a:lnTo>
                    <a:lnTo>
                      <a:pt x="39528" y="9037"/>
                    </a:lnTo>
                    <a:lnTo>
                      <a:pt x="47340" y="9037"/>
                    </a:lnTo>
                    <a:lnTo>
                      <a:pt x="47340" y="13501"/>
                    </a:lnTo>
                    <a:lnTo>
                      <a:pt x="39528" y="13501"/>
                    </a:lnTo>
                    <a:lnTo>
                      <a:pt x="39528" y="23977"/>
                    </a:lnTo>
                    <a:cubicBezTo>
                      <a:pt x="39528" y="26677"/>
                      <a:pt x="39887" y="28441"/>
                      <a:pt x="40536" y="29269"/>
                    </a:cubicBezTo>
                    <a:cubicBezTo>
                      <a:pt x="41256" y="30097"/>
                      <a:pt x="42407" y="30493"/>
                      <a:pt x="44028" y="30493"/>
                    </a:cubicBezTo>
                    <a:cubicBezTo>
                      <a:pt x="45072" y="30493"/>
                      <a:pt x="46116" y="30241"/>
                      <a:pt x="47124" y="29737"/>
                    </a:cubicBezTo>
                    <a:lnTo>
                      <a:pt x="47304" y="29737"/>
                    </a:lnTo>
                    <a:close/>
                    <a:moveTo>
                      <a:pt x="68220" y="15913"/>
                    </a:moveTo>
                    <a:lnTo>
                      <a:pt x="68004" y="15913"/>
                    </a:lnTo>
                    <a:cubicBezTo>
                      <a:pt x="67068" y="15661"/>
                      <a:pt x="65879" y="15553"/>
                      <a:pt x="64332" y="15553"/>
                    </a:cubicBezTo>
                    <a:cubicBezTo>
                      <a:pt x="61956" y="15553"/>
                      <a:pt x="59760" y="15949"/>
                      <a:pt x="57744" y="16705"/>
                    </a:cubicBezTo>
                    <a:lnTo>
                      <a:pt x="57744" y="34489"/>
                    </a:lnTo>
                    <a:lnTo>
                      <a:pt x="51012" y="34489"/>
                    </a:lnTo>
                    <a:lnTo>
                      <a:pt x="51012" y="9037"/>
                    </a:lnTo>
                    <a:lnTo>
                      <a:pt x="57744" y="9037"/>
                    </a:lnTo>
                    <a:lnTo>
                      <a:pt x="57744" y="13645"/>
                    </a:lnTo>
                    <a:cubicBezTo>
                      <a:pt x="59832" y="11773"/>
                      <a:pt x="61524" y="10549"/>
                      <a:pt x="62856" y="9901"/>
                    </a:cubicBezTo>
                    <a:cubicBezTo>
                      <a:pt x="64188" y="9253"/>
                      <a:pt x="65484" y="8929"/>
                      <a:pt x="66780" y="8929"/>
                    </a:cubicBezTo>
                    <a:cubicBezTo>
                      <a:pt x="67104" y="8929"/>
                      <a:pt x="67608" y="8965"/>
                      <a:pt x="68220" y="8965"/>
                    </a:cubicBezTo>
                    <a:close/>
                    <a:moveTo>
                      <a:pt x="78407" y="34489"/>
                    </a:moveTo>
                    <a:lnTo>
                      <a:pt x="71676" y="34489"/>
                    </a:lnTo>
                    <a:lnTo>
                      <a:pt x="71676" y="-107"/>
                    </a:lnTo>
                    <a:lnTo>
                      <a:pt x="78407" y="-107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68" name="フリーフォーム: 図形 9867">
                <a:extLst>
                  <a:ext uri="{FF2B5EF4-FFF2-40B4-BE49-F238E27FC236}">
                    <a16:creationId xmlns:a16="http://schemas.microsoft.com/office/drawing/2014/main" id="{98157073-8FFE-3CBC-58BA-D20F587C392A}"/>
                  </a:ext>
                </a:extLst>
              </p:cNvPr>
              <p:cNvSpPr/>
              <p:nvPr/>
            </p:nvSpPr>
            <p:spPr>
              <a:xfrm rot="10800000">
                <a:off x="3680630" y="716039"/>
                <a:ext cx="13896" cy="43595"/>
              </a:xfrm>
              <a:custGeom>
                <a:avLst/>
                <a:gdLst>
                  <a:gd name="connsiteX0" fmla="*/ 14289 w 13896"/>
                  <a:gd name="connsiteY0" fmla="*/ 43849 h 43595"/>
                  <a:gd name="connsiteX1" fmla="*/ 393 w 13896"/>
                  <a:gd name="connsiteY1" fmla="*/ 43849 h 43595"/>
                  <a:gd name="connsiteX2" fmla="*/ 393 w 13896"/>
                  <a:gd name="connsiteY2" fmla="*/ 39312 h 43595"/>
                  <a:gd name="connsiteX3" fmla="*/ 8241 w 13896"/>
                  <a:gd name="connsiteY3" fmla="*/ 39312 h 43595"/>
                  <a:gd name="connsiteX4" fmla="*/ 8241 w 13896"/>
                  <a:gd name="connsiteY4" fmla="*/ 4788 h 43595"/>
                  <a:gd name="connsiteX5" fmla="*/ 393 w 13896"/>
                  <a:gd name="connsiteY5" fmla="*/ 4788 h 43595"/>
                  <a:gd name="connsiteX6" fmla="*/ 393 w 13896"/>
                  <a:gd name="connsiteY6" fmla="*/ 253 h 43595"/>
                  <a:gd name="connsiteX7" fmla="*/ 14289 w 13896"/>
                  <a:gd name="connsiteY7" fmla="*/ 253 h 43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896" h="43595">
                    <a:moveTo>
                      <a:pt x="14289" y="43849"/>
                    </a:moveTo>
                    <a:lnTo>
                      <a:pt x="393" y="43849"/>
                    </a:lnTo>
                    <a:lnTo>
                      <a:pt x="393" y="39312"/>
                    </a:lnTo>
                    <a:lnTo>
                      <a:pt x="8241" y="39312"/>
                    </a:lnTo>
                    <a:lnTo>
                      <a:pt x="8241" y="4788"/>
                    </a:lnTo>
                    <a:lnTo>
                      <a:pt x="393" y="4788"/>
                    </a:lnTo>
                    <a:lnTo>
                      <a:pt x="393" y="253"/>
                    </a:lnTo>
                    <a:lnTo>
                      <a:pt x="14289" y="253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69" name="フリーフォーム: 図形 9868">
                <a:extLst>
                  <a:ext uri="{FF2B5EF4-FFF2-40B4-BE49-F238E27FC236}">
                    <a16:creationId xmlns:a16="http://schemas.microsoft.com/office/drawing/2014/main" id="{293F79DD-AD40-9A92-A24C-BBD52F0F9A68}"/>
                  </a:ext>
                </a:extLst>
              </p:cNvPr>
              <p:cNvSpPr/>
              <p:nvPr/>
            </p:nvSpPr>
            <p:spPr>
              <a:xfrm rot="10800000">
                <a:off x="3733949" y="643415"/>
                <a:ext cx="22228" cy="42249"/>
              </a:xfrm>
              <a:custGeom>
                <a:avLst/>
                <a:gdLst>
                  <a:gd name="connsiteX0" fmla="*/ 22617 w 22228"/>
                  <a:gd name="connsiteY0" fmla="*/ 42515 h 42249"/>
                  <a:gd name="connsiteX1" fmla="*/ 389 w 22228"/>
                  <a:gd name="connsiteY1" fmla="*/ 42515 h 42249"/>
                  <a:gd name="connsiteX2" fmla="*/ 389 w 22228"/>
                  <a:gd name="connsiteY2" fmla="*/ 37541 h 42249"/>
                  <a:gd name="connsiteX3" fmla="*/ 15034 w 22228"/>
                  <a:gd name="connsiteY3" fmla="*/ 37541 h 42249"/>
                  <a:gd name="connsiteX4" fmla="*/ 15034 w 22228"/>
                  <a:gd name="connsiteY4" fmla="*/ 266 h 42249"/>
                  <a:gd name="connsiteX5" fmla="*/ 22617 w 22228"/>
                  <a:gd name="connsiteY5" fmla="*/ 266 h 422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28" h="42249">
                    <a:moveTo>
                      <a:pt x="22617" y="42515"/>
                    </a:moveTo>
                    <a:lnTo>
                      <a:pt x="389" y="42515"/>
                    </a:lnTo>
                    <a:lnTo>
                      <a:pt x="389" y="37541"/>
                    </a:lnTo>
                    <a:lnTo>
                      <a:pt x="15034" y="37541"/>
                    </a:lnTo>
                    <a:lnTo>
                      <a:pt x="15034" y="266"/>
                    </a:lnTo>
                    <a:lnTo>
                      <a:pt x="22617" y="266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70" name="フリーフォーム: 図形 9869">
                <a:extLst>
                  <a:ext uri="{FF2B5EF4-FFF2-40B4-BE49-F238E27FC236}">
                    <a16:creationId xmlns:a16="http://schemas.microsoft.com/office/drawing/2014/main" id="{3B672119-F47A-CE34-A2B0-391A07AAD5B6}"/>
                  </a:ext>
                </a:extLst>
              </p:cNvPr>
              <p:cNvSpPr/>
              <p:nvPr/>
            </p:nvSpPr>
            <p:spPr>
              <a:xfrm>
                <a:off x="1068656" y="1104983"/>
                <a:ext cx="107553" cy="36755"/>
              </a:xfrm>
              <a:custGeom>
                <a:avLst/>
                <a:gdLst>
                  <a:gd name="connsiteX0" fmla="*/ -28 w 107553"/>
                  <a:gd name="connsiteY0" fmla="*/ 33968 h 36755"/>
                  <a:gd name="connsiteX1" fmla="*/ -28 w 107553"/>
                  <a:gd name="connsiteY1" fmla="*/ 26696 h 36755"/>
                  <a:gd name="connsiteX2" fmla="*/ 746 w 107553"/>
                  <a:gd name="connsiteY2" fmla="*/ 26696 h 36755"/>
                  <a:gd name="connsiteX3" fmla="*/ 6607 w 107553"/>
                  <a:gd name="connsiteY3" fmla="*/ 30008 h 36755"/>
                  <a:gd name="connsiteX4" fmla="*/ 12990 w 107553"/>
                  <a:gd name="connsiteY4" fmla="*/ 31232 h 36755"/>
                  <a:gd name="connsiteX5" fmla="*/ 18098 w 107553"/>
                  <a:gd name="connsiteY5" fmla="*/ 30116 h 36755"/>
                  <a:gd name="connsiteX6" fmla="*/ 20035 w 107553"/>
                  <a:gd name="connsiteY6" fmla="*/ 26948 h 36755"/>
                  <a:gd name="connsiteX7" fmla="*/ 19099 w 107553"/>
                  <a:gd name="connsiteY7" fmla="*/ 24428 h 36755"/>
                  <a:gd name="connsiteX8" fmla="*/ 15611 w 107553"/>
                  <a:gd name="connsiteY8" fmla="*/ 22880 h 36755"/>
                  <a:gd name="connsiteX9" fmla="*/ 9296 w 107553"/>
                  <a:gd name="connsiteY9" fmla="*/ 21512 h 36755"/>
                  <a:gd name="connsiteX10" fmla="*/ 2503 w 107553"/>
                  <a:gd name="connsiteY10" fmla="*/ 18020 h 36755"/>
                  <a:gd name="connsiteX11" fmla="*/ 177 w 107553"/>
                  <a:gd name="connsiteY11" fmla="*/ 11576 h 36755"/>
                  <a:gd name="connsiteX12" fmla="*/ 4166 w 107553"/>
                  <a:gd name="connsiteY12" fmla="*/ 3980 h 36755"/>
                  <a:gd name="connsiteX13" fmla="*/ 14426 w 107553"/>
                  <a:gd name="connsiteY13" fmla="*/ 1028 h 36755"/>
                  <a:gd name="connsiteX14" fmla="*/ 26418 w 107553"/>
                  <a:gd name="connsiteY14" fmla="*/ 3368 h 36755"/>
                  <a:gd name="connsiteX15" fmla="*/ 26418 w 107553"/>
                  <a:gd name="connsiteY15" fmla="*/ 10316 h 36755"/>
                  <a:gd name="connsiteX16" fmla="*/ 25665 w 107553"/>
                  <a:gd name="connsiteY16" fmla="*/ 10316 h 36755"/>
                  <a:gd name="connsiteX17" fmla="*/ 14678 w 107553"/>
                  <a:gd name="connsiteY17" fmla="*/ 6428 h 36755"/>
                  <a:gd name="connsiteX18" fmla="*/ 9822 w 107553"/>
                  <a:gd name="connsiteY18" fmla="*/ 7544 h 36755"/>
                  <a:gd name="connsiteX19" fmla="*/ 7928 w 107553"/>
                  <a:gd name="connsiteY19" fmla="*/ 10532 h 36755"/>
                  <a:gd name="connsiteX20" fmla="*/ 9001 w 107553"/>
                  <a:gd name="connsiteY20" fmla="*/ 13088 h 36755"/>
                  <a:gd name="connsiteX21" fmla="*/ 12716 w 107553"/>
                  <a:gd name="connsiteY21" fmla="*/ 14672 h 36755"/>
                  <a:gd name="connsiteX22" fmla="*/ 18552 w 107553"/>
                  <a:gd name="connsiteY22" fmla="*/ 15932 h 36755"/>
                  <a:gd name="connsiteX23" fmla="*/ 23365 w 107553"/>
                  <a:gd name="connsiteY23" fmla="*/ 17696 h 36755"/>
                  <a:gd name="connsiteX24" fmla="*/ 25892 w 107553"/>
                  <a:gd name="connsiteY24" fmla="*/ 19856 h 36755"/>
                  <a:gd name="connsiteX25" fmla="*/ 27307 w 107553"/>
                  <a:gd name="connsiteY25" fmla="*/ 22412 h 36755"/>
                  <a:gd name="connsiteX26" fmla="*/ 27786 w 107553"/>
                  <a:gd name="connsiteY26" fmla="*/ 25508 h 36755"/>
                  <a:gd name="connsiteX27" fmla="*/ 23682 w 107553"/>
                  <a:gd name="connsiteY27" fmla="*/ 33572 h 36755"/>
                  <a:gd name="connsiteX28" fmla="*/ 12853 w 107553"/>
                  <a:gd name="connsiteY28" fmla="*/ 36632 h 36755"/>
                  <a:gd name="connsiteX29" fmla="*/ -28 w 107553"/>
                  <a:gd name="connsiteY29" fmla="*/ 33968 h 36755"/>
                  <a:gd name="connsiteX30" fmla="*/ 56104 w 107553"/>
                  <a:gd name="connsiteY30" fmla="*/ 36020 h 36755"/>
                  <a:gd name="connsiteX31" fmla="*/ 49062 w 107553"/>
                  <a:gd name="connsiteY31" fmla="*/ 36020 h 36755"/>
                  <a:gd name="connsiteX32" fmla="*/ 49062 w 107553"/>
                  <a:gd name="connsiteY32" fmla="*/ 22844 h 36755"/>
                  <a:gd name="connsiteX33" fmla="*/ 47831 w 107553"/>
                  <a:gd name="connsiteY33" fmla="*/ 16004 h 36755"/>
                  <a:gd name="connsiteX34" fmla="*/ 43885 w 107553"/>
                  <a:gd name="connsiteY34" fmla="*/ 14672 h 36755"/>
                  <a:gd name="connsiteX35" fmla="*/ 38391 w 107553"/>
                  <a:gd name="connsiteY35" fmla="*/ 16688 h 36755"/>
                  <a:gd name="connsiteX36" fmla="*/ 38391 w 107553"/>
                  <a:gd name="connsiteY36" fmla="*/ 36020 h 36755"/>
                  <a:gd name="connsiteX37" fmla="*/ 31393 w 107553"/>
                  <a:gd name="connsiteY37" fmla="*/ 36020 h 36755"/>
                  <a:gd name="connsiteX38" fmla="*/ 31393 w 107553"/>
                  <a:gd name="connsiteY38" fmla="*/ 128 h 36755"/>
                  <a:gd name="connsiteX39" fmla="*/ 38391 w 107553"/>
                  <a:gd name="connsiteY39" fmla="*/ 128 h 36755"/>
                  <a:gd name="connsiteX40" fmla="*/ 38391 w 107553"/>
                  <a:gd name="connsiteY40" fmla="*/ 13304 h 36755"/>
                  <a:gd name="connsiteX41" fmla="*/ 43633 w 107553"/>
                  <a:gd name="connsiteY41" fmla="*/ 9740 h 36755"/>
                  <a:gd name="connsiteX42" fmla="*/ 47762 w 107553"/>
                  <a:gd name="connsiteY42" fmla="*/ 8876 h 36755"/>
                  <a:gd name="connsiteX43" fmla="*/ 56104 w 107553"/>
                  <a:gd name="connsiteY43" fmla="*/ 18668 h 36755"/>
                  <a:gd name="connsiteX44" fmla="*/ 68876 w 107553"/>
                  <a:gd name="connsiteY44" fmla="*/ 6284 h 36755"/>
                  <a:gd name="connsiteX45" fmla="*/ 61374 w 107553"/>
                  <a:gd name="connsiteY45" fmla="*/ 6284 h 36755"/>
                  <a:gd name="connsiteX46" fmla="*/ 61374 w 107553"/>
                  <a:gd name="connsiteY46" fmla="*/ 128 h 36755"/>
                  <a:gd name="connsiteX47" fmla="*/ 68876 w 107553"/>
                  <a:gd name="connsiteY47" fmla="*/ 128 h 36755"/>
                  <a:gd name="connsiteX48" fmla="*/ 68624 w 107553"/>
                  <a:gd name="connsiteY48" fmla="*/ 36020 h 36755"/>
                  <a:gd name="connsiteX49" fmla="*/ 61626 w 107553"/>
                  <a:gd name="connsiteY49" fmla="*/ 36020 h 36755"/>
                  <a:gd name="connsiteX50" fmla="*/ 61626 w 107553"/>
                  <a:gd name="connsiteY50" fmla="*/ 9596 h 36755"/>
                  <a:gd name="connsiteX51" fmla="*/ 68624 w 107553"/>
                  <a:gd name="connsiteY51" fmla="*/ 9596 h 36755"/>
                  <a:gd name="connsiteX52" fmla="*/ 90170 w 107553"/>
                  <a:gd name="connsiteY52" fmla="*/ 5168 h 36755"/>
                  <a:gd name="connsiteX53" fmla="*/ 89987 w 107553"/>
                  <a:gd name="connsiteY53" fmla="*/ 5168 h 36755"/>
                  <a:gd name="connsiteX54" fmla="*/ 86614 w 107553"/>
                  <a:gd name="connsiteY54" fmla="*/ 4664 h 36755"/>
                  <a:gd name="connsiteX55" fmla="*/ 82783 w 107553"/>
                  <a:gd name="connsiteY55" fmla="*/ 5636 h 36755"/>
                  <a:gd name="connsiteX56" fmla="*/ 81735 w 107553"/>
                  <a:gd name="connsiteY56" fmla="*/ 9128 h 36755"/>
                  <a:gd name="connsiteX57" fmla="*/ 81735 w 107553"/>
                  <a:gd name="connsiteY57" fmla="*/ 9596 h 36755"/>
                  <a:gd name="connsiteX58" fmla="*/ 88392 w 107553"/>
                  <a:gd name="connsiteY58" fmla="*/ 9596 h 36755"/>
                  <a:gd name="connsiteX59" fmla="*/ 88392 w 107553"/>
                  <a:gd name="connsiteY59" fmla="*/ 14240 h 36755"/>
                  <a:gd name="connsiteX60" fmla="*/ 81984 w 107553"/>
                  <a:gd name="connsiteY60" fmla="*/ 14240 h 36755"/>
                  <a:gd name="connsiteX61" fmla="*/ 81984 w 107553"/>
                  <a:gd name="connsiteY61" fmla="*/ 36020 h 36755"/>
                  <a:gd name="connsiteX62" fmla="*/ 74964 w 107553"/>
                  <a:gd name="connsiteY62" fmla="*/ 36020 h 36755"/>
                  <a:gd name="connsiteX63" fmla="*/ 74964 w 107553"/>
                  <a:gd name="connsiteY63" fmla="*/ 14240 h 36755"/>
                  <a:gd name="connsiteX64" fmla="*/ 71360 w 107553"/>
                  <a:gd name="connsiteY64" fmla="*/ 14240 h 36755"/>
                  <a:gd name="connsiteX65" fmla="*/ 71360 w 107553"/>
                  <a:gd name="connsiteY65" fmla="*/ 9596 h 36755"/>
                  <a:gd name="connsiteX66" fmla="*/ 74964 w 107553"/>
                  <a:gd name="connsiteY66" fmla="*/ 9596 h 36755"/>
                  <a:gd name="connsiteX67" fmla="*/ 74964 w 107553"/>
                  <a:gd name="connsiteY67" fmla="*/ 8696 h 36755"/>
                  <a:gd name="connsiteX68" fmla="*/ 84677 w 107553"/>
                  <a:gd name="connsiteY68" fmla="*/ -124 h 36755"/>
                  <a:gd name="connsiteX69" fmla="*/ 90170 w 107553"/>
                  <a:gd name="connsiteY69" fmla="*/ 272 h 36755"/>
                  <a:gd name="connsiteX70" fmla="*/ 107526 w 107553"/>
                  <a:gd name="connsiteY70" fmla="*/ 35840 h 36755"/>
                  <a:gd name="connsiteX71" fmla="*/ 101528 w 107553"/>
                  <a:gd name="connsiteY71" fmla="*/ 36524 h 36755"/>
                  <a:gd name="connsiteX72" fmla="*/ 94620 w 107553"/>
                  <a:gd name="connsiteY72" fmla="*/ 34508 h 36755"/>
                  <a:gd name="connsiteX73" fmla="*/ 92431 w 107553"/>
                  <a:gd name="connsiteY73" fmla="*/ 27992 h 36755"/>
                  <a:gd name="connsiteX74" fmla="*/ 92431 w 107553"/>
                  <a:gd name="connsiteY74" fmla="*/ 14240 h 36755"/>
                  <a:gd name="connsiteX75" fmla="*/ 88968 w 107553"/>
                  <a:gd name="connsiteY75" fmla="*/ 14240 h 36755"/>
                  <a:gd name="connsiteX76" fmla="*/ 88968 w 107553"/>
                  <a:gd name="connsiteY76" fmla="*/ 9596 h 36755"/>
                  <a:gd name="connsiteX77" fmla="*/ 92456 w 107553"/>
                  <a:gd name="connsiteY77" fmla="*/ 9596 h 36755"/>
                  <a:gd name="connsiteX78" fmla="*/ 92456 w 107553"/>
                  <a:gd name="connsiteY78" fmla="*/ 2180 h 36755"/>
                  <a:gd name="connsiteX79" fmla="*/ 99433 w 107553"/>
                  <a:gd name="connsiteY79" fmla="*/ 2180 h 36755"/>
                  <a:gd name="connsiteX80" fmla="*/ 99433 w 107553"/>
                  <a:gd name="connsiteY80" fmla="*/ 9596 h 36755"/>
                  <a:gd name="connsiteX81" fmla="*/ 107526 w 107553"/>
                  <a:gd name="connsiteY81" fmla="*/ 9596 h 36755"/>
                  <a:gd name="connsiteX82" fmla="*/ 107526 w 107553"/>
                  <a:gd name="connsiteY82" fmla="*/ 14240 h 36755"/>
                  <a:gd name="connsiteX83" fmla="*/ 99433 w 107553"/>
                  <a:gd name="connsiteY83" fmla="*/ 14240 h 36755"/>
                  <a:gd name="connsiteX84" fmla="*/ 99433 w 107553"/>
                  <a:gd name="connsiteY84" fmla="*/ 25112 h 36755"/>
                  <a:gd name="connsiteX85" fmla="*/ 100502 w 107553"/>
                  <a:gd name="connsiteY85" fmla="*/ 30584 h 36755"/>
                  <a:gd name="connsiteX86" fmla="*/ 104106 w 107553"/>
                  <a:gd name="connsiteY86" fmla="*/ 31844 h 36755"/>
                  <a:gd name="connsiteX87" fmla="*/ 107321 w 107553"/>
                  <a:gd name="connsiteY87" fmla="*/ 31052 h 36755"/>
                  <a:gd name="connsiteX88" fmla="*/ 107526 w 107553"/>
                  <a:gd name="connsiteY88" fmla="*/ 31052 h 36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107553" h="36755">
                    <a:moveTo>
                      <a:pt x="-28" y="33968"/>
                    </a:moveTo>
                    <a:lnTo>
                      <a:pt x="-28" y="26696"/>
                    </a:lnTo>
                    <a:lnTo>
                      <a:pt x="746" y="26696"/>
                    </a:lnTo>
                    <a:cubicBezTo>
                      <a:pt x="2449" y="28064"/>
                      <a:pt x="4404" y="29180"/>
                      <a:pt x="6607" y="30008"/>
                    </a:cubicBezTo>
                    <a:cubicBezTo>
                      <a:pt x="8825" y="30836"/>
                      <a:pt x="10952" y="31232"/>
                      <a:pt x="12990" y="31232"/>
                    </a:cubicBezTo>
                    <a:cubicBezTo>
                      <a:pt x="15103" y="31232"/>
                      <a:pt x="16806" y="30872"/>
                      <a:pt x="18098" y="30116"/>
                    </a:cubicBezTo>
                    <a:cubicBezTo>
                      <a:pt x="19387" y="29324"/>
                      <a:pt x="20035" y="28280"/>
                      <a:pt x="20035" y="26948"/>
                    </a:cubicBezTo>
                    <a:cubicBezTo>
                      <a:pt x="20035" y="25868"/>
                      <a:pt x="19722" y="25040"/>
                      <a:pt x="19099" y="24428"/>
                    </a:cubicBezTo>
                    <a:cubicBezTo>
                      <a:pt x="18491" y="23816"/>
                      <a:pt x="17328" y="23276"/>
                      <a:pt x="15611" y="22880"/>
                    </a:cubicBezTo>
                    <a:cubicBezTo>
                      <a:pt x="14379" y="22628"/>
                      <a:pt x="12277" y="22196"/>
                      <a:pt x="9296" y="21512"/>
                    </a:cubicBezTo>
                    <a:cubicBezTo>
                      <a:pt x="6333" y="20864"/>
                      <a:pt x="4069" y="19676"/>
                      <a:pt x="2503" y="18020"/>
                    </a:cubicBezTo>
                    <a:cubicBezTo>
                      <a:pt x="951" y="16328"/>
                      <a:pt x="177" y="14168"/>
                      <a:pt x="177" y="11576"/>
                    </a:cubicBezTo>
                    <a:cubicBezTo>
                      <a:pt x="177" y="8444"/>
                      <a:pt x="1506" y="5924"/>
                      <a:pt x="4166" y="3980"/>
                    </a:cubicBezTo>
                    <a:cubicBezTo>
                      <a:pt x="6827" y="2000"/>
                      <a:pt x="10247" y="1028"/>
                      <a:pt x="14426" y="1028"/>
                    </a:cubicBezTo>
                    <a:cubicBezTo>
                      <a:pt x="18681" y="1028"/>
                      <a:pt x="22681" y="1820"/>
                      <a:pt x="26418" y="3368"/>
                    </a:cubicBezTo>
                    <a:lnTo>
                      <a:pt x="26418" y="10316"/>
                    </a:lnTo>
                    <a:lnTo>
                      <a:pt x="25665" y="10316"/>
                    </a:lnTo>
                    <a:cubicBezTo>
                      <a:pt x="22476" y="7724"/>
                      <a:pt x="18811" y="6428"/>
                      <a:pt x="14678" y="6428"/>
                    </a:cubicBezTo>
                    <a:cubicBezTo>
                      <a:pt x="12716" y="6428"/>
                      <a:pt x="11100" y="6788"/>
                      <a:pt x="9822" y="7544"/>
                    </a:cubicBezTo>
                    <a:cubicBezTo>
                      <a:pt x="8558" y="8264"/>
                      <a:pt x="7928" y="9236"/>
                      <a:pt x="7928" y="10532"/>
                    </a:cubicBezTo>
                    <a:cubicBezTo>
                      <a:pt x="7928" y="11612"/>
                      <a:pt x="8285" y="12440"/>
                      <a:pt x="9001" y="13088"/>
                    </a:cubicBezTo>
                    <a:cubicBezTo>
                      <a:pt x="9732" y="13736"/>
                      <a:pt x="10970" y="14240"/>
                      <a:pt x="12716" y="14672"/>
                    </a:cubicBezTo>
                    <a:cubicBezTo>
                      <a:pt x="14466" y="14996"/>
                      <a:pt x="16410" y="15428"/>
                      <a:pt x="18552" y="15932"/>
                    </a:cubicBezTo>
                    <a:cubicBezTo>
                      <a:pt x="20712" y="16472"/>
                      <a:pt x="22314" y="17048"/>
                      <a:pt x="23365" y="17696"/>
                    </a:cubicBezTo>
                    <a:cubicBezTo>
                      <a:pt x="24427" y="18344"/>
                      <a:pt x="25270" y="19064"/>
                      <a:pt x="25892" y="19856"/>
                    </a:cubicBezTo>
                    <a:cubicBezTo>
                      <a:pt x="26533" y="20612"/>
                      <a:pt x="27005" y="21440"/>
                      <a:pt x="27307" y="22412"/>
                    </a:cubicBezTo>
                    <a:cubicBezTo>
                      <a:pt x="27627" y="23348"/>
                      <a:pt x="27786" y="24392"/>
                      <a:pt x="27786" y="25508"/>
                    </a:cubicBezTo>
                    <a:cubicBezTo>
                      <a:pt x="27786" y="28856"/>
                      <a:pt x="26418" y="31556"/>
                      <a:pt x="23682" y="33572"/>
                    </a:cubicBezTo>
                    <a:cubicBezTo>
                      <a:pt x="20960" y="35624"/>
                      <a:pt x="17353" y="36632"/>
                      <a:pt x="12853" y="36632"/>
                    </a:cubicBezTo>
                    <a:cubicBezTo>
                      <a:pt x="8475" y="36632"/>
                      <a:pt x="4181" y="35732"/>
                      <a:pt x="-28" y="33968"/>
                    </a:cubicBezTo>
                    <a:close/>
                    <a:moveTo>
                      <a:pt x="56104" y="36020"/>
                    </a:moveTo>
                    <a:lnTo>
                      <a:pt x="49062" y="36020"/>
                    </a:lnTo>
                    <a:lnTo>
                      <a:pt x="49062" y="22844"/>
                    </a:lnTo>
                    <a:cubicBezTo>
                      <a:pt x="49062" y="19172"/>
                      <a:pt x="48651" y="16904"/>
                      <a:pt x="47831" y="16004"/>
                    </a:cubicBezTo>
                    <a:cubicBezTo>
                      <a:pt x="47024" y="15104"/>
                      <a:pt x="45710" y="14672"/>
                      <a:pt x="43885" y="14672"/>
                    </a:cubicBezTo>
                    <a:cubicBezTo>
                      <a:pt x="42366" y="14672"/>
                      <a:pt x="40534" y="15356"/>
                      <a:pt x="38391" y="16688"/>
                    </a:cubicBezTo>
                    <a:lnTo>
                      <a:pt x="38391" y="36020"/>
                    </a:lnTo>
                    <a:lnTo>
                      <a:pt x="31393" y="36020"/>
                    </a:lnTo>
                    <a:lnTo>
                      <a:pt x="31393" y="128"/>
                    </a:lnTo>
                    <a:lnTo>
                      <a:pt x="38391" y="128"/>
                    </a:lnTo>
                    <a:lnTo>
                      <a:pt x="38391" y="13304"/>
                    </a:lnTo>
                    <a:cubicBezTo>
                      <a:pt x="40580" y="11504"/>
                      <a:pt x="42326" y="10316"/>
                      <a:pt x="43633" y="9740"/>
                    </a:cubicBezTo>
                    <a:cubicBezTo>
                      <a:pt x="44958" y="9164"/>
                      <a:pt x="46333" y="8876"/>
                      <a:pt x="47762" y="8876"/>
                    </a:cubicBezTo>
                    <a:cubicBezTo>
                      <a:pt x="53324" y="8876"/>
                      <a:pt x="56104" y="12116"/>
                      <a:pt x="56104" y="18668"/>
                    </a:cubicBezTo>
                    <a:close/>
                    <a:moveTo>
                      <a:pt x="68876" y="6284"/>
                    </a:moveTo>
                    <a:lnTo>
                      <a:pt x="61374" y="6284"/>
                    </a:lnTo>
                    <a:lnTo>
                      <a:pt x="61374" y="128"/>
                    </a:lnTo>
                    <a:lnTo>
                      <a:pt x="68876" y="128"/>
                    </a:lnTo>
                    <a:close/>
                    <a:moveTo>
                      <a:pt x="68624" y="36020"/>
                    </a:moveTo>
                    <a:lnTo>
                      <a:pt x="61626" y="36020"/>
                    </a:lnTo>
                    <a:lnTo>
                      <a:pt x="61626" y="9596"/>
                    </a:lnTo>
                    <a:lnTo>
                      <a:pt x="68624" y="9596"/>
                    </a:lnTo>
                    <a:close/>
                    <a:moveTo>
                      <a:pt x="90170" y="5168"/>
                    </a:moveTo>
                    <a:lnTo>
                      <a:pt x="89987" y="5168"/>
                    </a:lnTo>
                    <a:cubicBezTo>
                      <a:pt x="88802" y="4844"/>
                      <a:pt x="87679" y="4664"/>
                      <a:pt x="86614" y="4664"/>
                    </a:cubicBezTo>
                    <a:cubicBezTo>
                      <a:pt x="84759" y="4664"/>
                      <a:pt x="83481" y="4988"/>
                      <a:pt x="82783" y="5636"/>
                    </a:cubicBezTo>
                    <a:cubicBezTo>
                      <a:pt x="82085" y="6284"/>
                      <a:pt x="81735" y="7436"/>
                      <a:pt x="81735" y="9128"/>
                    </a:cubicBezTo>
                    <a:lnTo>
                      <a:pt x="81735" y="9596"/>
                    </a:lnTo>
                    <a:lnTo>
                      <a:pt x="88392" y="9596"/>
                    </a:lnTo>
                    <a:lnTo>
                      <a:pt x="88392" y="14240"/>
                    </a:lnTo>
                    <a:lnTo>
                      <a:pt x="81984" y="14240"/>
                    </a:lnTo>
                    <a:lnTo>
                      <a:pt x="81984" y="36020"/>
                    </a:lnTo>
                    <a:lnTo>
                      <a:pt x="74964" y="36020"/>
                    </a:lnTo>
                    <a:lnTo>
                      <a:pt x="74964" y="14240"/>
                    </a:lnTo>
                    <a:lnTo>
                      <a:pt x="71360" y="14240"/>
                    </a:lnTo>
                    <a:lnTo>
                      <a:pt x="71360" y="9596"/>
                    </a:lnTo>
                    <a:lnTo>
                      <a:pt x="74964" y="9596"/>
                    </a:lnTo>
                    <a:lnTo>
                      <a:pt x="74964" y="8696"/>
                    </a:lnTo>
                    <a:cubicBezTo>
                      <a:pt x="74964" y="2828"/>
                      <a:pt x="78200" y="-124"/>
                      <a:pt x="84677" y="-124"/>
                    </a:cubicBezTo>
                    <a:cubicBezTo>
                      <a:pt x="86819" y="-124"/>
                      <a:pt x="88651" y="20"/>
                      <a:pt x="90170" y="272"/>
                    </a:cubicBezTo>
                    <a:close/>
                    <a:moveTo>
                      <a:pt x="107526" y="35840"/>
                    </a:moveTo>
                    <a:cubicBezTo>
                      <a:pt x="105654" y="36308"/>
                      <a:pt x="103656" y="36524"/>
                      <a:pt x="101528" y="36524"/>
                    </a:cubicBezTo>
                    <a:cubicBezTo>
                      <a:pt x="98382" y="36524"/>
                      <a:pt x="96082" y="35876"/>
                      <a:pt x="94620" y="34508"/>
                    </a:cubicBezTo>
                    <a:cubicBezTo>
                      <a:pt x="93162" y="33176"/>
                      <a:pt x="92431" y="30980"/>
                      <a:pt x="92431" y="27992"/>
                    </a:cubicBezTo>
                    <a:lnTo>
                      <a:pt x="92431" y="14240"/>
                    </a:lnTo>
                    <a:lnTo>
                      <a:pt x="88968" y="14240"/>
                    </a:lnTo>
                    <a:lnTo>
                      <a:pt x="88968" y="9596"/>
                    </a:lnTo>
                    <a:lnTo>
                      <a:pt x="92456" y="9596"/>
                    </a:lnTo>
                    <a:lnTo>
                      <a:pt x="92456" y="2180"/>
                    </a:lnTo>
                    <a:lnTo>
                      <a:pt x="99433" y="2180"/>
                    </a:lnTo>
                    <a:lnTo>
                      <a:pt x="99433" y="9596"/>
                    </a:lnTo>
                    <a:lnTo>
                      <a:pt x="107526" y="9596"/>
                    </a:lnTo>
                    <a:lnTo>
                      <a:pt x="107526" y="14240"/>
                    </a:lnTo>
                    <a:lnTo>
                      <a:pt x="99433" y="14240"/>
                    </a:lnTo>
                    <a:lnTo>
                      <a:pt x="99433" y="25112"/>
                    </a:lnTo>
                    <a:cubicBezTo>
                      <a:pt x="99433" y="27920"/>
                      <a:pt x="99790" y="29720"/>
                      <a:pt x="100502" y="30584"/>
                    </a:cubicBezTo>
                    <a:cubicBezTo>
                      <a:pt x="101219" y="31448"/>
                      <a:pt x="102418" y="31844"/>
                      <a:pt x="104106" y="31844"/>
                    </a:cubicBezTo>
                    <a:cubicBezTo>
                      <a:pt x="105186" y="31844"/>
                      <a:pt x="106255" y="31592"/>
                      <a:pt x="107321" y="31052"/>
                    </a:cubicBezTo>
                    <a:lnTo>
                      <a:pt x="107526" y="31052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71" name="フリーフォーム: 図形 9870">
                <a:extLst>
                  <a:ext uri="{FF2B5EF4-FFF2-40B4-BE49-F238E27FC236}">
                    <a16:creationId xmlns:a16="http://schemas.microsoft.com/office/drawing/2014/main" id="{07915D4B-F09A-4F2B-2DC4-0C7847179821}"/>
                  </a:ext>
                </a:extLst>
              </p:cNvPr>
              <p:cNvSpPr/>
              <p:nvPr/>
            </p:nvSpPr>
            <p:spPr>
              <a:xfrm>
                <a:off x="1184464" y="1094380"/>
                <a:ext cx="54000" cy="46763"/>
              </a:xfrm>
              <a:custGeom>
                <a:avLst/>
                <a:gdLst>
                  <a:gd name="connsiteX0" fmla="*/ 26965 w 54000"/>
                  <a:gd name="connsiteY0" fmla="*/ -125 h 46763"/>
                  <a:gd name="connsiteX1" fmla="*/ -21 w 54000"/>
                  <a:gd name="connsiteY1" fmla="*/ 33463 h 46763"/>
                  <a:gd name="connsiteX2" fmla="*/ 14901 w 54000"/>
                  <a:gd name="connsiteY2" fmla="*/ 33463 h 46763"/>
                  <a:gd name="connsiteX3" fmla="*/ 14901 w 54000"/>
                  <a:gd name="connsiteY3" fmla="*/ 46639 h 46763"/>
                  <a:gd name="connsiteX4" fmla="*/ 39057 w 54000"/>
                  <a:gd name="connsiteY4" fmla="*/ 46639 h 46763"/>
                  <a:gd name="connsiteX5" fmla="*/ 39057 w 54000"/>
                  <a:gd name="connsiteY5" fmla="*/ 33463 h 46763"/>
                  <a:gd name="connsiteX6" fmla="*/ 53979 w 54000"/>
                  <a:gd name="connsiteY6" fmla="*/ 33463 h 46763"/>
                  <a:gd name="connsiteX7" fmla="*/ 26965 w 54000"/>
                  <a:gd name="connsiteY7" fmla="*/ -125 h 46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000" h="46763">
                    <a:moveTo>
                      <a:pt x="26965" y="-125"/>
                    </a:moveTo>
                    <a:lnTo>
                      <a:pt x="-21" y="33463"/>
                    </a:lnTo>
                    <a:lnTo>
                      <a:pt x="14901" y="33463"/>
                    </a:lnTo>
                    <a:lnTo>
                      <a:pt x="14901" y="46639"/>
                    </a:lnTo>
                    <a:lnTo>
                      <a:pt x="39057" y="46639"/>
                    </a:lnTo>
                    <a:lnTo>
                      <a:pt x="39057" y="33463"/>
                    </a:lnTo>
                    <a:lnTo>
                      <a:pt x="53979" y="33463"/>
                    </a:lnTo>
                    <a:lnTo>
                      <a:pt x="26965" y="-125"/>
                    </a:lnTo>
                  </a:path>
                </a:pathLst>
              </a:custGeom>
              <a:solidFill>
                <a:srgbClr val="FFFFFF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72" name="フリーフォーム: 図形 9871">
                <a:extLst>
                  <a:ext uri="{FF2B5EF4-FFF2-40B4-BE49-F238E27FC236}">
                    <a16:creationId xmlns:a16="http://schemas.microsoft.com/office/drawing/2014/main" id="{F962EC90-0E4C-C6E5-9F09-0CC85F8CCF11}"/>
                  </a:ext>
                </a:extLst>
              </p:cNvPr>
              <p:cNvSpPr/>
              <p:nvPr/>
            </p:nvSpPr>
            <p:spPr>
              <a:xfrm>
                <a:off x="3986414" y="1088279"/>
                <a:ext cx="54000" cy="46800"/>
              </a:xfrm>
              <a:custGeom>
                <a:avLst/>
                <a:gdLst>
                  <a:gd name="connsiteX0" fmla="*/ 27195 w 54000"/>
                  <a:gd name="connsiteY0" fmla="*/ -125 h 46800"/>
                  <a:gd name="connsiteX1" fmla="*/ 195 w 54000"/>
                  <a:gd name="connsiteY1" fmla="*/ 33463 h 46800"/>
                  <a:gd name="connsiteX2" fmla="*/ 15136 w 54000"/>
                  <a:gd name="connsiteY2" fmla="*/ 33463 h 46800"/>
                  <a:gd name="connsiteX3" fmla="*/ 15136 w 54000"/>
                  <a:gd name="connsiteY3" fmla="*/ 46675 h 46800"/>
                  <a:gd name="connsiteX4" fmla="*/ 39291 w 54000"/>
                  <a:gd name="connsiteY4" fmla="*/ 46675 h 46800"/>
                  <a:gd name="connsiteX5" fmla="*/ 39291 w 54000"/>
                  <a:gd name="connsiteY5" fmla="*/ 33463 h 46800"/>
                  <a:gd name="connsiteX6" fmla="*/ 54196 w 54000"/>
                  <a:gd name="connsiteY6" fmla="*/ 33463 h 46800"/>
                  <a:gd name="connsiteX7" fmla="*/ 27195 w 54000"/>
                  <a:gd name="connsiteY7" fmla="*/ -125 h 46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000" h="46800">
                    <a:moveTo>
                      <a:pt x="27195" y="-125"/>
                    </a:moveTo>
                    <a:lnTo>
                      <a:pt x="195" y="33463"/>
                    </a:lnTo>
                    <a:lnTo>
                      <a:pt x="15136" y="33463"/>
                    </a:lnTo>
                    <a:lnTo>
                      <a:pt x="15136" y="46675"/>
                    </a:lnTo>
                    <a:lnTo>
                      <a:pt x="39291" y="46675"/>
                    </a:lnTo>
                    <a:lnTo>
                      <a:pt x="39291" y="33463"/>
                    </a:lnTo>
                    <a:lnTo>
                      <a:pt x="54196" y="33463"/>
                    </a:lnTo>
                    <a:lnTo>
                      <a:pt x="27195" y="-125"/>
                    </a:lnTo>
                  </a:path>
                </a:pathLst>
              </a:custGeom>
              <a:solidFill>
                <a:srgbClr val="FFFFFF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73" name="フリーフォーム: 図形 9872">
                <a:extLst>
                  <a:ext uri="{FF2B5EF4-FFF2-40B4-BE49-F238E27FC236}">
                    <a16:creationId xmlns:a16="http://schemas.microsoft.com/office/drawing/2014/main" id="{2787B4A4-EDC3-02E6-CB1E-E20592F9D9F3}"/>
                  </a:ext>
                </a:extLst>
              </p:cNvPr>
              <p:cNvSpPr/>
              <p:nvPr/>
            </p:nvSpPr>
            <p:spPr>
              <a:xfrm>
                <a:off x="3746617" y="438836"/>
                <a:ext cx="5924" cy="40820"/>
              </a:xfrm>
              <a:custGeom>
                <a:avLst/>
                <a:gdLst>
                  <a:gd name="connsiteX0" fmla="*/ 6104 w 5924"/>
                  <a:gd name="connsiteY0" fmla="*/ 40637 h 40820"/>
                  <a:gd name="connsiteX1" fmla="*/ 180 w 5924"/>
                  <a:gd name="connsiteY1" fmla="*/ 40637 h 40820"/>
                  <a:gd name="connsiteX2" fmla="*/ 180 w 5924"/>
                  <a:gd name="connsiteY2" fmla="*/ -184 h 40820"/>
                  <a:gd name="connsiteX3" fmla="*/ 6104 w 5924"/>
                  <a:gd name="connsiteY3" fmla="*/ -184 h 40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24" h="40820">
                    <a:moveTo>
                      <a:pt x="6104" y="40637"/>
                    </a:moveTo>
                    <a:lnTo>
                      <a:pt x="180" y="40637"/>
                    </a:lnTo>
                    <a:lnTo>
                      <a:pt x="180" y="-184"/>
                    </a:lnTo>
                    <a:lnTo>
                      <a:pt x="6104" y="-184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74" name="フリーフォーム: 図形 9873">
                <a:extLst>
                  <a:ext uri="{FF2B5EF4-FFF2-40B4-BE49-F238E27FC236}">
                    <a16:creationId xmlns:a16="http://schemas.microsoft.com/office/drawing/2014/main" id="{6A5073A3-11ED-7E3E-B419-24717ECF86AB}"/>
                  </a:ext>
                </a:extLst>
              </p:cNvPr>
              <p:cNvSpPr/>
              <p:nvPr/>
            </p:nvSpPr>
            <p:spPr>
              <a:xfrm>
                <a:off x="3669976" y="1077803"/>
                <a:ext cx="31092" cy="6608"/>
              </a:xfrm>
              <a:custGeom>
                <a:avLst/>
                <a:gdLst>
                  <a:gd name="connsiteX0" fmla="*/ 31287 w 31092"/>
                  <a:gd name="connsiteY0" fmla="*/ 6420 h 6608"/>
                  <a:gd name="connsiteX1" fmla="*/ 195 w 31092"/>
                  <a:gd name="connsiteY1" fmla="*/ 6420 h 6608"/>
                  <a:gd name="connsiteX2" fmla="*/ 195 w 31092"/>
                  <a:gd name="connsiteY2" fmla="*/ -189 h 6608"/>
                  <a:gd name="connsiteX3" fmla="*/ 31287 w 31092"/>
                  <a:gd name="connsiteY3" fmla="*/ -189 h 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092" h="6608">
                    <a:moveTo>
                      <a:pt x="31287" y="6420"/>
                    </a:moveTo>
                    <a:lnTo>
                      <a:pt x="195" y="6420"/>
                    </a:lnTo>
                    <a:lnTo>
                      <a:pt x="195" y="-189"/>
                    </a:lnTo>
                    <a:lnTo>
                      <a:pt x="31287" y="-189"/>
                    </a:lnTo>
                    <a:close/>
                  </a:path>
                </a:pathLst>
              </a:custGeom>
              <a:solidFill>
                <a:srgbClr val="F5FFFB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75" name="フリーフォーム: 図形 9874">
                <a:extLst>
                  <a:ext uri="{FF2B5EF4-FFF2-40B4-BE49-F238E27FC236}">
                    <a16:creationId xmlns:a16="http://schemas.microsoft.com/office/drawing/2014/main" id="{8B8E52A9-CF94-2876-300A-14B60A755297}"/>
                  </a:ext>
                </a:extLst>
              </p:cNvPr>
              <p:cNvSpPr/>
              <p:nvPr/>
            </p:nvSpPr>
            <p:spPr>
              <a:xfrm>
                <a:off x="1194022" y="657359"/>
                <a:ext cx="65390" cy="33371"/>
              </a:xfrm>
              <a:custGeom>
                <a:avLst/>
                <a:gdLst>
                  <a:gd name="connsiteX0" fmla="*/ 40351 w 65390"/>
                  <a:gd name="connsiteY0" fmla="*/ -159 h 33371"/>
                  <a:gd name="connsiteX1" fmla="*/ -20 w 65390"/>
                  <a:gd name="connsiteY1" fmla="*/ 16581 h 33371"/>
                  <a:gd name="connsiteX2" fmla="*/ 40351 w 65390"/>
                  <a:gd name="connsiteY2" fmla="*/ 33213 h 33371"/>
                  <a:gd name="connsiteX3" fmla="*/ 40351 w 65390"/>
                  <a:gd name="connsiteY3" fmla="*/ 21981 h 33371"/>
                  <a:gd name="connsiteX4" fmla="*/ 65371 w 65390"/>
                  <a:gd name="connsiteY4" fmla="*/ 21981 h 33371"/>
                  <a:gd name="connsiteX5" fmla="*/ 65371 w 65390"/>
                  <a:gd name="connsiteY5" fmla="*/ 11145 h 33371"/>
                  <a:gd name="connsiteX6" fmla="*/ 40351 w 65390"/>
                  <a:gd name="connsiteY6" fmla="*/ 11145 h 3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390" h="33371">
                    <a:moveTo>
                      <a:pt x="40351" y="-159"/>
                    </a:moveTo>
                    <a:lnTo>
                      <a:pt x="-20" y="16581"/>
                    </a:lnTo>
                    <a:lnTo>
                      <a:pt x="40351" y="33213"/>
                    </a:lnTo>
                    <a:lnTo>
                      <a:pt x="40351" y="21981"/>
                    </a:lnTo>
                    <a:lnTo>
                      <a:pt x="65371" y="21981"/>
                    </a:lnTo>
                    <a:lnTo>
                      <a:pt x="65371" y="11145"/>
                    </a:lnTo>
                    <a:lnTo>
                      <a:pt x="40351" y="11145"/>
                    </a:lnTo>
                    <a:close/>
                  </a:path>
                </a:pathLst>
              </a:custGeom>
              <a:solidFill>
                <a:srgbClr val="FFFFFF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9876" name="フリーフォーム: 図形 9875">
                <a:extLst>
                  <a:ext uri="{FF2B5EF4-FFF2-40B4-BE49-F238E27FC236}">
                    <a16:creationId xmlns:a16="http://schemas.microsoft.com/office/drawing/2014/main" id="{F8BD090E-9327-9AEF-250D-4D3EC312005A}"/>
                  </a:ext>
                </a:extLst>
              </p:cNvPr>
              <p:cNvSpPr/>
              <p:nvPr/>
            </p:nvSpPr>
            <p:spPr>
              <a:xfrm>
                <a:off x="1183266" y="655055"/>
                <a:ext cx="10756" cy="38052"/>
              </a:xfrm>
              <a:custGeom>
                <a:avLst/>
                <a:gdLst>
                  <a:gd name="connsiteX0" fmla="*/ -23 w 10756"/>
                  <a:gd name="connsiteY0" fmla="*/ -159 h 38052"/>
                  <a:gd name="connsiteX1" fmla="*/ -23 w 10756"/>
                  <a:gd name="connsiteY1" fmla="*/ 37893 h 38052"/>
                  <a:gd name="connsiteX2" fmla="*/ 10734 w 10756"/>
                  <a:gd name="connsiteY2" fmla="*/ 37893 h 38052"/>
                  <a:gd name="connsiteX3" fmla="*/ 10734 w 10756"/>
                  <a:gd name="connsiteY3" fmla="*/ -159 h 3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756" h="38052">
                    <a:moveTo>
                      <a:pt x="-23" y="-159"/>
                    </a:moveTo>
                    <a:lnTo>
                      <a:pt x="-23" y="37893"/>
                    </a:lnTo>
                    <a:lnTo>
                      <a:pt x="10734" y="37893"/>
                    </a:lnTo>
                    <a:lnTo>
                      <a:pt x="10734" y="-159"/>
                    </a:lnTo>
                    <a:close/>
                  </a:path>
                </a:pathLst>
              </a:custGeom>
              <a:solidFill>
                <a:srgbClr val="FFFFFF"/>
              </a:solidFill>
              <a:ln w="317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9877" name="グラフィックス 2">
                <a:extLst>
                  <a:ext uri="{FF2B5EF4-FFF2-40B4-BE49-F238E27FC236}">
                    <a16:creationId xmlns:a16="http://schemas.microsoft.com/office/drawing/2014/main" id="{9AB70215-3CD1-17AD-7191-552B26BC5FCF}"/>
                  </a:ext>
                </a:extLst>
              </p:cNvPr>
              <p:cNvGrpSpPr/>
              <p:nvPr/>
            </p:nvGrpSpPr>
            <p:grpSpPr>
              <a:xfrm>
                <a:off x="1183264" y="709091"/>
                <a:ext cx="76149" cy="38052"/>
                <a:chOff x="1183264" y="709091"/>
                <a:chExt cx="76149" cy="38052"/>
              </a:xfrm>
              <a:solidFill>
                <a:srgbClr val="FFFFFF"/>
              </a:solidFill>
            </p:grpSpPr>
            <p:sp>
              <p:nvSpPr>
                <p:cNvPr id="9878" name="フリーフォーム: 図形 9877">
                  <a:extLst>
                    <a:ext uri="{FF2B5EF4-FFF2-40B4-BE49-F238E27FC236}">
                      <a16:creationId xmlns:a16="http://schemas.microsoft.com/office/drawing/2014/main" id="{E88334D2-A759-4DA7-B27E-FDA7B436945A}"/>
                    </a:ext>
                  </a:extLst>
                </p:cNvPr>
                <p:cNvSpPr/>
                <p:nvPr/>
              </p:nvSpPr>
              <p:spPr>
                <a:xfrm rot="10800000">
                  <a:off x="1183264" y="711467"/>
                  <a:ext cx="65390" cy="33371"/>
                </a:xfrm>
                <a:custGeom>
                  <a:avLst/>
                  <a:gdLst>
                    <a:gd name="connsiteX0" fmla="*/ 40350 w 65390"/>
                    <a:gd name="connsiteY0" fmla="*/ -153 h 33371"/>
                    <a:gd name="connsiteX1" fmla="*/ -21 w 65390"/>
                    <a:gd name="connsiteY1" fmla="*/ 16587 h 33371"/>
                    <a:gd name="connsiteX2" fmla="*/ 40350 w 65390"/>
                    <a:gd name="connsiteY2" fmla="*/ 33218 h 33371"/>
                    <a:gd name="connsiteX3" fmla="*/ 40350 w 65390"/>
                    <a:gd name="connsiteY3" fmla="*/ 21987 h 33371"/>
                    <a:gd name="connsiteX4" fmla="*/ 65370 w 65390"/>
                    <a:gd name="connsiteY4" fmla="*/ 21987 h 33371"/>
                    <a:gd name="connsiteX5" fmla="*/ 65370 w 65390"/>
                    <a:gd name="connsiteY5" fmla="*/ 11151 h 33371"/>
                    <a:gd name="connsiteX6" fmla="*/ 40350 w 65390"/>
                    <a:gd name="connsiteY6" fmla="*/ 11151 h 333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65390" h="33371">
                      <a:moveTo>
                        <a:pt x="40350" y="-153"/>
                      </a:moveTo>
                      <a:lnTo>
                        <a:pt x="-21" y="16587"/>
                      </a:lnTo>
                      <a:lnTo>
                        <a:pt x="40350" y="33218"/>
                      </a:lnTo>
                      <a:lnTo>
                        <a:pt x="40350" y="21987"/>
                      </a:lnTo>
                      <a:lnTo>
                        <a:pt x="65370" y="21987"/>
                      </a:lnTo>
                      <a:lnTo>
                        <a:pt x="65370" y="11151"/>
                      </a:lnTo>
                      <a:lnTo>
                        <a:pt x="40350" y="1115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9879" name="フリーフォーム: 図形 9878">
                  <a:extLst>
                    <a:ext uri="{FF2B5EF4-FFF2-40B4-BE49-F238E27FC236}">
                      <a16:creationId xmlns:a16="http://schemas.microsoft.com/office/drawing/2014/main" id="{7082F6CA-F061-90F1-CFD4-7F5DDA188B30}"/>
                    </a:ext>
                  </a:extLst>
                </p:cNvPr>
                <p:cNvSpPr/>
                <p:nvPr/>
              </p:nvSpPr>
              <p:spPr>
                <a:xfrm rot="10800000">
                  <a:off x="1248656" y="709091"/>
                  <a:ext cx="10756" cy="38052"/>
                </a:xfrm>
                <a:custGeom>
                  <a:avLst/>
                  <a:gdLst>
                    <a:gd name="connsiteX0" fmla="*/ -15 w 10756"/>
                    <a:gd name="connsiteY0" fmla="*/ -153 h 38052"/>
                    <a:gd name="connsiteX1" fmla="*/ -15 w 10756"/>
                    <a:gd name="connsiteY1" fmla="*/ 37899 h 38052"/>
                    <a:gd name="connsiteX2" fmla="*/ 10742 w 10756"/>
                    <a:gd name="connsiteY2" fmla="*/ 37899 h 38052"/>
                    <a:gd name="connsiteX3" fmla="*/ 10742 w 10756"/>
                    <a:gd name="connsiteY3" fmla="*/ -153 h 380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756" h="38052">
                      <a:moveTo>
                        <a:pt x="-15" y="-153"/>
                      </a:moveTo>
                      <a:lnTo>
                        <a:pt x="-15" y="37899"/>
                      </a:lnTo>
                      <a:lnTo>
                        <a:pt x="10742" y="37899"/>
                      </a:lnTo>
                      <a:lnTo>
                        <a:pt x="10742" y="-153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317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9880" name="フリーフォーム: 図形 9879">
                <a:extLst>
                  <a:ext uri="{FF2B5EF4-FFF2-40B4-BE49-F238E27FC236}">
                    <a16:creationId xmlns:a16="http://schemas.microsoft.com/office/drawing/2014/main" id="{0A351CA9-93A2-4D25-84B7-699C33BEB3D2}"/>
                  </a:ext>
                </a:extLst>
              </p:cNvPr>
              <p:cNvSpPr/>
              <p:nvPr/>
            </p:nvSpPr>
            <p:spPr>
              <a:xfrm>
                <a:off x="3507254" y="721192"/>
                <a:ext cx="30671" cy="35964"/>
              </a:xfrm>
              <a:custGeom>
                <a:avLst/>
                <a:gdLst>
                  <a:gd name="connsiteX0" fmla="*/ 15674 w 30671"/>
                  <a:gd name="connsiteY0" fmla="*/ -154 h 35964"/>
                  <a:gd name="connsiteX1" fmla="*/ 4622 w 30671"/>
                  <a:gd name="connsiteY1" fmla="*/ 5030 h 35964"/>
                  <a:gd name="connsiteX2" fmla="*/ 158 w 30671"/>
                  <a:gd name="connsiteY2" fmla="*/ 17810 h 35964"/>
                  <a:gd name="connsiteX3" fmla="*/ 4478 w 30671"/>
                  <a:gd name="connsiteY3" fmla="*/ 30770 h 35964"/>
                  <a:gd name="connsiteX4" fmla="*/ 15602 w 30671"/>
                  <a:gd name="connsiteY4" fmla="*/ 35810 h 35964"/>
                  <a:gd name="connsiteX5" fmla="*/ 22262 w 30671"/>
                  <a:gd name="connsiteY5" fmla="*/ 34982 h 35964"/>
                  <a:gd name="connsiteX6" fmla="*/ 23054 w 30671"/>
                  <a:gd name="connsiteY6" fmla="*/ 34766 h 35964"/>
                  <a:gd name="connsiteX7" fmla="*/ 23054 w 30671"/>
                  <a:gd name="connsiteY7" fmla="*/ 28754 h 35964"/>
                  <a:gd name="connsiteX8" fmla="*/ 21686 w 30671"/>
                  <a:gd name="connsiteY8" fmla="*/ 29114 h 35964"/>
                  <a:gd name="connsiteX9" fmla="*/ 15602 w 30671"/>
                  <a:gd name="connsiteY9" fmla="*/ 30122 h 35964"/>
                  <a:gd name="connsiteX10" fmla="*/ 8365 w 30671"/>
                  <a:gd name="connsiteY10" fmla="*/ 26810 h 35964"/>
                  <a:gd name="connsiteX11" fmla="*/ 5558 w 30671"/>
                  <a:gd name="connsiteY11" fmla="*/ 17810 h 35964"/>
                  <a:gd name="connsiteX12" fmla="*/ 8510 w 30671"/>
                  <a:gd name="connsiteY12" fmla="*/ 9026 h 35964"/>
                  <a:gd name="connsiteX13" fmla="*/ 15746 w 30671"/>
                  <a:gd name="connsiteY13" fmla="*/ 5570 h 35964"/>
                  <a:gd name="connsiteX14" fmla="*/ 20606 w 30671"/>
                  <a:gd name="connsiteY14" fmla="*/ 7658 h 35964"/>
                  <a:gd name="connsiteX15" fmla="*/ 17869 w 30671"/>
                  <a:gd name="connsiteY15" fmla="*/ 7658 h 35964"/>
                  <a:gd name="connsiteX16" fmla="*/ 17726 w 30671"/>
                  <a:gd name="connsiteY16" fmla="*/ 8486 h 35964"/>
                  <a:gd name="connsiteX17" fmla="*/ 14413 w 30671"/>
                  <a:gd name="connsiteY17" fmla="*/ 7154 h 35964"/>
                  <a:gd name="connsiteX18" fmla="*/ 9086 w 30671"/>
                  <a:gd name="connsiteY18" fmla="*/ 10286 h 35964"/>
                  <a:gd name="connsiteX19" fmla="*/ 6998 w 30671"/>
                  <a:gd name="connsiteY19" fmla="*/ 18026 h 35964"/>
                  <a:gd name="connsiteX20" fmla="*/ 8690 w 30671"/>
                  <a:gd name="connsiteY20" fmla="*/ 25550 h 35964"/>
                  <a:gd name="connsiteX21" fmla="*/ 13622 w 30671"/>
                  <a:gd name="connsiteY21" fmla="*/ 28610 h 35964"/>
                  <a:gd name="connsiteX22" fmla="*/ 16466 w 30671"/>
                  <a:gd name="connsiteY22" fmla="*/ 27998 h 35964"/>
                  <a:gd name="connsiteX23" fmla="*/ 16466 w 30671"/>
                  <a:gd name="connsiteY23" fmla="*/ 27926 h 35964"/>
                  <a:gd name="connsiteX24" fmla="*/ 17905 w 30671"/>
                  <a:gd name="connsiteY24" fmla="*/ 26810 h 35964"/>
                  <a:gd name="connsiteX25" fmla="*/ 18302 w 30671"/>
                  <a:gd name="connsiteY25" fmla="*/ 28466 h 35964"/>
                  <a:gd name="connsiteX26" fmla="*/ 28634 w 30671"/>
                  <a:gd name="connsiteY26" fmla="*/ 25910 h 35964"/>
                  <a:gd name="connsiteX27" fmla="*/ 30829 w 30671"/>
                  <a:gd name="connsiteY27" fmla="*/ 17450 h 35964"/>
                  <a:gd name="connsiteX28" fmla="*/ 26618 w 30671"/>
                  <a:gd name="connsiteY28" fmla="*/ 4814 h 35964"/>
                  <a:gd name="connsiteX29" fmla="*/ 15674 w 30671"/>
                  <a:gd name="connsiteY29" fmla="*/ -154 h 35964"/>
                  <a:gd name="connsiteX30" fmla="*/ 23126 w 30671"/>
                  <a:gd name="connsiteY30" fmla="*/ 9530 h 35964"/>
                  <a:gd name="connsiteX31" fmla="*/ 25466 w 30671"/>
                  <a:gd name="connsiteY31" fmla="*/ 17558 h 35964"/>
                  <a:gd name="connsiteX32" fmla="*/ 24458 w 30671"/>
                  <a:gd name="connsiteY32" fmla="*/ 23030 h 35964"/>
                  <a:gd name="connsiteX33" fmla="*/ 23126 w 30671"/>
                  <a:gd name="connsiteY33" fmla="*/ 23030 h 35964"/>
                  <a:gd name="connsiteX34" fmla="*/ 15998 w 30671"/>
                  <a:gd name="connsiteY34" fmla="*/ 13130 h 35964"/>
                  <a:gd name="connsiteX35" fmla="*/ 17401 w 30671"/>
                  <a:gd name="connsiteY35" fmla="*/ 13526 h 35964"/>
                  <a:gd name="connsiteX36" fmla="*/ 17401 w 30671"/>
                  <a:gd name="connsiteY36" fmla="*/ 21482 h 35964"/>
                  <a:gd name="connsiteX37" fmla="*/ 15421 w 30671"/>
                  <a:gd name="connsiteY37" fmla="*/ 22382 h 35964"/>
                  <a:gd name="connsiteX38" fmla="*/ 13622 w 30671"/>
                  <a:gd name="connsiteY38" fmla="*/ 21482 h 35964"/>
                  <a:gd name="connsiteX39" fmla="*/ 12974 w 30671"/>
                  <a:gd name="connsiteY39" fmla="*/ 17882 h 35964"/>
                  <a:gd name="connsiteX40" fmla="*/ 13837 w 30671"/>
                  <a:gd name="connsiteY40" fmla="*/ 14282 h 35964"/>
                  <a:gd name="connsiteX41" fmla="*/ 15998 w 30671"/>
                  <a:gd name="connsiteY41" fmla="*/ 13130 h 35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30671" h="35964">
                    <a:moveTo>
                      <a:pt x="15674" y="-154"/>
                    </a:moveTo>
                    <a:cubicBezTo>
                      <a:pt x="11353" y="-154"/>
                      <a:pt x="7574" y="1610"/>
                      <a:pt x="4622" y="5030"/>
                    </a:cubicBezTo>
                    <a:cubicBezTo>
                      <a:pt x="1634" y="8450"/>
                      <a:pt x="158" y="12806"/>
                      <a:pt x="158" y="17810"/>
                    </a:cubicBezTo>
                    <a:cubicBezTo>
                      <a:pt x="158" y="22994"/>
                      <a:pt x="1598" y="27422"/>
                      <a:pt x="4478" y="30770"/>
                    </a:cubicBezTo>
                    <a:cubicBezTo>
                      <a:pt x="7357" y="34118"/>
                      <a:pt x="11138" y="35810"/>
                      <a:pt x="15602" y="35810"/>
                    </a:cubicBezTo>
                    <a:cubicBezTo>
                      <a:pt x="17942" y="35810"/>
                      <a:pt x="20174" y="35522"/>
                      <a:pt x="22262" y="34982"/>
                    </a:cubicBezTo>
                    <a:lnTo>
                      <a:pt x="23054" y="34766"/>
                    </a:lnTo>
                    <a:lnTo>
                      <a:pt x="23054" y="28754"/>
                    </a:lnTo>
                    <a:lnTo>
                      <a:pt x="21686" y="29114"/>
                    </a:lnTo>
                    <a:cubicBezTo>
                      <a:pt x="19598" y="29762"/>
                      <a:pt x="17582" y="30122"/>
                      <a:pt x="15602" y="30122"/>
                    </a:cubicBezTo>
                    <a:cubicBezTo>
                      <a:pt x="12578" y="30122"/>
                      <a:pt x="10274" y="29042"/>
                      <a:pt x="8365" y="26810"/>
                    </a:cubicBezTo>
                    <a:cubicBezTo>
                      <a:pt x="6494" y="24578"/>
                      <a:pt x="5558" y="21662"/>
                      <a:pt x="5558" y="17810"/>
                    </a:cubicBezTo>
                    <a:cubicBezTo>
                      <a:pt x="5558" y="14174"/>
                      <a:pt x="6494" y="11330"/>
                      <a:pt x="8510" y="9026"/>
                    </a:cubicBezTo>
                    <a:cubicBezTo>
                      <a:pt x="10526" y="6686"/>
                      <a:pt x="12865" y="5570"/>
                      <a:pt x="15746" y="5570"/>
                    </a:cubicBezTo>
                    <a:cubicBezTo>
                      <a:pt x="17869" y="5570"/>
                      <a:pt x="19166" y="6686"/>
                      <a:pt x="20606" y="7658"/>
                    </a:cubicBezTo>
                    <a:lnTo>
                      <a:pt x="17869" y="7658"/>
                    </a:lnTo>
                    <a:lnTo>
                      <a:pt x="17726" y="8486"/>
                    </a:lnTo>
                    <a:cubicBezTo>
                      <a:pt x="16610" y="7874"/>
                      <a:pt x="15494" y="7154"/>
                      <a:pt x="14413" y="7154"/>
                    </a:cubicBezTo>
                    <a:cubicBezTo>
                      <a:pt x="12325" y="7154"/>
                      <a:pt x="10490" y="8270"/>
                      <a:pt x="9086" y="10286"/>
                    </a:cubicBezTo>
                    <a:cubicBezTo>
                      <a:pt x="7718" y="12338"/>
                      <a:pt x="6998" y="14966"/>
                      <a:pt x="6998" y="18026"/>
                    </a:cubicBezTo>
                    <a:cubicBezTo>
                      <a:pt x="6998" y="21050"/>
                      <a:pt x="7538" y="23606"/>
                      <a:pt x="8690" y="25550"/>
                    </a:cubicBezTo>
                    <a:cubicBezTo>
                      <a:pt x="9877" y="27458"/>
                      <a:pt x="11642" y="28610"/>
                      <a:pt x="13622" y="28610"/>
                    </a:cubicBezTo>
                    <a:cubicBezTo>
                      <a:pt x="14666" y="28610"/>
                      <a:pt x="15602" y="28430"/>
                      <a:pt x="16466" y="27998"/>
                    </a:cubicBezTo>
                    <a:lnTo>
                      <a:pt x="16466" y="27926"/>
                    </a:lnTo>
                    <a:cubicBezTo>
                      <a:pt x="16897" y="27746"/>
                      <a:pt x="17438" y="27206"/>
                      <a:pt x="17905" y="26810"/>
                    </a:cubicBezTo>
                    <a:cubicBezTo>
                      <a:pt x="17905" y="26810"/>
                      <a:pt x="17762" y="28610"/>
                      <a:pt x="18302" y="28466"/>
                    </a:cubicBezTo>
                    <a:lnTo>
                      <a:pt x="28634" y="25910"/>
                    </a:lnTo>
                    <a:cubicBezTo>
                      <a:pt x="29822" y="23282"/>
                      <a:pt x="30829" y="20546"/>
                      <a:pt x="30829" y="17450"/>
                    </a:cubicBezTo>
                    <a:cubicBezTo>
                      <a:pt x="30829" y="12338"/>
                      <a:pt x="29425" y="8090"/>
                      <a:pt x="26618" y="4814"/>
                    </a:cubicBezTo>
                    <a:cubicBezTo>
                      <a:pt x="23810" y="1538"/>
                      <a:pt x="20066" y="-154"/>
                      <a:pt x="15674" y="-154"/>
                    </a:cubicBezTo>
                    <a:close/>
                    <a:moveTo>
                      <a:pt x="23126" y="9530"/>
                    </a:moveTo>
                    <a:cubicBezTo>
                      <a:pt x="24530" y="11546"/>
                      <a:pt x="25466" y="14066"/>
                      <a:pt x="25466" y="17558"/>
                    </a:cubicBezTo>
                    <a:cubicBezTo>
                      <a:pt x="25466" y="19646"/>
                      <a:pt x="25070" y="21374"/>
                      <a:pt x="24458" y="23030"/>
                    </a:cubicBezTo>
                    <a:lnTo>
                      <a:pt x="23126" y="23030"/>
                    </a:lnTo>
                    <a:close/>
                    <a:moveTo>
                      <a:pt x="15998" y="13130"/>
                    </a:moveTo>
                    <a:cubicBezTo>
                      <a:pt x="16502" y="13130"/>
                      <a:pt x="16934" y="13346"/>
                      <a:pt x="17401" y="13526"/>
                    </a:cubicBezTo>
                    <a:lnTo>
                      <a:pt x="17401" y="21482"/>
                    </a:lnTo>
                    <a:cubicBezTo>
                      <a:pt x="16718" y="21950"/>
                      <a:pt x="16034" y="22382"/>
                      <a:pt x="15421" y="22382"/>
                    </a:cubicBezTo>
                    <a:cubicBezTo>
                      <a:pt x="14486" y="22382"/>
                      <a:pt x="14018" y="22094"/>
                      <a:pt x="13622" y="21482"/>
                    </a:cubicBezTo>
                    <a:cubicBezTo>
                      <a:pt x="13226" y="20834"/>
                      <a:pt x="12974" y="19646"/>
                      <a:pt x="12974" y="17882"/>
                    </a:cubicBezTo>
                    <a:cubicBezTo>
                      <a:pt x="12974" y="16154"/>
                      <a:pt x="13333" y="15002"/>
                      <a:pt x="13837" y="14282"/>
                    </a:cubicBezTo>
                    <a:cubicBezTo>
                      <a:pt x="14377" y="13526"/>
                      <a:pt x="14954" y="13130"/>
                      <a:pt x="15998" y="13130"/>
                    </a:cubicBezTo>
                    <a:close/>
                  </a:path>
                </a:pathLst>
              </a:custGeom>
              <a:solidFill>
                <a:srgbClr val="FFFFFF"/>
              </a:solidFill>
              <a:ln w="317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</p:grpSp>
      <p:grpSp>
        <p:nvGrpSpPr>
          <p:cNvPr id="10622" name="グループ化 10621">
            <a:extLst>
              <a:ext uri="{FF2B5EF4-FFF2-40B4-BE49-F238E27FC236}">
                <a16:creationId xmlns:a16="http://schemas.microsoft.com/office/drawing/2014/main" id="{03ADBFC3-C838-F482-A3BF-060B26F6D7FD}"/>
              </a:ext>
            </a:extLst>
          </p:cNvPr>
          <p:cNvGrpSpPr/>
          <p:nvPr/>
        </p:nvGrpSpPr>
        <p:grpSpPr>
          <a:xfrm>
            <a:off x="4969332" y="1797242"/>
            <a:ext cx="3380002" cy="1549017"/>
            <a:chOff x="4728711" y="1797242"/>
            <a:chExt cx="3380002" cy="1549017"/>
          </a:xfrm>
        </p:grpSpPr>
        <p:grpSp>
          <p:nvGrpSpPr>
            <p:cNvPr id="10249" name="グループ化 10248">
              <a:extLst>
                <a:ext uri="{FF2B5EF4-FFF2-40B4-BE49-F238E27FC236}">
                  <a16:creationId xmlns:a16="http://schemas.microsoft.com/office/drawing/2014/main" id="{D88CEDAB-603D-AFB3-68A5-1F1AE8214AE7}"/>
                </a:ext>
              </a:extLst>
            </p:cNvPr>
            <p:cNvGrpSpPr/>
            <p:nvPr/>
          </p:nvGrpSpPr>
          <p:grpSpPr>
            <a:xfrm>
              <a:off x="4728711" y="1797242"/>
              <a:ext cx="3380002" cy="1549017"/>
              <a:chOff x="794665" y="1797242"/>
              <a:chExt cx="3380002" cy="1549017"/>
            </a:xfrm>
          </p:grpSpPr>
          <p:grpSp>
            <p:nvGrpSpPr>
              <p:cNvPr id="10614" name="フレーム">
                <a:extLst>
                  <a:ext uri="{FF2B5EF4-FFF2-40B4-BE49-F238E27FC236}">
                    <a16:creationId xmlns:a16="http://schemas.microsoft.com/office/drawing/2014/main" id="{B7551216-20E8-142D-B66D-2076A7568F30}"/>
                  </a:ext>
                </a:extLst>
              </p:cNvPr>
              <p:cNvGrpSpPr/>
              <p:nvPr/>
            </p:nvGrpSpPr>
            <p:grpSpPr>
              <a:xfrm>
                <a:off x="794665" y="1797242"/>
                <a:ext cx="3380002" cy="1549017"/>
                <a:chOff x="1600900" y="1553638"/>
                <a:chExt cx="3197628" cy="1382079"/>
              </a:xfrm>
            </p:grpSpPr>
            <p:sp>
              <p:nvSpPr>
                <p:cNvPr id="10619" name="四角形: 角を丸くする 10618">
                  <a:extLst>
                    <a:ext uri="{FF2B5EF4-FFF2-40B4-BE49-F238E27FC236}">
                      <a16:creationId xmlns:a16="http://schemas.microsoft.com/office/drawing/2014/main" id="{C346DE86-EAF7-25EC-D0EE-FB24695D79B4}"/>
                    </a:ext>
                  </a:extLst>
                </p:cNvPr>
                <p:cNvSpPr/>
                <p:nvPr/>
              </p:nvSpPr>
              <p:spPr>
                <a:xfrm>
                  <a:off x="1600900" y="1585071"/>
                  <a:ext cx="3197628" cy="1350646"/>
                </a:xfrm>
                <a:prstGeom prst="roundRect">
                  <a:avLst>
                    <a:gd name="adj" fmla="val 1300"/>
                  </a:avLst>
                </a:prstGeom>
                <a:solidFill>
                  <a:srgbClr val="CCECFF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20" name="四角形: 角を丸くする 10619">
                  <a:extLst>
                    <a:ext uri="{FF2B5EF4-FFF2-40B4-BE49-F238E27FC236}">
                      <a16:creationId xmlns:a16="http://schemas.microsoft.com/office/drawing/2014/main" id="{319A788C-06D3-ED66-0652-F6BAADB859FA}"/>
                    </a:ext>
                  </a:extLst>
                </p:cNvPr>
                <p:cNvSpPr/>
                <p:nvPr/>
              </p:nvSpPr>
              <p:spPr>
                <a:xfrm>
                  <a:off x="1600900" y="1553639"/>
                  <a:ext cx="3197628" cy="1350646"/>
                </a:xfrm>
                <a:prstGeom prst="roundRect">
                  <a:avLst>
                    <a:gd name="adj" fmla="val 1300"/>
                  </a:avLst>
                </a:prstGeom>
                <a:solidFill>
                  <a:srgbClr val="FFFFFF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21" name="四角形: 角を丸くする 10620">
                  <a:extLst>
                    <a:ext uri="{FF2B5EF4-FFF2-40B4-BE49-F238E27FC236}">
                      <a16:creationId xmlns:a16="http://schemas.microsoft.com/office/drawing/2014/main" id="{5BB7F14C-3527-2483-EDF4-CD59FE29A242}"/>
                    </a:ext>
                  </a:extLst>
                </p:cNvPr>
                <p:cNvSpPr/>
                <p:nvPr/>
              </p:nvSpPr>
              <p:spPr>
                <a:xfrm>
                  <a:off x="1600900" y="1553638"/>
                  <a:ext cx="3197628" cy="1378269"/>
                </a:xfrm>
                <a:prstGeom prst="roundRect">
                  <a:avLst>
                    <a:gd name="adj" fmla="val 1300"/>
                  </a:avLst>
                </a:prstGeom>
                <a:noFill/>
                <a:ln>
                  <a:solidFill>
                    <a:srgbClr val="1C1C1C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0615" name="グループ化 10614">
                <a:extLst>
                  <a:ext uri="{FF2B5EF4-FFF2-40B4-BE49-F238E27FC236}">
                    <a16:creationId xmlns:a16="http://schemas.microsoft.com/office/drawing/2014/main" id="{9565E554-23B1-8D27-D778-920A500DC7BF}"/>
                  </a:ext>
                </a:extLst>
              </p:cNvPr>
              <p:cNvGrpSpPr/>
              <p:nvPr/>
            </p:nvGrpSpPr>
            <p:grpSpPr>
              <a:xfrm>
                <a:off x="3205930" y="1886600"/>
                <a:ext cx="521969" cy="45720"/>
                <a:chOff x="4377594" y="1239502"/>
                <a:chExt cx="521969" cy="45720"/>
              </a:xfrm>
            </p:grpSpPr>
            <p:sp>
              <p:nvSpPr>
                <p:cNvPr id="10616" name="楕円 10615">
                  <a:extLst>
                    <a:ext uri="{FF2B5EF4-FFF2-40B4-BE49-F238E27FC236}">
                      <a16:creationId xmlns:a16="http://schemas.microsoft.com/office/drawing/2014/main" id="{69EA70A9-705B-0A66-2E60-F0C9132B1195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615718" y="1239502"/>
                  <a:ext cx="45720" cy="45720"/>
                </a:xfrm>
                <a:prstGeom prst="ellipse">
                  <a:avLst/>
                </a:prstGeom>
                <a:solidFill>
                  <a:srgbClr val="F8F8F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17" name="楕円 10616">
                  <a:extLst>
                    <a:ext uri="{FF2B5EF4-FFF2-40B4-BE49-F238E27FC236}">
                      <a16:creationId xmlns:a16="http://schemas.microsoft.com/office/drawing/2014/main" id="{ED35F249-C64C-1E45-EE4D-DA978646C1A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853843" y="1239502"/>
                  <a:ext cx="45720" cy="45720"/>
                </a:xfrm>
                <a:prstGeom prst="ellipse">
                  <a:avLst/>
                </a:prstGeom>
                <a:solidFill>
                  <a:srgbClr val="F8F8F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0618" name="楕円 10617">
                  <a:extLst>
                    <a:ext uri="{FF2B5EF4-FFF2-40B4-BE49-F238E27FC236}">
                      <a16:creationId xmlns:a16="http://schemas.microsoft.com/office/drawing/2014/main" id="{BCD23338-E627-B26B-64D1-28F1876C15B3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4377594" y="1239502"/>
                  <a:ext cx="45720" cy="45720"/>
                </a:xfrm>
                <a:prstGeom prst="ellipse">
                  <a:avLst/>
                </a:prstGeom>
                <a:solidFill>
                  <a:srgbClr val="F8F8F8"/>
                </a:solidFill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</p:grpSp>
        <p:sp>
          <p:nvSpPr>
            <p:cNvPr id="10251" name="キーパッド縁影">
              <a:extLst>
                <a:ext uri="{FF2B5EF4-FFF2-40B4-BE49-F238E27FC236}">
                  <a16:creationId xmlns:a16="http://schemas.microsoft.com/office/drawing/2014/main" id="{FF34DCF9-261A-A41F-9444-1DEBBF47205C}"/>
                </a:ext>
              </a:extLst>
            </p:cNvPr>
            <p:cNvSpPr/>
            <p:nvPr/>
          </p:nvSpPr>
          <p:spPr>
            <a:xfrm>
              <a:off x="4870857" y="1994994"/>
              <a:ext cx="3095710" cy="1215108"/>
            </a:xfrm>
            <a:custGeom>
              <a:avLst/>
              <a:gdLst>
                <a:gd name="connsiteX0" fmla="*/ 23022 w 3095710"/>
                <a:gd name="connsiteY0" fmla="*/ -143 h 1215108"/>
                <a:gd name="connsiteX1" fmla="*/ 83 w 3095710"/>
                <a:gd name="connsiteY1" fmla="*/ 22753 h 1215108"/>
                <a:gd name="connsiteX2" fmla="*/ 83 w 3095710"/>
                <a:gd name="connsiteY2" fmla="*/ 91801 h 1215108"/>
                <a:gd name="connsiteX3" fmla="*/ 5145 w 3095710"/>
                <a:gd name="connsiteY3" fmla="*/ 106165 h 1215108"/>
                <a:gd name="connsiteX4" fmla="*/ 5145 w 3095710"/>
                <a:gd name="connsiteY4" fmla="*/ 139177 h 1215108"/>
                <a:gd name="connsiteX5" fmla="*/ 83 w 3095710"/>
                <a:gd name="connsiteY5" fmla="*/ 152029 h 1215108"/>
                <a:gd name="connsiteX6" fmla="*/ 83 w 3095710"/>
                <a:gd name="connsiteY6" fmla="*/ 303121 h 1215108"/>
                <a:gd name="connsiteX7" fmla="*/ 5145 w 3095710"/>
                <a:gd name="connsiteY7" fmla="*/ 316009 h 1215108"/>
                <a:gd name="connsiteX8" fmla="*/ 5145 w 3095710"/>
                <a:gd name="connsiteY8" fmla="*/ 349093 h 1215108"/>
                <a:gd name="connsiteX9" fmla="*/ 83 w 3095710"/>
                <a:gd name="connsiteY9" fmla="*/ 363457 h 1215108"/>
                <a:gd name="connsiteX10" fmla="*/ 83 w 3095710"/>
                <a:gd name="connsiteY10" fmla="*/ 506629 h 1215108"/>
                <a:gd name="connsiteX11" fmla="*/ 5145 w 3095710"/>
                <a:gd name="connsiteY11" fmla="*/ 520993 h 1215108"/>
                <a:gd name="connsiteX12" fmla="*/ 5145 w 3095710"/>
                <a:gd name="connsiteY12" fmla="*/ 556561 h 1215108"/>
                <a:gd name="connsiteX13" fmla="*/ 83 w 3095710"/>
                <a:gd name="connsiteY13" fmla="*/ 570925 h 1215108"/>
                <a:gd name="connsiteX14" fmla="*/ 83 w 3095710"/>
                <a:gd name="connsiteY14" fmla="*/ 714133 h 1215108"/>
                <a:gd name="connsiteX15" fmla="*/ 5145 w 3095710"/>
                <a:gd name="connsiteY15" fmla="*/ 728462 h 1215108"/>
                <a:gd name="connsiteX16" fmla="*/ 5145 w 3095710"/>
                <a:gd name="connsiteY16" fmla="*/ 765938 h 1215108"/>
                <a:gd name="connsiteX17" fmla="*/ 83 w 3095710"/>
                <a:gd name="connsiteY17" fmla="*/ 780121 h 1215108"/>
                <a:gd name="connsiteX18" fmla="*/ 83 w 3095710"/>
                <a:gd name="connsiteY18" fmla="*/ 923329 h 1215108"/>
                <a:gd name="connsiteX19" fmla="*/ 5145 w 3095710"/>
                <a:gd name="connsiteY19" fmla="*/ 937550 h 1215108"/>
                <a:gd name="connsiteX20" fmla="*/ 5145 w 3095710"/>
                <a:gd name="connsiteY20" fmla="*/ 974234 h 1215108"/>
                <a:gd name="connsiteX21" fmla="*/ 1257 w 3095710"/>
                <a:gd name="connsiteY21" fmla="*/ 987013 h 1215108"/>
                <a:gd name="connsiteX22" fmla="*/ 1257 w 3095710"/>
                <a:gd name="connsiteY22" fmla="*/ 1163378 h 1215108"/>
                <a:gd name="connsiteX23" fmla="*/ 14670 w 3095710"/>
                <a:gd name="connsiteY23" fmla="*/ 1214966 h 1215108"/>
                <a:gd name="connsiteX24" fmla="*/ 24808 w 3095710"/>
                <a:gd name="connsiteY24" fmla="*/ 1214966 h 1215108"/>
                <a:gd name="connsiteX25" fmla="*/ 2417661 w 3095710"/>
                <a:gd name="connsiteY25" fmla="*/ 1214966 h 1215108"/>
                <a:gd name="connsiteX26" fmla="*/ 2429109 w 3095710"/>
                <a:gd name="connsiteY26" fmla="*/ 1163378 h 1215108"/>
                <a:gd name="connsiteX27" fmla="*/ 2429109 w 3095710"/>
                <a:gd name="connsiteY27" fmla="*/ 987013 h 1215108"/>
                <a:gd name="connsiteX28" fmla="*/ 2427165 w 3095710"/>
                <a:gd name="connsiteY28" fmla="*/ 977834 h 1215108"/>
                <a:gd name="connsiteX29" fmla="*/ 2427165 w 3095710"/>
                <a:gd name="connsiteY29" fmla="*/ 956018 h 1215108"/>
                <a:gd name="connsiteX30" fmla="*/ 2436705 w 3095710"/>
                <a:gd name="connsiteY30" fmla="*/ 946478 h 1215108"/>
                <a:gd name="connsiteX31" fmla="*/ 3082402 w 3095710"/>
                <a:gd name="connsiteY31" fmla="*/ 946478 h 1215108"/>
                <a:gd name="connsiteX32" fmla="*/ 3095794 w 3095710"/>
                <a:gd name="connsiteY32" fmla="*/ 920414 h 1215108"/>
                <a:gd name="connsiteX33" fmla="*/ 3095794 w 3095710"/>
                <a:gd name="connsiteY33" fmla="*/ 779545 h 1215108"/>
                <a:gd name="connsiteX34" fmla="*/ 3091906 w 3095710"/>
                <a:gd name="connsiteY34" fmla="*/ 766802 h 1215108"/>
                <a:gd name="connsiteX35" fmla="*/ 3091906 w 3095710"/>
                <a:gd name="connsiteY35" fmla="*/ 727129 h 1215108"/>
                <a:gd name="connsiteX36" fmla="*/ 3095794 w 3095710"/>
                <a:gd name="connsiteY36" fmla="*/ 715717 h 1215108"/>
                <a:gd name="connsiteX37" fmla="*/ 3095794 w 3095710"/>
                <a:gd name="connsiteY37" fmla="*/ 508249 h 1215108"/>
                <a:gd name="connsiteX38" fmla="*/ 3095794 w 3095710"/>
                <a:gd name="connsiteY38" fmla="*/ 467461 h 1215108"/>
                <a:gd name="connsiteX39" fmla="*/ 3095794 w 3095710"/>
                <a:gd name="connsiteY39" fmla="*/ 361873 h 1215108"/>
                <a:gd name="connsiteX40" fmla="*/ 3091906 w 3095710"/>
                <a:gd name="connsiteY40" fmla="*/ 350461 h 1215108"/>
                <a:gd name="connsiteX41" fmla="*/ 3091906 w 3095710"/>
                <a:gd name="connsiteY41" fmla="*/ 310789 h 1215108"/>
                <a:gd name="connsiteX42" fmla="*/ 3095794 w 3095710"/>
                <a:gd name="connsiteY42" fmla="*/ 298009 h 1215108"/>
                <a:gd name="connsiteX43" fmla="*/ 3095794 w 3095710"/>
                <a:gd name="connsiteY43" fmla="*/ 157177 h 1215108"/>
                <a:gd name="connsiteX44" fmla="*/ 3091906 w 3095710"/>
                <a:gd name="connsiteY44" fmla="*/ 144397 h 1215108"/>
                <a:gd name="connsiteX45" fmla="*/ 3091906 w 3095710"/>
                <a:gd name="connsiteY45" fmla="*/ 104581 h 1215108"/>
                <a:gd name="connsiteX46" fmla="*/ 3095794 w 3095710"/>
                <a:gd name="connsiteY46" fmla="*/ 91801 h 1215108"/>
                <a:gd name="connsiteX47" fmla="*/ 3095794 w 3095710"/>
                <a:gd name="connsiteY47" fmla="*/ 22753 h 1215108"/>
                <a:gd name="connsiteX48" fmla="*/ 3072862 w 3095710"/>
                <a:gd name="connsiteY48" fmla="*/ -143 h 1215108"/>
                <a:gd name="connsiteX49" fmla="*/ 2914750 w 3095710"/>
                <a:gd name="connsiteY49" fmla="*/ -143 h 1215108"/>
                <a:gd name="connsiteX50" fmla="*/ 2903661 w 3095710"/>
                <a:gd name="connsiteY50" fmla="*/ 2701 h 1215108"/>
                <a:gd name="connsiteX51" fmla="*/ 2862297 w 3095710"/>
                <a:gd name="connsiteY51" fmla="*/ 2701 h 1215108"/>
                <a:gd name="connsiteX52" fmla="*/ 2851209 w 3095710"/>
                <a:gd name="connsiteY52" fmla="*/ -143 h 1215108"/>
                <a:gd name="connsiteX53" fmla="*/ 2693097 w 3095710"/>
                <a:gd name="connsiteY53" fmla="*/ -143 h 1215108"/>
                <a:gd name="connsiteX54" fmla="*/ 2681973 w 3095710"/>
                <a:gd name="connsiteY54" fmla="*/ 2701 h 1215108"/>
                <a:gd name="connsiteX55" fmla="*/ 2640645 w 3095710"/>
                <a:gd name="connsiteY55" fmla="*/ 2701 h 1215108"/>
                <a:gd name="connsiteX56" fmla="*/ 2629557 w 3095710"/>
                <a:gd name="connsiteY56" fmla="*/ -143 h 1215108"/>
                <a:gd name="connsiteX57" fmla="*/ 2471445 w 3095710"/>
                <a:gd name="connsiteY57" fmla="*/ -143 h 1215108"/>
                <a:gd name="connsiteX58" fmla="*/ 2460321 w 3095710"/>
                <a:gd name="connsiteY58" fmla="*/ 2701 h 1215108"/>
                <a:gd name="connsiteX59" fmla="*/ 2418957 w 3095710"/>
                <a:gd name="connsiteY59" fmla="*/ 2701 h 1215108"/>
                <a:gd name="connsiteX60" fmla="*/ 2407869 w 3095710"/>
                <a:gd name="connsiteY60" fmla="*/ -143 h 1215108"/>
                <a:gd name="connsiteX61" fmla="*/ 2249775 w 3095710"/>
                <a:gd name="connsiteY61" fmla="*/ -143 h 1215108"/>
                <a:gd name="connsiteX62" fmla="*/ 2238669 w 3095710"/>
                <a:gd name="connsiteY62" fmla="*/ 2701 h 1215108"/>
                <a:gd name="connsiteX63" fmla="*/ 2197312 w 3095710"/>
                <a:gd name="connsiteY63" fmla="*/ 2701 h 1215108"/>
                <a:gd name="connsiteX64" fmla="*/ 2186224 w 3095710"/>
                <a:gd name="connsiteY64" fmla="*/ -143 h 1215108"/>
                <a:gd name="connsiteX65" fmla="*/ 2028112 w 3095710"/>
                <a:gd name="connsiteY65" fmla="*/ -143 h 1215108"/>
                <a:gd name="connsiteX66" fmla="*/ 2017006 w 3095710"/>
                <a:gd name="connsiteY66" fmla="*/ 2701 h 1215108"/>
                <a:gd name="connsiteX67" fmla="*/ 1975649 w 3095710"/>
                <a:gd name="connsiteY67" fmla="*/ 2701 h 1215108"/>
                <a:gd name="connsiteX68" fmla="*/ 1964561 w 3095710"/>
                <a:gd name="connsiteY68" fmla="*/ -143 h 1215108"/>
                <a:gd name="connsiteX69" fmla="*/ 1806449 w 3095710"/>
                <a:gd name="connsiteY69" fmla="*/ -143 h 1215108"/>
                <a:gd name="connsiteX70" fmla="*/ 1795343 w 3095710"/>
                <a:gd name="connsiteY70" fmla="*/ 2701 h 1215108"/>
                <a:gd name="connsiteX71" fmla="*/ 1753990 w 3095710"/>
                <a:gd name="connsiteY71" fmla="*/ 2701 h 1215108"/>
                <a:gd name="connsiteX72" fmla="*/ 1742902 w 3095710"/>
                <a:gd name="connsiteY72" fmla="*/ -143 h 1215108"/>
                <a:gd name="connsiteX73" fmla="*/ 1584790 w 3095710"/>
                <a:gd name="connsiteY73" fmla="*/ -143 h 1215108"/>
                <a:gd name="connsiteX74" fmla="*/ 1573684 w 3095710"/>
                <a:gd name="connsiteY74" fmla="*/ 2701 h 1215108"/>
                <a:gd name="connsiteX75" fmla="*/ 1532327 w 3095710"/>
                <a:gd name="connsiteY75" fmla="*/ 2701 h 1215108"/>
                <a:gd name="connsiteX76" fmla="*/ 1521239 w 3095710"/>
                <a:gd name="connsiteY76" fmla="*/ -143 h 1215108"/>
                <a:gd name="connsiteX77" fmla="*/ 1363127 w 3095710"/>
                <a:gd name="connsiteY77" fmla="*/ -143 h 1215108"/>
                <a:gd name="connsiteX78" fmla="*/ 1352021 w 3095710"/>
                <a:gd name="connsiteY78" fmla="*/ 2701 h 1215108"/>
                <a:gd name="connsiteX79" fmla="*/ 1310668 w 3095710"/>
                <a:gd name="connsiteY79" fmla="*/ 2701 h 1215108"/>
                <a:gd name="connsiteX80" fmla="*/ 1299579 w 3095710"/>
                <a:gd name="connsiteY80" fmla="*/ -143 h 1215108"/>
                <a:gd name="connsiteX81" fmla="*/ 1141467 w 3095710"/>
                <a:gd name="connsiteY81" fmla="*/ -143 h 1215108"/>
                <a:gd name="connsiteX82" fmla="*/ 1130361 w 3095710"/>
                <a:gd name="connsiteY82" fmla="*/ 2701 h 1215108"/>
                <a:gd name="connsiteX83" fmla="*/ 1089005 w 3095710"/>
                <a:gd name="connsiteY83" fmla="*/ 2701 h 1215108"/>
                <a:gd name="connsiteX84" fmla="*/ 1077917 w 3095710"/>
                <a:gd name="connsiteY84" fmla="*/ -143 h 1215108"/>
                <a:gd name="connsiteX85" fmla="*/ 919804 w 3095710"/>
                <a:gd name="connsiteY85" fmla="*/ -143 h 1215108"/>
                <a:gd name="connsiteX86" fmla="*/ 908698 w 3095710"/>
                <a:gd name="connsiteY86" fmla="*/ 2701 h 1215108"/>
                <a:gd name="connsiteX87" fmla="*/ 867345 w 3095710"/>
                <a:gd name="connsiteY87" fmla="*/ 2701 h 1215108"/>
                <a:gd name="connsiteX88" fmla="*/ 856257 w 3095710"/>
                <a:gd name="connsiteY88" fmla="*/ -143 h 1215108"/>
                <a:gd name="connsiteX89" fmla="*/ 698145 w 3095710"/>
                <a:gd name="connsiteY89" fmla="*/ -143 h 1215108"/>
                <a:gd name="connsiteX90" fmla="*/ 687039 w 3095710"/>
                <a:gd name="connsiteY90" fmla="*/ 2701 h 1215108"/>
                <a:gd name="connsiteX91" fmla="*/ 645682 w 3095710"/>
                <a:gd name="connsiteY91" fmla="*/ 2701 h 1215108"/>
                <a:gd name="connsiteX92" fmla="*/ 634594 w 3095710"/>
                <a:gd name="connsiteY92" fmla="*/ -143 h 1215108"/>
                <a:gd name="connsiteX93" fmla="*/ 476482 w 3095710"/>
                <a:gd name="connsiteY93" fmla="*/ -143 h 1215108"/>
                <a:gd name="connsiteX94" fmla="*/ 465376 w 3095710"/>
                <a:gd name="connsiteY94" fmla="*/ 2701 h 1215108"/>
                <a:gd name="connsiteX95" fmla="*/ 424023 w 3095710"/>
                <a:gd name="connsiteY95" fmla="*/ 2701 h 1215108"/>
                <a:gd name="connsiteX96" fmla="*/ 412935 w 3095710"/>
                <a:gd name="connsiteY96" fmla="*/ -143 h 1215108"/>
                <a:gd name="connsiteX97" fmla="*/ 254823 w 3095710"/>
                <a:gd name="connsiteY97" fmla="*/ -143 h 1215108"/>
                <a:gd name="connsiteX98" fmla="*/ 243717 w 3095710"/>
                <a:gd name="connsiteY98" fmla="*/ 2701 h 1215108"/>
                <a:gd name="connsiteX99" fmla="*/ 202360 w 3095710"/>
                <a:gd name="connsiteY99" fmla="*/ 2701 h 1215108"/>
                <a:gd name="connsiteX100" fmla="*/ 191272 w 3095710"/>
                <a:gd name="connsiteY100" fmla="*/ -143 h 1215108"/>
                <a:gd name="connsiteX101" fmla="*/ 33163 w 3095710"/>
                <a:gd name="connsiteY101" fmla="*/ -143 h 1215108"/>
                <a:gd name="connsiteX102" fmla="*/ 2691261 w 3095710"/>
                <a:gd name="connsiteY102" fmla="*/ 963361 h 1215108"/>
                <a:gd name="connsiteX103" fmla="*/ 2668401 w 3095710"/>
                <a:gd name="connsiteY103" fmla="*/ 986258 h 1215108"/>
                <a:gd name="connsiteX104" fmla="*/ 2668401 w 3095710"/>
                <a:gd name="connsiteY104" fmla="*/ 1084430 h 1215108"/>
                <a:gd name="connsiteX105" fmla="*/ 2664801 w 3095710"/>
                <a:gd name="connsiteY105" fmla="*/ 1085402 h 1215108"/>
                <a:gd name="connsiteX106" fmla="*/ 2657385 w 3095710"/>
                <a:gd name="connsiteY106" fmla="*/ 1085402 h 1215108"/>
                <a:gd name="connsiteX107" fmla="*/ 2636937 w 3095710"/>
                <a:gd name="connsiteY107" fmla="*/ 1072802 h 1215108"/>
                <a:gd name="connsiteX108" fmla="*/ 2470509 w 3095710"/>
                <a:gd name="connsiteY108" fmla="*/ 1072802 h 1215108"/>
                <a:gd name="connsiteX109" fmla="*/ 2447649 w 3095710"/>
                <a:gd name="connsiteY109" fmla="*/ 1095662 h 1215108"/>
                <a:gd name="connsiteX110" fmla="*/ 2447649 w 3095710"/>
                <a:gd name="connsiteY110" fmla="*/ 1164530 h 1215108"/>
                <a:gd name="connsiteX111" fmla="*/ 2464749 w 3095710"/>
                <a:gd name="connsiteY111" fmla="*/ 1214966 h 1215108"/>
                <a:gd name="connsiteX112" fmla="*/ 2664801 w 3095710"/>
                <a:gd name="connsiteY112" fmla="*/ 1214966 h 1215108"/>
                <a:gd name="connsiteX113" fmla="*/ 2859561 w 3095710"/>
                <a:gd name="connsiteY113" fmla="*/ 1214966 h 1215108"/>
                <a:gd name="connsiteX114" fmla="*/ 3079414 w 3095710"/>
                <a:gd name="connsiteY114" fmla="*/ 1214966 h 1215108"/>
                <a:gd name="connsiteX115" fmla="*/ 3095794 w 3095710"/>
                <a:gd name="connsiteY115" fmla="*/ 1164530 h 1215108"/>
                <a:gd name="connsiteX116" fmla="*/ 3095794 w 3095710"/>
                <a:gd name="connsiteY116" fmla="*/ 1095662 h 1215108"/>
                <a:gd name="connsiteX117" fmla="*/ 3072934 w 3095710"/>
                <a:gd name="connsiteY117" fmla="*/ 1072802 h 1215108"/>
                <a:gd name="connsiteX118" fmla="*/ 2904525 w 3095710"/>
                <a:gd name="connsiteY118" fmla="*/ 1072802 h 1215108"/>
                <a:gd name="connsiteX119" fmla="*/ 2885157 w 3095710"/>
                <a:gd name="connsiteY119" fmla="*/ 1083529 h 1215108"/>
                <a:gd name="connsiteX120" fmla="*/ 2878641 w 3095710"/>
                <a:gd name="connsiteY120" fmla="*/ 1083529 h 1215108"/>
                <a:gd name="connsiteX121" fmla="*/ 2875041 w 3095710"/>
                <a:gd name="connsiteY121" fmla="*/ 1082558 h 1215108"/>
                <a:gd name="connsiteX122" fmla="*/ 2875041 w 3095710"/>
                <a:gd name="connsiteY122" fmla="*/ 986258 h 1215108"/>
                <a:gd name="connsiteX123" fmla="*/ 2852181 w 3095710"/>
                <a:gd name="connsiteY123" fmla="*/ 963361 h 12151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</a:cxnLst>
              <a:rect l="l" t="t" r="r" b="b"/>
              <a:pathLst>
                <a:path w="3095710" h="1215108">
                  <a:moveTo>
                    <a:pt x="23022" y="-143"/>
                  </a:moveTo>
                  <a:cubicBezTo>
                    <a:pt x="10321" y="-143"/>
                    <a:pt x="83" y="10081"/>
                    <a:pt x="83" y="22753"/>
                  </a:cubicBezTo>
                  <a:lnTo>
                    <a:pt x="83" y="91801"/>
                  </a:lnTo>
                  <a:cubicBezTo>
                    <a:pt x="83" y="97237"/>
                    <a:pt x="1984" y="102241"/>
                    <a:pt x="5145" y="106165"/>
                  </a:cubicBezTo>
                  <a:lnTo>
                    <a:pt x="5145" y="139177"/>
                  </a:lnTo>
                  <a:cubicBezTo>
                    <a:pt x="2013" y="142561"/>
                    <a:pt x="83" y="147061"/>
                    <a:pt x="83" y="152029"/>
                  </a:cubicBezTo>
                  <a:lnTo>
                    <a:pt x="83" y="303121"/>
                  </a:lnTo>
                  <a:cubicBezTo>
                    <a:pt x="83" y="308125"/>
                    <a:pt x="2013" y="312625"/>
                    <a:pt x="5145" y="316009"/>
                  </a:cubicBezTo>
                  <a:lnTo>
                    <a:pt x="5145" y="349093"/>
                  </a:lnTo>
                  <a:cubicBezTo>
                    <a:pt x="1984" y="353017"/>
                    <a:pt x="83" y="358021"/>
                    <a:pt x="83" y="363457"/>
                  </a:cubicBezTo>
                  <a:lnTo>
                    <a:pt x="83" y="506629"/>
                  </a:lnTo>
                  <a:cubicBezTo>
                    <a:pt x="83" y="512101"/>
                    <a:pt x="1984" y="517105"/>
                    <a:pt x="5145" y="520993"/>
                  </a:cubicBezTo>
                  <a:lnTo>
                    <a:pt x="5145" y="556561"/>
                  </a:lnTo>
                  <a:cubicBezTo>
                    <a:pt x="1984" y="560485"/>
                    <a:pt x="83" y="565489"/>
                    <a:pt x="83" y="570925"/>
                  </a:cubicBezTo>
                  <a:lnTo>
                    <a:pt x="83" y="714133"/>
                  </a:lnTo>
                  <a:cubicBezTo>
                    <a:pt x="83" y="719569"/>
                    <a:pt x="1984" y="724537"/>
                    <a:pt x="5145" y="728462"/>
                  </a:cubicBezTo>
                  <a:lnTo>
                    <a:pt x="5145" y="765938"/>
                  </a:lnTo>
                  <a:cubicBezTo>
                    <a:pt x="2027" y="769826"/>
                    <a:pt x="83" y="774722"/>
                    <a:pt x="83" y="780121"/>
                  </a:cubicBezTo>
                  <a:lnTo>
                    <a:pt x="83" y="923329"/>
                  </a:lnTo>
                  <a:cubicBezTo>
                    <a:pt x="83" y="928730"/>
                    <a:pt x="2027" y="933625"/>
                    <a:pt x="5145" y="937550"/>
                  </a:cubicBezTo>
                  <a:lnTo>
                    <a:pt x="5145" y="974234"/>
                  </a:lnTo>
                  <a:cubicBezTo>
                    <a:pt x="2686" y="977869"/>
                    <a:pt x="1257" y="982262"/>
                    <a:pt x="1257" y="987013"/>
                  </a:cubicBezTo>
                  <a:lnTo>
                    <a:pt x="1257" y="1163378"/>
                  </a:lnTo>
                  <a:cubicBezTo>
                    <a:pt x="1257" y="1172630"/>
                    <a:pt x="-792" y="1214966"/>
                    <a:pt x="14670" y="1214966"/>
                  </a:cubicBezTo>
                  <a:lnTo>
                    <a:pt x="24808" y="1214966"/>
                  </a:lnTo>
                  <a:lnTo>
                    <a:pt x="2417661" y="1214966"/>
                  </a:lnTo>
                  <a:cubicBezTo>
                    <a:pt x="2428029" y="1214966"/>
                    <a:pt x="2429109" y="1178714"/>
                    <a:pt x="2429109" y="1163378"/>
                  </a:cubicBezTo>
                  <a:lnTo>
                    <a:pt x="2429109" y="987013"/>
                  </a:lnTo>
                  <a:cubicBezTo>
                    <a:pt x="2429109" y="983738"/>
                    <a:pt x="2428425" y="980641"/>
                    <a:pt x="2427165" y="977834"/>
                  </a:cubicBezTo>
                  <a:lnTo>
                    <a:pt x="2427165" y="956018"/>
                  </a:lnTo>
                  <a:cubicBezTo>
                    <a:pt x="2427165" y="950762"/>
                    <a:pt x="2431449" y="946478"/>
                    <a:pt x="2436705" y="946478"/>
                  </a:cubicBezTo>
                  <a:lnTo>
                    <a:pt x="3082402" y="946478"/>
                  </a:lnTo>
                  <a:cubicBezTo>
                    <a:pt x="3093958" y="941869"/>
                    <a:pt x="3095398" y="928622"/>
                    <a:pt x="3095794" y="920414"/>
                  </a:cubicBezTo>
                  <a:lnTo>
                    <a:pt x="3095794" y="779545"/>
                  </a:lnTo>
                  <a:cubicBezTo>
                    <a:pt x="3095794" y="774829"/>
                    <a:pt x="3094354" y="770438"/>
                    <a:pt x="3091906" y="766802"/>
                  </a:cubicBezTo>
                  <a:lnTo>
                    <a:pt x="3091906" y="727129"/>
                  </a:lnTo>
                  <a:cubicBezTo>
                    <a:pt x="3094318" y="723962"/>
                    <a:pt x="3095794" y="720037"/>
                    <a:pt x="3095794" y="715717"/>
                  </a:cubicBezTo>
                  <a:lnTo>
                    <a:pt x="3095794" y="508249"/>
                  </a:lnTo>
                  <a:lnTo>
                    <a:pt x="3095794" y="467461"/>
                  </a:lnTo>
                  <a:lnTo>
                    <a:pt x="3095794" y="361873"/>
                  </a:lnTo>
                  <a:cubicBezTo>
                    <a:pt x="3095794" y="357553"/>
                    <a:pt x="3094318" y="353629"/>
                    <a:pt x="3091906" y="350461"/>
                  </a:cubicBezTo>
                  <a:lnTo>
                    <a:pt x="3091906" y="310789"/>
                  </a:lnTo>
                  <a:cubicBezTo>
                    <a:pt x="3094354" y="307153"/>
                    <a:pt x="3095794" y="302761"/>
                    <a:pt x="3095794" y="298009"/>
                  </a:cubicBezTo>
                  <a:lnTo>
                    <a:pt x="3095794" y="157177"/>
                  </a:lnTo>
                  <a:cubicBezTo>
                    <a:pt x="3095794" y="152425"/>
                    <a:pt x="3094354" y="148033"/>
                    <a:pt x="3091906" y="144397"/>
                  </a:cubicBezTo>
                  <a:lnTo>
                    <a:pt x="3091906" y="104581"/>
                  </a:lnTo>
                  <a:cubicBezTo>
                    <a:pt x="3094354" y="100909"/>
                    <a:pt x="3095794" y="96517"/>
                    <a:pt x="3095794" y="91801"/>
                  </a:cubicBezTo>
                  <a:lnTo>
                    <a:pt x="3095794" y="22753"/>
                  </a:lnTo>
                  <a:cubicBezTo>
                    <a:pt x="3095794" y="10081"/>
                    <a:pt x="3085569" y="-143"/>
                    <a:pt x="3072862" y="-143"/>
                  </a:cubicBezTo>
                  <a:lnTo>
                    <a:pt x="2914750" y="-143"/>
                  </a:lnTo>
                  <a:cubicBezTo>
                    <a:pt x="2910717" y="-143"/>
                    <a:pt x="2906937" y="865"/>
                    <a:pt x="2903661" y="2701"/>
                  </a:cubicBezTo>
                  <a:lnTo>
                    <a:pt x="2862297" y="2701"/>
                  </a:lnTo>
                  <a:cubicBezTo>
                    <a:pt x="2859021" y="901"/>
                    <a:pt x="2855241" y="-143"/>
                    <a:pt x="2851209" y="-143"/>
                  </a:cubicBezTo>
                  <a:lnTo>
                    <a:pt x="2693097" y="-143"/>
                  </a:lnTo>
                  <a:cubicBezTo>
                    <a:pt x="2689065" y="-143"/>
                    <a:pt x="2685285" y="865"/>
                    <a:pt x="2681973" y="2701"/>
                  </a:cubicBezTo>
                  <a:lnTo>
                    <a:pt x="2640645" y="2701"/>
                  </a:lnTo>
                  <a:cubicBezTo>
                    <a:pt x="2637333" y="901"/>
                    <a:pt x="2633589" y="-143"/>
                    <a:pt x="2629557" y="-143"/>
                  </a:cubicBezTo>
                  <a:lnTo>
                    <a:pt x="2471445" y="-143"/>
                  </a:lnTo>
                  <a:cubicBezTo>
                    <a:pt x="2467413" y="-143"/>
                    <a:pt x="2463597" y="865"/>
                    <a:pt x="2460321" y="2701"/>
                  </a:cubicBezTo>
                  <a:lnTo>
                    <a:pt x="2418957" y="2701"/>
                  </a:lnTo>
                  <a:cubicBezTo>
                    <a:pt x="2415681" y="901"/>
                    <a:pt x="2411901" y="-143"/>
                    <a:pt x="2407869" y="-143"/>
                  </a:cubicBezTo>
                  <a:lnTo>
                    <a:pt x="2249775" y="-143"/>
                  </a:lnTo>
                  <a:cubicBezTo>
                    <a:pt x="2245739" y="-143"/>
                    <a:pt x="2241952" y="865"/>
                    <a:pt x="2238669" y="2701"/>
                  </a:cubicBezTo>
                  <a:lnTo>
                    <a:pt x="2197312" y="2701"/>
                  </a:lnTo>
                  <a:cubicBezTo>
                    <a:pt x="2194025" y="901"/>
                    <a:pt x="2190256" y="-143"/>
                    <a:pt x="2186224" y="-143"/>
                  </a:cubicBezTo>
                  <a:lnTo>
                    <a:pt x="2028112" y="-143"/>
                  </a:lnTo>
                  <a:cubicBezTo>
                    <a:pt x="2024080" y="-143"/>
                    <a:pt x="2020293" y="865"/>
                    <a:pt x="2017006" y="2701"/>
                  </a:cubicBezTo>
                  <a:lnTo>
                    <a:pt x="1975649" y="2701"/>
                  </a:lnTo>
                  <a:cubicBezTo>
                    <a:pt x="1972362" y="901"/>
                    <a:pt x="1968593" y="-143"/>
                    <a:pt x="1964561" y="-143"/>
                  </a:cubicBezTo>
                  <a:lnTo>
                    <a:pt x="1806449" y="-143"/>
                  </a:lnTo>
                  <a:cubicBezTo>
                    <a:pt x="1802417" y="-143"/>
                    <a:pt x="1798630" y="865"/>
                    <a:pt x="1795343" y="2701"/>
                  </a:cubicBezTo>
                  <a:lnTo>
                    <a:pt x="1753990" y="2701"/>
                  </a:lnTo>
                  <a:cubicBezTo>
                    <a:pt x="1750703" y="901"/>
                    <a:pt x="1746934" y="-143"/>
                    <a:pt x="1742902" y="-143"/>
                  </a:cubicBezTo>
                  <a:lnTo>
                    <a:pt x="1584790" y="-143"/>
                  </a:lnTo>
                  <a:cubicBezTo>
                    <a:pt x="1580758" y="-143"/>
                    <a:pt x="1576967" y="865"/>
                    <a:pt x="1573684" y="2701"/>
                  </a:cubicBezTo>
                  <a:lnTo>
                    <a:pt x="1532327" y="2701"/>
                  </a:lnTo>
                  <a:cubicBezTo>
                    <a:pt x="1529040" y="901"/>
                    <a:pt x="1525271" y="-143"/>
                    <a:pt x="1521239" y="-143"/>
                  </a:cubicBezTo>
                  <a:lnTo>
                    <a:pt x="1363127" y="-143"/>
                  </a:lnTo>
                  <a:cubicBezTo>
                    <a:pt x="1359095" y="-143"/>
                    <a:pt x="1355308" y="865"/>
                    <a:pt x="1352021" y="2701"/>
                  </a:cubicBezTo>
                  <a:lnTo>
                    <a:pt x="1310668" y="2701"/>
                  </a:lnTo>
                  <a:cubicBezTo>
                    <a:pt x="1307381" y="901"/>
                    <a:pt x="1303611" y="-143"/>
                    <a:pt x="1299579" y="-143"/>
                  </a:cubicBezTo>
                  <a:lnTo>
                    <a:pt x="1141467" y="-143"/>
                  </a:lnTo>
                  <a:cubicBezTo>
                    <a:pt x="1137435" y="-143"/>
                    <a:pt x="1133645" y="865"/>
                    <a:pt x="1130361" y="2701"/>
                  </a:cubicBezTo>
                  <a:lnTo>
                    <a:pt x="1089005" y="2701"/>
                  </a:lnTo>
                  <a:cubicBezTo>
                    <a:pt x="1085721" y="901"/>
                    <a:pt x="1081949" y="-143"/>
                    <a:pt x="1077917" y="-143"/>
                  </a:cubicBezTo>
                  <a:lnTo>
                    <a:pt x="919804" y="-143"/>
                  </a:lnTo>
                  <a:cubicBezTo>
                    <a:pt x="915772" y="-143"/>
                    <a:pt x="911985" y="865"/>
                    <a:pt x="908698" y="2701"/>
                  </a:cubicBezTo>
                  <a:lnTo>
                    <a:pt x="867345" y="2701"/>
                  </a:lnTo>
                  <a:cubicBezTo>
                    <a:pt x="864058" y="901"/>
                    <a:pt x="860289" y="-143"/>
                    <a:pt x="856257" y="-143"/>
                  </a:cubicBezTo>
                  <a:lnTo>
                    <a:pt x="698145" y="-143"/>
                  </a:lnTo>
                  <a:cubicBezTo>
                    <a:pt x="694113" y="-143"/>
                    <a:pt x="690322" y="865"/>
                    <a:pt x="687039" y="2701"/>
                  </a:cubicBezTo>
                  <a:lnTo>
                    <a:pt x="645682" y="2701"/>
                  </a:lnTo>
                  <a:cubicBezTo>
                    <a:pt x="642399" y="901"/>
                    <a:pt x="638626" y="-143"/>
                    <a:pt x="634594" y="-143"/>
                  </a:cubicBezTo>
                  <a:lnTo>
                    <a:pt x="476482" y="-143"/>
                  </a:lnTo>
                  <a:cubicBezTo>
                    <a:pt x="472450" y="-143"/>
                    <a:pt x="468663" y="865"/>
                    <a:pt x="465376" y="2701"/>
                  </a:cubicBezTo>
                  <a:lnTo>
                    <a:pt x="424023" y="2701"/>
                  </a:lnTo>
                  <a:cubicBezTo>
                    <a:pt x="420736" y="901"/>
                    <a:pt x="416967" y="-143"/>
                    <a:pt x="412935" y="-143"/>
                  </a:cubicBezTo>
                  <a:lnTo>
                    <a:pt x="254823" y="-143"/>
                  </a:lnTo>
                  <a:cubicBezTo>
                    <a:pt x="250791" y="-143"/>
                    <a:pt x="247004" y="865"/>
                    <a:pt x="243717" y="2701"/>
                  </a:cubicBezTo>
                  <a:lnTo>
                    <a:pt x="202360" y="2701"/>
                  </a:lnTo>
                  <a:cubicBezTo>
                    <a:pt x="199077" y="901"/>
                    <a:pt x="195304" y="-143"/>
                    <a:pt x="191272" y="-143"/>
                  </a:cubicBezTo>
                  <a:lnTo>
                    <a:pt x="33163" y="-143"/>
                  </a:lnTo>
                  <a:close/>
                  <a:moveTo>
                    <a:pt x="2691261" y="963361"/>
                  </a:moveTo>
                  <a:cubicBezTo>
                    <a:pt x="2678589" y="963361"/>
                    <a:pt x="2668401" y="973585"/>
                    <a:pt x="2668401" y="986258"/>
                  </a:cubicBezTo>
                  <a:lnTo>
                    <a:pt x="2668401" y="1084430"/>
                  </a:lnTo>
                  <a:cubicBezTo>
                    <a:pt x="2667249" y="1084970"/>
                    <a:pt x="2666061" y="1085294"/>
                    <a:pt x="2664801" y="1085402"/>
                  </a:cubicBezTo>
                  <a:lnTo>
                    <a:pt x="2657385" y="1085402"/>
                  </a:lnTo>
                  <a:cubicBezTo>
                    <a:pt x="2653641" y="1077914"/>
                    <a:pt x="2645901" y="1072802"/>
                    <a:pt x="2636937" y="1072802"/>
                  </a:cubicBezTo>
                  <a:lnTo>
                    <a:pt x="2470509" y="1072802"/>
                  </a:lnTo>
                  <a:cubicBezTo>
                    <a:pt x="2457837" y="1072802"/>
                    <a:pt x="2447649" y="1082990"/>
                    <a:pt x="2447649" y="1095662"/>
                  </a:cubicBezTo>
                  <a:lnTo>
                    <a:pt x="2447649" y="1164530"/>
                  </a:lnTo>
                  <a:cubicBezTo>
                    <a:pt x="2447649" y="1170614"/>
                    <a:pt x="2447181" y="1207694"/>
                    <a:pt x="2464749" y="1214966"/>
                  </a:cubicBezTo>
                  <a:lnTo>
                    <a:pt x="2664801" y="1214966"/>
                  </a:lnTo>
                  <a:lnTo>
                    <a:pt x="2859561" y="1214966"/>
                  </a:lnTo>
                  <a:lnTo>
                    <a:pt x="3079414" y="1214966"/>
                  </a:lnTo>
                  <a:cubicBezTo>
                    <a:pt x="3095866" y="1208234"/>
                    <a:pt x="3093165" y="1180298"/>
                    <a:pt x="3095794" y="1164530"/>
                  </a:cubicBezTo>
                  <a:lnTo>
                    <a:pt x="3095794" y="1095662"/>
                  </a:lnTo>
                  <a:cubicBezTo>
                    <a:pt x="3095794" y="1082990"/>
                    <a:pt x="3085605" y="1072802"/>
                    <a:pt x="3072934" y="1072802"/>
                  </a:cubicBezTo>
                  <a:lnTo>
                    <a:pt x="2904525" y="1072802"/>
                  </a:lnTo>
                  <a:cubicBezTo>
                    <a:pt x="2896318" y="1072802"/>
                    <a:pt x="2889189" y="1077085"/>
                    <a:pt x="2885157" y="1083529"/>
                  </a:cubicBezTo>
                  <a:lnTo>
                    <a:pt x="2878641" y="1083529"/>
                  </a:lnTo>
                  <a:cubicBezTo>
                    <a:pt x="2877381" y="1083458"/>
                    <a:pt x="2876157" y="1083133"/>
                    <a:pt x="2875041" y="1082558"/>
                  </a:cubicBezTo>
                  <a:lnTo>
                    <a:pt x="2875041" y="986258"/>
                  </a:lnTo>
                  <a:cubicBezTo>
                    <a:pt x="2875041" y="973585"/>
                    <a:pt x="2864853" y="963361"/>
                    <a:pt x="2852181" y="963361"/>
                  </a:cubicBezTo>
                  <a:close/>
                </a:path>
              </a:pathLst>
            </a:custGeom>
            <a:solidFill>
              <a:srgbClr val="81BDC9"/>
            </a:solidFill>
            <a:ln w="9540" cap="flat">
              <a:solidFill>
                <a:srgbClr val="81BDC9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ja-JP" altLang="en-US" dirty="0"/>
            </a:p>
          </p:txBody>
        </p:sp>
        <p:grpSp>
          <p:nvGrpSpPr>
            <p:cNvPr id="10252" name="キーパッド側面">
              <a:extLst>
                <a:ext uri="{FF2B5EF4-FFF2-40B4-BE49-F238E27FC236}">
                  <a16:creationId xmlns:a16="http://schemas.microsoft.com/office/drawing/2014/main" id="{DCB415CA-07BF-0406-0014-ACDD0EB4268D}"/>
                </a:ext>
              </a:extLst>
            </p:cNvPr>
            <p:cNvGrpSpPr/>
            <p:nvPr/>
          </p:nvGrpSpPr>
          <p:grpSpPr>
            <a:xfrm>
              <a:off x="4887608" y="2001761"/>
              <a:ext cx="3063731" cy="1174140"/>
              <a:chOff x="1026615" y="279286"/>
              <a:chExt cx="3063731" cy="1174140"/>
            </a:xfrm>
            <a:solidFill>
              <a:srgbClr val="CCECFF"/>
            </a:solidFill>
          </p:grpSpPr>
          <p:sp>
            <p:nvSpPr>
              <p:cNvPr id="10531" name="フリーフォーム: 図形 10530">
                <a:extLst>
                  <a:ext uri="{FF2B5EF4-FFF2-40B4-BE49-F238E27FC236}">
                    <a16:creationId xmlns:a16="http://schemas.microsoft.com/office/drawing/2014/main" id="{3C0EADFE-88CE-32BE-8079-8691DA0CF41C}"/>
                  </a:ext>
                </a:extLst>
              </p:cNvPr>
              <p:cNvSpPr/>
              <p:nvPr/>
            </p:nvSpPr>
            <p:spPr>
              <a:xfrm>
                <a:off x="3898611" y="1352015"/>
                <a:ext cx="190188" cy="101412"/>
              </a:xfrm>
              <a:custGeom>
                <a:avLst/>
                <a:gdLst>
                  <a:gd name="connsiteX0" fmla="*/ 16430 w 190188"/>
                  <a:gd name="connsiteY0" fmla="*/ -103 h 101412"/>
                  <a:gd name="connsiteX1" fmla="*/ 194 w 190188"/>
                  <a:gd name="connsiteY1" fmla="*/ 16242 h 101412"/>
                  <a:gd name="connsiteX2" fmla="*/ 194 w 190188"/>
                  <a:gd name="connsiteY2" fmla="*/ 85073 h 101412"/>
                  <a:gd name="connsiteX3" fmla="*/ 16430 w 190188"/>
                  <a:gd name="connsiteY3" fmla="*/ 101310 h 101412"/>
                  <a:gd name="connsiteX4" fmla="*/ 174074 w 190188"/>
                  <a:gd name="connsiteY4" fmla="*/ 101310 h 101412"/>
                  <a:gd name="connsiteX5" fmla="*/ 190382 w 190188"/>
                  <a:gd name="connsiteY5" fmla="*/ 85073 h 101412"/>
                  <a:gd name="connsiteX6" fmla="*/ 190382 w 190188"/>
                  <a:gd name="connsiteY6" fmla="*/ 16242 h 101412"/>
                  <a:gd name="connsiteX7" fmla="*/ 174074 w 190188"/>
                  <a:gd name="connsiteY7" fmla="*/ -103 h 101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88" h="101412">
                    <a:moveTo>
                      <a:pt x="16430" y="-103"/>
                    </a:moveTo>
                    <a:cubicBezTo>
                      <a:pt x="7322" y="-103"/>
                      <a:pt x="194" y="7097"/>
                      <a:pt x="194" y="16242"/>
                    </a:cubicBezTo>
                    <a:lnTo>
                      <a:pt x="194" y="85073"/>
                    </a:lnTo>
                    <a:cubicBezTo>
                      <a:pt x="194" y="94217"/>
                      <a:pt x="7286" y="101310"/>
                      <a:pt x="16430" y="101310"/>
                    </a:cubicBezTo>
                    <a:lnTo>
                      <a:pt x="174074" y="101310"/>
                    </a:lnTo>
                    <a:cubicBezTo>
                      <a:pt x="183218" y="101310"/>
                      <a:pt x="190382" y="94182"/>
                      <a:pt x="190382" y="85073"/>
                    </a:cubicBezTo>
                    <a:lnTo>
                      <a:pt x="190382" y="16242"/>
                    </a:lnTo>
                    <a:cubicBezTo>
                      <a:pt x="190382" y="7097"/>
                      <a:pt x="183182" y="-103"/>
                      <a:pt x="174074" y="-10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32" name="フリーフォーム: 図形 10531">
                <a:extLst>
                  <a:ext uri="{FF2B5EF4-FFF2-40B4-BE49-F238E27FC236}">
                    <a16:creationId xmlns:a16="http://schemas.microsoft.com/office/drawing/2014/main" id="{E789AA6C-B3BF-5219-BB17-3D9DCB5E283D}"/>
                  </a:ext>
                </a:extLst>
              </p:cNvPr>
              <p:cNvSpPr/>
              <p:nvPr/>
            </p:nvSpPr>
            <p:spPr>
              <a:xfrm>
                <a:off x="3472406" y="1352015"/>
                <a:ext cx="190188" cy="101412"/>
              </a:xfrm>
              <a:custGeom>
                <a:avLst/>
                <a:gdLst>
                  <a:gd name="connsiteX0" fmla="*/ 16397 w 190188"/>
                  <a:gd name="connsiteY0" fmla="*/ -103 h 101412"/>
                  <a:gd name="connsiteX1" fmla="*/ 161 w 190188"/>
                  <a:gd name="connsiteY1" fmla="*/ 16242 h 101412"/>
                  <a:gd name="connsiteX2" fmla="*/ 161 w 190188"/>
                  <a:gd name="connsiteY2" fmla="*/ 85073 h 101412"/>
                  <a:gd name="connsiteX3" fmla="*/ 16397 w 190188"/>
                  <a:gd name="connsiteY3" fmla="*/ 101310 h 101412"/>
                  <a:gd name="connsiteX4" fmla="*/ 174113 w 190188"/>
                  <a:gd name="connsiteY4" fmla="*/ 101310 h 101412"/>
                  <a:gd name="connsiteX5" fmla="*/ 190349 w 190188"/>
                  <a:gd name="connsiteY5" fmla="*/ 85073 h 101412"/>
                  <a:gd name="connsiteX6" fmla="*/ 190349 w 190188"/>
                  <a:gd name="connsiteY6" fmla="*/ 16242 h 101412"/>
                  <a:gd name="connsiteX7" fmla="*/ 174113 w 190188"/>
                  <a:gd name="connsiteY7" fmla="*/ -103 h 101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88" h="101412">
                    <a:moveTo>
                      <a:pt x="16397" y="-103"/>
                    </a:moveTo>
                    <a:cubicBezTo>
                      <a:pt x="7289" y="-103"/>
                      <a:pt x="161" y="7097"/>
                      <a:pt x="161" y="16242"/>
                    </a:cubicBezTo>
                    <a:lnTo>
                      <a:pt x="161" y="85073"/>
                    </a:lnTo>
                    <a:cubicBezTo>
                      <a:pt x="161" y="94217"/>
                      <a:pt x="7253" y="101310"/>
                      <a:pt x="16397" y="101310"/>
                    </a:cubicBezTo>
                    <a:lnTo>
                      <a:pt x="174113" y="101310"/>
                    </a:lnTo>
                    <a:cubicBezTo>
                      <a:pt x="183257" y="101310"/>
                      <a:pt x="190349" y="94217"/>
                      <a:pt x="190349" y="85073"/>
                    </a:cubicBezTo>
                    <a:lnTo>
                      <a:pt x="190349" y="16242"/>
                    </a:lnTo>
                    <a:cubicBezTo>
                      <a:pt x="190349" y="7097"/>
                      <a:pt x="183221" y="-103"/>
                      <a:pt x="174113" y="-10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33" name="フリーフォーム: 図形 10532">
                <a:extLst>
                  <a:ext uri="{FF2B5EF4-FFF2-40B4-BE49-F238E27FC236}">
                    <a16:creationId xmlns:a16="http://schemas.microsoft.com/office/drawing/2014/main" id="{677166FF-5770-3EFD-6037-BB6E86A6CFEF}"/>
                  </a:ext>
                </a:extLst>
              </p:cNvPr>
              <p:cNvSpPr/>
              <p:nvPr/>
            </p:nvSpPr>
            <p:spPr>
              <a:xfrm>
                <a:off x="3685922" y="1243475"/>
                <a:ext cx="190224" cy="101375"/>
              </a:xfrm>
              <a:custGeom>
                <a:avLst/>
                <a:gdLst>
                  <a:gd name="connsiteX0" fmla="*/ 16450 w 190224"/>
                  <a:gd name="connsiteY0" fmla="*/ -111 h 101375"/>
                  <a:gd name="connsiteX1" fmla="*/ 178 w 190224"/>
                  <a:gd name="connsiteY1" fmla="*/ 16197 h 101375"/>
                  <a:gd name="connsiteX2" fmla="*/ 178 w 190224"/>
                  <a:gd name="connsiteY2" fmla="*/ 56229 h 101375"/>
                  <a:gd name="connsiteX3" fmla="*/ 178 w 190224"/>
                  <a:gd name="connsiteY3" fmla="*/ 85029 h 101375"/>
                  <a:gd name="connsiteX4" fmla="*/ 16450 w 190224"/>
                  <a:gd name="connsiteY4" fmla="*/ 101265 h 101375"/>
                  <a:gd name="connsiteX5" fmla="*/ 174130 w 190224"/>
                  <a:gd name="connsiteY5" fmla="*/ 101265 h 101375"/>
                  <a:gd name="connsiteX6" fmla="*/ 190402 w 190224"/>
                  <a:gd name="connsiteY6" fmla="*/ 85029 h 101375"/>
                  <a:gd name="connsiteX7" fmla="*/ 190402 w 190224"/>
                  <a:gd name="connsiteY7" fmla="*/ 16197 h 101375"/>
                  <a:gd name="connsiteX8" fmla="*/ 174130 w 190224"/>
                  <a:gd name="connsiteY8" fmla="*/ -111 h 101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0224" h="101375">
                    <a:moveTo>
                      <a:pt x="16450" y="-111"/>
                    </a:moveTo>
                    <a:cubicBezTo>
                      <a:pt x="7306" y="-111"/>
                      <a:pt x="178" y="7053"/>
                      <a:pt x="178" y="16197"/>
                    </a:cubicBezTo>
                    <a:lnTo>
                      <a:pt x="178" y="56229"/>
                    </a:lnTo>
                    <a:lnTo>
                      <a:pt x="178" y="85029"/>
                    </a:lnTo>
                    <a:cubicBezTo>
                      <a:pt x="178" y="94173"/>
                      <a:pt x="7306" y="101265"/>
                      <a:pt x="16450" y="101265"/>
                    </a:cubicBezTo>
                    <a:lnTo>
                      <a:pt x="174130" y="101265"/>
                    </a:lnTo>
                    <a:cubicBezTo>
                      <a:pt x="183274" y="101265"/>
                      <a:pt x="190402" y="94173"/>
                      <a:pt x="190402" y="85029"/>
                    </a:cubicBezTo>
                    <a:lnTo>
                      <a:pt x="190402" y="16197"/>
                    </a:lnTo>
                    <a:cubicBezTo>
                      <a:pt x="190402" y="7053"/>
                      <a:pt x="183274" y="-111"/>
                      <a:pt x="174130" y="-111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34" name="フリーフォーム: 図形 10533">
                <a:extLst>
                  <a:ext uri="{FF2B5EF4-FFF2-40B4-BE49-F238E27FC236}">
                    <a16:creationId xmlns:a16="http://schemas.microsoft.com/office/drawing/2014/main" id="{414116C0-13BF-7584-4200-4BAB5317E759}"/>
                  </a:ext>
                </a:extLst>
              </p:cNvPr>
              <p:cNvSpPr/>
              <p:nvPr/>
            </p:nvSpPr>
            <p:spPr>
              <a:xfrm>
                <a:off x="3685922" y="1352015"/>
                <a:ext cx="190224" cy="101412"/>
              </a:xfrm>
              <a:custGeom>
                <a:avLst/>
                <a:gdLst>
                  <a:gd name="connsiteX0" fmla="*/ 16450 w 190224"/>
                  <a:gd name="connsiteY0" fmla="*/ -103 h 101412"/>
                  <a:gd name="connsiteX1" fmla="*/ 178 w 190224"/>
                  <a:gd name="connsiteY1" fmla="*/ 16242 h 101412"/>
                  <a:gd name="connsiteX2" fmla="*/ 178 w 190224"/>
                  <a:gd name="connsiteY2" fmla="*/ 85073 h 101412"/>
                  <a:gd name="connsiteX3" fmla="*/ 16450 w 190224"/>
                  <a:gd name="connsiteY3" fmla="*/ 101310 h 101412"/>
                  <a:gd name="connsiteX4" fmla="*/ 174130 w 190224"/>
                  <a:gd name="connsiteY4" fmla="*/ 101310 h 101412"/>
                  <a:gd name="connsiteX5" fmla="*/ 190402 w 190224"/>
                  <a:gd name="connsiteY5" fmla="*/ 85073 h 101412"/>
                  <a:gd name="connsiteX6" fmla="*/ 190402 w 190224"/>
                  <a:gd name="connsiteY6" fmla="*/ 16242 h 101412"/>
                  <a:gd name="connsiteX7" fmla="*/ 174130 w 190224"/>
                  <a:gd name="connsiteY7" fmla="*/ -103 h 101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224" h="101412">
                    <a:moveTo>
                      <a:pt x="16450" y="-103"/>
                    </a:moveTo>
                    <a:cubicBezTo>
                      <a:pt x="7306" y="-103"/>
                      <a:pt x="178" y="7097"/>
                      <a:pt x="178" y="16242"/>
                    </a:cubicBezTo>
                    <a:lnTo>
                      <a:pt x="178" y="85073"/>
                    </a:lnTo>
                    <a:cubicBezTo>
                      <a:pt x="178" y="94217"/>
                      <a:pt x="7306" y="101310"/>
                      <a:pt x="16450" y="101310"/>
                    </a:cubicBezTo>
                    <a:lnTo>
                      <a:pt x="174130" y="101310"/>
                    </a:lnTo>
                    <a:cubicBezTo>
                      <a:pt x="183274" y="101310"/>
                      <a:pt x="190402" y="94217"/>
                      <a:pt x="190402" y="85073"/>
                    </a:cubicBezTo>
                    <a:lnTo>
                      <a:pt x="190402" y="16242"/>
                    </a:lnTo>
                    <a:cubicBezTo>
                      <a:pt x="190402" y="7097"/>
                      <a:pt x="183274" y="-103"/>
                      <a:pt x="174130" y="-10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35" name="フリーフォーム: 図形 10534">
                <a:extLst>
                  <a:ext uri="{FF2B5EF4-FFF2-40B4-BE49-F238E27FC236}">
                    <a16:creationId xmlns:a16="http://schemas.microsoft.com/office/drawing/2014/main" id="{B5C8DFC0-1B9A-EF23-56A5-2D4A14308B11}"/>
                  </a:ext>
                </a:extLst>
              </p:cNvPr>
              <p:cNvSpPr/>
              <p:nvPr/>
            </p:nvSpPr>
            <p:spPr>
              <a:xfrm>
                <a:off x="3260982" y="1243475"/>
                <a:ext cx="163904" cy="208835"/>
              </a:xfrm>
              <a:custGeom>
                <a:avLst/>
                <a:gdLst>
                  <a:gd name="connsiteX0" fmla="*/ 16387 w 163904"/>
                  <a:gd name="connsiteY0" fmla="*/ -107 h 208835"/>
                  <a:gd name="connsiteX1" fmla="*/ 144 w 163904"/>
                  <a:gd name="connsiteY1" fmla="*/ 16129 h 208835"/>
                  <a:gd name="connsiteX2" fmla="*/ 144 w 163904"/>
                  <a:gd name="connsiteY2" fmla="*/ 192457 h 208835"/>
                  <a:gd name="connsiteX3" fmla="*/ 16387 w 163904"/>
                  <a:gd name="connsiteY3" fmla="*/ 208729 h 208835"/>
                  <a:gd name="connsiteX4" fmla="*/ 147812 w 163904"/>
                  <a:gd name="connsiteY4" fmla="*/ 208729 h 208835"/>
                  <a:gd name="connsiteX5" fmla="*/ 164048 w 163904"/>
                  <a:gd name="connsiteY5" fmla="*/ 192457 h 208835"/>
                  <a:gd name="connsiteX6" fmla="*/ 164048 w 163904"/>
                  <a:gd name="connsiteY6" fmla="*/ 16129 h 208835"/>
                  <a:gd name="connsiteX7" fmla="*/ 147812 w 163904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904" h="208835">
                    <a:moveTo>
                      <a:pt x="16387" y="-107"/>
                    </a:moveTo>
                    <a:cubicBezTo>
                      <a:pt x="7246" y="-107"/>
                      <a:pt x="144" y="6985"/>
                      <a:pt x="144" y="16129"/>
                    </a:cubicBezTo>
                    <a:lnTo>
                      <a:pt x="144" y="192457"/>
                    </a:lnTo>
                    <a:cubicBezTo>
                      <a:pt x="144" y="201601"/>
                      <a:pt x="7246" y="208729"/>
                      <a:pt x="16387" y="208729"/>
                    </a:cubicBezTo>
                    <a:lnTo>
                      <a:pt x="147812" y="208729"/>
                    </a:lnTo>
                    <a:cubicBezTo>
                      <a:pt x="156956" y="208729"/>
                      <a:pt x="164048" y="201601"/>
                      <a:pt x="164048" y="192457"/>
                    </a:cubicBezTo>
                    <a:lnTo>
                      <a:pt x="164048" y="16129"/>
                    </a:lnTo>
                    <a:cubicBezTo>
                      <a:pt x="164048" y="6985"/>
                      <a:pt x="156956" y="-107"/>
                      <a:pt x="147812" y="-107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36" name="フリーフォーム: 図形 10535">
                <a:extLst>
                  <a:ext uri="{FF2B5EF4-FFF2-40B4-BE49-F238E27FC236}">
                    <a16:creationId xmlns:a16="http://schemas.microsoft.com/office/drawing/2014/main" id="{DF3BF1E7-9551-FDB2-2A18-B8B22995814F}"/>
                  </a:ext>
                </a:extLst>
              </p:cNvPr>
              <p:cNvSpPr/>
              <p:nvPr/>
            </p:nvSpPr>
            <p:spPr>
              <a:xfrm>
                <a:off x="3075452" y="1243475"/>
                <a:ext cx="163900" cy="208835"/>
              </a:xfrm>
              <a:custGeom>
                <a:avLst/>
                <a:gdLst>
                  <a:gd name="connsiteX0" fmla="*/ 16445 w 163900"/>
                  <a:gd name="connsiteY0" fmla="*/ -107 h 208835"/>
                  <a:gd name="connsiteX1" fmla="*/ 129 w 163900"/>
                  <a:gd name="connsiteY1" fmla="*/ 16129 h 208835"/>
                  <a:gd name="connsiteX2" fmla="*/ 129 w 163900"/>
                  <a:gd name="connsiteY2" fmla="*/ 192457 h 208835"/>
                  <a:gd name="connsiteX3" fmla="*/ 16445 w 163900"/>
                  <a:gd name="connsiteY3" fmla="*/ 208729 h 208835"/>
                  <a:gd name="connsiteX4" fmla="*/ 147787 w 163900"/>
                  <a:gd name="connsiteY4" fmla="*/ 208729 h 208835"/>
                  <a:gd name="connsiteX5" fmla="*/ 164030 w 163900"/>
                  <a:gd name="connsiteY5" fmla="*/ 192457 h 208835"/>
                  <a:gd name="connsiteX6" fmla="*/ 164030 w 163900"/>
                  <a:gd name="connsiteY6" fmla="*/ 16129 h 208835"/>
                  <a:gd name="connsiteX7" fmla="*/ 147787 w 163900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900" h="208835">
                    <a:moveTo>
                      <a:pt x="16445" y="-107"/>
                    </a:moveTo>
                    <a:cubicBezTo>
                      <a:pt x="7300" y="-107"/>
                      <a:pt x="129" y="7021"/>
                      <a:pt x="129" y="16129"/>
                    </a:cubicBezTo>
                    <a:lnTo>
                      <a:pt x="129" y="192457"/>
                    </a:lnTo>
                    <a:cubicBezTo>
                      <a:pt x="129" y="201601"/>
                      <a:pt x="7304" y="208729"/>
                      <a:pt x="16445" y="208729"/>
                    </a:cubicBezTo>
                    <a:lnTo>
                      <a:pt x="147787" y="208729"/>
                    </a:lnTo>
                    <a:cubicBezTo>
                      <a:pt x="156927" y="208729"/>
                      <a:pt x="164030" y="201601"/>
                      <a:pt x="164030" y="192457"/>
                    </a:cubicBezTo>
                    <a:lnTo>
                      <a:pt x="164030" y="16129"/>
                    </a:lnTo>
                    <a:cubicBezTo>
                      <a:pt x="164030" y="6985"/>
                      <a:pt x="156927" y="-107"/>
                      <a:pt x="147787" y="-107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37" name="フリーフォーム: 図形 10536">
                <a:extLst>
                  <a:ext uri="{FF2B5EF4-FFF2-40B4-BE49-F238E27FC236}">
                    <a16:creationId xmlns:a16="http://schemas.microsoft.com/office/drawing/2014/main" id="{D3180B92-8EF5-AA61-8F53-E1B56D14634B}"/>
                  </a:ext>
                </a:extLst>
              </p:cNvPr>
              <p:cNvSpPr/>
              <p:nvPr/>
            </p:nvSpPr>
            <p:spPr>
              <a:xfrm>
                <a:off x="2882517" y="1243475"/>
                <a:ext cx="163897" cy="208835"/>
              </a:xfrm>
              <a:custGeom>
                <a:avLst/>
                <a:gdLst>
                  <a:gd name="connsiteX0" fmla="*/ 16426 w 163897"/>
                  <a:gd name="connsiteY0" fmla="*/ -107 h 208835"/>
                  <a:gd name="connsiteX1" fmla="*/ 114 w 163897"/>
                  <a:gd name="connsiteY1" fmla="*/ 16129 h 208835"/>
                  <a:gd name="connsiteX2" fmla="*/ 114 w 163897"/>
                  <a:gd name="connsiteY2" fmla="*/ 192457 h 208835"/>
                  <a:gd name="connsiteX3" fmla="*/ 16426 w 163897"/>
                  <a:gd name="connsiteY3" fmla="*/ 208729 h 208835"/>
                  <a:gd name="connsiteX4" fmla="*/ 147768 w 163897"/>
                  <a:gd name="connsiteY4" fmla="*/ 208729 h 208835"/>
                  <a:gd name="connsiteX5" fmla="*/ 164012 w 163897"/>
                  <a:gd name="connsiteY5" fmla="*/ 192457 h 208835"/>
                  <a:gd name="connsiteX6" fmla="*/ 164012 w 163897"/>
                  <a:gd name="connsiteY6" fmla="*/ 16129 h 208835"/>
                  <a:gd name="connsiteX7" fmla="*/ 147768 w 163897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897" h="208835">
                    <a:moveTo>
                      <a:pt x="16426" y="-107"/>
                    </a:moveTo>
                    <a:cubicBezTo>
                      <a:pt x="7286" y="-107"/>
                      <a:pt x="114" y="7021"/>
                      <a:pt x="114" y="16129"/>
                    </a:cubicBezTo>
                    <a:lnTo>
                      <a:pt x="114" y="192457"/>
                    </a:lnTo>
                    <a:cubicBezTo>
                      <a:pt x="114" y="201601"/>
                      <a:pt x="7286" y="208729"/>
                      <a:pt x="16426" y="208729"/>
                    </a:cubicBezTo>
                    <a:lnTo>
                      <a:pt x="147768" y="208729"/>
                    </a:lnTo>
                    <a:cubicBezTo>
                      <a:pt x="156909" y="208729"/>
                      <a:pt x="164012" y="201601"/>
                      <a:pt x="164012" y="192457"/>
                    </a:cubicBezTo>
                    <a:lnTo>
                      <a:pt x="164012" y="16129"/>
                    </a:lnTo>
                    <a:cubicBezTo>
                      <a:pt x="164012" y="6985"/>
                      <a:pt x="156913" y="-107"/>
                      <a:pt x="147768" y="-107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38" name="フリーフォーム: 図形 10537">
                <a:extLst>
                  <a:ext uri="{FF2B5EF4-FFF2-40B4-BE49-F238E27FC236}">
                    <a16:creationId xmlns:a16="http://schemas.microsoft.com/office/drawing/2014/main" id="{1F4C8647-6DAD-65FE-E404-A1B1CF8B663C}"/>
                  </a:ext>
                </a:extLst>
              </p:cNvPr>
              <p:cNvSpPr/>
              <p:nvPr/>
            </p:nvSpPr>
            <p:spPr>
              <a:xfrm>
                <a:off x="2689651" y="1243475"/>
                <a:ext cx="163825" cy="208835"/>
              </a:xfrm>
              <a:custGeom>
                <a:avLst/>
                <a:gdLst>
                  <a:gd name="connsiteX0" fmla="*/ 16339 w 163825"/>
                  <a:gd name="connsiteY0" fmla="*/ -107 h 208835"/>
                  <a:gd name="connsiteX1" fmla="*/ 100 w 163825"/>
                  <a:gd name="connsiteY1" fmla="*/ 16129 h 208835"/>
                  <a:gd name="connsiteX2" fmla="*/ 100 w 163825"/>
                  <a:gd name="connsiteY2" fmla="*/ 192457 h 208835"/>
                  <a:gd name="connsiteX3" fmla="*/ 16339 w 163825"/>
                  <a:gd name="connsiteY3" fmla="*/ 208729 h 208835"/>
                  <a:gd name="connsiteX4" fmla="*/ 147685 w 163825"/>
                  <a:gd name="connsiteY4" fmla="*/ 208729 h 208835"/>
                  <a:gd name="connsiteX5" fmla="*/ 163925 w 163825"/>
                  <a:gd name="connsiteY5" fmla="*/ 192457 h 208835"/>
                  <a:gd name="connsiteX6" fmla="*/ 163925 w 163825"/>
                  <a:gd name="connsiteY6" fmla="*/ 16129 h 208835"/>
                  <a:gd name="connsiteX7" fmla="*/ 147685 w 163825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825" h="208835">
                    <a:moveTo>
                      <a:pt x="16339" y="-107"/>
                    </a:moveTo>
                    <a:cubicBezTo>
                      <a:pt x="7199" y="-107"/>
                      <a:pt x="100" y="6985"/>
                      <a:pt x="100" y="16129"/>
                    </a:cubicBezTo>
                    <a:lnTo>
                      <a:pt x="100" y="192457"/>
                    </a:lnTo>
                    <a:cubicBezTo>
                      <a:pt x="100" y="201601"/>
                      <a:pt x="7199" y="208729"/>
                      <a:pt x="16339" y="208729"/>
                    </a:cubicBezTo>
                    <a:lnTo>
                      <a:pt x="147685" y="208729"/>
                    </a:lnTo>
                    <a:cubicBezTo>
                      <a:pt x="156826" y="208729"/>
                      <a:pt x="163925" y="201601"/>
                      <a:pt x="163925" y="192457"/>
                    </a:cubicBezTo>
                    <a:lnTo>
                      <a:pt x="163925" y="16129"/>
                    </a:lnTo>
                    <a:cubicBezTo>
                      <a:pt x="163925" y="6985"/>
                      <a:pt x="156826" y="-107"/>
                      <a:pt x="147685" y="-107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39" name="フリーフォーム: 図形 10538">
                <a:extLst>
                  <a:ext uri="{FF2B5EF4-FFF2-40B4-BE49-F238E27FC236}">
                    <a16:creationId xmlns:a16="http://schemas.microsoft.com/office/drawing/2014/main" id="{EE88A378-9073-5666-DB99-D9CAFD60A5BC}"/>
                  </a:ext>
                </a:extLst>
              </p:cNvPr>
              <p:cNvSpPr/>
              <p:nvPr/>
            </p:nvSpPr>
            <p:spPr>
              <a:xfrm>
                <a:off x="1990602" y="1243475"/>
                <a:ext cx="671555" cy="208835"/>
              </a:xfrm>
              <a:custGeom>
                <a:avLst/>
                <a:gdLst>
                  <a:gd name="connsiteX0" fmla="*/ 16309 w 671555"/>
                  <a:gd name="connsiteY0" fmla="*/ -107 h 208835"/>
                  <a:gd name="connsiteX1" fmla="*/ 65 w 671555"/>
                  <a:gd name="connsiteY1" fmla="*/ 16129 h 208835"/>
                  <a:gd name="connsiteX2" fmla="*/ 65 w 671555"/>
                  <a:gd name="connsiteY2" fmla="*/ 192457 h 208835"/>
                  <a:gd name="connsiteX3" fmla="*/ 16309 w 671555"/>
                  <a:gd name="connsiteY3" fmla="*/ 208729 h 208835"/>
                  <a:gd name="connsiteX4" fmla="*/ 655377 w 671555"/>
                  <a:gd name="connsiteY4" fmla="*/ 208729 h 208835"/>
                  <a:gd name="connsiteX5" fmla="*/ 671621 w 671555"/>
                  <a:gd name="connsiteY5" fmla="*/ 192457 h 208835"/>
                  <a:gd name="connsiteX6" fmla="*/ 671621 w 671555"/>
                  <a:gd name="connsiteY6" fmla="*/ 16129 h 208835"/>
                  <a:gd name="connsiteX7" fmla="*/ 655377 w 671555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71555" h="208835">
                    <a:moveTo>
                      <a:pt x="16309" y="-107"/>
                    </a:moveTo>
                    <a:cubicBezTo>
                      <a:pt x="7165" y="-107"/>
                      <a:pt x="65" y="6985"/>
                      <a:pt x="65" y="16129"/>
                    </a:cubicBezTo>
                    <a:lnTo>
                      <a:pt x="65" y="192457"/>
                    </a:lnTo>
                    <a:cubicBezTo>
                      <a:pt x="65" y="201601"/>
                      <a:pt x="7165" y="208729"/>
                      <a:pt x="16309" y="208729"/>
                    </a:cubicBezTo>
                    <a:lnTo>
                      <a:pt x="655377" y="208729"/>
                    </a:lnTo>
                    <a:cubicBezTo>
                      <a:pt x="664518" y="208729"/>
                      <a:pt x="671621" y="201601"/>
                      <a:pt x="671621" y="192457"/>
                    </a:cubicBezTo>
                    <a:lnTo>
                      <a:pt x="671621" y="16129"/>
                    </a:lnTo>
                    <a:cubicBezTo>
                      <a:pt x="671621" y="6985"/>
                      <a:pt x="664518" y="-107"/>
                      <a:pt x="655377" y="-107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40" name="フリーフォーム: 図形 10539">
                <a:extLst>
                  <a:ext uri="{FF2B5EF4-FFF2-40B4-BE49-F238E27FC236}">
                    <a16:creationId xmlns:a16="http://schemas.microsoft.com/office/drawing/2014/main" id="{7656F39A-40E7-8A1E-C39C-62D183625199}"/>
                  </a:ext>
                </a:extLst>
              </p:cNvPr>
              <p:cNvSpPr/>
              <p:nvPr/>
            </p:nvSpPr>
            <p:spPr>
              <a:xfrm>
                <a:off x="1799492" y="1243475"/>
                <a:ext cx="163897" cy="208835"/>
              </a:xfrm>
              <a:custGeom>
                <a:avLst/>
                <a:gdLst>
                  <a:gd name="connsiteX0" fmla="*/ 16343 w 163897"/>
                  <a:gd name="connsiteY0" fmla="*/ -107 h 208835"/>
                  <a:gd name="connsiteX1" fmla="*/ 31 w 163897"/>
                  <a:gd name="connsiteY1" fmla="*/ 16129 h 208835"/>
                  <a:gd name="connsiteX2" fmla="*/ 31 w 163897"/>
                  <a:gd name="connsiteY2" fmla="*/ 192457 h 208835"/>
                  <a:gd name="connsiteX3" fmla="*/ 16343 w 163897"/>
                  <a:gd name="connsiteY3" fmla="*/ 208729 h 208835"/>
                  <a:gd name="connsiteX4" fmla="*/ 147685 w 163897"/>
                  <a:gd name="connsiteY4" fmla="*/ 208729 h 208835"/>
                  <a:gd name="connsiteX5" fmla="*/ 163928 w 163897"/>
                  <a:gd name="connsiteY5" fmla="*/ 192457 h 208835"/>
                  <a:gd name="connsiteX6" fmla="*/ 163928 w 163897"/>
                  <a:gd name="connsiteY6" fmla="*/ 16129 h 208835"/>
                  <a:gd name="connsiteX7" fmla="*/ 147685 w 163897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897" h="208835">
                    <a:moveTo>
                      <a:pt x="16343" y="-107"/>
                    </a:moveTo>
                    <a:cubicBezTo>
                      <a:pt x="7202" y="-107"/>
                      <a:pt x="31" y="7021"/>
                      <a:pt x="31" y="16129"/>
                    </a:cubicBezTo>
                    <a:lnTo>
                      <a:pt x="31" y="192457"/>
                    </a:lnTo>
                    <a:cubicBezTo>
                      <a:pt x="31" y="201601"/>
                      <a:pt x="7202" y="208729"/>
                      <a:pt x="16343" y="208729"/>
                    </a:cubicBezTo>
                    <a:lnTo>
                      <a:pt x="147685" y="208729"/>
                    </a:lnTo>
                    <a:cubicBezTo>
                      <a:pt x="156829" y="208729"/>
                      <a:pt x="163928" y="201601"/>
                      <a:pt x="163928" y="192457"/>
                    </a:cubicBezTo>
                    <a:lnTo>
                      <a:pt x="163928" y="16129"/>
                    </a:lnTo>
                    <a:cubicBezTo>
                      <a:pt x="163928" y="6985"/>
                      <a:pt x="156829" y="-107"/>
                      <a:pt x="147685" y="-107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41" name="フリーフォーム: 図形 10540">
                <a:extLst>
                  <a:ext uri="{FF2B5EF4-FFF2-40B4-BE49-F238E27FC236}">
                    <a16:creationId xmlns:a16="http://schemas.microsoft.com/office/drawing/2014/main" id="{AE7F9E86-E8C1-7871-8D79-8D78AC6DEF7B}"/>
                  </a:ext>
                </a:extLst>
              </p:cNvPr>
              <p:cNvSpPr/>
              <p:nvPr/>
            </p:nvSpPr>
            <p:spPr>
              <a:xfrm>
                <a:off x="1606554" y="1243475"/>
                <a:ext cx="163897" cy="208835"/>
              </a:xfrm>
              <a:custGeom>
                <a:avLst/>
                <a:gdLst>
                  <a:gd name="connsiteX0" fmla="*/ 16328 w 163897"/>
                  <a:gd name="connsiteY0" fmla="*/ -107 h 208835"/>
                  <a:gd name="connsiteX1" fmla="*/ 16 w 163897"/>
                  <a:gd name="connsiteY1" fmla="*/ 16129 h 208835"/>
                  <a:gd name="connsiteX2" fmla="*/ 16 w 163897"/>
                  <a:gd name="connsiteY2" fmla="*/ 192457 h 208835"/>
                  <a:gd name="connsiteX3" fmla="*/ 16328 w 163897"/>
                  <a:gd name="connsiteY3" fmla="*/ 208729 h 208835"/>
                  <a:gd name="connsiteX4" fmla="*/ 147674 w 163897"/>
                  <a:gd name="connsiteY4" fmla="*/ 208729 h 208835"/>
                  <a:gd name="connsiteX5" fmla="*/ 163913 w 163897"/>
                  <a:gd name="connsiteY5" fmla="*/ 192457 h 208835"/>
                  <a:gd name="connsiteX6" fmla="*/ 163913 w 163897"/>
                  <a:gd name="connsiteY6" fmla="*/ 16129 h 208835"/>
                  <a:gd name="connsiteX7" fmla="*/ 147674 w 163897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897" h="208835">
                    <a:moveTo>
                      <a:pt x="16328" y="-107"/>
                    </a:moveTo>
                    <a:cubicBezTo>
                      <a:pt x="7187" y="-107"/>
                      <a:pt x="16" y="7021"/>
                      <a:pt x="16" y="16129"/>
                    </a:cubicBezTo>
                    <a:lnTo>
                      <a:pt x="16" y="192457"/>
                    </a:lnTo>
                    <a:cubicBezTo>
                      <a:pt x="16" y="201601"/>
                      <a:pt x="7187" y="208729"/>
                      <a:pt x="16328" y="208729"/>
                    </a:cubicBezTo>
                    <a:lnTo>
                      <a:pt x="147674" y="208729"/>
                    </a:lnTo>
                    <a:cubicBezTo>
                      <a:pt x="156814" y="208729"/>
                      <a:pt x="163913" y="201601"/>
                      <a:pt x="163913" y="192457"/>
                    </a:cubicBezTo>
                    <a:lnTo>
                      <a:pt x="163913" y="16129"/>
                    </a:lnTo>
                    <a:cubicBezTo>
                      <a:pt x="163913" y="6985"/>
                      <a:pt x="156814" y="-107"/>
                      <a:pt x="147674" y="-107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42" name="フリーフォーム: 図形 10541">
                <a:extLst>
                  <a:ext uri="{FF2B5EF4-FFF2-40B4-BE49-F238E27FC236}">
                    <a16:creationId xmlns:a16="http://schemas.microsoft.com/office/drawing/2014/main" id="{4DA05F97-E0B8-0A21-45FD-88E47F0237F2}"/>
                  </a:ext>
                </a:extLst>
              </p:cNvPr>
              <p:cNvSpPr/>
              <p:nvPr/>
            </p:nvSpPr>
            <p:spPr>
              <a:xfrm>
                <a:off x="1413615" y="1243475"/>
                <a:ext cx="163900" cy="208835"/>
              </a:xfrm>
              <a:custGeom>
                <a:avLst/>
                <a:gdLst>
                  <a:gd name="connsiteX0" fmla="*/ 16316 w 163900"/>
                  <a:gd name="connsiteY0" fmla="*/ -107 h 208835"/>
                  <a:gd name="connsiteX1" fmla="*/ 1 w 163900"/>
                  <a:gd name="connsiteY1" fmla="*/ 16129 h 208835"/>
                  <a:gd name="connsiteX2" fmla="*/ 1 w 163900"/>
                  <a:gd name="connsiteY2" fmla="*/ 192457 h 208835"/>
                  <a:gd name="connsiteX3" fmla="*/ 16316 w 163900"/>
                  <a:gd name="connsiteY3" fmla="*/ 208729 h 208835"/>
                  <a:gd name="connsiteX4" fmla="*/ 147659 w 163900"/>
                  <a:gd name="connsiteY4" fmla="*/ 208729 h 208835"/>
                  <a:gd name="connsiteX5" fmla="*/ 163902 w 163900"/>
                  <a:gd name="connsiteY5" fmla="*/ 192457 h 208835"/>
                  <a:gd name="connsiteX6" fmla="*/ 163902 w 163900"/>
                  <a:gd name="connsiteY6" fmla="*/ 16129 h 208835"/>
                  <a:gd name="connsiteX7" fmla="*/ 147659 w 163900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900" h="208835">
                    <a:moveTo>
                      <a:pt x="16316" y="-107"/>
                    </a:moveTo>
                    <a:cubicBezTo>
                      <a:pt x="7172" y="-107"/>
                      <a:pt x="1" y="7021"/>
                      <a:pt x="1" y="16129"/>
                    </a:cubicBezTo>
                    <a:lnTo>
                      <a:pt x="1" y="192457"/>
                    </a:lnTo>
                    <a:cubicBezTo>
                      <a:pt x="1" y="201601"/>
                      <a:pt x="7172" y="208729"/>
                      <a:pt x="16316" y="208729"/>
                    </a:cubicBezTo>
                    <a:lnTo>
                      <a:pt x="147659" y="208729"/>
                    </a:lnTo>
                    <a:cubicBezTo>
                      <a:pt x="156799" y="208729"/>
                      <a:pt x="163902" y="201601"/>
                      <a:pt x="163902" y="192457"/>
                    </a:cubicBezTo>
                    <a:lnTo>
                      <a:pt x="163902" y="16129"/>
                    </a:lnTo>
                    <a:cubicBezTo>
                      <a:pt x="163902" y="6985"/>
                      <a:pt x="156799" y="-107"/>
                      <a:pt x="147659" y="-107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43" name="フリーフォーム: 図形 10542">
                <a:extLst>
                  <a:ext uri="{FF2B5EF4-FFF2-40B4-BE49-F238E27FC236}">
                    <a16:creationId xmlns:a16="http://schemas.microsoft.com/office/drawing/2014/main" id="{131DCDC7-BA9F-BD70-5EFA-310D2C6E6A46}"/>
                  </a:ext>
                </a:extLst>
              </p:cNvPr>
              <p:cNvSpPr/>
              <p:nvPr/>
            </p:nvSpPr>
            <p:spPr>
              <a:xfrm>
                <a:off x="1220749" y="1243475"/>
                <a:ext cx="163828" cy="208835"/>
              </a:xfrm>
              <a:custGeom>
                <a:avLst/>
                <a:gdLst>
                  <a:gd name="connsiteX0" fmla="*/ 16229 w 163828"/>
                  <a:gd name="connsiteY0" fmla="*/ -107 h 208835"/>
                  <a:gd name="connsiteX1" fmla="*/ -14 w 163828"/>
                  <a:gd name="connsiteY1" fmla="*/ 16129 h 208835"/>
                  <a:gd name="connsiteX2" fmla="*/ -14 w 163828"/>
                  <a:gd name="connsiteY2" fmla="*/ 192457 h 208835"/>
                  <a:gd name="connsiteX3" fmla="*/ 16229 w 163828"/>
                  <a:gd name="connsiteY3" fmla="*/ 208729 h 208835"/>
                  <a:gd name="connsiteX4" fmla="*/ 147572 w 163828"/>
                  <a:gd name="connsiteY4" fmla="*/ 208729 h 208835"/>
                  <a:gd name="connsiteX5" fmla="*/ 163815 w 163828"/>
                  <a:gd name="connsiteY5" fmla="*/ 192457 h 208835"/>
                  <a:gd name="connsiteX6" fmla="*/ 163815 w 163828"/>
                  <a:gd name="connsiteY6" fmla="*/ 16129 h 208835"/>
                  <a:gd name="connsiteX7" fmla="*/ 147572 w 163828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828" h="208835">
                    <a:moveTo>
                      <a:pt x="16229" y="-107"/>
                    </a:moveTo>
                    <a:cubicBezTo>
                      <a:pt x="7089" y="-107"/>
                      <a:pt x="-14" y="6985"/>
                      <a:pt x="-14" y="16129"/>
                    </a:cubicBezTo>
                    <a:lnTo>
                      <a:pt x="-14" y="192457"/>
                    </a:lnTo>
                    <a:cubicBezTo>
                      <a:pt x="-14" y="201601"/>
                      <a:pt x="7089" y="208729"/>
                      <a:pt x="16229" y="208729"/>
                    </a:cubicBezTo>
                    <a:lnTo>
                      <a:pt x="147572" y="208729"/>
                    </a:lnTo>
                    <a:cubicBezTo>
                      <a:pt x="156712" y="208729"/>
                      <a:pt x="163815" y="201601"/>
                      <a:pt x="163815" y="192457"/>
                    </a:cubicBezTo>
                    <a:lnTo>
                      <a:pt x="163815" y="16129"/>
                    </a:lnTo>
                    <a:cubicBezTo>
                      <a:pt x="163815" y="6985"/>
                      <a:pt x="156712" y="-107"/>
                      <a:pt x="147572" y="-107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44" name="フリーフォーム: 図形 10543">
                <a:extLst>
                  <a:ext uri="{FF2B5EF4-FFF2-40B4-BE49-F238E27FC236}">
                    <a16:creationId xmlns:a16="http://schemas.microsoft.com/office/drawing/2014/main" id="{48B3991E-3898-5027-0A03-57B6A141D53D}"/>
                  </a:ext>
                </a:extLst>
              </p:cNvPr>
              <p:cNvSpPr/>
              <p:nvPr/>
            </p:nvSpPr>
            <p:spPr>
              <a:xfrm>
                <a:off x="1027810" y="1243475"/>
                <a:ext cx="163828" cy="208835"/>
              </a:xfrm>
              <a:custGeom>
                <a:avLst/>
                <a:gdLst>
                  <a:gd name="connsiteX0" fmla="*/ 16215 w 163828"/>
                  <a:gd name="connsiteY0" fmla="*/ -107 h 208835"/>
                  <a:gd name="connsiteX1" fmla="*/ -29 w 163828"/>
                  <a:gd name="connsiteY1" fmla="*/ 16129 h 208835"/>
                  <a:gd name="connsiteX2" fmla="*/ -29 w 163828"/>
                  <a:gd name="connsiteY2" fmla="*/ 192457 h 208835"/>
                  <a:gd name="connsiteX3" fmla="*/ 16215 w 163828"/>
                  <a:gd name="connsiteY3" fmla="*/ 208729 h 208835"/>
                  <a:gd name="connsiteX4" fmla="*/ 147557 w 163828"/>
                  <a:gd name="connsiteY4" fmla="*/ 208729 h 208835"/>
                  <a:gd name="connsiteX5" fmla="*/ 163800 w 163828"/>
                  <a:gd name="connsiteY5" fmla="*/ 192457 h 208835"/>
                  <a:gd name="connsiteX6" fmla="*/ 163800 w 163828"/>
                  <a:gd name="connsiteY6" fmla="*/ 16129 h 208835"/>
                  <a:gd name="connsiteX7" fmla="*/ 147557 w 163828"/>
                  <a:gd name="connsiteY7" fmla="*/ -107 h 208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3828" h="208835">
                    <a:moveTo>
                      <a:pt x="16215" y="-107"/>
                    </a:moveTo>
                    <a:cubicBezTo>
                      <a:pt x="7074" y="-107"/>
                      <a:pt x="-29" y="6985"/>
                      <a:pt x="-29" y="16129"/>
                    </a:cubicBezTo>
                    <a:lnTo>
                      <a:pt x="-29" y="192457"/>
                    </a:lnTo>
                    <a:cubicBezTo>
                      <a:pt x="-29" y="201601"/>
                      <a:pt x="7074" y="208729"/>
                      <a:pt x="16215" y="208729"/>
                    </a:cubicBezTo>
                    <a:lnTo>
                      <a:pt x="147557" y="208729"/>
                    </a:lnTo>
                    <a:cubicBezTo>
                      <a:pt x="156701" y="208729"/>
                      <a:pt x="163800" y="201601"/>
                      <a:pt x="163800" y="192457"/>
                    </a:cubicBezTo>
                    <a:lnTo>
                      <a:pt x="163800" y="16129"/>
                    </a:lnTo>
                    <a:cubicBezTo>
                      <a:pt x="163800" y="6985"/>
                      <a:pt x="156701" y="-107"/>
                      <a:pt x="147557" y="-107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45" name="フリーフォーム: 図形 10544">
                <a:extLst>
                  <a:ext uri="{FF2B5EF4-FFF2-40B4-BE49-F238E27FC236}">
                    <a16:creationId xmlns:a16="http://schemas.microsoft.com/office/drawing/2014/main" id="{ADC3A4D7-4CA9-5860-E63F-1C9309FA235E}"/>
                  </a:ext>
                </a:extLst>
              </p:cNvPr>
              <p:cNvSpPr/>
              <p:nvPr/>
            </p:nvSpPr>
            <p:spPr>
              <a:xfrm>
                <a:off x="1026615" y="1036547"/>
                <a:ext cx="445359" cy="175715"/>
              </a:xfrm>
              <a:custGeom>
                <a:avLst/>
                <a:gdLst>
                  <a:gd name="connsiteX0" fmla="*/ 16225 w 445359"/>
                  <a:gd name="connsiteY0" fmla="*/ -124 h 175715"/>
                  <a:gd name="connsiteX1" fmla="*/ -18 w 445359"/>
                  <a:gd name="connsiteY1" fmla="*/ 16112 h 175715"/>
                  <a:gd name="connsiteX2" fmla="*/ -18 w 445359"/>
                  <a:gd name="connsiteY2" fmla="*/ 159320 h 175715"/>
                  <a:gd name="connsiteX3" fmla="*/ 16225 w 445359"/>
                  <a:gd name="connsiteY3" fmla="*/ 175592 h 175715"/>
                  <a:gd name="connsiteX4" fmla="*/ 429102 w 445359"/>
                  <a:gd name="connsiteY4" fmla="*/ 175592 h 175715"/>
                  <a:gd name="connsiteX5" fmla="*/ 445342 w 445359"/>
                  <a:gd name="connsiteY5" fmla="*/ 159320 h 175715"/>
                  <a:gd name="connsiteX6" fmla="*/ 445342 w 445359"/>
                  <a:gd name="connsiteY6" fmla="*/ 16112 h 175715"/>
                  <a:gd name="connsiteX7" fmla="*/ 429102 w 445359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45359" h="175715">
                    <a:moveTo>
                      <a:pt x="16225" y="-124"/>
                    </a:moveTo>
                    <a:cubicBezTo>
                      <a:pt x="7085" y="-124"/>
                      <a:pt x="-18" y="6968"/>
                      <a:pt x="-18" y="16112"/>
                    </a:cubicBezTo>
                    <a:lnTo>
                      <a:pt x="-18" y="159320"/>
                    </a:lnTo>
                    <a:cubicBezTo>
                      <a:pt x="-18" y="168464"/>
                      <a:pt x="7085" y="175592"/>
                      <a:pt x="16225" y="175592"/>
                    </a:cubicBezTo>
                    <a:lnTo>
                      <a:pt x="429102" y="175592"/>
                    </a:lnTo>
                    <a:cubicBezTo>
                      <a:pt x="438243" y="175592"/>
                      <a:pt x="445342" y="168464"/>
                      <a:pt x="445342" y="159320"/>
                    </a:cubicBezTo>
                    <a:lnTo>
                      <a:pt x="445342" y="16112"/>
                    </a:lnTo>
                    <a:cubicBezTo>
                      <a:pt x="445342" y="6968"/>
                      <a:pt x="438243" y="-124"/>
                      <a:pt x="429102" y="-12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46" name="フリーフォーム: 図形 10545">
                <a:extLst>
                  <a:ext uri="{FF2B5EF4-FFF2-40B4-BE49-F238E27FC236}">
                    <a16:creationId xmlns:a16="http://schemas.microsoft.com/office/drawing/2014/main" id="{84A94A29-F565-03AC-7B39-9D01657DB3E1}"/>
                  </a:ext>
                </a:extLst>
              </p:cNvPr>
              <p:cNvSpPr/>
              <p:nvPr/>
            </p:nvSpPr>
            <p:spPr>
              <a:xfrm>
                <a:off x="3805874" y="1035971"/>
                <a:ext cx="282924" cy="173412"/>
              </a:xfrm>
              <a:custGeom>
                <a:avLst/>
                <a:gdLst>
                  <a:gd name="connsiteX0" fmla="*/ 16427 w 282924"/>
                  <a:gd name="connsiteY0" fmla="*/ -124 h 173412"/>
                  <a:gd name="connsiteX1" fmla="*/ 190 w 282924"/>
                  <a:gd name="connsiteY1" fmla="*/ 16111 h 173412"/>
                  <a:gd name="connsiteX2" fmla="*/ 190 w 282924"/>
                  <a:gd name="connsiteY2" fmla="*/ 156944 h 173412"/>
                  <a:gd name="connsiteX3" fmla="*/ 16427 w 282924"/>
                  <a:gd name="connsiteY3" fmla="*/ 173288 h 173412"/>
                  <a:gd name="connsiteX4" fmla="*/ 266879 w 282924"/>
                  <a:gd name="connsiteY4" fmla="*/ 173288 h 173412"/>
                  <a:gd name="connsiteX5" fmla="*/ 283115 w 282924"/>
                  <a:gd name="connsiteY5" fmla="*/ 156944 h 173412"/>
                  <a:gd name="connsiteX6" fmla="*/ 283115 w 282924"/>
                  <a:gd name="connsiteY6" fmla="*/ 16111 h 173412"/>
                  <a:gd name="connsiteX7" fmla="*/ 266879 w 282924"/>
                  <a:gd name="connsiteY7" fmla="*/ -124 h 173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82924" h="173412">
                    <a:moveTo>
                      <a:pt x="16427" y="-124"/>
                    </a:moveTo>
                    <a:cubicBezTo>
                      <a:pt x="7282" y="-124"/>
                      <a:pt x="190" y="6967"/>
                      <a:pt x="190" y="16111"/>
                    </a:cubicBezTo>
                    <a:lnTo>
                      <a:pt x="190" y="156944"/>
                    </a:lnTo>
                    <a:cubicBezTo>
                      <a:pt x="190" y="166088"/>
                      <a:pt x="7318" y="173288"/>
                      <a:pt x="16427" y="173288"/>
                    </a:cubicBezTo>
                    <a:lnTo>
                      <a:pt x="266879" y="173288"/>
                    </a:lnTo>
                    <a:cubicBezTo>
                      <a:pt x="275987" y="173288"/>
                      <a:pt x="283115" y="166088"/>
                      <a:pt x="283115" y="156944"/>
                    </a:cubicBezTo>
                    <a:lnTo>
                      <a:pt x="283115" y="16111"/>
                    </a:lnTo>
                    <a:cubicBezTo>
                      <a:pt x="283115" y="6967"/>
                      <a:pt x="276023" y="-124"/>
                      <a:pt x="266879" y="-12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47" name="フリーフォーム: 図形 10546">
                <a:extLst>
                  <a:ext uri="{FF2B5EF4-FFF2-40B4-BE49-F238E27FC236}">
                    <a16:creationId xmlns:a16="http://schemas.microsoft.com/office/drawing/2014/main" id="{48A7FAB1-10B3-828C-44E5-3F9841B78578}"/>
                  </a:ext>
                </a:extLst>
              </p:cNvPr>
              <p:cNvSpPr/>
              <p:nvPr/>
            </p:nvSpPr>
            <p:spPr>
              <a:xfrm>
                <a:off x="3646466" y="1035971"/>
                <a:ext cx="132948" cy="173412"/>
              </a:xfrm>
              <a:custGeom>
                <a:avLst/>
                <a:gdLst>
                  <a:gd name="connsiteX0" fmla="*/ 16480 w 132948"/>
                  <a:gd name="connsiteY0" fmla="*/ -124 h 173412"/>
                  <a:gd name="connsiteX1" fmla="*/ 172 w 132948"/>
                  <a:gd name="connsiteY1" fmla="*/ 16111 h 173412"/>
                  <a:gd name="connsiteX2" fmla="*/ 172 w 132948"/>
                  <a:gd name="connsiteY2" fmla="*/ 156944 h 173412"/>
                  <a:gd name="connsiteX3" fmla="*/ 16480 w 132948"/>
                  <a:gd name="connsiteY3" fmla="*/ 173288 h 173412"/>
                  <a:gd name="connsiteX4" fmla="*/ 116885 w 132948"/>
                  <a:gd name="connsiteY4" fmla="*/ 173288 h 173412"/>
                  <a:gd name="connsiteX5" fmla="*/ 133120 w 132948"/>
                  <a:gd name="connsiteY5" fmla="*/ 156944 h 173412"/>
                  <a:gd name="connsiteX6" fmla="*/ 133120 w 132948"/>
                  <a:gd name="connsiteY6" fmla="*/ 16111 h 173412"/>
                  <a:gd name="connsiteX7" fmla="*/ 116885 w 132948"/>
                  <a:gd name="connsiteY7" fmla="*/ -124 h 173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412">
                    <a:moveTo>
                      <a:pt x="16480" y="-124"/>
                    </a:moveTo>
                    <a:cubicBezTo>
                      <a:pt x="7336" y="-124"/>
                      <a:pt x="172" y="7004"/>
                      <a:pt x="172" y="16111"/>
                    </a:cubicBezTo>
                    <a:lnTo>
                      <a:pt x="172" y="156944"/>
                    </a:lnTo>
                    <a:cubicBezTo>
                      <a:pt x="172" y="166088"/>
                      <a:pt x="7372" y="173288"/>
                      <a:pt x="16480" y="173288"/>
                    </a:cubicBezTo>
                    <a:lnTo>
                      <a:pt x="116885" y="173288"/>
                    </a:lnTo>
                    <a:cubicBezTo>
                      <a:pt x="125992" y="173288"/>
                      <a:pt x="133120" y="166088"/>
                      <a:pt x="133120" y="156944"/>
                    </a:cubicBezTo>
                    <a:lnTo>
                      <a:pt x="133120" y="16111"/>
                    </a:lnTo>
                    <a:cubicBezTo>
                      <a:pt x="133120" y="6967"/>
                      <a:pt x="126028" y="-124"/>
                      <a:pt x="116885" y="-12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48" name="フリーフォーム: 図形 10547">
                <a:extLst>
                  <a:ext uri="{FF2B5EF4-FFF2-40B4-BE49-F238E27FC236}">
                    <a16:creationId xmlns:a16="http://schemas.microsoft.com/office/drawing/2014/main" id="{DAE6CF40-9A05-4B24-9237-D5D8A41B33F9}"/>
                  </a:ext>
                </a:extLst>
              </p:cNvPr>
              <p:cNvSpPr/>
              <p:nvPr/>
            </p:nvSpPr>
            <p:spPr>
              <a:xfrm>
                <a:off x="3437018" y="1034783"/>
                <a:ext cx="175680" cy="175715"/>
              </a:xfrm>
              <a:custGeom>
                <a:avLst/>
                <a:gdLst>
                  <a:gd name="connsiteX0" fmla="*/ 12434 w 175680"/>
                  <a:gd name="connsiteY0" fmla="*/ -124 h 175715"/>
                  <a:gd name="connsiteX1" fmla="*/ 158 w 175680"/>
                  <a:gd name="connsiteY1" fmla="*/ 12188 h 175715"/>
                  <a:gd name="connsiteX2" fmla="*/ 158 w 175680"/>
                  <a:gd name="connsiteY2" fmla="*/ 163280 h 175715"/>
                  <a:gd name="connsiteX3" fmla="*/ 12434 w 175680"/>
                  <a:gd name="connsiteY3" fmla="*/ 175592 h 175715"/>
                  <a:gd name="connsiteX4" fmla="*/ 163562 w 175680"/>
                  <a:gd name="connsiteY4" fmla="*/ 175592 h 175715"/>
                  <a:gd name="connsiteX5" fmla="*/ 175838 w 175680"/>
                  <a:gd name="connsiteY5" fmla="*/ 163280 h 175715"/>
                  <a:gd name="connsiteX6" fmla="*/ 175838 w 175680"/>
                  <a:gd name="connsiteY6" fmla="*/ 12188 h 175715"/>
                  <a:gd name="connsiteX7" fmla="*/ 163562 w 175680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680" h="175715">
                    <a:moveTo>
                      <a:pt x="12434" y="-124"/>
                    </a:moveTo>
                    <a:cubicBezTo>
                      <a:pt x="5486" y="-124"/>
                      <a:pt x="158" y="5240"/>
                      <a:pt x="158" y="12188"/>
                    </a:cubicBezTo>
                    <a:lnTo>
                      <a:pt x="158" y="163280"/>
                    </a:lnTo>
                    <a:cubicBezTo>
                      <a:pt x="158" y="170228"/>
                      <a:pt x="5486" y="175592"/>
                      <a:pt x="12434" y="175592"/>
                    </a:cubicBezTo>
                    <a:lnTo>
                      <a:pt x="163562" y="175592"/>
                    </a:lnTo>
                    <a:cubicBezTo>
                      <a:pt x="170510" y="175592"/>
                      <a:pt x="175838" y="170228"/>
                      <a:pt x="175838" y="163280"/>
                    </a:cubicBezTo>
                    <a:lnTo>
                      <a:pt x="175838" y="12188"/>
                    </a:lnTo>
                    <a:cubicBezTo>
                      <a:pt x="175838" y="5240"/>
                      <a:pt x="170510" y="-124"/>
                      <a:pt x="163562" y="-12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49" name="フリーフォーム: 図形 10548">
                <a:extLst>
                  <a:ext uri="{FF2B5EF4-FFF2-40B4-BE49-F238E27FC236}">
                    <a16:creationId xmlns:a16="http://schemas.microsoft.com/office/drawing/2014/main" id="{830FF9BC-1FAA-8652-0478-6226943C2C80}"/>
                  </a:ext>
                </a:extLst>
              </p:cNvPr>
              <p:cNvSpPr/>
              <p:nvPr/>
            </p:nvSpPr>
            <p:spPr>
              <a:xfrm>
                <a:off x="3223182" y="1034783"/>
                <a:ext cx="175712" cy="175715"/>
              </a:xfrm>
              <a:custGeom>
                <a:avLst/>
                <a:gdLst>
                  <a:gd name="connsiteX0" fmla="*/ 12514 w 175712"/>
                  <a:gd name="connsiteY0" fmla="*/ -124 h 175715"/>
                  <a:gd name="connsiteX1" fmla="*/ 141 w 175712"/>
                  <a:gd name="connsiteY1" fmla="*/ 12188 h 175715"/>
                  <a:gd name="connsiteX2" fmla="*/ 141 w 175712"/>
                  <a:gd name="connsiteY2" fmla="*/ 163280 h 175715"/>
                  <a:gd name="connsiteX3" fmla="*/ 12514 w 175712"/>
                  <a:gd name="connsiteY3" fmla="*/ 175592 h 175715"/>
                  <a:gd name="connsiteX4" fmla="*/ 163542 w 175712"/>
                  <a:gd name="connsiteY4" fmla="*/ 175592 h 175715"/>
                  <a:gd name="connsiteX5" fmla="*/ 175854 w 175712"/>
                  <a:gd name="connsiteY5" fmla="*/ 163280 h 175715"/>
                  <a:gd name="connsiteX6" fmla="*/ 175854 w 175712"/>
                  <a:gd name="connsiteY6" fmla="*/ 12188 h 175715"/>
                  <a:gd name="connsiteX7" fmla="*/ 163542 w 175712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514" y="-124"/>
                    </a:moveTo>
                    <a:cubicBezTo>
                      <a:pt x="5563" y="-124"/>
                      <a:pt x="141" y="5240"/>
                      <a:pt x="141" y="12188"/>
                    </a:cubicBezTo>
                    <a:lnTo>
                      <a:pt x="141" y="163280"/>
                    </a:lnTo>
                    <a:cubicBezTo>
                      <a:pt x="141" y="170192"/>
                      <a:pt x="5563" y="175592"/>
                      <a:pt x="12514" y="175592"/>
                    </a:cubicBezTo>
                    <a:lnTo>
                      <a:pt x="163542" y="175592"/>
                    </a:lnTo>
                    <a:cubicBezTo>
                      <a:pt x="170490" y="175592"/>
                      <a:pt x="175854" y="170228"/>
                      <a:pt x="175854" y="163280"/>
                    </a:cubicBezTo>
                    <a:lnTo>
                      <a:pt x="175854" y="12188"/>
                    </a:lnTo>
                    <a:cubicBezTo>
                      <a:pt x="175854" y="5240"/>
                      <a:pt x="170490" y="-124"/>
                      <a:pt x="163542" y="-12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50" name="フリーフォーム: 図形 10549">
                <a:extLst>
                  <a:ext uri="{FF2B5EF4-FFF2-40B4-BE49-F238E27FC236}">
                    <a16:creationId xmlns:a16="http://schemas.microsoft.com/office/drawing/2014/main" id="{8912744A-36E8-19D8-64C6-5CA8436C885C}"/>
                  </a:ext>
                </a:extLst>
              </p:cNvPr>
              <p:cNvSpPr/>
              <p:nvPr/>
            </p:nvSpPr>
            <p:spPr>
              <a:xfrm>
                <a:off x="3009432" y="1034783"/>
                <a:ext cx="175708" cy="175715"/>
              </a:xfrm>
              <a:custGeom>
                <a:avLst/>
                <a:gdLst>
                  <a:gd name="connsiteX0" fmla="*/ 12429 w 175708"/>
                  <a:gd name="connsiteY0" fmla="*/ -124 h 175715"/>
                  <a:gd name="connsiteX1" fmla="*/ 125 w 175708"/>
                  <a:gd name="connsiteY1" fmla="*/ 12188 h 175715"/>
                  <a:gd name="connsiteX2" fmla="*/ 125 w 175708"/>
                  <a:gd name="connsiteY2" fmla="*/ 163280 h 175715"/>
                  <a:gd name="connsiteX3" fmla="*/ 12429 w 175708"/>
                  <a:gd name="connsiteY3" fmla="*/ 175592 h 175715"/>
                  <a:gd name="connsiteX4" fmla="*/ 163529 w 175708"/>
                  <a:gd name="connsiteY4" fmla="*/ 175592 h 175715"/>
                  <a:gd name="connsiteX5" fmla="*/ 175834 w 175708"/>
                  <a:gd name="connsiteY5" fmla="*/ 163280 h 175715"/>
                  <a:gd name="connsiteX6" fmla="*/ 175834 w 175708"/>
                  <a:gd name="connsiteY6" fmla="*/ 12188 h 175715"/>
                  <a:gd name="connsiteX7" fmla="*/ 163529 w 175708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429" y="-124"/>
                    </a:moveTo>
                    <a:cubicBezTo>
                      <a:pt x="5474" y="-124"/>
                      <a:pt x="125" y="5240"/>
                      <a:pt x="125" y="12188"/>
                    </a:cubicBezTo>
                    <a:lnTo>
                      <a:pt x="125" y="163280"/>
                    </a:lnTo>
                    <a:cubicBezTo>
                      <a:pt x="125" y="170228"/>
                      <a:pt x="5474" y="175592"/>
                      <a:pt x="12429" y="175592"/>
                    </a:cubicBezTo>
                    <a:lnTo>
                      <a:pt x="163529" y="175592"/>
                    </a:lnTo>
                    <a:cubicBezTo>
                      <a:pt x="170481" y="175592"/>
                      <a:pt x="175834" y="170228"/>
                      <a:pt x="175834" y="163280"/>
                    </a:cubicBezTo>
                    <a:lnTo>
                      <a:pt x="175834" y="12188"/>
                    </a:lnTo>
                    <a:cubicBezTo>
                      <a:pt x="175834" y="5240"/>
                      <a:pt x="170481" y="-124"/>
                      <a:pt x="163529" y="-12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51" name="フリーフォーム: 図形 10550">
                <a:extLst>
                  <a:ext uri="{FF2B5EF4-FFF2-40B4-BE49-F238E27FC236}">
                    <a16:creationId xmlns:a16="http://schemas.microsoft.com/office/drawing/2014/main" id="{5A3F9597-7B91-5971-13CE-D71EC1FD6641}"/>
                  </a:ext>
                </a:extLst>
              </p:cNvPr>
              <p:cNvSpPr/>
              <p:nvPr/>
            </p:nvSpPr>
            <p:spPr>
              <a:xfrm>
                <a:off x="2795681" y="1034783"/>
                <a:ext cx="175708" cy="175715"/>
              </a:xfrm>
              <a:custGeom>
                <a:avLst/>
                <a:gdLst>
                  <a:gd name="connsiteX0" fmla="*/ 12413 w 175708"/>
                  <a:gd name="connsiteY0" fmla="*/ -124 h 175715"/>
                  <a:gd name="connsiteX1" fmla="*/ 108 w 175708"/>
                  <a:gd name="connsiteY1" fmla="*/ 12188 h 175715"/>
                  <a:gd name="connsiteX2" fmla="*/ 108 w 175708"/>
                  <a:gd name="connsiteY2" fmla="*/ 163280 h 175715"/>
                  <a:gd name="connsiteX3" fmla="*/ 12413 w 175708"/>
                  <a:gd name="connsiteY3" fmla="*/ 175592 h 175715"/>
                  <a:gd name="connsiteX4" fmla="*/ 163512 w 175708"/>
                  <a:gd name="connsiteY4" fmla="*/ 175592 h 175715"/>
                  <a:gd name="connsiteX5" fmla="*/ 175817 w 175708"/>
                  <a:gd name="connsiteY5" fmla="*/ 163280 h 175715"/>
                  <a:gd name="connsiteX6" fmla="*/ 175817 w 175708"/>
                  <a:gd name="connsiteY6" fmla="*/ 12188 h 175715"/>
                  <a:gd name="connsiteX7" fmla="*/ 163512 w 175708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413" y="-124"/>
                    </a:moveTo>
                    <a:cubicBezTo>
                      <a:pt x="5458" y="-124"/>
                      <a:pt x="108" y="5240"/>
                      <a:pt x="108" y="12188"/>
                    </a:cubicBezTo>
                    <a:lnTo>
                      <a:pt x="108" y="163280"/>
                    </a:lnTo>
                    <a:cubicBezTo>
                      <a:pt x="108" y="170228"/>
                      <a:pt x="5458" y="175592"/>
                      <a:pt x="12413" y="175592"/>
                    </a:cubicBezTo>
                    <a:lnTo>
                      <a:pt x="163512" y="175592"/>
                    </a:lnTo>
                    <a:cubicBezTo>
                      <a:pt x="170464" y="175592"/>
                      <a:pt x="175817" y="170228"/>
                      <a:pt x="175817" y="163280"/>
                    </a:cubicBezTo>
                    <a:lnTo>
                      <a:pt x="175817" y="12188"/>
                    </a:lnTo>
                    <a:cubicBezTo>
                      <a:pt x="175817" y="5240"/>
                      <a:pt x="170464" y="-124"/>
                      <a:pt x="163512" y="-12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52" name="フリーフォーム: 図形 10551">
                <a:extLst>
                  <a:ext uri="{FF2B5EF4-FFF2-40B4-BE49-F238E27FC236}">
                    <a16:creationId xmlns:a16="http://schemas.microsoft.com/office/drawing/2014/main" id="{D80020F9-C19F-489B-7773-1BC956217925}"/>
                  </a:ext>
                </a:extLst>
              </p:cNvPr>
              <p:cNvSpPr/>
              <p:nvPr/>
            </p:nvSpPr>
            <p:spPr>
              <a:xfrm>
                <a:off x="2581931" y="1034783"/>
                <a:ext cx="175708" cy="175715"/>
              </a:xfrm>
              <a:custGeom>
                <a:avLst/>
                <a:gdLst>
                  <a:gd name="connsiteX0" fmla="*/ 12396 w 175708"/>
                  <a:gd name="connsiteY0" fmla="*/ -124 h 175715"/>
                  <a:gd name="connsiteX1" fmla="*/ 92 w 175708"/>
                  <a:gd name="connsiteY1" fmla="*/ 12188 h 175715"/>
                  <a:gd name="connsiteX2" fmla="*/ 92 w 175708"/>
                  <a:gd name="connsiteY2" fmla="*/ 163280 h 175715"/>
                  <a:gd name="connsiteX3" fmla="*/ 12396 w 175708"/>
                  <a:gd name="connsiteY3" fmla="*/ 175592 h 175715"/>
                  <a:gd name="connsiteX4" fmla="*/ 163496 w 175708"/>
                  <a:gd name="connsiteY4" fmla="*/ 175592 h 175715"/>
                  <a:gd name="connsiteX5" fmla="*/ 175801 w 175708"/>
                  <a:gd name="connsiteY5" fmla="*/ 163280 h 175715"/>
                  <a:gd name="connsiteX6" fmla="*/ 175801 w 175708"/>
                  <a:gd name="connsiteY6" fmla="*/ 12188 h 175715"/>
                  <a:gd name="connsiteX7" fmla="*/ 163496 w 175708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96" y="-124"/>
                    </a:moveTo>
                    <a:cubicBezTo>
                      <a:pt x="5441" y="-124"/>
                      <a:pt x="92" y="5240"/>
                      <a:pt x="92" y="12188"/>
                    </a:cubicBezTo>
                    <a:lnTo>
                      <a:pt x="92" y="163280"/>
                    </a:lnTo>
                    <a:cubicBezTo>
                      <a:pt x="92" y="170228"/>
                      <a:pt x="5441" y="175592"/>
                      <a:pt x="12396" y="175592"/>
                    </a:cubicBezTo>
                    <a:lnTo>
                      <a:pt x="163496" y="175592"/>
                    </a:lnTo>
                    <a:cubicBezTo>
                      <a:pt x="170447" y="175592"/>
                      <a:pt x="175801" y="170228"/>
                      <a:pt x="175801" y="163280"/>
                    </a:cubicBezTo>
                    <a:lnTo>
                      <a:pt x="175801" y="12188"/>
                    </a:lnTo>
                    <a:cubicBezTo>
                      <a:pt x="175801" y="5240"/>
                      <a:pt x="170447" y="-124"/>
                      <a:pt x="163496" y="-12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53" name="フリーフォーム: 図形 10552">
                <a:extLst>
                  <a:ext uri="{FF2B5EF4-FFF2-40B4-BE49-F238E27FC236}">
                    <a16:creationId xmlns:a16="http://schemas.microsoft.com/office/drawing/2014/main" id="{72A00F71-0493-FC30-4021-88B5F2740D90}"/>
                  </a:ext>
                </a:extLst>
              </p:cNvPr>
              <p:cNvSpPr/>
              <p:nvPr/>
            </p:nvSpPr>
            <p:spPr>
              <a:xfrm>
                <a:off x="2368109" y="1034783"/>
                <a:ext cx="175712" cy="175715"/>
              </a:xfrm>
              <a:custGeom>
                <a:avLst/>
                <a:gdLst>
                  <a:gd name="connsiteX0" fmla="*/ 12380 w 175712"/>
                  <a:gd name="connsiteY0" fmla="*/ -124 h 175715"/>
                  <a:gd name="connsiteX1" fmla="*/ 75 w 175712"/>
                  <a:gd name="connsiteY1" fmla="*/ 12188 h 175715"/>
                  <a:gd name="connsiteX2" fmla="*/ 75 w 175712"/>
                  <a:gd name="connsiteY2" fmla="*/ 163280 h 175715"/>
                  <a:gd name="connsiteX3" fmla="*/ 12380 w 175712"/>
                  <a:gd name="connsiteY3" fmla="*/ 175592 h 175715"/>
                  <a:gd name="connsiteX4" fmla="*/ 163483 w 175712"/>
                  <a:gd name="connsiteY4" fmla="*/ 175592 h 175715"/>
                  <a:gd name="connsiteX5" fmla="*/ 175788 w 175712"/>
                  <a:gd name="connsiteY5" fmla="*/ 163280 h 175715"/>
                  <a:gd name="connsiteX6" fmla="*/ 175788 w 175712"/>
                  <a:gd name="connsiteY6" fmla="*/ 12188 h 175715"/>
                  <a:gd name="connsiteX7" fmla="*/ 163483 w 175712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80" y="-124"/>
                    </a:moveTo>
                    <a:cubicBezTo>
                      <a:pt x="5428" y="-124"/>
                      <a:pt x="75" y="5240"/>
                      <a:pt x="75" y="12188"/>
                    </a:cubicBezTo>
                    <a:lnTo>
                      <a:pt x="75" y="163280"/>
                    </a:lnTo>
                    <a:cubicBezTo>
                      <a:pt x="75" y="170228"/>
                      <a:pt x="5428" y="175592"/>
                      <a:pt x="12380" y="175592"/>
                    </a:cubicBezTo>
                    <a:lnTo>
                      <a:pt x="163483" y="175592"/>
                    </a:lnTo>
                    <a:cubicBezTo>
                      <a:pt x="170435" y="175592"/>
                      <a:pt x="175788" y="170228"/>
                      <a:pt x="175788" y="163280"/>
                    </a:cubicBezTo>
                    <a:lnTo>
                      <a:pt x="175788" y="12188"/>
                    </a:lnTo>
                    <a:cubicBezTo>
                      <a:pt x="175788" y="5240"/>
                      <a:pt x="170435" y="-124"/>
                      <a:pt x="163483" y="-12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54" name="フリーフォーム: 図形 10553">
                <a:extLst>
                  <a:ext uri="{FF2B5EF4-FFF2-40B4-BE49-F238E27FC236}">
                    <a16:creationId xmlns:a16="http://schemas.microsoft.com/office/drawing/2014/main" id="{797400D0-56AE-0BC1-2DE1-8E53C993ED94}"/>
                  </a:ext>
                </a:extLst>
              </p:cNvPr>
              <p:cNvSpPr/>
              <p:nvPr/>
            </p:nvSpPr>
            <p:spPr>
              <a:xfrm>
                <a:off x="2154359" y="1034783"/>
                <a:ext cx="175712" cy="175715"/>
              </a:xfrm>
              <a:custGeom>
                <a:avLst/>
                <a:gdLst>
                  <a:gd name="connsiteX0" fmla="*/ 12363 w 175712"/>
                  <a:gd name="connsiteY0" fmla="*/ -124 h 175715"/>
                  <a:gd name="connsiteX1" fmla="*/ 59 w 175712"/>
                  <a:gd name="connsiteY1" fmla="*/ 12188 h 175715"/>
                  <a:gd name="connsiteX2" fmla="*/ 59 w 175712"/>
                  <a:gd name="connsiteY2" fmla="*/ 163280 h 175715"/>
                  <a:gd name="connsiteX3" fmla="*/ 12363 w 175712"/>
                  <a:gd name="connsiteY3" fmla="*/ 175592 h 175715"/>
                  <a:gd name="connsiteX4" fmla="*/ 163466 w 175712"/>
                  <a:gd name="connsiteY4" fmla="*/ 175592 h 175715"/>
                  <a:gd name="connsiteX5" fmla="*/ 175771 w 175712"/>
                  <a:gd name="connsiteY5" fmla="*/ 163280 h 175715"/>
                  <a:gd name="connsiteX6" fmla="*/ 175771 w 175712"/>
                  <a:gd name="connsiteY6" fmla="*/ 12188 h 175715"/>
                  <a:gd name="connsiteX7" fmla="*/ 163466 w 175712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63" y="-124"/>
                    </a:moveTo>
                    <a:cubicBezTo>
                      <a:pt x="5412" y="-124"/>
                      <a:pt x="59" y="5240"/>
                      <a:pt x="59" y="12188"/>
                    </a:cubicBezTo>
                    <a:lnTo>
                      <a:pt x="59" y="163280"/>
                    </a:lnTo>
                    <a:cubicBezTo>
                      <a:pt x="59" y="170228"/>
                      <a:pt x="5412" y="175592"/>
                      <a:pt x="12363" y="175592"/>
                    </a:cubicBezTo>
                    <a:lnTo>
                      <a:pt x="163466" y="175592"/>
                    </a:lnTo>
                    <a:cubicBezTo>
                      <a:pt x="170418" y="175592"/>
                      <a:pt x="175771" y="170228"/>
                      <a:pt x="175771" y="163280"/>
                    </a:cubicBezTo>
                    <a:lnTo>
                      <a:pt x="175771" y="12188"/>
                    </a:lnTo>
                    <a:cubicBezTo>
                      <a:pt x="175771" y="5240"/>
                      <a:pt x="170418" y="-124"/>
                      <a:pt x="163466" y="-12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55" name="フリーフォーム: 図形 10554">
                <a:extLst>
                  <a:ext uri="{FF2B5EF4-FFF2-40B4-BE49-F238E27FC236}">
                    <a16:creationId xmlns:a16="http://schemas.microsoft.com/office/drawing/2014/main" id="{6C82D175-3755-4987-EAEF-A9276E6E01EA}"/>
                  </a:ext>
                </a:extLst>
              </p:cNvPr>
              <p:cNvSpPr/>
              <p:nvPr/>
            </p:nvSpPr>
            <p:spPr>
              <a:xfrm>
                <a:off x="1940609" y="1034783"/>
                <a:ext cx="175712" cy="175715"/>
              </a:xfrm>
              <a:custGeom>
                <a:avLst/>
                <a:gdLst>
                  <a:gd name="connsiteX0" fmla="*/ 12347 w 175712"/>
                  <a:gd name="connsiteY0" fmla="*/ -124 h 175715"/>
                  <a:gd name="connsiteX1" fmla="*/ 42 w 175712"/>
                  <a:gd name="connsiteY1" fmla="*/ 12188 h 175715"/>
                  <a:gd name="connsiteX2" fmla="*/ 42 w 175712"/>
                  <a:gd name="connsiteY2" fmla="*/ 163280 h 175715"/>
                  <a:gd name="connsiteX3" fmla="*/ 12347 w 175712"/>
                  <a:gd name="connsiteY3" fmla="*/ 175592 h 175715"/>
                  <a:gd name="connsiteX4" fmla="*/ 163450 w 175712"/>
                  <a:gd name="connsiteY4" fmla="*/ 175592 h 175715"/>
                  <a:gd name="connsiteX5" fmla="*/ 175755 w 175712"/>
                  <a:gd name="connsiteY5" fmla="*/ 163280 h 175715"/>
                  <a:gd name="connsiteX6" fmla="*/ 175755 w 175712"/>
                  <a:gd name="connsiteY6" fmla="*/ 12188 h 175715"/>
                  <a:gd name="connsiteX7" fmla="*/ 163450 w 175712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47" y="-124"/>
                    </a:moveTo>
                    <a:cubicBezTo>
                      <a:pt x="5395" y="-124"/>
                      <a:pt x="42" y="5240"/>
                      <a:pt x="42" y="12188"/>
                    </a:cubicBezTo>
                    <a:lnTo>
                      <a:pt x="42" y="163280"/>
                    </a:lnTo>
                    <a:cubicBezTo>
                      <a:pt x="42" y="170228"/>
                      <a:pt x="5395" y="175592"/>
                      <a:pt x="12347" y="175592"/>
                    </a:cubicBezTo>
                    <a:lnTo>
                      <a:pt x="163450" y="175592"/>
                    </a:lnTo>
                    <a:cubicBezTo>
                      <a:pt x="170402" y="175592"/>
                      <a:pt x="175755" y="170228"/>
                      <a:pt x="175755" y="163280"/>
                    </a:cubicBezTo>
                    <a:lnTo>
                      <a:pt x="175755" y="12188"/>
                    </a:lnTo>
                    <a:cubicBezTo>
                      <a:pt x="175755" y="5240"/>
                      <a:pt x="170402" y="-124"/>
                      <a:pt x="163450" y="-12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56" name="フリーフォーム: 図形 10555">
                <a:extLst>
                  <a:ext uri="{FF2B5EF4-FFF2-40B4-BE49-F238E27FC236}">
                    <a16:creationId xmlns:a16="http://schemas.microsoft.com/office/drawing/2014/main" id="{2453B8C9-BC4F-9783-0596-350969B4C8E6}"/>
                  </a:ext>
                </a:extLst>
              </p:cNvPr>
              <p:cNvSpPr/>
              <p:nvPr/>
            </p:nvSpPr>
            <p:spPr>
              <a:xfrm>
                <a:off x="1726790" y="1034783"/>
                <a:ext cx="175708" cy="175715"/>
              </a:xfrm>
              <a:custGeom>
                <a:avLst/>
                <a:gdLst>
                  <a:gd name="connsiteX0" fmla="*/ 12331 w 175708"/>
                  <a:gd name="connsiteY0" fmla="*/ -124 h 175715"/>
                  <a:gd name="connsiteX1" fmla="*/ 26 w 175708"/>
                  <a:gd name="connsiteY1" fmla="*/ 12188 h 175715"/>
                  <a:gd name="connsiteX2" fmla="*/ 26 w 175708"/>
                  <a:gd name="connsiteY2" fmla="*/ 163280 h 175715"/>
                  <a:gd name="connsiteX3" fmla="*/ 12331 w 175708"/>
                  <a:gd name="connsiteY3" fmla="*/ 175592 h 175715"/>
                  <a:gd name="connsiteX4" fmla="*/ 163430 w 175708"/>
                  <a:gd name="connsiteY4" fmla="*/ 175592 h 175715"/>
                  <a:gd name="connsiteX5" fmla="*/ 175735 w 175708"/>
                  <a:gd name="connsiteY5" fmla="*/ 163280 h 175715"/>
                  <a:gd name="connsiteX6" fmla="*/ 175735 w 175708"/>
                  <a:gd name="connsiteY6" fmla="*/ 12188 h 175715"/>
                  <a:gd name="connsiteX7" fmla="*/ 163430 w 175708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31" y="-124"/>
                    </a:moveTo>
                    <a:cubicBezTo>
                      <a:pt x="5375" y="-124"/>
                      <a:pt x="26" y="5240"/>
                      <a:pt x="26" y="12188"/>
                    </a:cubicBezTo>
                    <a:lnTo>
                      <a:pt x="26" y="163280"/>
                    </a:lnTo>
                    <a:cubicBezTo>
                      <a:pt x="26" y="170228"/>
                      <a:pt x="5375" y="175592"/>
                      <a:pt x="12331" y="175592"/>
                    </a:cubicBezTo>
                    <a:lnTo>
                      <a:pt x="163430" y="175592"/>
                    </a:lnTo>
                    <a:cubicBezTo>
                      <a:pt x="170381" y="175592"/>
                      <a:pt x="175735" y="170228"/>
                      <a:pt x="175735" y="163280"/>
                    </a:cubicBezTo>
                    <a:lnTo>
                      <a:pt x="175735" y="12188"/>
                    </a:lnTo>
                    <a:cubicBezTo>
                      <a:pt x="175735" y="5240"/>
                      <a:pt x="170381" y="-124"/>
                      <a:pt x="163430" y="-12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57" name="フリーフォーム: 図形 10556">
                <a:extLst>
                  <a:ext uri="{FF2B5EF4-FFF2-40B4-BE49-F238E27FC236}">
                    <a16:creationId xmlns:a16="http://schemas.microsoft.com/office/drawing/2014/main" id="{0067C77C-FCA7-B172-4B3C-74C2AC7E4DB4}"/>
                  </a:ext>
                </a:extLst>
              </p:cNvPr>
              <p:cNvSpPr/>
              <p:nvPr/>
            </p:nvSpPr>
            <p:spPr>
              <a:xfrm>
                <a:off x="1513040" y="1034783"/>
                <a:ext cx="175708" cy="175715"/>
              </a:xfrm>
              <a:custGeom>
                <a:avLst/>
                <a:gdLst>
                  <a:gd name="connsiteX0" fmla="*/ 12314 w 175708"/>
                  <a:gd name="connsiteY0" fmla="*/ -124 h 175715"/>
                  <a:gd name="connsiteX1" fmla="*/ 9 w 175708"/>
                  <a:gd name="connsiteY1" fmla="*/ 12188 h 175715"/>
                  <a:gd name="connsiteX2" fmla="*/ 9 w 175708"/>
                  <a:gd name="connsiteY2" fmla="*/ 163280 h 175715"/>
                  <a:gd name="connsiteX3" fmla="*/ 12314 w 175708"/>
                  <a:gd name="connsiteY3" fmla="*/ 175592 h 175715"/>
                  <a:gd name="connsiteX4" fmla="*/ 163413 w 175708"/>
                  <a:gd name="connsiteY4" fmla="*/ 175592 h 175715"/>
                  <a:gd name="connsiteX5" fmla="*/ 175718 w 175708"/>
                  <a:gd name="connsiteY5" fmla="*/ 163280 h 175715"/>
                  <a:gd name="connsiteX6" fmla="*/ 175718 w 175708"/>
                  <a:gd name="connsiteY6" fmla="*/ 12188 h 175715"/>
                  <a:gd name="connsiteX7" fmla="*/ 163413 w 175708"/>
                  <a:gd name="connsiteY7" fmla="*/ -124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14" y="-124"/>
                    </a:moveTo>
                    <a:cubicBezTo>
                      <a:pt x="5359" y="-124"/>
                      <a:pt x="9" y="5240"/>
                      <a:pt x="9" y="12188"/>
                    </a:cubicBezTo>
                    <a:lnTo>
                      <a:pt x="9" y="163280"/>
                    </a:lnTo>
                    <a:cubicBezTo>
                      <a:pt x="9" y="170228"/>
                      <a:pt x="5359" y="175592"/>
                      <a:pt x="12314" y="175592"/>
                    </a:cubicBezTo>
                    <a:lnTo>
                      <a:pt x="163413" y="175592"/>
                    </a:lnTo>
                    <a:cubicBezTo>
                      <a:pt x="170365" y="175592"/>
                      <a:pt x="175718" y="170228"/>
                      <a:pt x="175718" y="163280"/>
                    </a:cubicBezTo>
                    <a:lnTo>
                      <a:pt x="175718" y="12188"/>
                    </a:lnTo>
                    <a:cubicBezTo>
                      <a:pt x="175718" y="5240"/>
                      <a:pt x="170365" y="-124"/>
                      <a:pt x="163413" y="-12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58" name="フリーフォーム: 図形 10557">
                <a:extLst>
                  <a:ext uri="{FF2B5EF4-FFF2-40B4-BE49-F238E27FC236}">
                    <a16:creationId xmlns:a16="http://schemas.microsoft.com/office/drawing/2014/main" id="{BDBE7E3F-CE4E-A3BC-221E-3E5F3BB01CEC}"/>
                  </a:ext>
                </a:extLst>
              </p:cNvPr>
              <p:cNvSpPr/>
              <p:nvPr/>
            </p:nvSpPr>
            <p:spPr>
              <a:xfrm>
                <a:off x="3706442" y="828503"/>
                <a:ext cx="132948" cy="173375"/>
              </a:xfrm>
              <a:custGeom>
                <a:avLst/>
                <a:gdLst>
                  <a:gd name="connsiteX0" fmla="*/ 16485 w 132948"/>
                  <a:gd name="connsiteY0" fmla="*/ -140 h 173375"/>
                  <a:gd name="connsiteX1" fmla="*/ 177 w 132948"/>
                  <a:gd name="connsiteY1" fmla="*/ 16095 h 173375"/>
                  <a:gd name="connsiteX2" fmla="*/ 177 w 132948"/>
                  <a:gd name="connsiteY2" fmla="*/ 157000 h 173375"/>
                  <a:gd name="connsiteX3" fmla="*/ 16485 w 132948"/>
                  <a:gd name="connsiteY3" fmla="*/ 173236 h 173375"/>
                  <a:gd name="connsiteX4" fmla="*/ 116889 w 132948"/>
                  <a:gd name="connsiteY4" fmla="*/ 173236 h 173375"/>
                  <a:gd name="connsiteX5" fmla="*/ 133125 w 132948"/>
                  <a:gd name="connsiteY5" fmla="*/ 157000 h 173375"/>
                  <a:gd name="connsiteX6" fmla="*/ 133125 w 132948"/>
                  <a:gd name="connsiteY6" fmla="*/ 16095 h 173375"/>
                  <a:gd name="connsiteX7" fmla="*/ 116889 w 132948"/>
                  <a:gd name="connsiteY7" fmla="*/ -140 h 17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375">
                    <a:moveTo>
                      <a:pt x="16485" y="-140"/>
                    </a:moveTo>
                    <a:cubicBezTo>
                      <a:pt x="7341" y="-140"/>
                      <a:pt x="177" y="6951"/>
                      <a:pt x="177" y="16095"/>
                    </a:cubicBezTo>
                    <a:lnTo>
                      <a:pt x="177" y="157000"/>
                    </a:lnTo>
                    <a:cubicBezTo>
                      <a:pt x="177" y="166108"/>
                      <a:pt x="7341" y="173236"/>
                      <a:pt x="16485" y="173236"/>
                    </a:cubicBezTo>
                    <a:lnTo>
                      <a:pt x="116889" y="173236"/>
                    </a:lnTo>
                    <a:cubicBezTo>
                      <a:pt x="126033" y="173236"/>
                      <a:pt x="133125" y="166143"/>
                      <a:pt x="133125" y="157000"/>
                    </a:cubicBezTo>
                    <a:lnTo>
                      <a:pt x="133125" y="16095"/>
                    </a:lnTo>
                    <a:cubicBezTo>
                      <a:pt x="133125" y="6951"/>
                      <a:pt x="126033" y="-140"/>
                      <a:pt x="116889" y="-14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59" name="フリーフォーム: 図形 10558">
                <a:extLst>
                  <a:ext uri="{FF2B5EF4-FFF2-40B4-BE49-F238E27FC236}">
                    <a16:creationId xmlns:a16="http://schemas.microsoft.com/office/drawing/2014/main" id="{26EC65AA-594B-C33F-B924-ADA0C88D5CA7}"/>
                  </a:ext>
                </a:extLst>
              </p:cNvPr>
              <p:cNvSpPr/>
              <p:nvPr/>
            </p:nvSpPr>
            <p:spPr>
              <a:xfrm>
                <a:off x="3538970" y="828503"/>
                <a:ext cx="132948" cy="173375"/>
              </a:xfrm>
              <a:custGeom>
                <a:avLst/>
                <a:gdLst>
                  <a:gd name="connsiteX0" fmla="*/ 16472 w 132948"/>
                  <a:gd name="connsiteY0" fmla="*/ -140 h 173375"/>
                  <a:gd name="connsiteX1" fmla="*/ 164 w 132948"/>
                  <a:gd name="connsiteY1" fmla="*/ 16095 h 173375"/>
                  <a:gd name="connsiteX2" fmla="*/ 164 w 132948"/>
                  <a:gd name="connsiteY2" fmla="*/ 157000 h 173375"/>
                  <a:gd name="connsiteX3" fmla="*/ 16472 w 132948"/>
                  <a:gd name="connsiteY3" fmla="*/ 173236 h 173375"/>
                  <a:gd name="connsiteX4" fmla="*/ 116876 w 132948"/>
                  <a:gd name="connsiteY4" fmla="*/ 173236 h 173375"/>
                  <a:gd name="connsiteX5" fmla="*/ 133112 w 132948"/>
                  <a:gd name="connsiteY5" fmla="*/ 157000 h 173375"/>
                  <a:gd name="connsiteX6" fmla="*/ 133112 w 132948"/>
                  <a:gd name="connsiteY6" fmla="*/ 16095 h 173375"/>
                  <a:gd name="connsiteX7" fmla="*/ 116876 w 132948"/>
                  <a:gd name="connsiteY7" fmla="*/ -140 h 173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375">
                    <a:moveTo>
                      <a:pt x="16472" y="-140"/>
                    </a:moveTo>
                    <a:cubicBezTo>
                      <a:pt x="7328" y="-140"/>
                      <a:pt x="164" y="6951"/>
                      <a:pt x="164" y="16095"/>
                    </a:cubicBezTo>
                    <a:lnTo>
                      <a:pt x="164" y="157000"/>
                    </a:lnTo>
                    <a:cubicBezTo>
                      <a:pt x="164" y="166108"/>
                      <a:pt x="7328" y="173236"/>
                      <a:pt x="16472" y="173236"/>
                    </a:cubicBezTo>
                    <a:lnTo>
                      <a:pt x="116876" y="173236"/>
                    </a:lnTo>
                    <a:cubicBezTo>
                      <a:pt x="126020" y="173236"/>
                      <a:pt x="133112" y="166143"/>
                      <a:pt x="133112" y="157000"/>
                    </a:cubicBezTo>
                    <a:lnTo>
                      <a:pt x="133112" y="16095"/>
                    </a:lnTo>
                    <a:cubicBezTo>
                      <a:pt x="133112" y="6951"/>
                      <a:pt x="126020" y="-140"/>
                      <a:pt x="116876" y="-14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60" name="フリーフォーム: 図形 10559">
                <a:extLst>
                  <a:ext uri="{FF2B5EF4-FFF2-40B4-BE49-F238E27FC236}">
                    <a16:creationId xmlns:a16="http://schemas.microsoft.com/office/drawing/2014/main" id="{23A56817-E3B2-1E7C-929E-A6E9542A11CF}"/>
                  </a:ext>
                </a:extLst>
              </p:cNvPr>
              <p:cNvSpPr/>
              <p:nvPr/>
            </p:nvSpPr>
            <p:spPr>
              <a:xfrm>
                <a:off x="3326894" y="827351"/>
                <a:ext cx="175716" cy="175716"/>
              </a:xfrm>
              <a:custGeom>
                <a:avLst/>
                <a:gdLst>
                  <a:gd name="connsiteX0" fmla="*/ 12461 w 175716"/>
                  <a:gd name="connsiteY0" fmla="*/ -140 h 175716"/>
                  <a:gd name="connsiteX1" fmla="*/ 149 w 175716"/>
                  <a:gd name="connsiteY1" fmla="*/ 12172 h 175716"/>
                  <a:gd name="connsiteX2" fmla="*/ 149 w 175716"/>
                  <a:gd name="connsiteY2" fmla="*/ 163192 h 175716"/>
                  <a:gd name="connsiteX3" fmla="*/ 12461 w 175716"/>
                  <a:gd name="connsiteY3" fmla="*/ 175576 h 175716"/>
                  <a:gd name="connsiteX4" fmla="*/ 163553 w 175716"/>
                  <a:gd name="connsiteY4" fmla="*/ 175576 h 175716"/>
                  <a:gd name="connsiteX5" fmla="*/ 175866 w 175716"/>
                  <a:gd name="connsiteY5" fmla="*/ 163192 h 175716"/>
                  <a:gd name="connsiteX6" fmla="*/ 175866 w 175716"/>
                  <a:gd name="connsiteY6" fmla="*/ 12172 h 175716"/>
                  <a:gd name="connsiteX7" fmla="*/ 163553 w 175716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6" h="175716">
                    <a:moveTo>
                      <a:pt x="12461" y="-140"/>
                    </a:moveTo>
                    <a:cubicBezTo>
                      <a:pt x="5513" y="-140"/>
                      <a:pt x="149" y="5224"/>
                      <a:pt x="149" y="12172"/>
                    </a:cubicBezTo>
                    <a:lnTo>
                      <a:pt x="149" y="163192"/>
                    </a:lnTo>
                    <a:cubicBezTo>
                      <a:pt x="149" y="170176"/>
                      <a:pt x="5513" y="175576"/>
                      <a:pt x="12461" y="175576"/>
                    </a:cubicBezTo>
                    <a:lnTo>
                      <a:pt x="163553" y="175576"/>
                    </a:lnTo>
                    <a:cubicBezTo>
                      <a:pt x="170465" y="175576"/>
                      <a:pt x="175866" y="170176"/>
                      <a:pt x="175866" y="163192"/>
                    </a:cubicBezTo>
                    <a:lnTo>
                      <a:pt x="175866" y="12172"/>
                    </a:lnTo>
                    <a:cubicBezTo>
                      <a:pt x="175866" y="5224"/>
                      <a:pt x="170501" y="-140"/>
                      <a:pt x="163553" y="-14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61" name="フリーフォーム: 図形 10560">
                <a:extLst>
                  <a:ext uri="{FF2B5EF4-FFF2-40B4-BE49-F238E27FC236}">
                    <a16:creationId xmlns:a16="http://schemas.microsoft.com/office/drawing/2014/main" id="{79D3B905-46D5-9A13-2496-5A95063534DF}"/>
                  </a:ext>
                </a:extLst>
              </p:cNvPr>
              <p:cNvSpPr/>
              <p:nvPr/>
            </p:nvSpPr>
            <p:spPr>
              <a:xfrm>
                <a:off x="3113072" y="827351"/>
                <a:ext cx="175698" cy="175716"/>
              </a:xfrm>
              <a:custGeom>
                <a:avLst/>
                <a:gdLst>
                  <a:gd name="connsiteX0" fmla="*/ 12506 w 175698"/>
                  <a:gd name="connsiteY0" fmla="*/ -140 h 175716"/>
                  <a:gd name="connsiteX1" fmla="*/ 133 w 175698"/>
                  <a:gd name="connsiteY1" fmla="*/ 12172 h 175716"/>
                  <a:gd name="connsiteX2" fmla="*/ 133 w 175698"/>
                  <a:gd name="connsiteY2" fmla="*/ 163192 h 175716"/>
                  <a:gd name="connsiteX3" fmla="*/ 12506 w 175698"/>
                  <a:gd name="connsiteY3" fmla="*/ 175576 h 175716"/>
                  <a:gd name="connsiteX4" fmla="*/ 163537 w 175698"/>
                  <a:gd name="connsiteY4" fmla="*/ 175576 h 175716"/>
                  <a:gd name="connsiteX5" fmla="*/ 175831 w 175698"/>
                  <a:gd name="connsiteY5" fmla="*/ 163192 h 175716"/>
                  <a:gd name="connsiteX6" fmla="*/ 175831 w 175698"/>
                  <a:gd name="connsiteY6" fmla="*/ 12172 h 175716"/>
                  <a:gd name="connsiteX7" fmla="*/ 163537 w 175698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698" h="175716">
                    <a:moveTo>
                      <a:pt x="12506" y="-140"/>
                    </a:moveTo>
                    <a:cubicBezTo>
                      <a:pt x="5554" y="-140"/>
                      <a:pt x="133" y="5260"/>
                      <a:pt x="133" y="12172"/>
                    </a:cubicBezTo>
                    <a:lnTo>
                      <a:pt x="133" y="163192"/>
                    </a:lnTo>
                    <a:cubicBezTo>
                      <a:pt x="133" y="170140"/>
                      <a:pt x="5583" y="175576"/>
                      <a:pt x="12506" y="175576"/>
                    </a:cubicBezTo>
                    <a:lnTo>
                      <a:pt x="163537" y="175576"/>
                    </a:lnTo>
                    <a:cubicBezTo>
                      <a:pt x="170467" y="175576"/>
                      <a:pt x="175831" y="170176"/>
                      <a:pt x="175831" y="163192"/>
                    </a:cubicBezTo>
                    <a:lnTo>
                      <a:pt x="175831" y="12172"/>
                    </a:lnTo>
                    <a:cubicBezTo>
                      <a:pt x="175831" y="5224"/>
                      <a:pt x="170503" y="-140"/>
                      <a:pt x="163537" y="-14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62" name="フリーフォーム: 図形 10561">
                <a:extLst>
                  <a:ext uri="{FF2B5EF4-FFF2-40B4-BE49-F238E27FC236}">
                    <a16:creationId xmlns:a16="http://schemas.microsoft.com/office/drawing/2014/main" id="{0170B301-0DC6-04E0-162E-6A317969EBC0}"/>
                  </a:ext>
                </a:extLst>
              </p:cNvPr>
              <p:cNvSpPr/>
              <p:nvPr/>
            </p:nvSpPr>
            <p:spPr>
              <a:xfrm>
                <a:off x="2899322" y="827351"/>
                <a:ext cx="175708" cy="175716"/>
              </a:xfrm>
              <a:custGeom>
                <a:avLst/>
                <a:gdLst>
                  <a:gd name="connsiteX0" fmla="*/ 12421 w 175708"/>
                  <a:gd name="connsiteY0" fmla="*/ -140 h 175716"/>
                  <a:gd name="connsiteX1" fmla="*/ 116 w 175708"/>
                  <a:gd name="connsiteY1" fmla="*/ 12172 h 175716"/>
                  <a:gd name="connsiteX2" fmla="*/ 116 w 175708"/>
                  <a:gd name="connsiteY2" fmla="*/ 163192 h 175716"/>
                  <a:gd name="connsiteX3" fmla="*/ 12421 w 175708"/>
                  <a:gd name="connsiteY3" fmla="*/ 175576 h 175716"/>
                  <a:gd name="connsiteX4" fmla="*/ 163520 w 175708"/>
                  <a:gd name="connsiteY4" fmla="*/ 175576 h 175716"/>
                  <a:gd name="connsiteX5" fmla="*/ 175825 w 175708"/>
                  <a:gd name="connsiteY5" fmla="*/ 163192 h 175716"/>
                  <a:gd name="connsiteX6" fmla="*/ 175825 w 175708"/>
                  <a:gd name="connsiteY6" fmla="*/ 12172 h 175716"/>
                  <a:gd name="connsiteX7" fmla="*/ 163520 w 175708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6">
                    <a:moveTo>
                      <a:pt x="12421" y="-140"/>
                    </a:moveTo>
                    <a:cubicBezTo>
                      <a:pt x="5466" y="-140"/>
                      <a:pt x="116" y="5224"/>
                      <a:pt x="116" y="12172"/>
                    </a:cubicBezTo>
                    <a:lnTo>
                      <a:pt x="116" y="163192"/>
                    </a:lnTo>
                    <a:cubicBezTo>
                      <a:pt x="116" y="170176"/>
                      <a:pt x="5498" y="175576"/>
                      <a:pt x="12421" y="175576"/>
                    </a:cubicBezTo>
                    <a:lnTo>
                      <a:pt x="163520" y="175576"/>
                    </a:lnTo>
                    <a:cubicBezTo>
                      <a:pt x="170443" y="175576"/>
                      <a:pt x="175825" y="170176"/>
                      <a:pt x="175825" y="163192"/>
                    </a:cubicBezTo>
                    <a:lnTo>
                      <a:pt x="175825" y="12172"/>
                    </a:lnTo>
                    <a:cubicBezTo>
                      <a:pt x="175825" y="5224"/>
                      <a:pt x="170476" y="-140"/>
                      <a:pt x="163520" y="-14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63" name="フリーフォーム: 図形 10562">
                <a:extLst>
                  <a:ext uri="{FF2B5EF4-FFF2-40B4-BE49-F238E27FC236}">
                    <a16:creationId xmlns:a16="http://schemas.microsoft.com/office/drawing/2014/main" id="{A562707B-11EC-DC46-1958-868F1F3C297B}"/>
                  </a:ext>
                </a:extLst>
              </p:cNvPr>
              <p:cNvSpPr/>
              <p:nvPr/>
            </p:nvSpPr>
            <p:spPr>
              <a:xfrm>
                <a:off x="2685572" y="827351"/>
                <a:ext cx="175708" cy="175716"/>
              </a:xfrm>
              <a:custGeom>
                <a:avLst/>
                <a:gdLst>
                  <a:gd name="connsiteX0" fmla="*/ 12405 w 175708"/>
                  <a:gd name="connsiteY0" fmla="*/ -140 h 175716"/>
                  <a:gd name="connsiteX1" fmla="*/ 100 w 175708"/>
                  <a:gd name="connsiteY1" fmla="*/ 12172 h 175716"/>
                  <a:gd name="connsiteX2" fmla="*/ 100 w 175708"/>
                  <a:gd name="connsiteY2" fmla="*/ 163192 h 175716"/>
                  <a:gd name="connsiteX3" fmla="*/ 12405 w 175708"/>
                  <a:gd name="connsiteY3" fmla="*/ 175576 h 175716"/>
                  <a:gd name="connsiteX4" fmla="*/ 163504 w 175708"/>
                  <a:gd name="connsiteY4" fmla="*/ 175576 h 175716"/>
                  <a:gd name="connsiteX5" fmla="*/ 175809 w 175708"/>
                  <a:gd name="connsiteY5" fmla="*/ 163192 h 175716"/>
                  <a:gd name="connsiteX6" fmla="*/ 175809 w 175708"/>
                  <a:gd name="connsiteY6" fmla="*/ 12172 h 175716"/>
                  <a:gd name="connsiteX7" fmla="*/ 163504 w 175708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6">
                    <a:moveTo>
                      <a:pt x="12405" y="-140"/>
                    </a:moveTo>
                    <a:cubicBezTo>
                      <a:pt x="5449" y="-140"/>
                      <a:pt x="100" y="5224"/>
                      <a:pt x="100" y="12172"/>
                    </a:cubicBezTo>
                    <a:lnTo>
                      <a:pt x="100" y="163192"/>
                    </a:lnTo>
                    <a:cubicBezTo>
                      <a:pt x="100" y="170176"/>
                      <a:pt x="5482" y="175576"/>
                      <a:pt x="12405" y="175576"/>
                    </a:cubicBezTo>
                    <a:lnTo>
                      <a:pt x="163504" y="175576"/>
                    </a:lnTo>
                    <a:cubicBezTo>
                      <a:pt x="170427" y="175576"/>
                      <a:pt x="175809" y="170176"/>
                      <a:pt x="175809" y="163192"/>
                    </a:cubicBezTo>
                    <a:lnTo>
                      <a:pt x="175809" y="12172"/>
                    </a:lnTo>
                    <a:cubicBezTo>
                      <a:pt x="175809" y="5224"/>
                      <a:pt x="170459" y="-140"/>
                      <a:pt x="163504" y="-14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64" name="フリーフォーム: 図形 10563">
                <a:extLst>
                  <a:ext uri="{FF2B5EF4-FFF2-40B4-BE49-F238E27FC236}">
                    <a16:creationId xmlns:a16="http://schemas.microsoft.com/office/drawing/2014/main" id="{A907F6B7-F1F3-DE84-1470-75D6A636E200}"/>
                  </a:ext>
                </a:extLst>
              </p:cNvPr>
              <p:cNvSpPr/>
              <p:nvPr/>
            </p:nvSpPr>
            <p:spPr>
              <a:xfrm>
                <a:off x="2471822" y="827351"/>
                <a:ext cx="175708" cy="175716"/>
              </a:xfrm>
              <a:custGeom>
                <a:avLst/>
                <a:gdLst>
                  <a:gd name="connsiteX0" fmla="*/ 12388 w 175708"/>
                  <a:gd name="connsiteY0" fmla="*/ -140 h 175716"/>
                  <a:gd name="connsiteX1" fmla="*/ 83 w 175708"/>
                  <a:gd name="connsiteY1" fmla="*/ 12172 h 175716"/>
                  <a:gd name="connsiteX2" fmla="*/ 83 w 175708"/>
                  <a:gd name="connsiteY2" fmla="*/ 163192 h 175716"/>
                  <a:gd name="connsiteX3" fmla="*/ 12388 w 175708"/>
                  <a:gd name="connsiteY3" fmla="*/ 175576 h 175716"/>
                  <a:gd name="connsiteX4" fmla="*/ 163487 w 175708"/>
                  <a:gd name="connsiteY4" fmla="*/ 175576 h 175716"/>
                  <a:gd name="connsiteX5" fmla="*/ 175792 w 175708"/>
                  <a:gd name="connsiteY5" fmla="*/ 163192 h 175716"/>
                  <a:gd name="connsiteX6" fmla="*/ 175792 w 175708"/>
                  <a:gd name="connsiteY6" fmla="*/ 12172 h 175716"/>
                  <a:gd name="connsiteX7" fmla="*/ 163487 w 175708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6">
                    <a:moveTo>
                      <a:pt x="12388" y="-140"/>
                    </a:moveTo>
                    <a:cubicBezTo>
                      <a:pt x="5433" y="-140"/>
                      <a:pt x="83" y="5224"/>
                      <a:pt x="83" y="12172"/>
                    </a:cubicBezTo>
                    <a:lnTo>
                      <a:pt x="83" y="163192"/>
                    </a:lnTo>
                    <a:cubicBezTo>
                      <a:pt x="83" y="170176"/>
                      <a:pt x="5465" y="175576"/>
                      <a:pt x="12388" y="175576"/>
                    </a:cubicBezTo>
                    <a:lnTo>
                      <a:pt x="163487" y="175576"/>
                    </a:lnTo>
                    <a:cubicBezTo>
                      <a:pt x="170410" y="175576"/>
                      <a:pt x="175792" y="170176"/>
                      <a:pt x="175792" y="163192"/>
                    </a:cubicBezTo>
                    <a:lnTo>
                      <a:pt x="175792" y="12172"/>
                    </a:lnTo>
                    <a:cubicBezTo>
                      <a:pt x="175792" y="5224"/>
                      <a:pt x="170443" y="-140"/>
                      <a:pt x="163487" y="-14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65" name="フリーフォーム: 図形 10564">
                <a:extLst>
                  <a:ext uri="{FF2B5EF4-FFF2-40B4-BE49-F238E27FC236}">
                    <a16:creationId xmlns:a16="http://schemas.microsoft.com/office/drawing/2014/main" id="{E37ACDAD-6E27-2CB9-650D-A11BBD75F2CB}"/>
                  </a:ext>
                </a:extLst>
              </p:cNvPr>
              <p:cNvSpPr/>
              <p:nvPr/>
            </p:nvSpPr>
            <p:spPr>
              <a:xfrm>
                <a:off x="2257999" y="827351"/>
                <a:ext cx="175712" cy="175716"/>
              </a:xfrm>
              <a:custGeom>
                <a:avLst/>
                <a:gdLst>
                  <a:gd name="connsiteX0" fmla="*/ 12371 w 175712"/>
                  <a:gd name="connsiteY0" fmla="*/ -140 h 175716"/>
                  <a:gd name="connsiteX1" fmla="*/ 67 w 175712"/>
                  <a:gd name="connsiteY1" fmla="*/ 12172 h 175716"/>
                  <a:gd name="connsiteX2" fmla="*/ 67 w 175712"/>
                  <a:gd name="connsiteY2" fmla="*/ 163192 h 175716"/>
                  <a:gd name="connsiteX3" fmla="*/ 12371 w 175712"/>
                  <a:gd name="connsiteY3" fmla="*/ 175576 h 175716"/>
                  <a:gd name="connsiteX4" fmla="*/ 163474 w 175712"/>
                  <a:gd name="connsiteY4" fmla="*/ 175576 h 175716"/>
                  <a:gd name="connsiteX5" fmla="*/ 175779 w 175712"/>
                  <a:gd name="connsiteY5" fmla="*/ 163192 h 175716"/>
                  <a:gd name="connsiteX6" fmla="*/ 175779 w 175712"/>
                  <a:gd name="connsiteY6" fmla="*/ 12172 h 175716"/>
                  <a:gd name="connsiteX7" fmla="*/ 163474 w 175712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6">
                    <a:moveTo>
                      <a:pt x="12371" y="-140"/>
                    </a:moveTo>
                    <a:cubicBezTo>
                      <a:pt x="5420" y="-140"/>
                      <a:pt x="67" y="5224"/>
                      <a:pt x="67" y="12172"/>
                    </a:cubicBezTo>
                    <a:lnTo>
                      <a:pt x="67" y="163192"/>
                    </a:lnTo>
                    <a:cubicBezTo>
                      <a:pt x="67" y="170176"/>
                      <a:pt x="5449" y="175576"/>
                      <a:pt x="12371" y="175576"/>
                    </a:cubicBezTo>
                    <a:lnTo>
                      <a:pt x="163474" y="175576"/>
                    </a:lnTo>
                    <a:cubicBezTo>
                      <a:pt x="170397" y="175576"/>
                      <a:pt x="175779" y="170176"/>
                      <a:pt x="175779" y="163192"/>
                    </a:cubicBezTo>
                    <a:lnTo>
                      <a:pt x="175779" y="12172"/>
                    </a:lnTo>
                    <a:cubicBezTo>
                      <a:pt x="175779" y="5224"/>
                      <a:pt x="170426" y="-140"/>
                      <a:pt x="163474" y="-14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66" name="フリーフォーム: 図形 10565">
                <a:extLst>
                  <a:ext uri="{FF2B5EF4-FFF2-40B4-BE49-F238E27FC236}">
                    <a16:creationId xmlns:a16="http://schemas.microsoft.com/office/drawing/2014/main" id="{2756BD13-F94D-1C1D-00B3-108C9C803F44}"/>
                  </a:ext>
                </a:extLst>
              </p:cNvPr>
              <p:cNvSpPr/>
              <p:nvPr/>
            </p:nvSpPr>
            <p:spPr>
              <a:xfrm>
                <a:off x="2044249" y="827351"/>
                <a:ext cx="175712" cy="175716"/>
              </a:xfrm>
              <a:custGeom>
                <a:avLst/>
                <a:gdLst>
                  <a:gd name="connsiteX0" fmla="*/ 12355 w 175712"/>
                  <a:gd name="connsiteY0" fmla="*/ -140 h 175716"/>
                  <a:gd name="connsiteX1" fmla="*/ 50 w 175712"/>
                  <a:gd name="connsiteY1" fmla="*/ 12172 h 175716"/>
                  <a:gd name="connsiteX2" fmla="*/ 50 w 175712"/>
                  <a:gd name="connsiteY2" fmla="*/ 163192 h 175716"/>
                  <a:gd name="connsiteX3" fmla="*/ 12355 w 175712"/>
                  <a:gd name="connsiteY3" fmla="*/ 175576 h 175716"/>
                  <a:gd name="connsiteX4" fmla="*/ 163458 w 175712"/>
                  <a:gd name="connsiteY4" fmla="*/ 175576 h 175716"/>
                  <a:gd name="connsiteX5" fmla="*/ 175763 w 175712"/>
                  <a:gd name="connsiteY5" fmla="*/ 163192 h 175716"/>
                  <a:gd name="connsiteX6" fmla="*/ 175763 w 175712"/>
                  <a:gd name="connsiteY6" fmla="*/ 12172 h 175716"/>
                  <a:gd name="connsiteX7" fmla="*/ 163458 w 175712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6">
                    <a:moveTo>
                      <a:pt x="12355" y="-140"/>
                    </a:moveTo>
                    <a:cubicBezTo>
                      <a:pt x="5403" y="-140"/>
                      <a:pt x="50" y="5224"/>
                      <a:pt x="50" y="12172"/>
                    </a:cubicBezTo>
                    <a:lnTo>
                      <a:pt x="50" y="163192"/>
                    </a:lnTo>
                    <a:cubicBezTo>
                      <a:pt x="50" y="170176"/>
                      <a:pt x="5432" y="175576"/>
                      <a:pt x="12355" y="175576"/>
                    </a:cubicBezTo>
                    <a:lnTo>
                      <a:pt x="163458" y="175576"/>
                    </a:lnTo>
                    <a:cubicBezTo>
                      <a:pt x="170381" y="175576"/>
                      <a:pt x="175763" y="170176"/>
                      <a:pt x="175763" y="163192"/>
                    </a:cubicBezTo>
                    <a:lnTo>
                      <a:pt x="175763" y="12172"/>
                    </a:lnTo>
                    <a:cubicBezTo>
                      <a:pt x="175763" y="5224"/>
                      <a:pt x="170410" y="-140"/>
                      <a:pt x="163458" y="-14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67" name="フリーフォーム: 図形 10566">
                <a:extLst>
                  <a:ext uri="{FF2B5EF4-FFF2-40B4-BE49-F238E27FC236}">
                    <a16:creationId xmlns:a16="http://schemas.microsoft.com/office/drawing/2014/main" id="{ECE9E1A1-A4FB-E4E5-2EE0-0FD80560270B}"/>
                  </a:ext>
                </a:extLst>
              </p:cNvPr>
              <p:cNvSpPr/>
              <p:nvPr/>
            </p:nvSpPr>
            <p:spPr>
              <a:xfrm>
                <a:off x="1830499" y="827351"/>
                <a:ext cx="175712" cy="175716"/>
              </a:xfrm>
              <a:custGeom>
                <a:avLst/>
                <a:gdLst>
                  <a:gd name="connsiteX0" fmla="*/ 12339 w 175712"/>
                  <a:gd name="connsiteY0" fmla="*/ -140 h 175716"/>
                  <a:gd name="connsiteX1" fmla="*/ 34 w 175712"/>
                  <a:gd name="connsiteY1" fmla="*/ 12172 h 175716"/>
                  <a:gd name="connsiteX2" fmla="*/ 34 w 175712"/>
                  <a:gd name="connsiteY2" fmla="*/ 163192 h 175716"/>
                  <a:gd name="connsiteX3" fmla="*/ 12339 w 175712"/>
                  <a:gd name="connsiteY3" fmla="*/ 175576 h 175716"/>
                  <a:gd name="connsiteX4" fmla="*/ 163441 w 175712"/>
                  <a:gd name="connsiteY4" fmla="*/ 175576 h 175716"/>
                  <a:gd name="connsiteX5" fmla="*/ 175746 w 175712"/>
                  <a:gd name="connsiteY5" fmla="*/ 163192 h 175716"/>
                  <a:gd name="connsiteX6" fmla="*/ 175746 w 175712"/>
                  <a:gd name="connsiteY6" fmla="*/ 12172 h 175716"/>
                  <a:gd name="connsiteX7" fmla="*/ 163441 w 175712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6">
                    <a:moveTo>
                      <a:pt x="12339" y="-140"/>
                    </a:moveTo>
                    <a:cubicBezTo>
                      <a:pt x="5387" y="-140"/>
                      <a:pt x="34" y="5224"/>
                      <a:pt x="34" y="12172"/>
                    </a:cubicBezTo>
                    <a:lnTo>
                      <a:pt x="34" y="163192"/>
                    </a:lnTo>
                    <a:cubicBezTo>
                      <a:pt x="34" y="170176"/>
                      <a:pt x="5416" y="175576"/>
                      <a:pt x="12339" y="175576"/>
                    </a:cubicBezTo>
                    <a:lnTo>
                      <a:pt x="163441" y="175576"/>
                    </a:lnTo>
                    <a:cubicBezTo>
                      <a:pt x="170364" y="175576"/>
                      <a:pt x="175746" y="170176"/>
                      <a:pt x="175746" y="163192"/>
                    </a:cubicBezTo>
                    <a:lnTo>
                      <a:pt x="175746" y="12172"/>
                    </a:lnTo>
                    <a:cubicBezTo>
                      <a:pt x="175746" y="5224"/>
                      <a:pt x="170393" y="-140"/>
                      <a:pt x="163441" y="-14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68" name="フリーフォーム: 図形 10567">
                <a:extLst>
                  <a:ext uri="{FF2B5EF4-FFF2-40B4-BE49-F238E27FC236}">
                    <a16:creationId xmlns:a16="http://schemas.microsoft.com/office/drawing/2014/main" id="{8F42588B-51D0-E7B0-90A9-AB49F6C973C7}"/>
                  </a:ext>
                </a:extLst>
              </p:cNvPr>
              <p:cNvSpPr/>
              <p:nvPr/>
            </p:nvSpPr>
            <p:spPr>
              <a:xfrm>
                <a:off x="1616681" y="827351"/>
                <a:ext cx="175708" cy="175716"/>
              </a:xfrm>
              <a:custGeom>
                <a:avLst/>
                <a:gdLst>
                  <a:gd name="connsiteX0" fmla="*/ 12322 w 175708"/>
                  <a:gd name="connsiteY0" fmla="*/ -140 h 175716"/>
                  <a:gd name="connsiteX1" fmla="*/ 17 w 175708"/>
                  <a:gd name="connsiteY1" fmla="*/ 12172 h 175716"/>
                  <a:gd name="connsiteX2" fmla="*/ 17 w 175708"/>
                  <a:gd name="connsiteY2" fmla="*/ 163192 h 175716"/>
                  <a:gd name="connsiteX3" fmla="*/ 12322 w 175708"/>
                  <a:gd name="connsiteY3" fmla="*/ 175576 h 175716"/>
                  <a:gd name="connsiteX4" fmla="*/ 163421 w 175708"/>
                  <a:gd name="connsiteY4" fmla="*/ 175576 h 175716"/>
                  <a:gd name="connsiteX5" fmla="*/ 175726 w 175708"/>
                  <a:gd name="connsiteY5" fmla="*/ 163192 h 175716"/>
                  <a:gd name="connsiteX6" fmla="*/ 175726 w 175708"/>
                  <a:gd name="connsiteY6" fmla="*/ 12172 h 175716"/>
                  <a:gd name="connsiteX7" fmla="*/ 163421 w 175708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6">
                    <a:moveTo>
                      <a:pt x="12322" y="-140"/>
                    </a:moveTo>
                    <a:cubicBezTo>
                      <a:pt x="5367" y="-140"/>
                      <a:pt x="17" y="5224"/>
                      <a:pt x="17" y="12172"/>
                    </a:cubicBezTo>
                    <a:lnTo>
                      <a:pt x="17" y="163192"/>
                    </a:lnTo>
                    <a:cubicBezTo>
                      <a:pt x="17" y="170176"/>
                      <a:pt x="5399" y="175576"/>
                      <a:pt x="12322" y="175576"/>
                    </a:cubicBezTo>
                    <a:lnTo>
                      <a:pt x="163421" y="175576"/>
                    </a:lnTo>
                    <a:cubicBezTo>
                      <a:pt x="170344" y="175576"/>
                      <a:pt x="175726" y="170176"/>
                      <a:pt x="175726" y="163192"/>
                    </a:cubicBezTo>
                    <a:lnTo>
                      <a:pt x="175726" y="12172"/>
                    </a:lnTo>
                    <a:cubicBezTo>
                      <a:pt x="175726" y="5224"/>
                      <a:pt x="170373" y="-140"/>
                      <a:pt x="163421" y="-14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69" name="フリーフォーム: 図形 10568">
                <a:extLst>
                  <a:ext uri="{FF2B5EF4-FFF2-40B4-BE49-F238E27FC236}">
                    <a16:creationId xmlns:a16="http://schemas.microsoft.com/office/drawing/2014/main" id="{2D078C34-416B-B7D3-A050-C01E82CCC5AE}"/>
                  </a:ext>
                </a:extLst>
              </p:cNvPr>
              <p:cNvSpPr/>
              <p:nvPr/>
            </p:nvSpPr>
            <p:spPr>
              <a:xfrm>
                <a:off x="1402931" y="827351"/>
                <a:ext cx="175708" cy="175716"/>
              </a:xfrm>
              <a:custGeom>
                <a:avLst/>
                <a:gdLst>
                  <a:gd name="connsiteX0" fmla="*/ 12306 w 175708"/>
                  <a:gd name="connsiteY0" fmla="*/ -140 h 175716"/>
                  <a:gd name="connsiteX1" fmla="*/ 1 w 175708"/>
                  <a:gd name="connsiteY1" fmla="*/ 12172 h 175716"/>
                  <a:gd name="connsiteX2" fmla="*/ 1 w 175708"/>
                  <a:gd name="connsiteY2" fmla="*/ 163192 h 175716"/>
                  <a:gd name="connsiteX3" fmla="*/ 12306 w 175708"/>
                  <a:gd name="connsiteY3" fmla="*/ 175576 h 175716"/>
                  <a:gd name="connsiteX4" fmla="*/ 163405 w 175708"/>
                  <a:gd name="connsiteY4" fmla="*/ 175576 h 175716"/>
                  <a:gd name="connsiteX5" fmla="*/ 175710 w 175708"/>
                  <a:gd name="connsiteY5" fmla="*/ 163192 h 175716"/>
                  <a:gd name="connsiteX6" fmla="*/ 175710 w 175708"/>
                  <a:gd name="connsiteY6" fmla="*/ 12172 h 175716"/>
                  <a:gd name="connsiteX7" fmla="*/ 163405 w 175708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6">
                    <a:moveTo>
                      <a:pt x="12306" y="-140"/>
                    </a:moveTo>
                    <a:cubicBezTo>
                      <a:pt x="5350" y="-140"/>
                      <a:pt x="1" y="5224"/>
                      <a:pt x="1" y="12172"/>
                    </a:cubicBezTo>
                    <a:lnTo>
                      <a:pt x="1" y="163192"/>
                    </a:lnTo>
                    <a:cubicBezTo>
                      <a:pt x="1" y="170176"/>
                      <a:pt x="5383" y="175576"/>
                      <a:pt x="12306" y="175576"/>
                    </a:cubicBezTo>
                    <a:lnTo>
                      <a:pt x="163405" y="175576"/>
                    </a:lnTo>
                    <a:cubicBezTo>
                      <a:pt x="170328" y="175576"/>
                      <a:pt x="175710" y="170176"/>
                      <a:pt x="175710" y="163192"/>
                    </a:cubicBezTo>
                    <a:lnTo>
                      <a:pt x="175710" y="12172"/>
                    </a:lnTo>
                    <a:cubicBezTo>
                      <a:pt x="175710" y="5224"/>
                      <a:pt x="170356" y="-140"/>
                      <a:pt x="163405" y="-14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70" name="フリーフォーム: 図形 10569">
                <a:extLst>
                  <a:ext uri="{FF2B5EF4-FFF2-40B4-BE49-F238E27FC236}">
                    <a16:creationId xmlns:a16="http://schemas.microsoft.com/office/drawing/2014/main" id="{CBF49F63-1E36-C261-A728-AC95C6C5D3CB}"/>
                  </a:ext>
                </a:extLst>
              </p:cNvPr>
              <p:cNvSpPr/>
              <p:nvPr/>
            </p:nvSpPr>
            <p:spPr>
              <a:xfrm>
                <a:off x="1026615" y="827351"/>
                <a:ext cx="344109" cy="175716"/>
              </a:xfrm>
              <a:custGeom>
                <a:avLst/>
                <a:gdLst>
                  <a:gd name="connsiteX0" fmla="*/ 16221 w 344109"/>
                  <a:gd name="connsiteY0" fmla="*/ -140 h 175716"/>
                  <a:gd name="connsiteX1" fmla="*/ -22 w 344109"/>
                  <a:gd name="connsiteY1" fmla="*/ 16096 h 175716"/>
                  <a:gd name="connsiteX2" fmla="*/ -22 w 344109"/>
                  <a:gd name="connsiteY2" fmla="*/ 159268 h 175716"/>
                  <a:gd name="connsiteX3" fmla="*/ 16221 w 344109"/>
                  <a:gd name="connsiteY3" fmla="*/ 175576 h 175716"/>
                  <a:gd name="connsiteX4" fmla="*/ 327848 w 344109"/>
                  <a:gd name="connsiteY4" fmla="*/ 175576 h 175716"/>
                  <a:gd name="connsiteX5" fmla="*/ 344088 w 344109"/>
                  <a:gd name="connsiteY5" fmla="*/ 159268 h 175716"/>
                  <a:gd name="connsiteX6" fmla="*/ 344088 w 344109"/>
                  <a:gd name="connsiteY6" fmla="*/ 16096 h 175716"/>
                  <a:gd name="connsiteX7" fmla="*/ 327848 w 344109"/>
                  <a:gd name="connsiteY7" fmla="*/ -140 h 175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4109" h="175716">
                    <a:moveTo>
                      <a:pt x="16221" y="-140"/>
                    </a:moveTo>
                    <a:cubicBezTo>
                      <a:pt x="7081" y="-140"/>
                      <a:pt x="-22" y="6988"/>
                      <a:pt x="-22" y="16096"/>
                    </a:cubicBezTo>
                    <a:lnTo>
                      <a:pt x="-22" y="159268"/>
                    </a:lnTo>
                    <a:cubicBezTo>
                      <a:pt x="-22" y="168412"/>
                      <a:pt x="7106" y="175576"/>
                      <a:pt x="16221" y="175576"/>
                    </a:cubicBezTo>
                    <a:lnTo>
                      <a:pt x="327848" y="175576"/>
                    </a:lnTo>
                    <a:cubicBezTo>
                      <a:pt x="336964" y="175576"/>
                      <a:pt x="344088" y="168412"/>
                      <a:pt x="344088" y="159268"/>
                    </a:cubicBezTo>
                    <a:lnTo>
                      <a:pt x="344088" y="16096"/>
                    </a:lnTo>
                    <a:cubicBezTo>
                      <a:pt x="344088" y="6988"/>
                      <a:pt x="336989" y="-140"/>
                      <a:pt x="327848" y="-14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71" name="フリーフォーム: 図形 10570">
                <a:extLst>
                  <a:ext uri="{FF2B5EF4-FFF2-40B4-BE49-F238E27FC236}">
                    <a16:creationId xmlns:a16="http://schemas.microsoft.com/office/drawing/2014/main" id="{E5D0729D-7F9E-8D17-D1F0-8A6F443589ED}"/>
                  </a:ext>
                </a:extLst>
              </p:cNvPr>
              <p:cNvSpPr/>
              <p:nvPr/>
            </p:nvSpPr>
            <p:spPr>
              <a:xfrm>
                <a:off x="3652082" y="621071"/>
                <a:ext cx="132948" cy="173304"/>
              </a:xfrm>
              <a:custGeom>
                <a:avLst/>
                <a:gdLst>
                  <a:gd name="connsiteX0" fmla="*/ 16409 w 132948"/>
                  <a:gd name="connsiteY0" fmla="*/ -156 h 173304"/>
                  <a:gd name="connsiteX1" fmla="*/ 173 w 132948"/>
                  <a:gd name="connsiteY1" fmla="*/ 16080 h 173304"/>
                  <a:gd name="connsiteX2" fmla="*/ 173 w 132948"/>
                  <a:gd name="connsiteY2" fmla="*/ 156912 h 173304"/>
                  <a:gd name="connsiteX3" fmla="*/ 16409 w 132948"/>
                  <a:gd name="connsiteY3" fmla="*/ 173148 h 173304"/>
                  <a:gd name="connsiteX4" fmla="*/ 116885 w 132948"/>
                  <a:gd name="connsiteY4" fmla="*/ 173148 h 173304"/>
                  <a:gd name="connsiteX5" fmla="*/ 133121 w 132948"/>
                  <a:gd name="connsiteY5" fmla="*/ 156912 h 173304"/>
                  <a:gd name="connsiteX6" fmla="*/ 133121 w 132948"/>
                  <a:gd name="connsiteY6" fmla="*/ 16080 h 173304"/>
                  <a:gd name="connsiteX7" fmla="*/ 116885 w 132948"/>
                  <a:gd name="connsiteY7" fmla="*/ -156 h 173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304">
                    <a:moveTo>
                      <a:pt x="16409" y="-156"/>
                    </a:moveTo>
                    <a:cubicBezTo>
                      <a:pt x="7265" y="-156"/>
                      <a:pt x="173" y="6936"/>
                      <a:pt x="173" y="16080"/>
                    </a:cubicBezTo>
                    <a:lnTo>
                      <a:pt x="173" y="156912"/>
                    </a:lnTo>
                    <a:cubicBezTo>
                      <a:pt x="173" y="166056"/>
                      <a:pt x="7265" y="173148"/>
                      <a:pt x="16409" y="173148"/>
                    </a:cubicBezTo>
                    <a:lnTo>
                      <a:pt x="116885" y="173148"/>
                    </a:lnTo>
                    <a:cubicBezTo>
                      <a:pt x="126029" y="173148"/>
                      <a:pt x="133121" y="166056"/>
                      <a:pt x="133121" y="156912"/>
                    </a:cubicBezTo>
                    <a:lnTo>
                      <a:pt x="133121" y="16080"/>
                    </a:lnTo>
                    <a:cubicBezTo>
                      <a:pt x="133121" y="6936"/>
                      <a:pt x="126029" y="-156"/>
                      <a:pt x="116885" y="-15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72" name="フリーフォーム: 図形 10571">
                <a:extLst>
                  <a:ext uri="{FF2B5EF4-FFF2-40B4-BE49-F238E27FC236}">
                    <a16:creationId xmlns:a16="http://schemas.microsoft.com/office/drawing/2014/main" id="{CDC77D03-2E66-AFF6-60F3-C5DABAF4F854}"/>
                  </a:ext>
                </a:extLst>
              </p:cNvPr>
              <p:cNvSpPr/>
              <p:nvPr/>
            </p:nvSpPr>
            <p:spPr>
              <a:xfrm>
                <a:off x="3484610" y="621071"/>
                <a:ext cx="132948" cy="173304"/>
              </a:xfrm>
              <a:custGeom>
                <a:avLst/>
                <a:gdLst>
                  <a:gd name="connsiteX0" fmla="*/ 16396 w 132948"/>
                  <a:gd name="connsiteY0" fmla="*/ -156 h 173304"/>
                  <a:gd name="connsiteX1" fmla="*/ 160 w 132948"/>
                  <a:gd name="connsiteY1" fmla="*/ 16080 h 173304"/>
                  <a:gd name="connsiteX2" fmla="*/ 160 w 132948"/>
                  <a:gd name="connsiteY2" fmla="*/ 156912 h 173304"/>
                  <a:gd name="connsiteX3" fmla="*/ 16396 w 132948"/>
                  <a:gd name="connsiteY3" fmla="*/ 173148 h 173304"/>
                  <a:gd name="connsiteX4" fmla="*/ 116872 w 132948"/>
                  <a:gd name="connsiteY4" fmla="*/ 173148 h 173304"/>
                  <a:gd name="connsiteX5" fmla="*/ 133108 w 132948"/>
                  <a:gd name="connsiteY5" fmla="*/ 156912 h 173304"/>
                  <a:gd name="connsiteX6" fmla="*/ 133108 w 132948"/>
                  <a:gd name="connsiteY6" fmla="*/ 16080 h 173304"/>
                  <a:gd name="connsiteX7" fmla="*/ 116872 w 132948"/>
                  <a:gd name="connsiteY7" fmla="*/ -156 h 173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304">
                    <a:moveTo>
                      <a:pt x="16396" y="-156"/>
                    </a:moveTo>
                    <a:cubicBezTo>
                      <a:pt x="7252" y="-156"/>
                      <a:pt x="160" y="6936"/>
                      <a:pt x="160" y="16080"/>
                    </a:cubicBezTo>
                    <a:lnTo>
                      <a:pt x="160" y="156912"/>
                    </a:lnTo>
                    <a:cubicBezTo>
                      <a:pt x="160" y="166056"/>
                      <a:pt x="7252" y="173148"/>
                      <a:pt x="16396" y="173148"/>
                    </a:cubicBezTo>
                    <a:lnTo>
                      <a:pt x="116872" y="173148"/>
                    </a:lnTo>
                    <a:cubicBezTo>
                      <a:pt x="126016" y="173148"/>
                      <a:pt x="133108" y="166056"/>
                      <a:pt x="133108" y="156912"/>
                    </a:cubicBezTo>
                    <a:lnTo>
                      <a:pt x="133108" y="16080"/>
                    </a:lnTo>
                    <a:cubicBezTo>
                      <a:pt x="133108" y="6936"/>
                      <a:pt x="126016" y="-156"/>
                      <a:pt x="116872" y="-15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73" name="フリーフォーム: 図形 10572">
                <a:extLst>
                  <a:ext uri="{FF2B5EF4-FFF2-40B4-BE49-F238E27FC236}">
                    <a16:creationId xmlns:a16="http://schemas.microsoft.com/office/drawing/2014/main" id="{3FAE3E8F-914B-7094-03CD-F84B94EC1070}"/>
                  </a:ext>
                </a:extLst>
              </p:cNvPr>
              <p:cNvSpPr/>
              <p:nvPr/>
            </p:nvSpPr>
            <p:spPr>
              <a:xfrm>
                <a:off x="3272469" y="619883"/>
                <a:ext cx="175708" cy="175715"/>
              </a:xfrm>
              <a:custGeom>
                <a:avLst/>
                <a:gdLst>
                  <a:gd name="connsiteX0" fmla="*/ 12450 w 175708"/>
                  <a:gd name="connsiteY0" fmla="*/ -156 h 175715"/>
                  <a:gd name="connsiteX1" fmla="*/ 145 w 175708"/>
                  <a:gd name="connsiteY1" fmla="*/ 12119 h 175715"/>
                  <a:gd name="connsiteX2" fmla="*/ 145 w 175708"/>
                  <a:gd name="connsiteY2" fmla="*/ 163247 h 175715"/>
                  <a:gd name="connsiteX3" fmla="*/ 12450 w 175708"/>
                  <a:gd name="connsiteY3" fmla="*/ 175560 h 175715"/>
                  <a:gd name="connsiteX4" fmla="*/ 163542 w 175708"/>
                  <a:gd name="connsiteY4" fmla="*/ 175560 h 175715"/>
                  <a:gd name="connsiteX5" fmla="*/ 175854 w 175708"/>
                  <a:gd name="connsiteY5" fmla="*/ 163247 h 175715"/>
                  <a:gd name="connsiteX6" fmla="*/ 175854 w 175708"/>
                  <a:gd name="connsiteY6" fmla="*/ 12119 h 175715"/>
                  <a:gd name="connsiteX7" fmla="*/ 163542 w 175708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450" y="-156"/>
                    </a:moveTo>
                    <a:cubicBezTo>
                      <a:pt x="5498" y="-156"/>
                      <a:pt x="145" y="5172"/>
                      <a:pt x="145" y="12119"/>
                    </a:cubicBezTo>
                    <a:lnTo>
                      <a:pt x="145" y="163247"/>
                    </a:lnTo>
                    <a:cubicBezTo>
                      <a:pt x="145" y="170196"/>
                      <a:pt x="5498" y="175560"/>
                      <a:pt x="12450" y="175560"/>
                    </a:cubicBezTo>
                    <a:lnTo>
                      <a:pt x="163542" y="175560"/>
                    </a:lnTo>
                    <a:cubicBezTo>
                      <a:pt x="170490" y="175560"/>
                      <a:pt x="175854" y="170196"/>
                      <a:pt x="175854" y="163247"/>
                    </a:cubicBezTo>
                    <a:lnTo>
                      <a:pt x="175854" y="12119"/>
                    </a:lnTo>
                    <a:cubicBezTo>
                      <a:pt x="175854" y="5172"/>
                      <a:pt x="170490" y="-156"/>
                      <a:pt x="163542" y="-15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74" name="フリーフォーム: 図形 10573">
                <a:extLst>
                  <a:ext uri="{FF2B5EF4-FFF2-40B4-BE49-F238E27FC236}">
                    <a16:creationId xmlns:a16="http://schemas.microsoft.com/office/drawing/2014/main" id="{6C76DB4F-39A0-199A-293E-E5FCB83A1294}"/>
                  </a:ext>
                </a:extLst>
              </p:cNvPr>
              <p:cNvSpPr/>
              <p:nvPr/>
            </p:nvSpPr>
            <p:spPr>
              <a:xfrm>
                <a:off x="3058719" y="619883"/>
                <a:ext cx="175712" cy="175715"/>
              </a:xfrm>
              <a:custGeom>
                <a:avLst/>
                <a:gdLst>
                  <a:gd name="connsiteX0" fmla="*/ 12433 w 175712"/>
                  <a:gd name="connsiteY0" fmla="*/ -156 h 175715"/>
                  <a:gd name="connsiteX1" fmla="*/ 129 w 175712"/>
                  <a:gd name="connsiteY1" fmla="*/ 12119 h 175715"/>
                  <a:gd name="connsiteX2" fmla="*/ 129 w 175712"/>
                  <a:gd name="connsiteY2" fmla="*/ 163247 h 175715"/>
                  <a:gd name="connsiteX3" fmla="*/ 12433 w 175712"/>
                  <a:gd name="connsiteY3" fmla="*/ 175560 h 175715"/>
                  <a:gd name="connsiteX4" fmla="*/ 163536 w 175712"/>
                  <a:gd name="connsiteY4" fmla="*/ 175560 h 175715"/>
                  <a:gd name="connsiteX5" fmla="*/ 175841 w 175712"/>
                  <a:gd name="connsiteY5" fmla="*/ 163247 h 175715"/>
                  <a:gd name="connsiteX6" fmla="*/ 175841 w 175712"/>
                  <a:gd name="connsiteY6" fmla="*/ 12119 h 175715"/>
                  <a:gd name="connsiteX7" fmla="*/ 163536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433" y="-156"/>
                    </a:moveTo>
                    <a:cubicBezTo>
                      <a:pt x="5482" y="-156"/>
                      <a:pt x="129" y="5172"/>
                      <a:pt x="129" y="12119"/>
                    </a:cubicBezTo>
                    <a:lnTo>
                      <a:pt x="129" y="163247"/>
                    </a:lnTo>
                    <a:cubicBezTo>
                      <a:pt x="129" y="170196"/>
                      <a:pt x="5482" y="175560"/>
                      <a:pt x="12433" y="175560"/>
                    </a:cubicBezTo>
                    <a:lnTo>
                      <a:pt x="163536" y="175560"/>
                    </a:lnTo>
                    <a:cubicBezTo>
                      <a:pt x="170488" y="175560"/>
                      <a:pt x="175841" y="170196"/>
                      <a:pt x="175841" y="163247"/>
                    </a:cubicBezTo>
                    <a:lnTo>
                      <a:pt x="175841" y="12119"/>
                    </a:lnTo>
                    <a:cubicBezTo>
                      <a:pt x="175841" y="5172"/>
                      <a:pt x="170488" y="-156"/>
                      <a:pt x="163536" y="-15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75" name="フリーフォーム: 図形 10574">
                <a:extLst>
                  <a:ext uri="{FF2B5EF4-FFF2-40B4-BE49-F238E27FC236}">
                    <a16:creationId xmlns:a16="http://schemas.microsoft.com/office/drawing/2014/main" id="{CE7DA574-0844-96A3-D090-6E53519BC07D}"/>
                  </a:ext>
                </a:extLst>
              </p:cNvPr>
              <p:cNvSpPr/>
              <p:nvPr/>
            </p:nvSpPr>
            <p:spPr>
              <a:xfrm>
                <a:off x="2844969" y="619883"/>
                <a:ext cx="175712" cy="175715"/>
              </a:xfrm>
              <a:custGeom>
                <a:avLst/>
                <a:gdLst>
                  <a:gd name="connsiteX0" fmla="*/ 12417 w 175712"/>
                  <a:gd name="connsiteY0" fmla="*/ -156 h 175715"/>
                  <a:gd name="connsiteX1" fmla="*/ 112 w 175712"/>
                  <a:gd name="connsiteY1" fmla="*/ 12119 h 175715"/>
                  <a:gd name="connsiteX2" fmla="*/ 112 w 175712"/>
                  <a:gd name="connsiteY2" fmla="*/ 163247 h 175715"/>
                  <a:gd name="connsiteX3" fmla="*/ 12417 w 175712"/>
                  <a:gd name="connsiteY3" fmla="*/ 175560 h 175715"/>
                  <a:gd name="connsiteX4" fmla="*/ 163520 w 175712"/>
                  <a:gd name="connsiteY4" fmla="*/ 175560 h 175715"/>
                  <a:gd name="connsiteX5" fmla="*/ 175824 w 175712"/>
                  <a:gd name="connsiteY5" fmla="*/ 163247 h 175715"/>
                  <a:gd name="connsiteX6" fmla="*/ 175824 w 175712"/>
                  <a:gd name="connsiteY6" fmla="*/ 12119 h 175715"/>
                  <a:gd name="connsiteX7" fmla="*/ 163520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417" y="-156"/>
                    </a:moveTo>
                    <a:cubicBezTo>
                      <a:pt x="5465" y="-156"/>
                      <a:pt x="112" y="5172"/>
                      <a:pt x="112" y="12119"/>
                    </a:cubicBezTo>
                    <a:lnTo>
                      <a:pt x="112" y="163247"/>
                    </a:lnTo>
                    <a:cubicBezTo>
                      <a:pt x="112" y="170196"/>
                      <a:pt x="5465" y="175560"/>
                      <a:pt x="12417" y="175560"/>
                    </a:cubicBezTo>
                    <a:lnTo>
                      <a:pt x="163520" y="175560"/>
                    </a:lnTo>
                    <a:cubicBezTo>
                      <a:pt x="170471" y="175560"/>
                      <a:pt x="175824" y="170196"/>
                      <a:pt x="175824" y="163247"/>
                    </a:cubicBezTo>
                    <a:lnTo>
                      <a:pt x="175824" y="12119"/>
                    </a:lnTo>
                    <a:cubicBezTo>
                      <a:pt x="175824" y="5172"/>
                      <a:pt x="170471" y="-156"/>
                      <a:pt x="163520" y="-15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76" name="フリーフォーム: 図形 10575">
                <a:extLst>
                  <a:ext uri="{FF2B5EF4-FFF2-40B4-BE49-F238E27FC236}">
                    <a16:creationId xmlns:a16="http://schemas.microsoft.com/office/drawing/2014/main" id="{3072EF75-1ADC-C59A-9AE4-793ADBFF6998}"/>
                  </a:ext>
                </a:extLst>
              </p:cNvPr>
              <p:cNvSpPr/>
              <p:nvPr/>
            </p:nvSpPr>
            <p:spPr>
              <a:xfrm>
                <a:off x="2631151" y="619883"/>
                <a:ext cx="175708" cy="175715"/>
              </a:xfrm>
              <a:custGeom>
                <a:avLst/>
                <a:gdLst>
                  <a:gd name="connsiteX0" fmla="*/ 12397 w 175708"/>
                  <a:gd name="connsiteY0" fmla="*/ -156 h 175715"/>
                  <a:gd name="connsiteX1" fmla="*/ 96 w 175708"/>
                  <a:gd name="connsiteY1" fmla="*/ 12119 h 175715"/>
                  <a:gd name="connsiteX2" fmla="*/ 96 w 175708"/>
                  <a:gd name="connsiteY2" fmla="*/ 163247 h 175715"/>
                  <a:gd name="connsiteX3" fmla="*/ 12397 w 175708"/>
                  <a:gd name="connsiteY3" fmla="*/ 175560 h 175715"/>
                  <a:gd name="connsiteX4" fmla="*/ 163499 w 175708"/>
                  <a:gd name="connsiteY4" fmla="*/ 175560 h 175715"/>
                  <a:gd name="connsiteX5" fmla="*/ 175804 w 175708"/>
                  <a:gd name="connsiteY5" fmla="*/ 163247 h 175715"/>
                  <a:gd name="connsiteX6" fmla="*/ 175804 w 175708"/>
                  <a:gd name="connsiteY6" fmla="*/ 12119 h 175715"/>
                  <a:gd name="connsiteX7" fmla="*/ 163499 w 175708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97" y="-156"/>
                    </a:moveTo>
                    <a:cubicBezTo>
                      <a:pt x="5445" y="-156"/>
                      <a:pt x="96" y="5172"/>
                      <a:pt x="96" y="12119"/>
                    </a:cubicBezTo>
                    <a:lnTo>
                      <a:pt x="96" y="163247"/>
                    </a:lnTo>
                    <a:cubicBezTo>
                      <a:pt x="96" y="170196"/>
                      <a:pt x="5445" y="175560"/>
                      <a:pt x="12397" y="175560"/>
                    </a:cubicBezTo>
                    <a:lnTo>
                      <a:pt x="163499" y="175560"/>
                    </a:lnTo>
                    <a:cubicBezTo>
                      <a:pt x="170451" y="175560"/>
                      <a:pt x="175804" y="170196"/>
                      <a:pt x="175804" y="163247"/>
                    </a:cubicBezTo>
                    <a:lnTo>
                      <a:pt x="175804" y="12119"/>
                    </a:lnTo>
                    <a:cubicBezTo>
                      <a:pt x="175804" y="5172"/>
                      <a:pt x="170451" y="-156"/>
                      <a:pt x="163499" y="-15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77" name="フリーフォーム: 図形 10576">
                <a:extLst>
                  <a:ext uri="{FF2B5EF4-FFF2-40B4-BE49-F238E27FC236}">
                    <a16:creationId xmlns:a16="http://schemas.microsoft.com/office/drawing/2014/main" id="{F8B87751-419C-A882-5EAA-2A45AE0C5422}"/>
                  </a:ext>
                </a:extLst>
              </p:cNvPr>
              <p:cNvSpPr/>
              <p:nvPr/>
            </p:nvSpPr>
            <p:spPr>
              <a:xfrm>
                <a:off x="2417397" y="619883"/>
                <a:ext cx="175712" cy="175715"/>
              </a:xfrm>
              <a:custGeom>
                <a:avLst/>
                <a:gdLst>
                  <a:gd name="connsiteX0" fmla="*/ 12384 w 175712"/>
                  <a:gd name="connsiteY0" fmla="*/ -156 h 175715"/>
                  <a:gd name="connsiteX1" fmla="*/ 79 w 175712"/>
                  <a:gd name="connsiteY1" fmla="*/ 12119 h 175715"/>
                  <a:gd name="connsiteX2" fmla="*/ 79 w 175712"/>
                  <a:gd name="connsiteY2" fmla="*/ 163247 h 175715"/>
                  <a:gd name="connsiteX3" fmla="*/ 12384 w 175712"/>
                  <a:gd name="connsiteY3" fmla="*/ 175560 h 175715"/>
                  <a:gd name="connsiteX4" fmla="*/ 163487 w 175712"/>
                  <a:gd name="connsiteY4" fmla="*/ 175560 h 175715"/>
                  <a:gd name="connsiteX5" fmla="*/ 175792 w 175712"/>
                  <a:gd name="connsiteY5" fmla="*/ 163247 h 175715"/>
                  <a:gd name="connsiteX6" fmla="*/ 175792 w 175712"/>
                  <a:gd name="connsiteY6" fmla="*/ 12119 h 175715"/>
                  <a:gd name="connsiteX7" fmla="*/ 163487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84" y="-156"/>
                    </a:moveTo>
                    <a:cubicBezTo>
                      <a:pt x="5432" y="-156"/>
                      <a:pt x="79" y="5172"/>
                      <a:pt x="79" y="12119"/>
                    </a:cubicBezTo>
                    <a:lnTo>
                      <a:pt x="79" y="163247"/>
                    </a:lnTo>
                    <a:cubicBezTo>
                      <a:pt x="79" y="170196"/>
                      <a:pt x="5432" y="175560"/>
                      <a:pt x="12384" y="175560"/>
                    </a:cubicBezTo>
                    <a:lnTo>
                      <a:pt x="163487" y="175560"/>
                    </a:lnTo>
                    <a:cubicBezTo>
                      <a:pt x="170438" y="175560"/>
                      <a:pt x="175792" y="170196"/>
                      <a:pt x="175792" y="163247"/>
                    </a:cubicBezTo>
                    <a:lnTo>
                      <a:pt x="175792" y="12119"/>
                    </a:lnTo>
                    <a:cubicBezTo>
                      <a:pt x="175792" y="5172"/>
                      <a:pt x="170438" y="-156"/>
                      <a:pt x="163487" y="-15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78" name="フリーフォーム: 図形 10577">
                <a:extLst>
                  <a:ext uri="{FF2B5EF4-FFF2-40B4-BE49-F238E27FC236}">
                    <a16:creationId xmlns:a16="http://schemas.microsoft.com/office/drawing/2014/main" id="{56A7B3AC-29EA-A448-6A56-08F1899A025B}"/>
                  </a:ext>
                </a:extLst>
              </p:cNvPr>
              <p:cNvSpPr/>
              <p:nvPr/>
            </p:nvSpPr>
            <p:spPr>
              <a:xfrm>
                <a:off x="2203650" y="619883"/>
                <a:ext cx="175708" cy="175715"/>
              </a:xfrm>
              <a:custGeom>
                <a:avLst/>
                <a:gdLst>
                  <a:gd name="connsiteX0" fmla="*/ 12364 w 175708"/>
                  <a:gd name="connsiteY0" fmla="*/ -156 h 175715"/>
                  <a:gd name="connsiteX1" fmla="*/ 63 w 175708"/>
                  <a:gd name="connsiteY1" fmla="*/ 12119 h 175715"/>
                  <a:gd name="connsiteX2" fmla="*/ 63 w 175708"/>
                  <a:gd name="connsiteY2" fmla="*/ 163247 h 175715"/>
                  <a:gd name="connsiteX3" fmla="*/ 12364 w 175708"/>
                  <a:gd name="connsiteY3" fmla="*/ 175560 h 175715"/>
                  <a:gd name="connsiteX4" fmla="*/ 163466 w 175708"/>
                  <a:gd name="connsiteY4" fmla="*/ 175560 h 175715"/>
                  <a:gd name="connsiteX5" fmla="*/ 175771 w 175708"/>
                  <a:gd name="connsiteY5" fmla="*/ 163247 h 175715"/>
                  <a:gd name="connsiteX6" fmla="*/ 175771 w 175708"/>
                  <a:gd name="connsiteY6" fmla="*/ 12119 h 175715"/>
                  <a:gd name="connsiteX7" fmla="*/ 163466 w 175708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64" y="-156"/>
                    </a:moveTo>
                    <a:cubicBezTo>
                      <a:pt x="5412" y="-156"/>
                      <a:pt x="63" y="5172"/>
                      <a:pt x="63" y="12119"/>
                    </a:cubicBezTo>
                    <a:lnTo>
                      <a:pt x="63" y="163247"/>
                    </a:lnTo>
                    <a:cubicBezTo>
                      <a:pt x="63" y="170196"/>
                      <a:pt x="5412" y="175560"/>
                      <a:pt x="12364" y="175560"/>
                    </a:cubicBezTo>
                    <a:lnTo>
                      <a:pt x="163466" y="175560"/>
                    </a:lnTo>
                    <a:cubicBezTo>
                      <a:pt x="170418" y="175560"/>
                      <a:pt x="175771" y="170196"/>
                      <a:pt x="175771" y="163247"/>
                    </a:cubicBezTo>
                    <a:lnTo>
                      <a:pt x="175771" y="12119"/>
                    </a:lnTo>
                    <a:cubicBezTo>
                      <a:pt x="175771" y="5172"/>
                      <a:pt x="170418" y="-156"/>
                      <a:pt x="163466" y="-15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79" name="フリーフォーム: 図形 10578">
                <a:extLst>
                  <a:ext uri="{FF2B5EF4-FFF2-40B4-BE49-F238E27FC236}">
                    <a16:creationId xmlns:a16="http://schemas.microsoft.com/office/drawing/2014/main" id="{01460F39-B977-A48E-B1E5-AFADD1FF6040}"/>
                  </a:ext>
                </a:extLst>
              </p:cNvPr>
              <p:cNvSpPr/>
              <p:nvPr/>
            </p:nvSpPr>
            <p:spPr>
              <a:xfrm>
                <a:off x="1989828" y="619883"/>
                <a:ext cx="175712" cy="175715"/>
              </a:xfrm>
              <a:custGeom>
                <a:avLst/>
                <a:gdLst>
                  <a:gd name="connsiteX0" fmla="*/ 12419 w 175712"/>
                  <a:gd name="connsiteY0" fmla="*/ -156 h 175715"/>
                  <a:gd name="connsiteX1" fmla="*/ 46 w 175712"/>
                  <a:gd name="connsiteY1" fmla="*/ 12119 h 175715"/>
                  <a:gd name="connsiteX2" fmla="*/ 46 w 175712"/>
                  <a:gd name="connsiteY2" fmla="*/ 163247 h 175715"/>
                  <a:gd name="connsiteX3" fmla="*/ 12419 w 175712"/>
                  <a:gd name="connsiteY3" fmla="*/ 175560 h 175715"/>
                  <a:gd name="connsiteX4" fmla="*/ 163454 w 175712"/>
                  <a:gd name="connsiteY4" fmla="*/ 175560 h 175715"/>
                  <a:gd name="connsiteX5" fmla="*/ 175759 w 175712"/>
                  <a:gd name="connsiteY5" fmla="*/ 163247 h 175715"/>
                  <a:gd name="connsiteX6" fmla="*/ 175759 w 175712"/>
                  <a:gd name="connsiteY6" fmla="*/ 12119 h 175715"/>
                  <a:gd name="connsiteX7" fmla="*/ 163454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419" y="-156"/>
                    </a:moveTo>
                    <a:cubicBezTo>
                      <a:pt x="5468" y="-156"/>
                      <a:pt x="46" y="5207"/>
                      <a:pt x="46" y="12119"/>
                    </a:cubicBezTo>
                    <a:lnTo>
                      <a:pt x="46" y="163247"/>
                    </a:lnTo>
                    <a:cubicBezTo>
                      <a:pt x="46" y="170159"/>
                      <a:pt x="5468" y="175560"/>
                      <a:pt x="12419" y="175560"/>
                    </a:cubicBezTo>
                    <a:lnTo>
                      <a:pt x="163454" y="175560"/>
                    </a:lnTo>
                    <a:cubicBezTo>
                      <a:pt x="170405" y="175560"/>
                      <a:pt x="175759" y="170196"/>
                      <a:pt x="175759" y="163247"/>
                    </a:cubicBezTo>
                    <a:lnTo>
                      <a:pt x="175759" y="12119"/>
                    </a:lnTo>
                    <a:cubicBezTo>
                      <a:pt x="175759" y="5172"/>
                      <a:pt x="170405" y="-156"/>
                      <a:pt x="163454" y="-15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80" name="フリーフォーム: 図形 10579">
                <a:extLst>
                  <a:ext uri="{FF2B5EF4-FFF2-40B4-BE49-F238E27FC236}">
                    <a16:creationId xmlns:a16="http://schemas.microsoft.com/office/drawing/2014/main" id="{06E77CB8-EE5E-4529-AC1C-E1D036692098}"/>
                  </a:ext>
                </a:extLst>
              </p:cNvPr>
              <p:cNvSpPr/>
              <p:nvPr/>
            </p:nvSpPr>
            <p:spPr>
              <a:xfrm>
                <a:off x="1776078" y="619883"/>
                <a:ext cx="175712" cy="175715"/>
              </a:xfrm>
              <a:custGeom>
                <a:avLst/>
                <a:gdLst>
                  <a:gd name="connsiteX0" fmla="*/ 12334 w 175712"/>
                  <a:gd name="connsiteY0" fmla="*/ -156 h 175715"/>
                  <a:gd name="connsiteX1" fmla="*/ 30 w 175712"/>
                  <a:gd name="connsiteY1" fmla="*/ 12119 h 175715"/>
                  <a:gd name="connsiteX2" fmla="*/ 30 w 175712"/>
                  <a:gd name="connsiteY2" fmla="*/ 163247 h 175715"/>
                  <a:gd name="connsiteX3" fmla="*/ 12334 w 175712"/>
                  <a:gd name="connsiteY3" fmla="*/ 175560 h 175715"/>
                  <a:gd name="connsiteX4" fmla="*/ 163437 w 175712"/>
                  <a:gd name="connsiteY4" fmla="*/ 175560 h 175715"/>
                  <a:gd name="connsiteX5" fmla="*/ 175742 w 175712"/>
                  <a:gd name="connsiteY5" fmla="*/ 163247 h 175715"/>
                  <a:gd name="connsiteX6" fmla="*/ 175742 w 175712"/>
                  <a:gd name="connsiteY6" fmla="*/ 12119 h 175715"/>
                  <a:gd name="connsiteX7" fmla="*/ 163437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34" y="-156"/>
                    </a:moveTo>
                    <a:cubicBezTo>
                      <a:pt x="5383" y="-156"/>
                      <a:pt x="30" y="5172"/>
                      <a:pt x="30" y="12119"/>
                    </a:cubicBezTo>
                    <a:lnTo>
                      <a:pt x="30" y="163247"/>
                    </a:lnTo>
                    <a:cubicBezTo>
                      <a:pt x="30" y="170196"/>
                      <a:pt x="5383" y="175560"/>
                      <a:pt x="12334" y="175560"/>
                    </a:cubicBezTo>
                    <a:lnTo>
                      <a:pt x="163437" y="175560"/>
                    </a:lnTo>
                    <a:cubicBezTo>
                      <a:pt x="170389" y="175560"/>
                      <a:pt x="175742" y="170196"/>
                      <a:pt x="175742" y="163247"/>
                    </a:cubicBezTo>
                    <a:lnTo>
                      <a:pt x="175742" y="12119"/>
                    </a:lnTo>
                    <a:cubicBezTo>
                      <a:pt x="175742" y="5172"/>
                      <a:pt x="170389" y="-156"/>
                      <a:pt x="163437" y="-15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81" name="フリーフォーム: 図形 10580">
                <a:extLst>
                  <a:ext uri="{FF2B5EF4-FFF2-40B4-BE49-F238E27FC236}">
                    <a16:creationId xmlns:a16="http://schemas.microsoft.com/office/drawing/2014/main" id="{78BE9397-D60D-FFA3-22E4-797B3B8405FB}"/>
                  </a:ext>
                </a:extLst>
              </p:cNvPr>
              <p:cNvSpPr/>
              <p:nvPr/>
            </p:nvSpPr>
            <p:spPr>
              <a:xfrm>
                <a:off x="1562328" y="619883"/>
                <a:ext cx="175712" cy="175715"/>
              </a:xfrm>
              <a:custGeom>
                <a:avLst/>
                <a:gdLst>
                  <a:gd name="connsiteX0" fmla="*/ 12318 w 175712"/>
                  <a:gd name="connsiteY0" fmla="*/ -156 h 175715"/>
                  <a:gd name="connsiteX1" fmla="*/ 13 w 175712"/>
                  <a:gd name="connsiteY1" fmla="*/ 12119 h 175715"/>
                  <a:gd name="connsiteX2" fmla="*/ 13 w 175712"/>
                  <a:gd name="connsiteY2" fmla="*/ 163247 h 175715"/>
                  <a:gd name="connsiteX3" fmla="*/ 12318 w 175712"/>
                  <a:gd name="connsiteY3" fmla="*/ 175560 h 175715"/>
                  <a:gd name="connsiteX4" fmla="*/ 163421 w 175712"/>
                  <a:gd name="connsiteY4" fmla="*/ 175560 h 175715"/>
                  <a:gd name="connsiteX5" fmla="*/ 175725 w 175712"/>
                  <a:gd name="connsiteY5" fmla="*/ 163247 h 175715"/>
                  <a:gd name="connsiteX6" fmla="*/ 175725 w 175712"/>
                  <a:gd name="connsiteY6" fmla="*/ 12119 h 175715"/>
                  <a:gd name="connsiteX7" fmla="*/ 163421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18" y="-156"/>
                    </a:moveTo>
                    <a:cubicBezTo>
                      <a:pt x="5366" y="-156"/>
                      <a:pt x="13" y="5172"/>
                      <a:pt x="13" y="12119"/>
                    </a:cubicBezTo>
                    <a:lnTo>
                      <a:pt x="13" y="163247"/>
                    </a:lnTo>
                    <a:cubicBezTo>
                      <a:pt x="13" y="170196"/>
                      <a:pt x="5366" y="175560"/>
                      <a:pt x="12318" y="175560"/>
                    </a:cubicBezTo>
                    <a:lnTo>
                      <a:pt x="163421" y="175560"/>
                    </a:lnTo>
                    <a:cubicBezTo>
                      <a:pt x="170372" y="175560"/>
                      <a:pt x="175725" y="170196"/>
                      <a:pt x="175725" y="163247"/>
                    </a:cubicBezTo>
                    <a:lnTo>
                      <a:pt x="175725" y="12119"/>
                    </a:lnTo>
                    <a:cubicBezTo>
                      <a:pt x="175725" y="5172"/>
                      <a:pt x="170372" y="-156"/>
                      <a:pt x="163421" y="-15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82" name="フリーフォーム: 図形 10581">
                <a:extLst>
                  <a:ext uri="{FF2B5EF4-FFF2-40B4-BE49-F238E27FC236}">
                    <a16:creationId xmlns:a16="http://schemas.microsoft.com/office/drawing/2014/main" id="{53BBF5DF-EFFC-1179-8E35-09AC7CD52D08}"/>
                  </a:ext>
                </a:extLst>
              </p:cNvPr>
              <p:cNvSpPr/>
              <p:nvPr/>
            </p:nvSpPr>
            <p:spPr>
              <a:xfrm>
                <a:off x="1348578" y="619883"/>
                <a:ext cx="175712" cy="175715"/>
              </a:xfrm>
              <a:custGeom>
                <a:avLst/>
                <a:gdLst>
                  <a:gd name="connsiteX0" fmla="*/ 12301 w 175712"/>
                  <a:gd name="connsiteY0" fmla="*/ -156 h 175715"/>
                  <a:gd name="connsiteX1" fmla="*/ -3 w 175712"/>
                  <a:gd name="connsiteY1" fmla="*/ 12119 h 175715"/>
                  <a:gd name="connsiteX2" fmla="*/ -3 w 175712"/>
                  <a:gd name="connsiteY2" fmla="*/ 163247 h 175715"/>
                  <a:gd name="connsiteX3" fmla="*/ 12301 w 175712"/>
                  <a:gd name="connsiteY3" fmla="*/ 175560 h 175715"/>
                  <a:gd name="connsiteX4" fmla="*/ 163404 w 175712"/>
                  <a:gd name="connsiteY4" fmla="*/ 175560 h 175715"/>
                  <a:gd name="connsiteX5" fmla="*/ 175709 w 175712"/>
                  <a:gd name="connsiteY5" fmla="*/ 163247 h 175715"/>
                  <a:gd name="connsiteX6" fmla="*/ 175709 w 175712"/>
                  <a:gd name="connsiteY6" fmla="*/ 12119 h 175715"/>
                  <a:gd name="connsiteX7" fmla="*/ 163404 w 175712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01" y="-156"/>
                    </a:moveTo>
                    <a:cubicBezTo>
                      <a:pt x="5350" y="-156"/>
                      <a:pt x="-3" y="5172"/>
                      <a:pt x="-3" y="12119"/>
                    </a:cubicBezTo>
                    <a:lnTo>
                      <a:pt x="-3" y="163247"/>
                    </a:lnTo>
                    <a:cubicBezTo>
                      <a:pt x="-3" y="170196"/>
                      <a:pt x="5350" y="175560"/>
                      <a:pt x="12301" y="175560"/>
                    </a:cubicBezTo>
                    <a:lnTo>
                      <a:pt x="163404" y="175560"/>
                    </a:lnTo>
                    <a:cubicBezTo>
                      <a:pt x="170356" y="175560"/>
                      <a:pt x="175709" y="170196"/>
                      <a:pt x="175709" y="163247"/>
                    </a:cubicBezTo>
                    <a:lnTo>
                      <a:pt x="175709" y="12119"/>
                    </a:lnTo>
                    <a:cubicBezTo>
                      <a:pt x="175709" y="5172"/>
                      <a:pt x="170356" y="-156"/>
                      <a:pt x="163404" y="-15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83" name="フリーフォーム: 図形 10582">
                <a:extLst>
                  <a:ext uri="{FF2B5EF4-FFF2-40B4-BE49-F238E27FC236}">
                    <a16:creationId xmlns:a16="http://schemas.microsoft.com/office/drawing/2014/main" id="{09F38643-DB8D-45C1-1482-532991DB1A14}"/>
                  </a:ext>
                </a:extLst>
              </p:cNvPr>
              <p:cNvSpPr/>
              <p:nvPr/>
            </p:nvSpPr>
            <p:spPr>
              <a:xfrm>
                <a:off x="1026615" y="619883"/>
                <a:ext cx="294120" cy="175715"/>
              </a:xfrm>
              <a:custGeom>
                <a:avLst/>
                <a:gdLst>
                  <a:gd name="connsiteX0" fmla="*/ 16220 w 294120"/>
                  <a:gd name="connsiteY0" fmla="*/ -156 h 175715"/>
                  <a:gd name="connsiteX1" fmla="*/ -24 w 294120"/>
                  <a:gd name="connsiteY1" fmla="*/ 16079 h 175715"/>
                  <a:gd name="connsiteX2" fmla="*/ -24 w 294120"/>
                  <a:gd name="connsiteY2" fmla="*/ 159287 h 175715"/>
                  <a:gd name="connsiteX3" fmla="*/ 16220 w 294120"/>
                  <a:gd name="connsiteY3" fmla="*/ 175560 h 175715"/>
                  <a:gd name="connsiteX4" fmla="*/ 277853 w 294120"/>
                  <a:gd name="connsiteY4" fmla="*/ 175560 h 175715"/>
                  <a:gd name="connsiteX5" fmla="*/ 294096 w 294120"/>
                  <a:gd name="connsiteY5" fmla="*/ 159287 h 175715"/>
                  <a:gd name="connsiteX6" fmla="*/ 294096 w 294120"/>
                  <a:gd name="connsiteY6" fmla="*/ 16079 h 175715"/>
                  <a:gd name="connsiteX7" fmla="*/ 277853 w 294120"/>
                  <a:gd name="connsiteY7" fmla="*/ -156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94120" h="175715">
                    <a:moveTo>
                      <a:pt x="16220" y="-156"/>
                    </a:moveTo>
                    <a:cubicBezTo>
                      <a:pt x="7079" y="-156"/>
                      <a:pt x="-24" y="6935"/>
                      <a:pt x="-24" y="16079"/>
                    </a:cubicBezTo>
                    <a:lnTo>
                      <a:pt x="-24" y="159287"/>
                    </a:lnTo>
                    <a:cubicBezTo>
                      <a:pt x="-24" y="168432"/>
                      <a:pt x="7079" y="175560"/>
                      <a:pt x="16220" y="175560"/>
                    </a:cubicBezTo>
                    <a:lnTo>
                      <a:pt x="277853" y="175560"/>
                    </a:lnTo>
                    <a:cubicBezTo>
                      <a:pt x="286994" y="175560"/>
                      <a:pt x="294096" y="168432"/>
                      <a:pt x="294096" y="159287"/>
                    </a:cubicBezTo>
                    <a:lnTo>
                      <a:pt x="294096" y="16079"/>
                    </a:lnTo>
                    <a:cubicBezTo>
                      <a:pt x="294096" y="6935"/>
                      <a:pt x="286994" y="-156"/>
                      <a:pt x="277853" y="-15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84" name="フリーフォーム: 図形 10583">
                <a:extLst>
                  <a:ext uri="{FF2B5EF4-FFF2-40B4-BE49-F238E27FC236}">
                    <a16:creationId xmlns:a16="http://schemas.microsoft.com/office/drawing/2014/main" id="{34C4CA2D-6333-DF4C-4E53-838358140E99}"/>
                  </a:ext>
                </a:extLst>
              </p:cNvPr>
              <p:cNvSpPr/>
              <p:nvPr/>
            </p:nvSpPr>
            <p:spPr>
              <a:xfrm>
                <a:off x="3881294" y="413567"/>
                <a:ext cx="207864" cy="173412"/>
              </a:xfrm>
              <a:custGeom>
                <a:avLst/>
                <a:gdLst>
                  <a:gd name="connsiteX0" fmla="*/ 16429 w 207864"/>
                  <a:gd name="connsiteY0" fmla="*/ -172 h 173412"/>
                  <a:gd name="connsiteX1" fmla="*/ 193 w 207864"/>
                  <a:gd name="connsiteY1" fmla="*/ 16063 h 173412"/>
                  <a:gd name="connsiteX2" fmla="*/ 193 w 207864"/>
                  <a:gd name="connsiteY2" fmla="*/ 156896 h 173412"/>
                  <a:gd name="connsiteX3" fmla="*/ 16429 w 207864"/>
                  <a:gd name="connsiteY3" fmla="*/ 173240 h 173412"/>
                  <a:gd name="connsiteX4" fmla="*/ 191821 w 207864"/>
                  <a:gd name="connsiteY4" fmla="*/ 173240 h 173412"/>
                  <a:gd name="connsiteX5" fmla="*/ 208058 w 207864"/>
                  <a:gd name="connsiteY5" fmla="*/ 156896 h 173412"/>
                  <a:gd name="connsiteX6" fmla="*/ 208058 w 207864"/>
                  <a:gd name="connsiteY6" fmla="*/ 16063 h 173412"/>
                  <a:gd name="connsiteX7" fmla="*/ 191821 w 207864"/>
                  <a:gd name="connsiteY7" fmla="*/ -172 h 173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07864" h="173412">
                    <a:moveTo>
                      <a:pt x="16429" y="-172"/>
                    </a:moveTo>
                    <a:cubicBezTo>
                      <a:pt x="7321" y="-172"/>
                      <a:pt x="193" y="6919"/>
                      <a:pt x="193" y="16063"/>
                    </a:cubicBezTo>
                    <a:lnTo>
                      <a:pt x="193" y="156896"/>
                    </a:lnTo>
                    <a:cubicBezTo>
                      <a:pt x="193" y="166039"/>
                      <a:pt x="7321" y="173240"/>
                      <a:pt x="16429" y="173240"/>
                    </a:cubicBezTo>
                    <a:lnTo>
                      <a:pt x="191821" y="173240"/>
                    </a:lnTo>
                    <a:cubicBezTo>
                      <a:pt x="200930" y="173240"/>
                      <a:pt x="208058" y="166039"/>
                      <a:pt x="208058" y="156896"/>
                    </a:cubicBezTo>
                    <a:lnTo>
                      <a:pt x="208058" y="16063"/>
                    </a:lnTo>
                    <a:cubicBezTo>
                      <a:pt x="208058" y="6919"/>
                      <a:pt x="200966" y="-172"/>
                      <a:pt x="191821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85" name="フリーフォーム: 図形 10584">
                <a:extLst>
                  <a:ext uri="{FF2B5EF4-FFF2-40B4-BE49-F238E27FC236}">
                    <a16:creationId xmlns:a16="http://schemas.microsoft.com/office/drawing/2014/main" id="{D5DC5E75-8224-6E2D-6144-5B62CAAD390F}"/>
                  </a:ext>
                </a:extLst>
              </p:cNvPr>
              <p:cNvSpPr/>
              <p:nvPr/>
            </p:nvSpPr>
            <p:spPr>
              <a:xfrm>
                <a:off x="3713822" y="413567"/>
                <a:ext cx="132948" cy="173412"/>
              </a:xfrm>
              <a:custGeom>
                <a:avLst/>
                <a:gdLst>
                  <a:gd name="connsiteX0" fmla="*/ 16414 w 132948"/>
                  <a:gd name="connsiteY0" fmla="*/ -172 h 173412"/>
                  <a:gd name="connsiteX1" fmla="*/ 177 w 132948"/>
                  <a:gd name="connsiteY1" fmla="*/ 16063 h 173412"/>
                  <a:gd name="connsiteX2" fmla="*/ 177 w 132948"/>
                  <a:gd name="connsiteY2" fmla="*/ 156896 h 173412"/>
                  <a:gd name="connsiteX3" fmla="*/ 16414 w 132948"/>
                  <a:gd name="connsiteY3" fmla="*/ 173240 h 173412"/>
                  <a:gd name="connsiteX4" fmla="*/ 116890 w 132948"/>
                  <a:gd name="connsiteY4" fmla="*/ 173240 h 173412"/>
                  <a:gd name="connsiteX5" fmla="*/ 133126 w 132948"/>
                  <a:gd name="connsiteY5" fmla="*/ 156896 h 173412"/>
                  <a:gd name="connsiteX6" fmla="*/ 133126 w 132948"/>
                  <a:gd name="connsiteY6" fmla="*/ 16063 h 173412"/>
                  <a:gd name="connsiteX7" fmla="*/ 116890 w 132948"/>
                  <a:gd name="connsiteY7" fmla="*/ -172 h 173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412">
                    <a:moveTo>
                      <a:pt x="16414" y="-172"/>
                    </a:moveTo>
                    <a:cubicBezTo>
                      <a:pt x="7269" y="-172"/>
                      <a:pt x="177" y="6919"/>
                      <a:pt x="177" y="16063"/>
                    </a:cubicBezTo>
                    <a:lnTo>
                      <a:pt x="177" y="156896"/>
                    </a:lnTo>
                    <a:cubicBezTo>
                      <a:pt x="177" y="166039"/>
                      <a:pt x="7305" y="173240"/>
                      <a:pt x="16414" y="173240"/>
                    </a:cubicBezTo>
                    <a:lnTo>
                      <a:pt x="116890" y="173240"/>
                    </a:lnTo>
                    <a:cubicBezTo>
                      <a:pt x="125998" y="173240"/>
                      <a:pt x="133126" y="166039"/>
                      <a:pt x="133126" y="156896"/>
                    </a:cubicBezTo>
                    <a:lnTo>
                      <a:pt x="133126" y="16063"/>
                    </a:lnTo>
                    <a:cubicBezTo>
                      <a:pt x="133126" y="6919"/>
                      <a:pt x="126034" y="-172"/>
                      <a:pt x="116890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86" name="フリーフォーム: 図形 10585">
                <a:extLst>
                  <a:ext uri="{FF2B5EF4-FFF2-40B4-BE49-F238E27FC236}">
                    <a16:creationId xmlns:a16="http://schemas.microsoft.com/office/drawing/2014/main" id="{7D8C70CD-08E8-D42C-589D-71E146D1AA2E}"/>
                  </a:ext>
                </a:extLst>
              </p:cNvPr>
              <p:cNvSpPr/>
              <p:nvPr/>
            </p:nvSpPr>
            <p:spPr>
              <a:xfrm>
                <a:off x="3546350" y="413567"/>
                <a:ext cx="132948" cy="173412"/>
              </a:xfrm>
              <a:custGeom>
                <a:avLst/>
                <a:gdLst>
                  <a:gd name="connsiteX0" fmla="*/ 16401 w 132948"/>
                  <a:gd name="connsiteY0" fmla="*/ -172 h 173412"/>
                  <a:gd name="connsiteX1" fmla="*/ 165 w 132948"/>
                  <a:gd name="connsiteY1" fmla="*/ 16063 h 173412"/>
                  <a:gd name="connsiteX2" fmla="*/ 165 w 132948"/>
                  <a:gd name="connsiteY2" fmla="*/ 156896 h 173412"/>
                  <a:gd name="connsiteX3" fmla="*/ 16401 w 132948"/>
                  <a:gd name="connsiteY3" fmla="*/ 173240 h 173412"/>
                  <a:gd name="connsiteX4" fmla="*/ 116877 w 132948"/>
                  <a:gd name="connsiteY4" fmla="*/ 173240 h 173412"/>
                  <a:gd name="connsiteX5" fmla="*/ 133113 w 132948"/>
                  <a:gd name="connsiteY5" fmla="*/ 156896 h 173412"/>
                  <a:gd name="connsiteX6" fmla="*/ 133113 w 132948"/>
                  <a:gd name="connsiteY6" fmla="*/ 16063 h 173412"/>
                  <a:gd name="connsiteX7" fmla="*/ 116877 w 132948"/>
                  <a:gd name="connsiteY7" fmla="*/ -172 h 173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48" h="173412">
                    <a:moveTo>
                      <a:pt x="16401" y="-172"/>
                    </a:moveTo>
                    <a:cubicBezTo>
                      <a:pt x="7256" y="-172"/>
                      <a:pt x="165" y="6919"/>
                      <a:pt x="165" y="16063"/>
                    </a:cubicBezTo>
                    <a:lnTo>
                      <a:pt x="165" y="156896"/>
                    </a:lnTo>
                    <a:cubicBezTo>
                      <a:pt x="165" y="166039"/>
                      <a:pt x="7292" y="173240"/>
                      <a:pt x="16401" y="173240"/>
                    </a:cubicBezTo>
                    <a:lnTo>
                      <a:pt x="116877" y="173240"/>
                    </a:lnTo>
                    <a:cubicBezTo>
                      <a:pt x="125985" y="173240"/>
                      <a:pt x="133113" y="166039"/>
                      <a:pt x="133113" y="156896"/>
                    </a:cubicBezTo>
                    <a:lnTo>
                      <a:pt x="133113" y="16063"/>
                    </a:lnTo>
                    <a:cubicBezTo>
                      <a:pt x="133113" y="6919"/>
                      <a:pt x="126021" y="-172"/>
                      <a:pt x="116877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87" name="フリーフォーム: 図形 10586">
                <a:extLst>
                  <a:ext uri="{FF2B5EF4-FFF2-40B4-BE49-F238E27FC236}">
                    <a16:creationId xmlns:a16="http://schemas.microsoft.com/office/drawing/2014/main" id="{77B5D47E-957F-9241-49F6-53D753C1ED45}"/>
                  </a:ext>
                </a:extLst>
              </p:cNvPr>
              <p:cNvSpPr/>
              <p:nvPr/>
            </p:nvSpPr>
            <p:spPr>
              <a:xfrm>
                <a:off x="3378842" y="413567"/>
                <a:ext cx="132984" cy="173412"/>
              </a:xfrm>
              <a:custGeom>
                <a:avLst/>
                <a:gdLst>
                  <a:gd name="connsiteX0" fmla="*/ 16388 w 132984"/>
                  <a:gd name="connsiteY0" fmla="*/ -172 h 173412"/>
                  <a:gd name="connsiteX1" fmla="*/ 152 w 132984"/>
                  <a:gd name="connsiteY1" fmla="*/ 16063 h 173412"/>
                  <a:gd name="connsiteX2" fmla="*/ 152 w 132984"/>
                  <a:gd name="connsiteY2" fmla="*/ 156896 h 173412"/>
                  <a:gd name="connsiteX3" fmla="*/ 16388 w 132984"/>
                  <a:gd name="connsiteY3" fmla="*/ 173240 h 173412"/>
                  <a:gd name="connsiteX4" fmla="*/ 116864 w 132984"/>
                  <a:gd name="connsiteY4" fmla="*/ 173240 h 173412"/>
                  <a:gd name="connsiteX5" fmla="*/ 133136 w 132984"/>
                  <a:gd name="connsiteY5" fmla="*/ 156896 h 173412"/>
                  <a:gd name="connsiteX6" fmla="*/ 133136 w 132984"/>
                  <a:gd name="connsiteY6" fmla="*/ 16063 h 173412"/>
                  <a:gd name="connsiteX7" fmla="*/ 116864 w 132984"/>
                  <a:gd name="connsiteY7" fmla="*/ -172 h 173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2984" h="173412">
                    <a:moveTo>
                      <a:pt x="16388" y="-172"/>
                    </a:moveTo>
                    <a:cubicBezTo>
                      <a:pt x="7280" y="-172"/>
                      <a:pt x="152" y="6919"/>
                      <a:pt x="152" y="16063"/>
                    </a:cubicBezTo>
                    <a:lnTo>
                      <a:pt x="152" y="156896"/>
                    </a:lnTo>
                    <a:cubicBezTo>
                      <a:pt x="152" y="166039"/>
                      <a:pt x="7280" y="173240"/>
                      <a:pt x="16388" y="173240"/>
                    </a:cubicBezTo>
                    <a:lnTo>
                      <a:pt x="116864" y="173240"/>
                    </a:lnTo>
                    <a:cubicBezTo>
                      <a:pt x="126008" y="173240"/>
                      <a:pt x="133136" y="166039"/>
                      <a:pt x="133136" y="156896"/>
                    </a:cubicBezTo>
                    <a:lnTo>
                      <a:pt x="133136" y="16063"/>
                    </a:lnTo>
                    <a:cubicBezTo>
                      <a:pt x="133136" y="6919"/>
                      <a:pt x="126008" y="-172"/>
                      <a:pt x="116864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88" name="フリーフォーム: 図形 10587">
                <a:extLst>
                  <a:ext uri="{FF2B5EF4-FFF2-40B4-BE49-F238E27FC236}">
                    <a16:creationId xmlns:a16="http://schemas.microsoft.com/office/drawing/2014/main" id="{17531704-CCA2-AA58-C83C-AE82EE6EF42F}"/>
                  </a:ext>
                </a:extLst>
              </p:cNvPr>
              <p:cNvSpPr/>
              <p:nvPr/>
            </p:nvSpPr>
            <p:spPr>
              <a:xfrm>
                <a:off x="3164329" y="412379"/>
                <a:ext cx="175705" cy="175715"/>
              </a:xfrm>
              <a:custGeom>
                <a:avLst/>
                <a:gdLst>
                  <a:gd name="connsiteX0" fmla="*/ 12442 w 175705"/>
                  <a:gd name="connsiteY0" fmla="*/ -172 h 175715"/>
                  <a:gd name="connsiteX1" fmla="*/ 137 w 175705"/>
                  <a:gd name="connsiteY1" fmla="*/ 12140 h 175715"/>
                  <a:gd name="connsiteX2" fmla="*/ 137 w 175705"/>
                  <a:gd name="connsiteY2" fmla="*/ 163232 h 175715"/>
                  <a:gd name="connsiteX3" fmla="*/ 12442 w 175705"/>
                  <a:gd name="connsiteY3" fmla="*/ 175544 h 175715"/>
                  <a:gd name="connsiteX4" fmla="*/ 163530 w 175705"/>
                  <a:gd name="connsiteY4" fmla="*/ 175544 h 175715"/>
                  <a:gd name="connsiteX5" fmla="*/ 175842 w 175705"/>
                  <a:gd name="connsiteY5" fmla="*/ 163232 h 175715"/>
                  <a:gd name="connsiteX6" fmla="*/ 175842 w 175705"/>
                  <a:gd name="connsiteY6" fmla="*/ 12140 h 175715"/>
                  <a:gd name="connsiteX7" fmla="*/ 163530 w 175705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5" h="175715">
                    <a:moveTo>
                      <a:pt x="12442" y="-172"/>
                    </a:moveTo>
                    <a:cubicBezTo>
                      <a:pt x="5490" y="-172"/>
                      <a:pt x="137" y="5192"/>
                      <a:pt x="137" y="12140"/>
                    </a:cubicBezTo>
                    <a:lnTo>
                      <a:pt x="137" y="163232"/>
                    </a:lnTo>
                    <a:cubicBezTo>
                      <a:pt x="137" y="170180"/>
                      <a:pt x="5490" y="175544"/>
                      <a:pt x="12442" y="175544"/>
                    </a:cubicBezTo>
                    <a:lnTo>
                      <a:pt x="163530" y="175544"/>
                    </a:lnTo>
                    <a:cubicBezTo>
                      <a:pt x="170478" y="175544"/>
                      <a:pt x="175842" y="170180"/>
                      <a:pt x="175842" y="163232"/>
                    </a:cubicBezTo>
                    <a:lnTo>
                      <a:pt x="175842" y="12140"/>
                    </a:lnTo>
                    <a:cubicBezTo>
                      <a:pt x="175842" y="5192"/>
                      <a:pt x="170478" y="-172"/>
                      <a:pt x="163530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89" name="フリーフォーム: 図形 10588">
                <a:extLst>
                  <a:ext uri="{FF2B5EF4-FFF2-40B4-BE49-F238E27FC236}">
                    <a16:creationId xmlns:a16="http://schemas.microsoft.com/office/drawing/2014/main" id="{525579EC-03E5-BD56-53BB-F6237C98B721}"/>
                  </a:ext>
                </a:extLst>
              </p:cNvPr>
              <p:cNvSpPr/>
              <p:nvPr/>
            </p:nvSpPr>
            <p:spPr>
              <a:xfrm>
                <a:off x="2950579" y="412379"/>
                <a:ext cx="175712" cy="175715"/>
              </a:xfrm>
              <a:custGeom>
                <a:avLst/>
                <a:gdLst>
                  <a:gd name="connsiteX0" fmla="*/ 12425 w 175712"/>
                  <a:gd name="connsiteY0" fmla="*/ -172 h 175715"/>
                  <a:gd name="connsiteX1" fmla="*/ 120 w 175712"/>
                  <a:gd name="connsiteY1" fmla="*/ 12140 h 175715"/>
                  <a:gd name="connsiteX2" fmla="*/ 120 w 175712"/>
                  <a:gd name="connsiteY2" fmla="*/ 163232 h 175715"/>
                  <a:gd name="connsiteX3" fmla="*/ 12425 w 175712"/>
                  <a:gd name="connsiteY3" fmla="*/ 175544 h 175715"/>
                  <a:gd name="connsiteX4" fmla="*/ 163528 w 175712"/>
                  <a:gd name="connsiteY4" fmla="*/ 175544 h 175715"/>
                  <a:gd name="connsiteX5" fmla="*/ 175833 w 175712"/>
                  <a:gd name="connsiteY5" fmla="*/ 163232 h 175715"/>
                  <a:gd name="connsiteX6" fmla="*/ 175833 w 175712"/>
                  <a:gd name="connsiteY6" fmla="*/ 12140 h 175715"/>
                  <a:gd name="connsiteX7" fmla="*/ 163528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425" y="-172"/>
                    </a:moveTo>
                    <a:cubicBezTo>
                      <a:pt x="5474" y="-172"/>
                      <a:pt x="120" y="5192"/>
                      <a:pt x="120" y="12140"/>
                    </a:cubicBezTo>
                    <a:lnTo>
                      <a:pt x="120" y="163232"/>
                    </a:lnTo>
                    <a:cubicBezTo>
                      <a:pt x="120" y="170180"/>
                      <a:pt x="5474" y="175544"/>
                      <a:pt x="12425" y="175544"/>
                    </a:cubicBezTo>
                    <a:lnTo>
                      <a:pt x="163528" y="175544"/>
                    </a:lnTo>
                    <a:cubicBezTo>
                      <a:pt x="170480" y="175544"/>
                      <a:pt x="175833" y="170180"/>
                      <a:pt x="175833" y="163232"/>
                    </a:cubicBezTo>
                    <a:lnTo>
                      <a:pt x="175833" y="12140"/>
                    </a:lnTo>
                    <a:cubicBezTo>
                      <a:pt x="175833" y="5192"/>
                      <a:pt x="170480" y="-172"/>
                      <a:pt x="163528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90" name="フリーフォーム: 図形 10589">
                <a:extLst>
                  <a:ext uri="{FF2B5EF4-FFF2-40B4-BE49-F238E27FC236}">
                    <a16:creationId xmlns:a16="http://schemas.microsoft.com/office/drawing/2014/main" id="{4622F610-1603-5929-1079-430CD315AA16}"/>
                  </a:ext>
                </a:extLst>
              </p:cNvPr>
              <p:cNvSpPr/>
              <p:nvPr/>
            </p:nvSpPr>
            <p:spPr>
              <a:xfrm>
                <a:off x="2736756" y="412379"/>
                <a:ext cx="175712" cy="175715"/>
              </a:xfrm>
              <a:custGeom>
                <a:avLst/>
                <a:gdLst>
                  <a:gd name="connsiteX0" fmla="*/ 12409 w 175712"/>
                  <a:gd name="connsiteY0" fmla="*/ -172 h 175715"/>
                  <a:gd name="connsiteX1" fmla="*/ 104 w 175712"/>
                  <a:gd name="connsiteY1" fmla="*/ 12140 h 175715"/>
                  <a:gd name="connsiteX2" fmla="*/ 104 w 175712"/>
                  <a:gd name="connsiteY2" fmla="*/ 163232 h 175715"/>
                  <a:gd name="connsiteX3" fmla="*/ 12409 w 175712"/>
                  <a:gd name="connsiteY3" fmla="*/ 175544 h 175715"/>
                  <a:gd name="connsiteX4" fmla="*/ 163511 w 175712"/>
                  <a:gd name="connsiteY4" fmla="*/ 175544 h 175715"/>
                  <a:gd name="connsiteX5" fmla="*/ 175816 w 175712"/>
                  <a:gd name="connsiteY5" fmla="*/ 163232 h 175715"/>
                  <a:gd name="connsiteX6" fmla="*/ 175816 w 175712"/>
                  <a:gd name="connsiteY6" fmla="*/ 12140 h 175715"/>
                  <a:gd name="connsiteX7" fmla="*/ 163511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409" y="-172"/>
                    </a:moveTo>
                    <a:cubicBezTo>
                      <a:pt x="5457" y="-172"/>
                      <a:pt x="104" y="5192"/>
                      <a:pt x="104" y="12140"/>
                    </a:cubicBezTo>
                    <a:lnTo>
                      <a:pt x="104" y="163232"/>
                    </a:lnTo>
                    <a:cubicBezTo>
                      <a:pt x="104" y="170180"/>
                      <a:pt x="5457" y="175544"/>
                      <a:pt x="12409" y="175544"/>
                    </a:cubicBezTo>
                    <a:lnTo>
                      <a:pt x="163511" y="175544"/>
                    </a:lnTo>
                    <a:cubicBezTo>
                      <a:pt x="170463" y="175544"/>
                      <a:pt x="175816" y="170180"/>
                      <a:pt x="175816" y="163232"/>
                    </a:cubicBezTo>
                    <a:lnTo>
                      <a:pt x="175816" y="12140"/>
                    </a:lnTo>
                    <a:cubicBezTo>
                      <a:pt x="175816" y="5192"/>
                      <a:pt x="170463" y="-172"/>
                      <a:pt x="163511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91" name="フリーフォーム: 図形 10590">
                <a:extLst>
                  <a:ext uri="{FF2B5EF4-FFF2-40B4-BE49-F238E27FC236}">
                    <a16:creationId xmlns:a16="http://schemas.microsoft.com/office/drawing/2014/main" id="{9EF9D165-EBA8-603A-B711-9B249CFA73F0}"/>
                  </a:ext>
                </a:extLst>
              </p:cNvPr>
              <p:cNvSpPr/>
              <p:nvPr/>
            </p:nvSpPr>
            <p:spPr>
              <a:xfrm>
                <a:off x="2523006" y="412379"/>
                <a:ext cx="175712" cy="175715"/>
              </a:xfrm>
              <a:custGeom>
                <a:avLst/>
                <a:gdLst>
                  <a:gd name="connsiteX0" fmla="*/ 12392 w 175712"/>
                  <a:gd name="connsiteY0" fmla="*/ -172 h 175715"/>
                  <a:gd name="connsiteX1" fmla="*/ 87 w 175712"/>
                  <a:gd name="connsiteY1" fmla="*/ 12140 h 175715"/>
                  <a:gd name="connsiteX2" fmla="*/ 87 w 175712"/>
                  <a:gd name="connsiteY2" fmla="*/ 163232 h 175715"/>
                  <a:gd name="connsiteX3" fmla="*/ 12392 w 175712"/>
                  <a:gd name="connsiteY3" fmla="*/ 175544 h 175715"/>
                  <a:gd name="connsiteX4" fmla="*/ 163495 w 175712"/>
                  <a:gd name="connsiteY4" fmla="*/ 175544 h 175715"/>
                  <a:gd name="connsiteX5" fmla="*/ 175800 w 175712"/>
                  <a:gd name="connsiteY5" fmla="*/ 163232 h 175715"/>
                  <a:gd name="connsiteX6" fmla="*/ 175800 w 175712"/>
                  <a:gd name="connsiteY6" fmla="*/ 12140 h 175715"/>
                  <a:gd name="connsiteX7" fmla="*/ 163495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92" y="-172"/>
                    </a:moveTo>
                    <a:cubicBezTo>
                      <a:pt x="5441" y="-172"/>
                      <a:pt x="87" y="5192"/>
                      <a:pt x="87" y="12140"/>
                    </a:cubicBezTo>
                    <a:lnTo>
                      <a:pt x="87" y="163232"/>
                    </a:lnTo>
                    <a:cubicBezTo>
                      <a:pt x="87" y="170180"/>
                      <a:pt x="5441" y="175544"/>
                      <a:pt x="12392" y="175544"/>
                    </a:cubicBezTo>
                    <a:lnTo>
                      <a:pt x="163495" y="175544"/>
                    </a:lnTo>
                    <a:cubicBezTo>
                      <a:pt x="170447" y="175544"/>
                      <a:pt x="175800" y="170180"/>
                      <a:pt x="175800" y="163232"/>
                    </a:cubicBezTo>
                    <a:lnTo>
                      <a:pt x="175800" y="12140"/>
                    </a:lnTo>
                    <a:cubicBezTo>
                      <a:pt x="175800" y="5192"/>
                      <a:pt x="170447" y="-172"/>
                      <a:pt x="163495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92" name="フリーフォーム: 図形 10591">
                <a:extLst>
                  <a:ext uri="{FF2B5EF4-FFF2-40B4-BE49-F238E27FC236}">
                    <a16:creationId xmlns:a16="http://schemas.microsoft.com/office/drawing/2014/main" id="{BA785456-63EF-A678-4F3F-7AB39E1ED1CF}"/>
                  </a:ext>
                </a:extLst>
              </p:cNvPr>
              <p:cNvSpPr/>
              <p:nvPr/>
            </p:nvSpPr>
            <p:spPr>
              <a:xfrm>
                <a:off x="2309256" y="412379"/>
                <a:ext cx="175712" cy="175715"/>
              </a:xfrm>
              <a:custGeom>
                <a:avLst/>
                <a:gdLst>
                  <a:gd name="connsiteX0" fmla="*/ 12376 w 175712"/>
                  <a:gd name="connsiteY0" fmla="*/ -172 h 175715"/>
                  <a:gd name="connsiteX1" fmla="*/ 71 w 175712"/>
                  <a:gd name="connsiteY1" fmla="*/ 12140 h 175715"/>
                  <a:gd name="connsiteX2" fmla="*/ 71 w 175712"/>
                  <a:gd name="connsiteY2" fmla="*/ 163232 h 175715"/>
                  <a:gd name="connsiteX3" fmla="*/ 12376 w 175712"/>
                  <a:gd name="connsiteY3" fmla="*/ 175544 h 175715"/>
                  <a:gd name="connsiteX4" fmla="*/ 163478 w 175712"/>
                  <a:gd name="connsiteY4" fmla="*/ 175544 h 175715"/>
                  <a:gd name="connsiteX5" fmla="*/ 175783 w 175712"/>
                  <a:gd name="connsiteY5" fmla="*/ 163232 h 175715"/>
                  <a:gd name="connsiteX6" fmla="*/ 175783 w 175712"/>
                  <a:gd name="connsiteY6" fmla="*/ 12140 h 175715"/>
                  <a:gd name="connsiteX7" fmla="*/ 163478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76" y="-172"/>
                    </a:moveTo>
                    <a:cubicBezTo>
                      <a:pt x="5424" y="-172"/>
                      <a:pt x="71" y="5192"/>
                      <a:pt x="71" y="12140"/>
                    </a:cubicBezTo>
                    <a:lnTo>
                      <a:pt x="71" y="163232"/>
                    </a:lnTo>
                    <a:cubicBezTo>
                      <a:pt x="71" y="170180"/>
                      <a:pt x="5424" y="175544"/>
                      <a:pt x="12376" y="175544"/>
                    </a:cubicBezTo>
                    <a:lnTo>
                      <a:pt x="163478" y="175544"/>
                    </a:lnTo>
                    <a:cubicBezTo>
                      <a:pt x="170430" y="175544"/>
                      <a:pt x="175783" y="170180"/>
                      <a:pt x="175783" y="163232"/>
                    </a:cubicBezTo>
                    <a:lnTo>
                      <a:pt x="175783" y="12140"/>
                    </a:lnTo>
                    <a:cubicBezTo>
                      <a:pt x="175783" y="5192"/>
                      <a:pt x="170430" y="-172"/>
                      <a:pt x="163478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93" name="フリーフォーム: 図形 10592">
                <a:extLst>
                  <a:ext uri="{FF2B5EF4-FFF2-40B4-BE49-F238E27FC236}">
                    <a16:creationId xmlns:a16="http://schemas.microsoft.com/office/drawing/2014/main" id="{B8B563F7-52FD-08E2-433E-1C0940F9737C}"/>
                  </a:ext>
                </a:extLst>
              </p:cNvPr>
              <p:cNvSpPr/>
              <p:nvPr/>
            </p:nvSpPr>
            <p:spPr>
              <a:xfrm>
                <a:off x="2095506" y="412379"/>
                <a:ext cx="175712" cy="175715"/>
              </a:xfrm>
              <a:custGeom>
                <a:avLst/>
                <a:gdLst>
                  <a:gd name="connsiteX0" fmla="*/ 12359 w 175712"/>
                  <a:gd name="connsiteY0" fmla="*/ -172 h 175715"/>
                  <a:gd name="connsiteX1" fmla="*/ 54 w 175712"/>
                  <a:gd name="connsiteY1" fmla="*/ 12140 h 175715"/>
                  <a:gd name="connsiteX2" fmla="*/ 54 w 175712"/>
                  <a:gd name="connsiteY2" fmla="*/ 163232 h 175715"/>
                  <a:gd name="connsiteX3" fmla="*/ 12359 w 175712"/>
                  <a:gd name="connsiteY3" fmla="*/ 175544 h 175715"/>
                  <a:gd name="connsiteX4" fmla="*/ 163394 w 175712"/>
                  <a:gd name="connsiteY4" fmla="*/ 175544 h 175715"/>
                  <a:gd name="connsiteX5" fmla="*/ 175767 w 175712"/>
                  <a:gd name="connsiteY5" fmla="*/ 163232 h 175715"/>
                  <a:gd name="connsiteX6" fmla="*/ 175767 w 175712"/>
                  <a:gd name="connsiteY6" fmla="*/ 12140 h 175715"/>
                  <a:gd name="connsiteX7" fmla="*/ 163394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59" y="-172"/>
                    </a:moveTo>
                    <a:cubicBezTo>
                      <a:pt x="5408" y="-172"/>
                      <a:pt x="54" y="5192"/>
                      <a:pt x="54" y="12140"/>
                    </a:cubicBezTo>
                    <a:lnTo>
                      <a:pt x="54" y="163232"/>
                    </a:lnTo>
                    <a:cubicBezTo>
                      <a:pt x="54" y="170180"/>
                      <a:pt x="5408" y="175544"/>
                      <a:pt x="12359" y="175544"/>
                    </a:cubicBezTo>
                    <a:lnTo>
                      <a:pt x="163394" y="175544"/>
                    </a:lnTo>
                    <a:cubicBezTo>
                      <a:pt x="170345" y="175544"/>
                      <a:pt x="175767" y="170144"/>
                      <a:pt x="175767" y="163232"/>
                    </a:cubicBezTo>
                    <a:lnTo>
                      <a:pt x="175767" y="12140"/>
                    </a:lnTo>
                    <a:cubicBezTo>
                      <a:pt x="175767" y="5192"/>
                      <a:pt x="170345" y="-172"/>
                      <a:pt x="163394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94" name="フリーフォーム: 図形 10593">
                <a:extLst>
                  <a:ext uri="{FF2B5EF4-FFF2-40B4-BE49-F238E27FC236}">
                    <a16:creationId xmlns:a16="http://schemas.microsoft.com/office/drawing/2014/main" id="{A3613BE4-F8F3-92D1-4B81-4D0206E61B6F}"/>
                  </a:ext>
                </a:extLst>
              </p:cNvPr>
              <p:cNvSpPr/>
              <p:nvPr/>
            </p:nvSpPr>
            <p:spPr>
              <a:xfrm>
                <a:off x="1881688" y="412379"/>
                <a:ext cx="175708" cy="175715"/>
              </a:xfrm>
              <a:custGeom>
                <a:avLst/>
                <a:gdLst>
                  <a:gd name="connsiteX0" fmla="*/ 12342 w 175708"/>
                  <a:gd name="connsiteY0" fmla="*/ -172 h 175715"/>
                  <a:gd name="connsiteX1" fmla="*/ 38 w 175708"/>
                  <a:gd name="connsiteY1" fmla="*/ 12140 h 175715"/>
                  <a:gd name="connsiteX2" fmla="*/ 38 w 175708"/>
                  <a:gd name="connsiteY2" fmla="*/ 163232 h 175715"/>
                  <a:gd name="connsiteX3" fmla="*/ 12342 w 175708"/>
                  <a:gd name="connsiteY3" fmla="*/ 175544 h 175715"/>
                  <a:gd name="connsiteX4" fmla="*/ 163445 w 175708"/>
                  <a:gd name="connsiteY4" fmla="*/ 175544 h 175715"/>
                  <a:gd name="connsiteX5" fmla="*/ 175747 w 175708"/>
                  <a:gd name="connsiteY5" fmla="*/ 163232 h 175715"/>
                  <a:gd name="connsiteX6" fmla="*/ 175747 w 175708"/>
                  <a:gd name="connsiteY6" fmla="*/ 12140 h 175715"/>
                  <a:gd name="connsiteX7" fmla="*/ 163445 w 175708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42" y="-172"/>
                    </a:moveTo>
                    <a:cubicBezTo>
                      <a:pt x="5391" y="-172"/>
                      <a:pt x="38" y="5192"/>
                      <a:pt x="38" y="12140"/>
                    </a:cubicBezTo>
                    <a:lnTo>
                      <a:pt x="38" y="163232"/>
                    </a:lnTo>
                    <a:cubicBezTo>
                      <a:pt x="38" y="170180"/>
                      <a:pt x="5391" y="175544"/>
                      <a:pt x="12342" y="175544"/>
                    </a:cubicBezTo>
                    <a:lnTo>
                      <a:pt x="163445" y="175544"/>
                    </a:lnTo>
                    <a:cubicBezTo>
                      <a:pt x="170397" y="175544"/>
                      <a:pt x="175747" y="170180"/>
                      <a:pt x="175747" y="163232"/>
                    </a:cubicBezTo>
                    <a:lnTo>
                      <a:pt x="175747" y="12140"/>
                    </a:lnTo>
                    <a:cubicBezTo>
                      <a:pt x="175747" y="5192"/>
                      <a:pt x="170397" y="-172"/>
                      <a:pt x="163445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95" name="フリーフォーム: 図形 10594">
                <a:extLst>
                  <a:ext uri="{FF2B5EF4-FFF2-40B4-BE49-F238E27FC236}">
                    <a16:creationId xmlns:a16="http://schemas.microsoft.com/office/drawing/2014/main" id="{6A740401-FACC-B94D-9106-8B49F8822666}"/>
                  </a:ext>
                </a:extLst>
              </p:cNvPr>
              <p:cNvSpPr/>
              <p:nvPr/>
            </p:nvSpPr>
            <p:spPr>
              <a:xfrm>
                <a:off x="1667937" y="412379"/>
                <a:ext cx="175712" cy="175715"/>
              </a:xfrm>
              <a:custGeom>
                <a:avLst/>
                <a:gdLst>
                  <a:gd name="connsiteX0" fmla="*/ 12326 w 175712"/>
                  <a:gd name="connsiteY0" fmla="*/ -172 h 175715"/>
                  <a:gd name="connsiteX1" fmla="*/ 21 w 175712"/>
                  <a:gd name="connsiteY1" fmla="*/ 12140 h 175715"/>
                  <a:gd name="connsiteX2" fmla="*/ 21 w 175712"/>
                  <a:gd name="connsiteY2" fmla="*/ 163232 h 175715"/>
                  <a:gd name="connsiteX3" fmla="*/ 12326 w 175712"/>
                  <a:gd name="connsiteY3" fmla="*/ 175544 h 175715"/>
                  <a:gd name="connsiteX4" fmla="*/ 163429 w 175712"/>
                  <a:gd name="connsiteY4" fmla="*/ 175544 h 175715"/>
                  <a:gd name="connsiteX5" fmla="*/ 175734 w 175712"/>
                  <a:gd name="connsiteY5" fmla="*/ 163232 h 175715"/>
                  <a:gd name="connsiteX6" fmla="*/ 175734 w 175712"/>
                  <a:gd name="connsiteY6" fmla="*/ 12140 h 175715"/>
                  <a:gd name="connsiteX7" fmla="*/ 163429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326" y="-172"/>
                    </a:moveTo>
                    <a:cubicBezTo>
                      <a:pt x="5374" y="-172"/>
                      <a:pt x="21" y="5192"/>
                      <a:pt x="21" y="12140"/>
                    </a:cubicBezTo>
                    <a:lnTo>
                      <a:pt x="21" y="163232"/>
                    </a:lnTo>
                    <a:cubicBezTo>
                      <a:pt x="21" y="170180"/>
                      <a:pt x="5374" y="175544"/>
                      <a:pt x="12326" y="175544"/>
                    </a:cubicBezTo>
                    <a:lnTo>
                      <a:pt x="163429" y="175544"/>
                    </a:lnTo>
                    <a:cubicBezTo>
                      <a:pt x="170381" y="175544"/>
                      <a:pt x="175734" y="170180"/>
                      <a:pt x="175734" y="163232"/>
                    </a:cubicBezTo>
                    <a:lnTo>
                      <a:pt x="175734" y="12140"/>
                    </a:lnTo>
                    <a:cubicBezTo>
                      <a:pt x="175734" y="5192"/>
                      <a:pt x="170381" y="-172"/>
                      <a:pt x="163429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96" name="フリーフォーム: 図形 10595">
                <a:extLst>
                  <a:ext uri="{FF2B5EF4-FFF2-40B4-BE49-F238E27FC236}">
                    <a16:creationId xmlns:a16="http://schemas.microsoft.com/office/drawing/2014/main" id="{4DA08A73-3F59-A304-F100-9D506ADA9DAC}"/>
                  </a:ext>
                </a:extLst>
              </p:cNvPr>
              <p:cNvSpPr/>
              <p:nvPr/>
            </p:nvSpPr>
            <p:spPr>
              <a:xfrm>
                <a:off x="1454187" y="412379"/>
                <a:ext cx="175708" cy="175715"/>
              </a:xfrm>
              <a:custGeom>
                <a:avLst/>
                <a:gdLst>
                  <a:gd name="connsiteX0" fmla="*/ 12309 w 175708"/>
                  <a:gd name="connsiteY0" fmla="*/ -172 h 175715"/>
                  <a:gd name="connsiteX1" fmla="*/ 5 w 175708"/>
                  <a:gd name="connsiteY1" fmla="*/ 12140 h 175715"/>
                  <a:gd name="connsiteX2" fmla="*/ 5 w 175708"/>
                  <a:gd name="connsiteY2" fmla="*/ 163232 h 175715"/>
                  <a:gd name="connsiteX3" fmla="*/ 12309 w 175708"/>
                  <a:gd name="connsiteY3" fmla="*/ 175544 h 175715"/>
                  <a:gd name="connsiteX4" fmla="*/ 163412 w 175708"/>
                  <a:gd name="connsiteY4" fmla="*/ 175544 h 175715"/>
                  <a:gd name="connsiteX5" fmla="*/ 175714 w 175708"/>
                  <a:gd name="connsiteY5" fmla="*/ 163232 h 175715"/>
                  <a:gd name="connsiteX6" fmla="*/ 175714 w 175708"/>
                  <a:gd name="connsiteY6" fmla="*/ 12140 h 175715"/>
                  <a:gd name="connsiteX7" fmla="*/ 163412 w 175708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08" h="175715">
                    <a:moveTo>
                      <a:pt x="12309" y="-172"/>
                    </a:moveTo>
                    <a:cubicBezTo>
                      <a:pt x="5358" y="-172"/>
                      <a:pt x="5" y="5192"/>
                      <a:pt x="5" y="12140"/>
                    </a:cubicBezTo>
                    <a:lnTo>
                      <a:pt x="5" y="163232"/>
                    </a:lnTo>
                    <a:cubicBezTo>
                      <a:pt x="5" y="170180"/>
                      <a:pt x="5358" y="175544"/>
                      <a:pt x="12309" y="175544"/>
                    </a:cubicBezTo>
                    <a:lnTo>
                      <a:pt x="163412" y="175544"/>
                    </a:lnTo>
                    <a:cubicBezTo>
                      <a:pt x="170364" y="175544"/>
                      <a:pt x="175714" y="170180"/>
                      <a:pt x="175714" y="163232"/>
                    </a:cubicBezTo>
                    <a:lnTo>
                      <a:pt x="175714" y="12140"/>
                    </a:lnTo>
                    <a:cubicBezTo>
                      <a:pt x="175714" y="5192"/>
                      <a:pt x="170364" y="-172"/>
                      <a:pt x="163412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97" name="フリーフォーム: 図形 10596">
                <a:extLst>
                  <a:ext uri="{FF2B5EF4-FFF2-40B4-BE49-F238E27FC236}">
                    <a16:creationId xmlns:a16="http://schemas.microsoft.com/office/drawing/2014/main" id="{A741E32A-A907-2836-270B-574BDAD4ECAD}"/>
                  </a:ext>
                </a:extLst>
              </p:cNvPr>
              <p:cNvSpPr/>
              <p:nvPr/>
            </p:nvSpPr>
            <p:spPr>
              <a:xfrm>
                <a:off x="1240365" y="412379"/>
                <a:ext cx="175712" cy="175715"/>
              </a:xfrm>
              <a:custGeom>
                <a:avLst/>
                <a:gdLst>
                  <a:gd name="connsiteX0" fmla="*/ 12293 w 175712"/>
                  <a:gd name="connsiteY0" fmla="*/ -172 h 175715"/>
                  <a:gd name="connsiteX1" fmla="*/ -12 w 175712"/>
                  <a:gd name="connsiteY1" fmla="*/ 12140 h 175715"/>
                  <a:gd name="connsiteX2" fmla="*/ -12 w 175712"/>
                  <a:gd name="connsiteY2" fmla="*/ 163232 h 175715"/>
                  <a:gd name="connsiteX3" fmla="*/ 12293 w 175712"/>
                  <a:gd name="connsiteY3" fmla="*/ 175544 h 175715"/>
                  <a:gd name="connsiteX4" fmla="*/ 163396 w 175712"/>
                  <a:gd name="connsiteY4" fmla="*/ 175544 h 175715"/>
                  <a:gd name="connsiteX5" fmla="*/ 175701 w 175712"/>
                  <a:gd name="connsiteY5" fmla="*/ 163232 h 175715"/>
                  <a:gd name="connsiteX6" fmla="*/ 175701 w 175712"/>
                  <a:gd name="connsiteY6" fmla="*/ 12140 h 175715"/>
                  <a:gd name="connsiteX7" fmla="*/ 163396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293" y="-172"/>
                    </a:moveTo>
                    <a:cubicBezTo>
                      <a:pt x="5341" y="-172"/>
                      <a:pt x="-12" y="5192"/>
                      <a:pt x="-12" y="12140"/>
                    </a:cubicBezTo>
                    <a:lnTo>
                      <a:pt x="-12" y="163232"/>
                    </a:lnTo>
                    <a:cubicBezTo>
                      <a:pt x="-12" y="170180"/>
                      <a:pt x="5341" y="175544"/>
                      <a:pt x="12293" y="175544"/>
                    </a:cubicBezTo>
                    <a:lnTo>
                      <a:pt x="163396" y="175544"/>
                    </a:lnTo>
                    <a:cubicBezTo>
                      <a:pt x="170347" y="175544"/>
                      <a:pt x="175701" y="170180"/>
                      <a:pt x="175701" y="163232"/>
                    </a:cubicBezTo>
                    <a:lnTo>
                      <a:pt x="175701" y="12140"/>
                    </a:lnTo>
                    <a:cubicBezTo>
                      <a:pt x="175701" y="5192"/>
                      <a:pt x="170347" y="-172"/>
                      <a:pt x="163396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98" name="フリーフォーム: 図形 10597">
                <a:extLst>
                  <a:ext uri="{FF2B5EF4-FFF2-40B4-BE49-F238E27FC236}">
                    <a16:creationId xmlns:a16="http://schemas.microsoft.com/office/drawing/2014/main" id="{5902156E-A543-C47C-E1F4-EFC39D790AD4}"/>
                  </a:ext>
                </a:extLst>
              </p:cNvPr>
              <p:cNvSpPr/>
              <p:nvPr/>
            </p:nvSpPr>
            <p:spPr>
              <a:xfrm>
                <a:off x="1026615" y="412379"/>
                <a:ext cx="175712" cy="175715"/>
              </a:xfrm>
              <a:custGeom>
                <a:avLst/>
                <a:gdLst>
                  <a:gd name="connsiteX0" fmla="*/ 12276 w 175712"/>
                  <a:gd name="connsiteY0" fmla="*/ -172 h 175715"/>
                  <a:gd name="connsiteX1" fmla="*/ -28 w 175712"/>
                  <a:gd name="connsiteY1" fmla="*/ 12140 h 175715"/>
                  <a:gd name="connsiteX2" fmla="*/ -28 w 175712"/>
                  <a:gd name="connsiteY2" fmla="*/ 163232 h 175715"/>
                  <a:gd name="connsiteX3" fmla="*/ 12276 w 175712"/>
                  <a:gd name="connsiteY3" fmla="*/ 175544 h 175715"/>
                  <a:gd name="connsiteX4" fmla="*/ 163379 w 175712"/>
                  <a:gd name="connsiteY4" fmla="*/ 175544 h 175715"/>
                  <a:gd name="connsiteX5" fmla="*/ 175684 w 175712"/>
                  <a:gd name="connsiteY5" fmla="*/ 163232 h 175715"/>
                  <a:gd name="connsiteX6" fmla="*/ 175684 w 175712"/>
                  <a:gd name="connsiteY6" fmla="*/ 12140 h 175715"/>
                  <a:gd name="connsiteX7" fmla="*/ 163379 w 175712"/>
                  <a:gd name="connsiteY7" fmla="*/ -172 h 1757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5712" h="175715">
                    <a:moveTo>
                      <a:pt x="12276" y="-172"/>
                    </a:moveTo>
                    <a:cubicBezTo>
                      <a:pt x="5325" y="-172"/>
                      <a:pt x="-28" y="5192"/>
                      <a:pt x="-28" y="12140"/>
                    </a:cubicBezTo>
                    <a:lnTo>
                      <a:pt x="-28" y="163232"/>
                    </a:lnTo>
                    <a:cubicBezTo>
                      <a:pt x="-28" y="170180"/>
                      <a:pt x="5325" y="175544"/>
                      <a:pt x="12276" y="175544"/>
                    </a:cubicBezTo>
                    <a:lnTo>
                      <a:pt x="163379" y="175544"/>
                    </a:lnTo>
                    <a:cubicBezTo>
                      <a:pt x="170331" y="175544"/>
                      <a:pt x="175684" y="170180"/>
                      <a:pt x="175684" y="163232"/>
                    </a:cubicBezTo>
                    <a:lnTo>
                      <a:pt x="175684" y="12140"/>
                    </a:lnTo>
                    <a:cubicBezTo>
                      <a:pt x="175684" y="5192"/>
                      <a:pt x="170331" y="-172"/>
                      <a:pt x="163379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99" name="フリーフォーム: 図形 10598">
                <a:extLst>
                  <a:ext uri="{FF2B5EF4-FFF2-40B4-BE49-F238E27FC236}">
                    <a16:creationId xmlns:a16="http://schemas.microsoft.com/office/drawing/2014/main" id="{958ED889-02FB-FB33-2FEF-889FFE4CE51D}"/>
                  </a:ext>
                </a:extLst>
              </p:cNvPr>
              <p:cNvSpPr/>
              <p:nvPr/>
            </p:nvSpPr>
            <p:spPr>
              <a:xfrm>
                <a:off x="3900159" y="279286"/>
                <a:ext cx="190188" cy="101376"/>
              </a:xfrm>
              <a:custGeom>
                <a:avLst/>
                <a:gdLst>
                  <a:gd name="connsiteX0" fmla="*/ 16430 w 190188"/>
                  <a:gd name="connsiteY0" fmla="*/ -185 h 101376"/>
                  <a:gd name="connsiteX1" fmla="*/ 194 w 190188"/>
                  <a:gd name="connsiteY1" fmla="*/ 16051 h 101376"/>
                  <a:gd name="connsiteX2" fmla="*/ 194 w 190188"/>
                  <a:gd name="connsiteY2" fmla="*/ 84883 h 101376"/>
                  <a:gd name="connsiteX3" fmla="*/ 16430 w 190188"/>
                  <a:gd name="connsiteY3" fmla="*/ 101191 h 101376"/>
                  <a:gd name="connsiteX4" fmla="*/ 174146 w 190188"/>
                  <a:gd name="connsiteY4" fmla="*/ 101191 h 101376"/>
                  <a:gd name="connsiteX5" fmla="*/ 190382 w 190188"/>
                  <a:gd name="connsiteY5" fmla="*/ 84883 h 101376"/>
                  <a:gd name="connsiteX6" fmla="*/ 190382 w 190188"/>
                  <a:gd name="connsiteY6" fmla="*/ 16051 h 101376"/>
                  <a:gd name="connsiteX7" fmla="*/ 174146 w 190188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88" h="101376">
                    <a:moveTo>
                      <a:pt x="16430" y="-185"/>
                    </a:moveTo>
                    <a:cubicBezTo>
                      <a:pt x="7286" y="-185"/>
                      <a:pt x="194" y="6907"/>
                      <a:pt x="194" y="16051"/>
                    </a:cubicBezTo>
                    <a:lnTo>
                      <a:pt x="194" y="84883"/>
                    </a:lnTo>
                    <a:cubicBezTo>
                      <a:pt x="194" y="94027"/>
                      <a:pt x="7322" y="101191"/>
                      <a:pt x="16430" y="101191"/>
                    </a:cubicBezTo>
                    <a:lnTo>
                      <a:pt x="174146" y="101191"/>
                    </a:lnTo>
                    <a:cubicBezTo>
                      <a:pt x="183254" y="101191"/>
                      <a:pt x="190382" y="94027"/>
                      <a:pt x="190382" y="84883"/>
                    </a:cubicBezTo>
                    <a:lnTo>
                      <a:pt x="190382" y="16051"/>
                    </a:lnTo>
                    <a:cubicBezTo>
                      <a:pt x="190382" y="6907"/>
                      <a:pt x="183290" y="-185"/>
                      <a:pt x="174146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00" name="フリーフォーム: 図形 10599">
                <a:extLst>
                  <a:ext uri="{FF2B5EF4-FFF2-40B4-BE49-F238E27FC236}">
                    <a16:creationId xmlns:a16="http://schemas.microsoft.com/office/drawing/2014/main" id="{9923B646-23BB-BC3B-E1B6-55BC6A0402B2}"/>
                  </a:ext>
                </a:extLst>
              </p:cNvPr>
              <p:cNvSpPr/>
              <p:nvPr/>
            </p:nvSpPr>
            <p:spPr>
              <a:xfrm>
                <a:off x="3679082" y="279286"/>
                <a:ext cx="190188" cy="101376"/>
              </a:xfrm>
              <a:custGeom>
                <a:avLst/>
                <a:gdLst>
                  <a:gd name="connsiteX0" fmla="*/ 16485 w 190188"/>
                  <a:gd name="connsiteY0" fmla="*/ -185 h 101376"/>
                  <a:gd name="connsiteX1" fmla="*/ 177 w 190188"/>
                  <a:gd name="connsiteY1" fmla="*/ 16051 h 101376"/>
                  <a:gd name="connsiteX2" fmla="*/ 177 w 190188"/>
                  <a:gd name="connsiteY2" fmla="*/ 84883 h 101376"/>
                  <a:gd name="connsiteX3" fmla="*/ 16485 w 190188"/>
                  <a:gd name="connsiteY3" fmla="*/ 101191 h 101376"/>
                  <a:gd name="connsiteX4" fmla="*/ 174129 w 190188"/>
                  <a:gd name="connsiteY4" fmla="*/ 101191 h 101376"/>
                  <a:gd name="connsiteX5" fmla="*/ 190365 w 190188"/>
                  <a:gd name="connsiteY5" fmla="*/ 84883 h 101376"/>
                  <a:gd name="connsiteX6" fmla="*/ 190365 w 190188"/>
                  <a:gd name="connsiteY6" fmla="*/ 16051 h 101376"/>
                  <a:gd name="connsiteX7" fmla="*/ 174129 w 190188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88" h="101376">
                    <a:moveTo>
                      <a:pt x="16485" y="-185"/>
                    </a:moveTo>
                    <a:cubicBezTo>
                      <a:pt x="7341" y="-185"/>
                      <a:pt x="177" y="6943"/>
                      <a:pt x="177" y="16051"/>
                    </a:cubicBezTo>
                    <a:lnTo>
                      <a:pt x="177" y="84883"/>
                    </a:lnTo>
                    <a:cubicBezTo>
                      <a:pt x="177" y="93991"/>
                      <a:pt x="7377" y="101191"/>
                      <a:pt x="16485" y="101191"/>
                    </a:cubicBezTo>
                    <a:lnTo>
                      <a:pt x="174129" y="101191"/>
                    </a:lnTo>
                    <a:cubicBezTo>
                      <a:pt x="183237" y="101191"/>
                      <a:pt x="190365" y="94027"/>
                      <a:pt x="190365" y="84883"/>
                    </a:cubicBezTo>
                    <a:lnTo>
                      <a:pt x="190365" y="16051"/>
                    </a:lnTo>
                    <a:cubicBezTo>
                      <a:pt x="190365" y="6907"/>
                      <a:pt x="183273" y="-185"/>
                      <a:pt x="174129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01" name="フリーフォーム: 図形 10600">
                <a:extLst>
                  <a:ext uri="{FF2B5EF4-FFF2-40B4-BE49-F238E27FC236}">
                    <a16:creationId xmlns:a16="http://schemas.microsoft.com/office/drawing/2014/main" id="{493A400D-8E8F-7425-2A03-D61B574A3133}"/>
                  </a:ext>
                </a:extLst>
              </p:cNvPr>
              <p:cNvSpPr/>
              <p:nvPr/>
            </p:nvSpPr>
            <p:spPr>
              <a:xfrm>
                <a:off x="3458078" y="279286"/>
                <a:ext cx="190152" cy="101376"/>
              </a:xfrm>
              <a:custGeom>
                <a:avLst/>
                <a:gdLst>
                  <a:gd name="connsiteX0" fmla="*/ 16432 w 190152"/>
                  <a:gd name="connsiteY0" fmla="*/ -185 h 101376"/>
                  <a:gd name="connsiteX1" fmla="*/ 160 w 190152"/>
                  <a:gd name="connsiteY1" fmla="*/ 16051 h 101376"/>
                  <a:gd name="connsiteX2" fmla="*/ 160 w 190152"/>
                  <a:gd name="connsiteY2" fmla="*/ 84883 h 101376"/>
                  <a:gd name="connsiteX3" fmla="*/ 16432 w 190152"/>
                  <a:gd name="connsiteY3" fmla="*/ 101191 h 101376"/>
                  <a:gd name="connsiteX4" fmla="*/ 174076 w 190152"/>
                  <a:gd name="connsiteY4" fmla="*/ 101191 h 101376"/>
                  <a:gd name="connsiteX5" fmla="*/ 190312 w 190152"/>
                  <a:gd name="connsiteY5" fmla="*/ 84883 h 101376"/>
                  <a:gd name="connsiteX6" fmla="*/ 190312 w 190152"/>
                  <a:gd name="connsiteY6" fmla="*/ 16051 h 101376"/>
                  <a:gd name="connsiteX7" fmla="*/ 174076 w 190152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52" h="101376">
                    <a:moveTo>
                      <a:pt x="16432" y="-185"/>
                    </a:moveTo>
                    <a:cubicBezTo>
                      <a:pt x="7288" y="-185"/>
                      <a:pt x="160" y="6907"/>
                      <a:pt x="160" y="16051"/>
                    </a:cubicBezTo>
                    <a:lnTo>
                      <a:pt x="160" y="84883"/>
                    </a:lnTo>
                    <a:cubicBezTo>
                      <a:pt x="160" y="94027"/>
                      <a:pt x="7288" y="101191"/>
                      <a:pt x="16432" y="101191"/>
                    </a:cubicBezTo>
                    <a:lnTo>
                      <a:pt x="174076" y="101191"/>
                    </a:lnTo>
                    <a:cubicBezTo>
                      <a:pt x="183184" y="101191"/>
                      <a:pt x="190312" y="94027"/>
                      <a:pt x="190312" y="84883"/>
                    </a:cubicBezTo>
                    <a:lnTo>
                      <a:pt x="190312" y="16051"/>
                    </a:lnTo>
                    <a:cubicBezTo>
                      <a:pt x="190312" y="6907"/>
                      <a:pt x="183184" y="-185"/>
                      <a:pt x="174076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02" name="フリーフォーム: 図形 10601">
                <a:extLst>
                  <a:ext uri="{FF2B5EF4-FFF2-40B4-BE49-F238E27FC236}">
                    <a16:creationId xmlns:a16="http://schemas.microsoft.com/office/drawing/2014/main" id="{6C1531C1-8D69-F87B-8EF7-F9E0F0D41E28}"/>
                  </a:ext>
                </a:extLst>
              </p:cNvPr>
              <p:cNvSpPr/>
              <p:nvPr/>
            </p:nvSpPr>
            <p:spPr>
              <a:xfrm>
                <a:off x="3237031" y="279286"/>
                <a:ext cx="190195" cy="101376"/>
              </a:xfrm>
              <a:custGeom>
                <a:avLst/>
                <a:gdLst>
                  <a:gd name="connsiteX0" fmla="*/ 16386 w 190195"/>
                  <a:gd name="connsiteY0" fmla="*/ -185 h 101376"/>
                  <a:gd name="connsiteX1" fmla="*/ 143 w 190195"/>
                  <a:gd name="connsiteY1" fmla="*/ 16051 h 101376"/>
                  <a:gd name="connsiteX2" fmla="*/ 143 w 190195"/>
                  <a:gd name="connsiteY2" fmla="*/ 84883 h 101376"/>
                  <a:gd name="connsiteX3" fmla="*/ 16386 w 190195"/>
                  <a:gd name="connsiteY3" fmla="*/ 101191 h 101376"/>
                  <a:gd name="connsiteX4" fmla="*/ 174102 w 190195"/>
                  <a:gd name="connsiteY4" fmla="*/ 101191 h 101376"/>
                  <a:gd name="connsiteX5" fmla="*/ 190338 w 190195"/>
                  <a:gd name="connsiteY5" fmla="*/ 84883 h 101376"/>
                  <a:gd name="connsiteX6" fmla="*/ 190338 w 190195"/>
                  <a:gd name="connsiteY6" fmla="*/ 16051 h 101376"/>
                  <a:gd name="connsiteX7" fmla="*/ 174102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386" y="-185"/>
                    </a:moveTo>
                    <a:cubicBezTo>
                      <a:pt x="7246" y="-185"/>
                      <a:pt x="143" y="6907"/>
                      <a:pt x="143" y="16051"/>
                    </a:cubicBezTo>
                    <a:lnTo>
                      <a:pt x="143" y="84883"/>
                    </a:lnTo>
                    <a:cubicBezTo>
                      <a:pt x="143" y="94027"/>
                      <a:pt x="7267" y="101191"/>
                      <a:pt x="16386" y="101191"/>
                    </a:cubicBezTo>
                    <a:lnTo>
                      <a:pt x="174102" y="101191"/>
                    </a:lnTo>
                    <a:cubicBezTo>
                      <a:pt x="183210" y="101191"/>
                      <a:pt x="190338" y="94027"/>
                      <a:pt x="190338" y="84883"/>
                    </a:cubicBezTo>
                    <a:lnTo>
                      <a:pt x="190338" y="16051"/>
                    </a:lnTo>
                    <a:cubicBezTo>
                      <a:pt x="190338" y="6907"/>
                      <a:pt x="183246" y="-185"/>
                      <a:pt x="174102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03" name="フリーフォーム: 図形 10602">
                <a:extLst>
                  <a:ext uri="{FF2B5EF4-FFF2-40B4-BE49-F238E27FC236}">
                    <a16:creationId xmlns:a16="http://schemas.microsoft.com/office/drawing/2014/main" id="{57BA0B32-6207-8D8C-C187-57B50B02C3BC}"/>
                  </a:ext>
                </a:extLst>
              </p:cNvPr>
              <p:cNvSpPr/>
              <p:nvPr/>
            </p:nvSpPr>
            <p:spPr>
              <a:xfrm>
                <a:off x="3015969" y="279286"/>
                <a:ext cx="190195" cy="101376"/>
              </a:xfrm>
              <a:custGeom>
                <a:avLst/>
                <a:gdLst>
                  <a:gd name="connsiteX0" fmla="*/ 16369 w 190195"/>
                  <a:gd name="connsiteY0" fmla="*/ -185 h 101376"/>
                  <a:gd name="connsiteX1" fmla="*/ 126 w 190195"/>
                  <a:gd name="connsiteY1" fmla="*/ 16051 h 101376"/>
                  <a:gd name="connsiteX2" fmla="*/ 126 w 190195"/>
                  <a:gd name="connsiteY2" fmla="*/ 84883 h 101376"/>
                  <a:gd name="connsiteX3" fmla="*/ 16369 w 190195"/>
                  <a:gd name="connsiteY3" fmla="*/ 101191 h 101376"/>
                  <a:gd name="connsiteX4" fmla="*/ 174078 w 190195"/>
                  <a:gd name="connsiteY4" fmla="*/ 101191 h 101376"/>
                  <a:gd name="connsiteX5" fmla="*/ 190321 w 190195"/>
                  <a:gd name="connsiteY5" fmla="*/ 84883 h 101376"/>
                  <a:gd name="connsiteX6" fmla="*/ 190321 w 190195"/>
                  <a:gd name="connsiteY6" fmla="*/ 16051 h 101376"/>
                  <a:gd name="connsiteX7" fmla="*/ 174078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369" y="-185"/>
                    </a:moveTo>
                    <a:cubicBezTo>
                      <a:pt x="7225" y="-185"/>
                      <a:pt x="126" y="6907"/>
                      <a:pt x="126" y="16051"/>
                    </a:cubicBezTo>
                    <a:lnTo>
                      <a:pt x="126" y="84883"/>
                    </a:lnTo>
                    <a:cubicBezTo>
                      <a:pt x="126" y="94027"/>
                      <a:pt x="7250" y="101191"/>
                      <a:pt x="16369" y="101191"/>
                    </a:cubicBezTo>
                    <a:lnTo>
                      <a:pt x="174078" y="101191"/>
                    </a:lnTo>
                    <a:cubicBezTo>
                      <a:pt x="183197" y="101191"/>
                      <a:pt x="190321" y="94027"/>
                      <a:pt x="190321" y="84883"/>
                    </a:cubicBezTo>
                    <a:lnTo>
                      <a:pt x="190321" y="16051"/>
                    </a:lnTo>
                    <a:cubicBezTo>
                      <a:pt x="190321" y="6907"/>
                      <a:pt x="183222" y="-185"/>
                      <a:pt x="174078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04" name="フリーフォーム: 図形 10603">
                <a:extLst>
                  <a:ext uri="{FF2B5EF4-FFF2-40B4-BE49-F238E27FC236}">
                    <a16:creationId xmlns:a16="http://schemas.microsoft.com/office/drawing/2014/main" id="{74D98554-82BF-A430-F7F6-28E399626BE7}"/>
                  </a:ext>
                </a:extLst>
              </p:cNvPr>
              <p:cNvSpPr/>
              <p:nvPr/>
            </p:nvSpPr>
            <p:spPr>
              <a:xfrm>
                <a:off x="2794976" y="279286"/>
                <a:ext cx="190126" cy="101376"/>
              </a:xfrm>
              <a:custGeom>
                <a:avLst/>
                <a:gdLst>
                  <a:gd name="connsiteX0" fmla="*/ 16352 w 190126"/>
                  <a:gd name="connsiteY0" fmla="*/ -185 h 101376"/>
                  <a:gd name="connsiteX1" fmla="*/ 109 w 190126"/>
                  <a:gd name="connsiteY1" fmla="*/ 16051 h 101376"/>
                  <a:gd name="connsiteX2" fmla="*/ 109 w 190126"/>
                  <a:gd name="connsiteY2" fmla="*/ 84883 h 101376"/>
                  <a:gd name="connsiteX3" fmla="*/ 16352 w 190126"/>
                  <a:gd name="connsiteY3" fmla="*/ 101191 h 101376"/>
                  <a:gd name="connsiteX4" fmla="*/ 173992 w 190126"/>
                  <a:gd name="connsiteY4" fmla="*/ 101191 h 101376"/>
                  <a:gd name="connsiteX5" fmla="*/ 190236 w 190126"/>
                  <a:gd name="connsiteY5" fmla="*/ 84883 h 101376"/>
                  <a:gd name="connsiteX6" fmla="*/ 190236 w 190126"/>
                  <a:gd name="connsiteY6" fmla="*/ 16051 h 101376"/>
                  <a:gd name="connsiteX7" fmla="*/ 173992 w 190126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26" h="101376">
                    <a:moveTo>
                      <a:pt x="16352" y="-185"/>
                    </a:moveTo>
                    <a:cubicBezTo>
                      <a:pt x="7211" y="-185"/>
                      <a:pt x="109" y="6907"/>
                      <a:pt x="109" y="16051"/>
                    </a:cubicBezTo>
                    <a:lnTo>
                      <a:pt x="109" y="84883"/>
                    </a:lnTo>
                    <a:cubicBezTo>
                      <a:pt x="109" y="94027"/>
                      <a:pt x="7237" y="101191"/>
                      <a:pt x="16352" y="101191"/>
                    </a:cubicBezTo>
                    <a:lnTo>
                      <a:pt x="173992" y="101191"/>
                    </a:lnTo>
                    <a:cubicBezTo>
                      <a:pt x="183111" y="101191"/>
                      <a:pt x="190236" y="94027"/>
                      <a:pt x="190236" y="84883"/>
                    </a:cubicBezTo>
                    <a:lnTo>
                      <a:pt x="190236" y="16051"/>
                    </a:lnTo>
                    <a:cubicBezTo>
                      <a:pt x="190236" y="6907"/>
                      <a:pt x="183133" y="-185"/>
                      <a:pt x="173992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05" name="フリーフォーム: 図形 10604">
                <a:extLst>
                  <a:ext uri="{FF2B5EF4-FFF2-40B4-BE49-F238E27FC236}">
                    <a16:creationId xmlns:a16="http://schemas.microsoft.com/office/drawing/2014/main" id="{5122DE70-9A2F-8372-2591-FE4692F3307A}"/>
                  </a:ext>
                </a:extLst>
              </p:cNvPr>
              <p:cNvSpPr/>
              <p:nvPr/>
            </p:nvSpPr>
            <p:spPr>
              <a:xfrm>
                <a:off x="2573914" y="279286"/>
                <a:ext cx="190195" cy="101376"/>
              </a:xfrm>
              <a:custGeom>
                <a:avLst/>
                <a:gdLst>
                  <a:gd name="connsiteX0" fmla="*/ 16335 w 190195"/>
                  <a:gd name="connsiteY0" fmla="*/ -185 h 101376"/>
                  <a:gd name="connsiteX1" fmla="*/ 92 w 190195"/>
                  <a:gd name="connsiteY1" fmla="*/ 16051 h 101376"/>
                  <a:gd name="connsiteX2" fmla="*/ 92 w 190195"/>
                  <a:gd name="connsiteY2" fmla="*/ 84883 h 101376"/>
                  <a:gd name="connsiteX3" fmla="*/ 16335 w 190195"/>
                  <a:gd name="connsiteY3" fmla="*/ 101191 h 101376"/>
                  <a:gd name="connsiteX4" fmla="*/ 174044 w 190195"/>
                  <a:gd name="connsiteY4" fmla="*/ 101191 h 101376"/>
                  <a:gd name="connsiteX5" fmla="*/ 190287 w 190195"/>
                  <a:gd name="connsiteY5" fmla="*/ 84883 h 101376"/>
                  <a:gd name="connsiteX6" fmla="*/ 190287 w 190195"/>
                  <a:gd name="connsiteY6" fmla="*/ 16051 h 101376"/>
                  <a:gd name="connsiteX7" fmla="*/ 174044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335" y="-185"/>
                    </a:moveTo>
                    <a:cubicBezTo>
                      <a:pt x="7191" y="-185"/>
                      <a:pt x="92" y="6907"/>
                      <a:pt x="92" y="16051"/>
                    </a:cubicBezTo>
                    <a:lnTo>
                      <a:pt x="92" y="84883"/>
                    </a:lnTo>
                    <a:cubicBezTo>
                      <a:pt x="92" y="94027"/>
                      <a:pt x="7216" y="101191"/>
                      <a:pt x="16335" y="101191"/>
                    </a:cubicBezTo>
                    <a:lnTo>
                      <a:pt x="174044" y="101191"/>
                    </a:lnTo>
                    <a:cubicBezTo>
                      <a:pt x="183163" y="101191"/>
                      <a:pt x="190287" y="94027"/>
                      <a:pt x="190287" y="84883"/>
                    </a:cubicBezTo>
                    <a:lnTo>
                      <a:pt x="190287" y="16051"/>
                    </a:lnTo>
                    <a:cubicBezTo>
                      <a:pt x="190287" y="6907"/>
                      <a:pt x="183188" y="-185"/>
                      <a:pt x="174044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06" name="フリーフォーム: 図形 10605">
                <a:extLst>
                  <a:ext uri="{FF2B5EF4-FFF2-40B4-BE49-F238E27FC236}">
                    <a16:creationId xmlns:a16="http://schemas.microsoft.com/office/drawing/2014/main" id="{2D842FCB-5FA3-FF76-5DF8-E419FC8E8D8E}"/>
                  </a:ext>
                </a:extLst>
              </p:cNvPr>
              <p:cNvSpPr/>
              <p:nvPr/>
            </p:nvSpPr>
            <p:spPr>
              <a:xfrm>
                <a:off x="2352852" y="279286"/>
                <a:ext cx="190195" cy="101376"/>
              </a:xfrm>
              <a:custGeom>
                <a:avLst/>
                <a:gdLst>
                  <a:gd name="connsiteX0" fmla="*/ 16318 w 190195"/>
                  <a:gd name="connsiteY0" fmla="*/ -185 h 101376"/>
                  <a:gd name="connsiteX1" fmla="*/ 75 w 190195"/>
                  <a:gd name="connsiteY1" fmla="*/ 16051 h 101376"/>
                  <a:gd name="connsiteX2" fmla="*/ 75 w 190195"/>
                  <a:gd name="connsiteY2" fmla="*/ 84883 h 101376"/>
                  <a:gd name="connsiteX3" fmla="*/ 16318 w 190195"/>
                  <a:gd name="connsiteY3" fmla="*/ 101191 h 101376"/>
                  <a:gd name="connsiteX4" fmla="*/ 174027 w 190195"/>
                  <a:gd name="connsiteY4" fmla="*/ 101191 h 101376"/>
                  <a:gd name="connsiteX5" fmla="*/ 190270 w 190195"/>
                  <a:gd name="connsiteY5" fmla="*/ 84883 h 101376"/>
                  <a:gd name="connsiteX6" fmla="*/ 190270 w 190195"/>
                  <a:gd name="connsiteY6" fmla="*/ 16051 h 101376"/>
                  <a:gd name="connsiteX7" fmla="*/ 174027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318" y="-185"/>
                    </a:moveTo>
                    <a:cubicBezTo>
                      <a:pt x="7174" y="-185"/>
                      <a:pt x="75" y="6907"/>
                      <a:pt x="75" y="16051"/>
                    </a:cubicBezTo>
                    <a:lnTo>
                      <a:pt x="75" y="84883"/>
                    </a:lnTo>
                    <a:cubicBezTo>
                      <a:pt x="75" y="94027"/>
                      <a:pt x="7199" y="101191"/>
                      <a:pt x="16318" y="101191"/>
                    </a:cubicBezTo>
                    <a:lnTo>
                      <a:pt x="174027" y="101191"/>
                    </a:lnTo>
                    <a:cubicBezTo>
                      <a:pt x="183146" y="101191"/>
                      <a:pt x="190270" y="94027"/>
                      <a:pt x="190270" y="84883"/>
                    </a:cubicBezTo>
                    <a:lnTo>
                      <a:pt x="190270" y="16051"/>
                    </a:lnTo>
                    <a:cubicBezTo>
                      <a:pt x="190270" y="6907"/>
                      <a:pt x="183167" y="-185"/>
                      <a:pt x="174027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07" name="フリーフォーム: 図形 10606">
                <a:extLst>
                  <a:ext uri="{FF2B5EF4-FFF2-40B4-BE49-F238E27FC236}">
                    <a16:creationId xmlns:a16="http://schemas.microsoft.com/office/drawing/2014/main" id="{427B8358-5B5F-68E3-473A-11F62F3286C4}"/>
                  </a:ext>
                </a:extLst>
              </p:cNvPr>
              <p:cNvSpPr/>
              <p:nvPr/>
            </p:nvSpPr>
            <p:spPr>
              <a:xfrm>
                <a:off x="2131791" y="279286"/>
                <a:ext cx="190195" cy="101376"/>
              </a:xfrm>
              <a:custGeom>
                <a:avLst/>
                <a:gdLst>
                  <a:gd name="connsiteX0" fmla="*/ 16369 w 190195"/>
                  <a:gd name="connsiteY0" fmla="*/ -185 h 101376"/>
                  <a:gd name="connsiteX1" fmla="*/ 58 w 190195"/>
                  <a:gd name="connsiteY1" fmla="*/ 16051 h 101376"/>
                  <a:gd name="connsiteX2" fmla="*/ 58 w 190195"/>
                  <a:gd name="connsiteY2" fmla="*/ 84883 h 101376"/>
                  <a:gd name="connsiteX3" fmla="*/ 16369 w 190195"/>
                  <a:gd name="connsiteY3" fmla="*/ 101191 h 101376"/>
                  <a:gd name="connsiteX4" fmla="*/ 174010 w 190195"/>
                  <a:gd name="connsiteY4" fmla="*/ 101191 h 101376"/>
                  <a:gd name="connsiteX5" fmla="*/ 190253 w 190195"/>
                  <a:gd name="connsiteY5" fmla="*/ 84883 h 101376"/>
                  <a:gd name="connsiteX6" fmla="*/ 190253 w 190195"/>
                  <a:gd name="connsiteY6" fmla="*/ 16051 h 101376"/>
                  <a:gd name="connsiteX7" fmla="*/ 174010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369" y="-185"/>
                    </a:moveTo>
                    <a:cubicBezTo>
                      <a:pt x="7229" y="-185"/>
                      <a:pt x="58" y="6943"/>
                      <a:pt x="58" y="16051"/>
                    </a:cubicBezTo>
                    <a:lnTo>
                      <a:pt x="58" y="84883"/>
                    </a:lnTo>
                    <a:cubicBezTo>
                      <a:pt x="58" y="93991"/>
                      <a:pt x="7250" y="101191"/>
                      <a:pt x="16369" y="101191"/>
                    </a:cubicBezTo>
                    <a:lnTo>
                      <a:pt x="174010" y="101191"/>
                    </a:lnTo>
                    <a:cubicBezTo>
                      <a:pt x="183125" y="101191"/>
                      <a:pt x="190253" y="94027"/>
                      <a:pt x="190253" y="84883"/>
                    </a:cubicBezTo>
                    <a:lnTo>
                      <a:pt x="190253" y="16051"/>
                    </a:lnTo>
                    <a:cubicBezTo>
                      <a:pt x="190253" y="6907"/>
                      <a:pt x="183150" y="-185"/>
                      <a:pt x="174010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08" name="フリーフォーム: 図形 10607">
                <a:extLst>
                  <a:ext uri="{FF2B5EF4-FFF2-40B4-BE49-F238E27FC236}">
                    <a16:creationId xmlns:a16="http://schemas.microsoft.com/office/drawing/2014/main" id="{2C2C0080-B324-E0E5-19C6-862376DD1BD5}"/>
                  </a:ext>
                </a:extLst>
              </p:cNvPr>
              <p:cNvSpPr/>
              <p:nvPr/>
            </p:nvSpPr>
            <p:spPr>
              <a:xfrm>
                <a:off x="1910797" y="279286"/>
                <a:ext cx="190195" cy="101376"/>
              </a:xfrm>
              <a:custGeom>
                <a:avLst/>
                <a:gdLst>
                  <a:gd name="connsiteX0" fmla="*/ 16284 w 190195"/>
                  <a:gd name="connsiteY0" fmla="*/ -185 h 101376"/>
                  <a:gd name="connsiteX1" fmla="*/ 40 w 190195"/>
                  <a:gd name="connsiteY1" fmla="*/ 16051 h 101376"/>
                  <a:gd name="connsiteX2" fmla="*/ 40 w 190195"/>
                  <a:gd name="connsiteY2" fmla="*/ 84883 h 101376"/>
                  <a:gd name="connsiteX3" fmla="*/ 16284 w 190195"/>
                  <a:gd name="connsiteY3" fmla="*/ 101191 h 101376"/>
                  <a:gd name="connsiteX4" fmla="*/ 173924 w 190195"/>
                  <a:gd name="connsiteY4" fmla="*/ 101191 h 101376"/>
                  <a:gd name="connsiteX5" fmla="*/ 190236 w 190195"/>
                  <a:gd name="connsiteY5" fmla="*/ 84883 h 101376"/>
                  <a:gd name="connsiteX6" fmla="*/ 190236 w 190195"/>
                  <a:gd name="connsiteY6" fmla="*/ 16051 h 101376"/>
                  <a:gd name="connsiteX7" fmla="*/ 173924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284" y="-185"/>
                    </a:moveTo>
                    <a:cubicBezTo>
                      <a:pt x="7140" y="-185"/>
                      <a:pt x="40" y="6907"/>
                      <a:pt x="40" y="16051"/>
                    </a:cubicBezTo>
                    <a:lnTo>
                      <a:pt x="40" y="84883"/>
                    </a:lnTo>
                    <a:cubicBezTo>
                      <a:pt x="40" y="94027"/>
                      <a:pt x="7165" y="101191"/>
                      <a:pt x="16284" y="101191"/>
                    </a:cubicBezTo>
                    <a:lnTo>
                      <a:pt x="173924" y="101191"/>
                    </a:lnTo>
                    <a:cubicBezTo>
                      <a:pt x="183039" y="101191"/>
                      <a:pt x="190236" y="93991"/>
                      <a:pt x="190236" y="84883"/>
                    </a:cubicBezTo>
                    <a:lnTo>
                      <a:pt x="190236" y="16051"/>
                    </a:lnTo>
                    <a:cubicBezTo>
                      <a:pt x="190236" y="6943"/>
                      <a:pt x="183065" y="-185"/>
                      <a:pt x="173924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09" name="フリーフォーム: 図形 10608">
                <a:extLst>
                  <a:ext uri="{FF2B5EF4-FFF2-40B4-BE49-F238E27FC236}">
                    <a16:creationId xmlns:a16="http://schemas.microsoft.com/office/drawing/2014/main" id="{4326C817-F84E-1696-C972-C153010A4B83}"/>
                  </a:ext>
                </a:extLst>
              </p:cNvPr>
              <p:cNvSpPr/>
              <p:nvPr/>
            </p:nvSpPr>
            <p:spPr>
              <a:xfrm>
                <a:off x="1689736" y="279286"/>
                <a:ext cx="190195" cy="101376"/>
              </a:xfrm>
              <a:custGeom>
                <a:avLst/>
                <a:gdLst>
                  <a:gd name="connsiteX0" fmla="*/ 16263 w 190195"/>
                  <a:gd name="connsiteY0" fmla="*/ -185 h 101376"/>
                  <a:gd name="connsiteX1" fmla="*/ 23 w 190195"/>
                  <a:gd name="connsiteY1" fmla="*/ 16051 h 101376"/>
                  <a:gd name="connsiteX2" fmla="*/ 23 w 190195"/>
                  <a:gd name="connsiteY2" fmla="*/ 84883 h 101376"/>
                  <a:gd name="connsiteX3" fmla="*/ 16263 w 190195"/>
                  <a:gd name="connsiteY3" fmla="*/ 101191 h 101376"/>
                  <a:gd name="connsiteX4" fmla="*/ 173975 w 190195"/>
                  <a:gd name="connsiteY4" fmla="*/ 101191 h 101376"/>
                  <a:gd name="connsiteX5" fmla="*/ 190219 w 190195"/>
                  <a:gd name="connsiteY5" fmla="*/ 84883 h 101376"/>
                  <a:gd name="connsiteX6" fmla="*/ 190219 w 190195"/>
                  <a:gd name="connsiteY6" fmla="*/ 16051 h 101376"/>
                  <a:gd name="connsiteX7" fmla="*/ 173975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263" y="-185"/>
                    </a:moveTo>
                    <a:cubicBezTo>
                      <a:pt x="7122" y="-185"/>
                      <a:pt x="23" y="6907"/>
                      <a:pt x="23" y="16051"/>
                    </a:cubicBezTo>
                    <a:lnTo>
                      <a:pt x="23" y="84883"/>
                    </a:lnTo>
                    <a:cubicBezTo>
                      <a:pt x="23" y="94027"/>
                      <a:pt x="7148" y="101191"/>
                      <a:pt x="16263" y="101191"/>
                    </a:cubicBezTo>
                    <a:lnTo>
                      <a:pt x="173975" y="101191"/>
                    </a:lnTo>
                    <a:cubicBezTo>
                      <a:pt x="183091" y="101191"/>
                      <a:pt x="190219" y="94027"/>
                      <a:pt x="190219" y="84883"/>
                    </a:cubicBezTo>
                    <a:lnTo>
                      <a:pt x="190219" y="16051"/>
                    </a:lnTo>
                    <a:cubicBezTo>
                      <a:pt x="190219" y="6907"/>
                      <a:pt x="183116" y="-185"/>
                      <a:pt x="173975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10" name="フリーフォーム: 図形 10609">
                <a:extLst>
                  <a:ext uri="{FF2B5EF4-FFF2-40B4-BE49-F238E27FC236}">
                    <a16:creationId xmlns:a16="http://schemas.microsoft.com/office/drawing/2014/main" id="{E4BC356D-2177-5110-8418-C0DB5C982E1E}"/>
                  </a:ext>
                </a:extLst>
              </p:cNvPr>
              <p:cNvSpPr/>
              <p:nvPr/>
            </p:nvSpPr>
            <p:spPr>
              <a:xfrm>
                <a:off x="1468670" y="279286"/>
                <a:ext cx="190195" cy="101376"/>
              </a:xfrm>
              <a:custGeom>
                <a:avLst/>
                <a:gdLst>
                  <a:gd name="connsiteX0" fmla="*/ 16322 w 190195"/>
                  <a:gd name="connsiteY0" fmla="*/ -185 h 101376"/>
                  <a:gd name="connsiteX1" fmla="*/ 6 w 190195"/>
                  <a:gd name="connsiteY1" fmla="*/ 16051 h 101376"/>
                  <a:gd name="connsiteX2" fmla="*/ 6 w 190195"/>
                  <a:gd name="connsiteY2" fmla="*/ 84883 h 101376"/>
                  <a:gd name="connsiteX3" fmla="*/ 16322 w 190195"/>
                  <a:gd name="connsiteY3" fmla="*/ 101191 h 101376"/>
                  <a:gd name="connsiteX4" fmla="*/ 173962 w 190195"/>
                  <a:gd name="connsiteY4" fmla="*/ 101191 h 101376"/>
                  <a:gd name="connsiteX5" fmla="*/ 190202 w 190195"/>
                  <a:gd name="connsiteY5" fmla="*/ 84883 h 101376"/>
                  <a:gd name="connsiteX6" fmla="*/ 190202 w 190195"/>
                  <a:gd name="connsiteY6" fmla="*/ 16051 h 101376"/>
                  <a:gd name="connsiteX7" fmla="*/ 173962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322" y="-185"/>
                    </a:moveTo>
                    <a:cubicBezTo>
                      <a:pt x="7178" y="-185"/>
                      <a:pt x="6" y="6943"/>
                      <a:pt x="6" y="16051"/>
                    </a:cubicBezTo>
                    <a:lnTo>
                      <a:pt x="6" y="84883"/>
                    </a:lnTo>
                    <a:cubicBezTo>
                      <a:pt x="6" y="93991"/>
                      <a:pt x="7203" y="101191"/>
                      <a:pt x="16322" y="101191"/>
                    </a:cubicBezTo>
                    <a:lnTo>
                      <a:pt x="173962" y="101191"/>
                    </a:lnTo>
                    <a:cubicBezTo>
                      <a:pt x="183077" y="101191"/>
                      <a:pt x="190202" y="94027"/>
                      <a:pt x="190202" y="84883"/>
                    </a:cubicBezTo>
                    <a:lnTo>
                      <a:pt x="190202" y="16051"/>
                    </a:lnTo>
                    <a:cubicBezTo>
                      <a:pt x="190202" y="6907"/>
                      <a:pt x="183102" y="-185"/>
                      <a:pt x="173962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11" name="フリーフォーム: 図形 10610">
                <a:extLst>
                  <a:ext uri="{FF2B5EF4-FFF2-40B4-BE49-F238E27FC236}">
                    <a16:creationId xmlns:a16="http://schemas.microsoft.com/office/drawing/2014/main" id="{A2AB6B06-D4DF-E122-EF8B-F2B1E5C9E887}"/>
                  </a:ext>
                </a:extLst>
              </p:cNvPr>
              <p:cNvSpPr/>
              <p:nvPr/>
            </p:nvSpPr>
            <p:spPr>
              <a:xfrm>
                <a:off x="1247680" y="279286"/>
                <a:ext cx="190195" cy="101376"/>
              </a:xfrm>
              <a:custGeom>
                <a:avLst/>
                <a:gdLst>
                  <a:gd name="connsiteX0" fmla="*/ 16229 w 190195"/>
                  <a:gd name="connsiteY0" fmla="*/ -185 h 101376"/>
                  <a:gd name="connsiteX1" fmla="*/ -11 w 190195"/>
                  <a:gd name="connsiteY1" fmla="*/ 16051 h 101376"/>
                  <a:gd name="connsiteX2" fmla="*/ -11 w 190195"/>
                  <a:gd name="connsiteY2" fmla="*/ 84883 h 101376"/>
                  <a:gd name="connsiteX3" fmla="*/ 16229 w 190195"/>
                  <a:gd name="connsiteY3" fmla="*/ 101191 h 101376"/>
                  <a:gd name="connsiteX4" fmla="*/ 173869 w 190195"/>
                  <a:gd name="connsiteY4" fmla="*/ 101191 h 101376"/>
                  <a:gd name="connsiteX5" fmla="*/ 190185 w 190195"/>
                  <a:gd name="connsiteY5" fmla="*/ 84883 h 101376"/>
                  <a:gd name="connsiteX6" fmla="*/ 190185 w 190195"/>
                  <a:gd name="connsiteY6" fmla="*/ 16051 h 101376"/>
                  <a:gd name="connsiteX7" fmla="*/ 173869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229" y="-185"/>
                    </a:moveTo>
                    <a:cubicBezTo>
                      <a:pt x="7089" y="-185"/>
                      <a:pt x="-11" y="6907"/>
                      <a:pt x="-11" y="16051"/>
                    </a:cubicBezTo>
                    <a:lnTo>
                      <a:pt x="-11" y="84883"/>
                    </a:lnTo>
                    <a:cubicBezTo>
                      <a:pt x="-11" y="94027"/>
                      <a:pt x="7114" y="101191"/>
                      <a:pt x="16229" y="101191"/>
                    </a:cubicBezTo>
                    <a:lnTo>
                      <a:pt x="173869" y="101191"/>
                    </a:lnTo>
                    <a:cubicBezTo>
                      <a:pt x="182988" y="101191"/>
                      <a:pt x="190185" y="93991"/>
                      <a:pt x="190185" y="84883"/>
                    </a:cubicBezTo>
                    <a:lnTo>
                      <a:pt x="190185" y="16051"/>
                    </a:lnTo>
                    <a:cubicBezTo>
                      <a:pt x="190185" y="6943"/>
                      <a:pt x="183013" y="-185"/>
                      <a:pt x="173869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12" name="フリーフォーム: 図形 10611">
                <a:extLst>
                  <a:ext uri="{FF2B5EF4-FFF2-40B4-BE49-F238E27FC236}">
                    <a16:creationId xmlns:a16="http://schemas.microsoft.com/office/drawing/2014/main" id="{63BF8CA1-7E07-6AEC-1DF5-FCCF917B7604}"/>
                  </a:ext>
                </a:extLst>
              </p:cNvPr>
              <p:cNvSpPr/>
              <p:nvPr/>
            </p:nvSpPr>
            <p:spPr>
              <a:xfrm>
                <a:off x="1026615" y="279286"/>
                <a:ext cx="190195" cy="101376"/>
              </a:xfrm>
              <a:custGeom>
                <a:avLst/>
                <a:gdLst>
                  <a:gd name="connsiteX0" fmla="*/ 16216 w 190195"/>
                  <a:gd name="connsiteY0" fmla="*/ -185 h 101376"/>
                  <a:gd name="connsiteX1" fmla="*/ -28 w 190195"/>
                  <a:gd name="connsiteY1" fmla="*/ 16051 h 101376"/>
                  <a:gd name="connsiteX2" fmla="*/ -28 w 190195"/>
                  <a:gd name="connsiteY2" fmla="*/ 84883 h 101376"/>
                  <a:gd name="connsiteX3" fmla="*/ 16216 w 190195"/>
                  <a:gd name="connsiteY3" fmla="*/ 101191 h 101376"/>
                  <a:gd name="connsiteX4" fmla="*/ 173928 w 190195"/>
                  <a:gd name="connsiteY4" fmla="*/ 101191 h 101376"/>
                  <a:gd name="connsiteX5" fmla="*/ 190168 w 190195"/>
                  <a:gd name="connsiteY5" fmla="*/ 84883 h 101376"/>
                  <a:gd name="connsiteX6" fmla="*/ 190168 w 190195"/>
                  <a:gd name="connsiteY6" fmla="*/ 16051 h 101376"/>
                  <a:gd name="connsiteX7" fmla="*/ 173928 w 190195"/>
                  <a:gd name="connsiteY7" fmla="*/ -185 h 1013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0195" h="101376">
                    <a:moveTo>
                      <a:pt x="16216" y="-185"/>
                    </a:moveTo>
                    <a:cubicBezTo>
                      <a:pt x="7075" y="-185"/>
                      <a:pt x="-28" y="6907"/>
                      <a:pt x="-28" y="16051"/>
                    </a:cubicBezTo>
                    <a:lnTo>
                      <a:pt x="-28" y="84883"/>
                    </a:lnTo>
                    <a:cubicBezTo>
                      <a:pt x="-28" y="94027"/>
                      <a:pt x="7100" y="101191"/>
                      <a:pt x="16216" y="101191"/>
                    </a:cubicBezTo>
                    <a:lnTo>
                      <a:pt x="173928" y="101191"/>
                    </a:lnTo>
                    <a:cubicBezTo>
                      <a:pt x="183043" y="101191"/>
                      <a:pt x="190168" y="94027"/>
                      <a:pt x="190168" y="84883"/>
                    </a:cubicBezTo>
                    <a:lnTo>
                      <a:pt x="190168" y="16051"/>
                    </a:lnTo>
                    <a:cubicBezTo>
                      <a:pt x="190168" y="6907"/>
                      <a:pt x="183068" y="-185"/>
                      <a:pt x="173928" y="-18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613" name="フリーフォーム: 図形 10612">
                <a:extLst>
                  <a:ext uri="{FF2B5EF4-FFF2-40B4-BE49-F238E27FC236}">
                    <a16:creationId xmlns:a16="http://schemas.microsoft.com/office/drawing/2014/main" id="{26195C21-BAD0-2084-AF2E-CFC75735B010}"/>
                  </a:ext>
                </a:extLst>
              </p:cNvPr>
              <p:cNvSpPr/>
              <p:nvPr/>
            </p:nvSpPr>
            <p:spPr>
              <a:xfrm>
                <a:off x="3816746" y="621071"/>
                <a:ext cx="272052" cy="380736"/>
              </a:xfrm>
              <a:custGeom>
                <a:avLst/>
                <a:gdLst>
                  <a:gd name="connsiteX0" fmla="*/ 13619 w 272052"/>
                  <a:gd name="connsiteY0" fmla="*/ -148 h 380736"/>
                  <a:gd name="connsiteX1" fmla="*/ 191 w 272052"/>
                  <a:gd name="connsiteY1" fmla="*/ 13280 h 380736"/>
                  <a:gd name="connsiteX2" fmla="*/ 191 w 272052"/>
                  <a:gd name="connsiteY2" fmla="*/ 159728 h 380736"/>
                  <a:gd name="connsiteX3" fmla="*/ 13619 w 272052"/>
                  <a:gd name="connsiteY3" fmla="*/ 173156 h 380736"/>
                  <a:gd name="connsiteX4" fmla="*/ 32411 w 272052"/>
                  <a:gd name="connsiteY4" fmla="*/ 173156 h 380736"/>
                  <a:gd name="connsiteX5" fmla="*/ 56819 w 272052"/>
                  <a:gd name="connsiteY5" fmla="*/ 197564 h 380736"/>
                  <a:gd name="connsiteX6" fmla="*/ 56819 w 272052"/>
                  <a:gd name="connsiteY6" fmla="*/ 220856 h 380736"/>
                  <a:gd name="connsiteX7" fmla="*/ 56819 w 272052"/>
                  <a:gd name="connsiteY7" fmla="*/ 367160 h 380736"/>
                  <a:gd name="connsiteX8" fmla="*/ 70247 w 272052"/>
                  <a:gd name="connsiteY8" fmla="*/ 380588 h 380736"/>
                  <a:gd name="connsiteX9" fmla="*/ 258815 w 272052"/>
                  <a:gd name="connsiteY9" fmla="*/ 380588 h 380736"/>
                  <a:gd name="connsiteX10" fmla="*/ 272243 w 272052"/>
                  <a:gd name="connsiteY10" fmla="*/ 367160 h 380736"/>
                  <a:gd name="connsiteX11" fmla="*/ 272243 w 272052"/>
                  <a:gd name="connsiteY11" fmla="*/ 159728 h 380736"/>
                  <a:gd name="connsiteX12" fmla="*/ 272243 w 272052"/>
                  <a:gd name="connsiteY12" fmla="*/ 118868 h 380736"/>
                  <a:gd name="connsiteX13" fmla="*/ 272243 w 272052"/>
                  <a:gd name="connsiteY13" fmla="*/ 13280 h 380736"/>
                  <a:gd name="connsiteX14" fmla="*/ 258815 w 272052"/>
                  <a:gd name="connsiteY14" fmla="*/ -148 h 3807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72052" h="380736">
                    <a:moveTo>
                      <a:pt x="13619" y="-148"/>
                    </a:moveTo>
                    <a:cubicBezTo>
                      <a:pt x="6095" y="-148"/>
                      <a:pt x="191" y="5720"/>
                      <a:pt x="191" y="13280"/>
                    </a:cubicBezTo>
                    <a:lnTo>
                      <a:pt x="191" y="159728"/>
                    </a:lnTo>
                    <a:cubicBezTo>
                      <a:pt x="191" y="167288"/>
                      <a:pt x="6095" y="173156"/>
                      <a:pt x="13619" y="173156"/>
                    </a:cubicBezTo>
                    <a:lnTo>
                      <a:pt x="32411" y="173156"/>
                    </a:lnTo>
                    <a:cubicBezTo>
                      <a:pt x="45839" y="173156"/>
                      <a:pt x="56819" y="184136"/>
                      <a:pt x="56819" y="197564"/>
                    </a:cubicBezTo>
                    <a:lnTo>
                      <a:pt x="56819" y="220856"/>
                    </a:lnTo>
                    <a:lnTo>
                      <a:pt x="56819" y="367160"/>
                    </a:lnTo>
                    <a:cubicBezTo>
                      <a:pt x="56819" y="374684"/>
                      <a:pt x="62687" y="380588"/>
                      <a:pt x="70247" y="380588"/>
                    </a:cubicBezTo>
                    <a:lnTo>
                      <a:pt x="258815" y="380588"/>
                    </a:lnTo>
                    <a:cubicBezTo>
                      <a:pt x="266339" y="380588"/>
                      <a:pt x="272243" y="374684"/>
                      <a:pt x="272243" y="367160"/>
                    </a:cubicBezTo>
                    <a:lnTo>
                      <a:pt x="272243" y="159728"/>
                    </a:lnTo>
                    <a:lnTo>
                      <a:pt x="272243" y="118868"/>
                    </a:lnTo>
                    <a:lnTo>
                      <a:pt x="272243" y="13280"/>
                    </a:lnTo>
                    <a:cubicBezTo>
                      <a:pt x="272243" y="5720"/>
                      <a:pt x="266339" y="-148"/>
                      <a:pt x="258815" y="-14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10253" name="キーパッド天面">
              <a:extLst>
                <a:ext uri="{FF2B5EF4-FFF2-40B4-BE49-F238E27FC236}">
                  <a16:creationId xmlns:a16="http://schemas.microsoft.com/office/drawing/2014/main" id="{8C79B554-47AA-A62F-B08E-1DB567ED15B1}"/>
                </a:ext>
              </a:extLst>
            </p:cNvPr>
            <p:cNvGrpSpPr/>
            <p:nvPr/>
          </p:nvGrpSpPr>
          <p:grpSpPr>
            <a:xfrm>
              <a:off x="4897804" y="2004617"/>
              <a:ext cx="3043348" cy="1153765"/>
              <a:chOff x="1036811" y="282142"/>
              <a:chExt cx="3043348" cy="1153765"/>
            </a:xfrm>
            <a:solidFill>
              <a:srgbClr val="FFFFFF"/>
            </a:solidFill>
          </p:grpSpPr>
          <p:sp>
            <p:nvSpPr>
              <p:cNvPr id="10448" name="フリーフォーム: 図形 10447">
                <a:extLst>
                  <a:ext uri="{FF2B5EF4-FFF2-40B4-BE49-F238E27FC236}">
                    <a16:creationId xmlns:a16="http://schemas.microsoft.com/office/drawing/2014/main" id="{2D672F32-D5D8-E101-CE4B-62F15F7A0D6A}"/>
                  </a:ext>
                </a:extLst>
              </p:cNvPr>
              <p:cNvSpPr/>
              <p:nvPr/>
            </p:nvSpPr>
            <p:spPr>
              <a:xfrm>
                <a:off x="3908798" y="1354899"/>
                <a:ext cx="169812" cy="81000"/>
              </a:xfrm>
              <a:custGeom>
                <a:avLst/>
                <a:gdLst>
                  <a:gd name="connsiteX0" fmla="*/ 15026 w 169812"/>
                  <a:gd name="connsiteY0" fmla="*/ -103 h 81000"/>
                  <a:gd name="connsiteX1" fmla="*/ 194 w 169812"/>
                  <a:gd name="connsiteY1" fmla="*/ 14693 h 81000"/>
                  <a:gd name="connsiteX2" fmla="*/ 194 w 169812"/>
                  <a:gd name="connsiteY2" fmla="*/ 14729 h 81000"/>
                  <a:gd name="connsiteX3" fmla="*/ 194 w 169812"/>
                  <a:gd name="connsiteY3" fmla="*/ 66065 h 81000"/>
                  <a:gd name="connsiteX4" fmla="*/ 14990 w 169812"/>
                  <a:gd name="connsiteY4" fmla="*/ 80897 h 81000"/>
                  <a:gd name="connsiteX5" fmla="*/ 15026 w 169812"/>
                  <a:gd name="connsiteY5" fmla="*/ 80897 h 81000"/>
                  <a:gd name="connsiteX6" fmla="*/ 155174 w 169812"/>
                  <a:gd name="connsiteY6" fmla="*/ 80897 h 81000"/>
                  <a:gd name="connsiteX7" fmla="*/ 170006 w 169812"/>
                  <a:gd name="connsiteY7" fmla="*/ 66101 h 81000"/>
                  <a:gd name="connsiteX8" fmla="*/ 170006 w 169812"/>
                  <a:gd name="connsiteY8" fmla="*/ 66065 h 81000"/>
                  <a:gd name="connsiteX9" fmla="*/ 170006 w 169812"/>
                  <a:gd name="connsiteY9" fmla="*/ 14729 h 81000"/>
                  <a:gd name="connsiteX10" fmla="*/ 155210 w 169812"/>
                  <a:gd name="connsiteY10" fmla="*/ -103 h 81000"/>
                  <a:gd name="connsiteX11" fmla="*/ 155174 w 169812"/>
                  <a:gd name="connsiteY11" fmla="*/ -10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12" h="81000">
                    <a:moveTo>
                      <a:pt x="15026" y="-103"/>
                    </a:moveTo>
                    <a:cubicBezTo>
                      <a:pt x="6854" y="-103"/>
                      <a:pt x="194" y="6521"/>
                      <a:pt x="194" y="14693"/>
                    </a:cubicBezTo>
                    <a:cubicBezTo>
                      <a:pt x="194" y="14693"/>
                      <a:pt x="194" y="14729"/>
                      <a:pt x="194" y="14729"/>
                    </a:cubicBezTo>
                    <a:lnTo>
                      <a:pt x="194" y="66065"/>
                    </a:lnTo>
                    <a:cubicBezTo>
                      <a:pt x="194" y="74237"/>
                      <a:pt x="6818" y="80897"/>
                      <a:pt x="14990" y="80897"/>
                    </a:cubicBezTo>
                    <a:cubicBezTo>
                      <a:pt x="14990" y="80897"/>
                      <a:pt x="15026" y="80897"/>
                      <a:pt x="15026" y="80897"/>
                    </a:cubicBezTo>
                    <a:lnTo>
                      <a:pt x="155174" y="80897"/>
                    </a:lnTo>
                    <a:cubicBezTo>
                      <a:pt x="163346" y="80897"/>
                      <a:pt x="169970" y="74273"/>
                      <a:pt x="170006" y="66101"/>
                    </a:cubicBezTo>
                    <a:cubicBezTo>
                      <a:pt x="170006" y="66101"/>
                      <a:pt x="170006" y="66065"/>
                      <a:pt x="170006" y="66065"/>
                    </a:cubicBezTo>
                    <a:lnTo>
                      <a:pt x="170006" y="14729"/>
                    </a:lnTo>
                    <a:cubicBezTo>
                      <a:pt x="170006" y="6557"/>
                      <a:pt x="163382" y="-103"/>
                      <a:pt x="155210" y="-103"/>
                    </a:cubicBezTo>
                    <a:cubicBezTo>
                      <a:pt x="155174" y="-103"/>
                      <a:pt x="155174" y="-103"/>
                      <a:pt x="155174" y="-10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49" name="フリーフォーム: 図形 10448">
                <a:extLst>
                  <a:ext uri="{FF2B5EF4-FFF2-40B4-BE49-F238E27FC236}">
                    <a16:creationId xmlns:a16="http://schemas.microsoft.com/office/drawing/2014/main" id="{78D8A6CE-6891-0411-AD33-59749C8B5DDC}"/>
                  </a:ext>
                </a:extLst>
              </p:cNvPr>
              <p:cNvSpPr/>
              <p:nvPr/>
            </p:nvSpPr>
            <p:spPr>
              <a:xfrm>
                <a:off x="3696111" y="1354907"/>
                <a:ext cx="169812" cy="81000"/>
              </a:xfrm>
              <a:custGeom>
                <a:avLst/>
                <a:gdLst>
                  <a:gd name="connsiteX0" fmla="*/ 15010 w 169812"/>
                  <a:gd name="connsiteY0" fmla="*/ -150 h 81000"/>
                  <a:gd name="connsiteX1" fmla="*/ 179 w 169812"/>
                  <a:gd name="connsiteY1" fmla="*/ 14645 h 81000"/>
                  <a:gd name="connsiteX2" fmla="*/ 179 w 169812"/>
                  <a:gd name="connsiteY2" fmla="*/ 14681 h 81000"/>
                  <a:gd name="connsiteX3" fmla="*/ 179 w 169812"/>
                  <a:gd name="connsiteY3" fmla="*/ 66017 h 81000"/>
                  <a:gd name="connsiteX4" fmla="*/ 14974 w 169812"/>
                  <a:gd name="connsiteY4" fmla="*/ 80850 h 81000"/>
                  <a:gd name="connsiteX5" fmla="*/ 15010 w 169812"/>
                  <a:gd name="connsiteY5" fmla="*/ 80850 h 81000"/>
                  <a:gd name="connsiteX6" fmla="*/ 155123 w 169812"/>
                  <a:gd name="connsiteY6" fmla="*/ 80850 h 81000"/>
                  <a:gd name="connsiteX7" fmla="*/ 169991 w 169812"/>
                  <a:gd name="connsiteY7" fmla="*/ 66053 h 81000"/>
                  <a:gd name="connsiteX8" fmla="*/ 169991 w 169812"/>
                  <a:gd name="connsiteY8" fmla="*/ 66017 h 81000"/>
                  <a:gd name="connsiteX9" fmla="*/ 169991 w 169812"/>
                  <a:gd name="connsiteY9" fmla="*/ 14681 h 81000"/>
                  <a:gd name="connsiteX10" fmla="*/ 155195 w 169812"/>
                  <a:gd name="connsiteY10" fmla="*/ -150 h 81000"/>
                  <a:gd name="connsiteX11" fmla="*/ 155123 w 169812"/>
                  <a:gd name="connsiteY11" fmla="*/ -150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12" h="81000">
                    <a:moveTo>
                      <a:pt x="15010" y="-150"/>
                    </a:moveTo>
                    <a:cubicBezTo>
                      <a:pt x="6839" y="-186"/>
                      <a:pt x="179" y="6437"/>
                      <a:pt x="179" y="14645"/>
                    </a:cubicBezTo>
                    <a:cubicBezTo>
                      <a:pt x="179" y="14645"/>
                      <a:pt x="179" y="14681"/>
                      <a:pt x="179" y="14681"/>
                    </a:cubicBezTo>
                    <a:lnTo>
                      <a:pt x="179" y="66017"/>
                    </a:lnTo>
                    <a:cubicBezTo>
                      <a:pt x="143" y="74190"/>
                      <a:pt x="6767" y="80814"/>
                      <a:pt x="14974" y="80850"/>
                    </a:cubicBezTo>
                    <a:cubicBezTo>
                      <a:pt x="14974" y="80850"/>
                      <a:pt x="15010" y="80850"/>
                      <a:pt x="15010" y="80850"/>
                    </a:cubicBezTo>
                    <a:lnTo>
                      <a:pt x="155123" y="80850"/>
                    </a:lnTo>
                    <a:cubicBezTo>
                      <a:pt x="163331" y="80850"/>
                      <a:pt x="169955" y="74225"/>
                      <a:pt x="169991" y="66053"/>
                    </a:cubicBezTo>
                    <a:cubicBezTo>
                      <a:pt x="169991" y="66017"/>
                      <a:pt x="169991" y="66017"/>
                      <a:pt x="169991" y="66017"/>
                    </a:cubicBezTo>
                    <a:lnTo>
                      <a:pt x="169991" y="14681"/>
                    </a:lnTo>
                    <a:cubicBezTo>
                      <a:pt x="169991" y="6510"/>
                      <a:pt x="163367" y="-150"/>
                      <a:pt x="155195" y="-150"/>
                    </a:cubicBezTo>
                    <a:cubicBezTo>
                      <a:pt x="155159" y="-150"/>
                      <a:pt x="155159" y="-150"/>
                      <a:pt x="155123" y="-15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50" name="フリーフォーム: 図形 10449">
                <a:extLst>
                  <a:ext uri="{FF2B5EF4-FFF2-40B4-BE49-F238E27FC236}">
                    <a16:creationId xmlns:a16="http://schemas.microsoft.com/office/drawing/2014/main" id="{B6BCCE9B-34EA-7DED-0058-1B0D88107835}"/>
                  </a:ext>
                </a:extLst>
              </p:cNvPr>
              <p:cNvSpPr/>
              <p:nvPr/>
            </p:nvSpPr>
            <p:spPr>
              <a:xfrm>
                <a:off x="3482594" y="1354899"/>
                <a:ext cx="169811" cy="81000"/>
              </a:xfrm>
              <a:custGeom>
                <a:avLst/>
                <a:gdLst>
                  <a:gd name="connsiteX0" fmla="*/ 14993 w 169811"/>
                  <a:gd name="connsiteY0" fmla="*/ -103 h 81000"/>
                  <a:gd name="connsiteX1" fmla="*/ 161 w 169811"/>
                  <a:gd name="connsiteY1" fmla="*/ 14693 h 81000"/>
                  <a:gd name="connsiteX2" fmla="*/ 161 w 169811"/>
                  <a:gd name="connsiteY2" fmla="*/ 14729 h 81000"/>
                  <a:gd name="connsiteX3" fmla="*/ 161 w 169811"/>
                  <a:gd name="connsiteY3" fmla="*/ 66065 h 81000"/>
                  <a:gd name="connsiteX4" fmla="*/ 14957 w 169811"/>
                  <a:gd name="connsiteY4" fmla="*/ 80897 h 81000"/>
                  <a:gd name="connsiteX5" fmla="*/ 14993 w 169811"/>
                  <a:gd name="connsiteY5" fmla="*/ 80897 h 81000"/>
                  <a:gd name="connsiteX6" fmla="*/ 155141 w 169811"/>
                  <a:gd name="connsiteY6" fmla="*/ 80897 h 81000"/>
                  <a:gd name="connsiteX7" fmla="*/ 169973 w 169811"/>
                  <a:gd name="connsiteY7" fmla="*/ 66101 h 81000"/>
                  <a:gd name="connsiteX8" fmla="*/ 169973 w 169811"/>
                  <a:gd name="connsiteY8" fmla="*/ 66065 h 81000"/>
                  <a:gd name="connsiteX9" fmla="*/ 169973 w 169811"/>
                  <a:gd name="connsiteY9" fmla="*/ 14729 h 81000"/>
                  <a:gd name="connsiteX10" fmla="*/ 155177 w 169811"/>
                  <a:gd name="connsiteY10" fmla="*/ -103 h 81000"/>
                  <a:gd name="connsiteX11" fmla="*/ 155141 w 169811"/>
                  <a:gd name="connsiteY11" fmla="*/ -10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11" h="81000">
                    <a:moveTo>
                      <a:pt x="14993" y="-103"/>
                    </a:moveTo>
                    <a:cubicBezTo>
                      <a:pt x="6821" y="-103"/>
                      <a:pt x="161" y="6521"/>
                      <a:pt x="161" y="14693"/>
                    </a:cubicBezTo>
                    <a:cubicBezTo>
                      <a:pt x="161" y="14693"/>
                      <a:pt x="161" y="14729"/>
                      <a:pt x="161" y="14729"/>
                    </a:cubicBezTo>
                    <a:lnTo>
                      <a:pt x="161" y="66065"/>
                    </a:lnTo>
                    <a:cubicBezTo>
                      <a:pt x="161" y="74237"/>
                      <a:pt x="6785" y="80897"/>
                      <a:pt x="14957" y="80897"/>
                    </a:cubicBezTo>
                    <a:cubicBezTo>
                      <a:pt x="14957" y="80897"/>
                      <a:pt x="14993" y="80897"/>
                      <a:pt x="14993" y="80897"/>
                    </a:cubicBezTo>
                    <a:lnTo>
                      <a:pt x="155141" y="80897"/>
                    </a:lnTo>
                    <a:cubicBezTo>
                      <a:pt x="163313" y="80897"/>
                      <a:pt x="169937" y="74273"/>
                      <a:pt x="169973" y="66101"/>
                    </a:cubicBezTo>
                    <a:cubicBezTo>
                      <a:pt x="169973" y="66101"/>
                      <a:pt x="169973" y="66065"/>
                      <a:pt x="169973" y="66065"/>
                    </a:cubicBezTo>
                    <a:lnTo>
                      <a:pt x="169973" y="14729"/>
                    </a:lnTo>
                    <a:cubicBezTo>
                      <a:pt x="169973" y="6557"/>
                      <a:pt x="163349" y="-103"/>
                      <a:pt x="155177" y="-103"/>
                    </a:cubicBezTo>
                    <a:cubicBezTo>
                      <a:pt x="155141" y="-103"/>
                      <a:pt x="155141" y="-103"/>
                      <a:pt x="155141" y="-10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51" name="フリーフォーム: 図形 10450">
                <a:extLst>
                  <a:ext uri="{FF2B5EF4-FFF2-40B4-BE49-F238E27FC236}">
                    <a16:creationId xmlns:a16="http://schemas.microsoft.com/office/drawing/2014/main" id="{B0106220-E5F8-451B-1478-8A778F39DAF9}"/>
                  </a:ext>
                </a:extLst>
              </p:cNvPr>
              <p:cNvSpPr/>
              <p:nvPr/>
            </p:nvSpPr>
            <p:spPr>
              <a:xfrm>
                <a:off x="3696111" y="1246330"/>
                <a:ext cx="169812" cy="81000"/>
              </a:xfrm>
              <a:custGeom>
                <a:avLst/>
                <a:gdLst>
                  <a:gd name="connsiteX0" fmla="*/ 15010 w 169812"/>
                  <a:gd name="connsiteY0" fmla="*/ -159 h 81000"/>
                  <a:gd name="connsiteX1" fmla="*/ 179 w 169812"/>
                  <a:gd name="connsiteY1" fmla="*/ 14638 h 81000"/>
                  <a:gd name="connsiteX2" fmla="*/ 179 w 169812"/>
                  <a:gd name="connsiteY2" fmla="*/ 14674 h 81000"/>
                  <a:gd name="connsiteX3" fmla="*/ 179 w 169812"/>
                  <a:gd name="connsiteY3" fmla="*/ 45957 h 81000"/>
                  <a:gd name="connsiteX4" fmla="*/ 179 w 169812"/>
                  <a:gd name="connsiteY4" fmla="*/ 66010 h 81000"/>
                  <a:gd name="connsiteX5" fmla="*/ 14974 w 169812"/>
                  <a:gd name="connsiteY5" fmla="*/ 80841 h 81000"/>
                  <a:gd name="connsiteX6" fmla="*/ 15010 w 169812"/>
                  <a:gd name="connsiteY6" fmla="*/ 80841 h 81000"/>
                  <a:gd name="connsiteX7" fmla="*/ 155123 w 169812"/>
                  <a:gd name="connsiteY7" fmla="*/ 80841 h 81000"/>
                  <a:gd name="connsiteX8" fmla="*/ 169991 w 169812"/>
                  <a:gd name="connsiteY8" fmla="*/ 66046 h 81000"/>
                  <a:gd name="connsiteX9" fmla="*/ 169991 w 169812"/>
                  <a:gd name="connsiteY9" fmla="*/ 66010 h 81000"/>
                  <a:gd name="connsiteX10" fmla="*/ 169991 w 169812"/>
                  <a:gd name="connsiteY10" fmla="*/ 14674 h 81000"/>
                  <a:gd name="connsiteX11" fmla="*/ 155195 w 169812"/>
                  <a:gd name="connsiteY11" fmla="*/ -159 h 81000"/>
                  <a:gd name="connsiteX12" fmla="*/ 155123 w 169812"/>
                  <a:gd name="connsiteY12" fmla="*/ -159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69812" h="81000">
                    <a:moveTo>
                      <a:pt x="15010" y="-159"/>
                    </a:moveTo>
                    <a:cubicBezTo>
                      <a:pt x="6839" y="-159"/>
                      <a:pt x="179" y="6466"/>
                      <a:pt x="179" y="14638"/>
                    </a:cubicBezTo>
                    <a:cubicBezTo>
                      <a:pt x="179" y="14638"/>
                      <a:pt x="179" y="14674"/>
                      <a:pt x="179" y="14674"/>
                    </a:cubicBezTo>
                    <a:lnTo>
                      <a:pt x="179" y="45957"/>
                    </a:lnTo>
                    <a:lnTo>
                      <a:pt x="179" y="66010"/>
                    </a:lnTo>
                    <a:cubicBezTo>
                      <a:pt x="143" y="74181"/>
                      <a:pt x="6767" y="80841"/>
                      <a:pt x="14974" y="80841"/>
                    </a:cubicBezTo>
                    <a:cubicBezTo>
                      <a:pt x="14974" y="80841"/>
                      <a:pt x="15010" y="80841"/>
                      <a:pt x="15010" y="80841"/>
                    </a:cubicBezTo>
                    <a:lnTo>
                      <a:pt x="155123" y="80841"/>
                    </a:lnTo>
                    <a:cubicBezTo>
                      <a:pt x="163331" y="80841"/>
                      <a:pt x="169955" y="74218"/>
                      <a:pt x="169991" y="66046"/>
                    </a:cubicBezTo>
                    <a:cubicBezTo>
                      <a:pt x="169991" y="66046"/>
                      <a:pt x="169991" y="66010"/>
                      <a:pt x="169991" y="66010"/>
                    </a:cubicBezTo>
                    <a:lnTo>
                      <a:pt x="169991" y="14674"/>
                    </a:lnTo>
                    <a:cubicBezTo>
                      <a:pt x="169991" y="6501"/>
                      <a:pt x="163367" y="-159"/>
                      <a:pt x="155195" y="-159"/>
                    </a:cubicBezTo>
                    <a:cubicBezTo>
                      <a:pt x="155159" y="-159"/>
                      <a:pt x="155159" y="-159"/>
                      <a:pt x="155123" y="-159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52" name="フリーフォーム: 図形 10451">
                <a:extLst>
                  <a:ext uri="{FF2B5EF4-FFF2-40B4-BE49-F238E27FC236}">
                    <a16:creationId xmlns:a16="http://schemas.microsoft.com/office/drawing/2014/main" id="{A669A6F1-3993-5A2D-6F5D-C601EED45788}"/>
                  </a:ext>
                </a:extLst>
              </p:cNvPr>
              <p:cNvSpPr/>
              <p:nvPr/>
            </p:nvSpPr>
            <p:spPr>
              <a:xfrm>
                <a:off x="3271177" y="1246323"/>
                <a:ext cx="143521" cy="188460"/>
              </a:xfrm>
              <a:custGeom>
                <a:avLst/>
                <a:gdLst>
                  <a:gd name="connsiteX0" fmla="*/ 14965 w 143521"/>
                  <a:gd name="connsiteY0" fmla="*/ -108 h 188460"/>
                  <a:gd name="connsiteX1" fmla="*/ 144 w 143521"/>
                  <a:gd name="connsiteY1" fmla="*/ 14688 h 188460"/>
                  <a:gd name="connsiteX2" fmla="*/ 144 w 143521"/>
                  <a:gd name="connsiteY2" fmla="*/ 14725 h 188460"/>
                  <a:gd name="connsiteX3" fmla="*/ 144 w 143521"/>
                  <a:gd name="connsiteY3" fmla="*/ 173520 h 188460"/>
                  <a:gd name="connsiteX4" fmla="*/ 14929 w 143521"/>
                  <a:gd name="connsiteY4" fmla="*/ 188353 h 188460"/>
                  <a:gd name="connsiteX5" fmla="*/ 14965 w 143521"/>
                  <a:gd name="connsiteY5" fmla="*/ 188353 h 188460"/>
                  <a:gd name="connsiteX6" fmla="*/ 128833 w 143521"/>
                  <a:gd name="connsiteY6" fmla="*/ 188353 h 188460"/>
                  <a:gd name="connsiteX7" fmla="*/ 143665 w 143521"/>
                  <a:gd name="connsiteY7" fmla="*/ 173557 h 188460"/>
                  <a:gd name="connsiteX8" fmla="*/ 143665 w 143521"/>
                  <a:gd name="connsiteY8" fmla="*/ 173520 h 188460"/>
                  <a:gd name="connsiteX9" fmla="*/ 143665 w 143521"/>
                  <a:gd name="connsiteY9" fmla="*/ 14725 h 188460"/>
                  <a:gd name="connsiteX10" fmla="*/ 128869 w 143521"/>
                  <a:gd name="connsiteY10" fmla="*/ -108 h 188460"/>
                  <a:gd name="connsiteX11" fmla="*/ 128833 w 143521"/>
                  <a:gd name="connsiteY11" fmla="*/ -108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521" h="188460">
                    <a:moveTo>
                      <a:pt x="14965" y="-108"/>
                    </a:moveTo>
                    <a:cubicBezTo>
                      <a:pt x="6796" y="-108"/>
                      <a:pt x="154" y="6517"/>
                      <a:pt x="144" y="14688"/>
                    </a:cubicBezTo>
                    <a:cubicBezTo>
                      <a:pt x="144" y="14725"/>
                      <a:pt x="144" y="14725"/>
                      <a:pt x="144" y="14725"/>
                    </a:cubicBezTo>
                    <a:lnTo>
                      <a:pt x="144" y="173520"/>
                    </a:lnTo>
                    <a:cubicBezTo>
                      <a:pt x="133" y="181693"/>
                      <a:pt x="6757" y="188316"/>
                      <a:pt x="14929" y="188353"/>
                    </a:cubicBezTo>
                    <a:cubicBezTo>
                      <a:pt x="14965" y="188353"/>
                      <a:pt x="14965" y="188353"/>
                      <a:pt x="14965" y="188353"/>
                    </a:cubicBezTo>
                    <a:lnTo>
                      <a:pt x="128833" y="188353"/>
                    </a:lnTo>
                    <a:cubicBezTo>
                      <a:pt x="137005" y="188353"/>
                      <a:pt x="143629" y="181728"/>
                      <a:pt x="143665" y="173557"/>
                    </a:cubicBezTo>
                    <a:cubicBezTo>
                      <a:pt x="143665" y="173520"/>
                      <a:pt x="143665" y="173520"/>
                      <a:pt x="143665" y="173520"/>
                    </a:cubicBezTo>
                    <a:lnTo>
                      <a:pt x="143665" y="14725"/>
                    </a:lnTo>
                    <a:cubicBezTo>
                      <a:pt x="143665" y="6552"/>
                      <a:pt x="137041" y="-72"/>
                      <a:pt x="128869" y="-108"/>
                    </a:cubicBezTo>
                    <a:cubicBezTo>
                      <a:pt x="128833" y="-108"/>
                      <a:pt x="128833" y="-108"/>
                      <a:pt x="128833" y="-10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53" name="フリーフォーム: 図形 10452">
                <a:extLst>
                  <a:ext uri="{FF2B5EF4-FFF2-40B4-BE49-F238E27FC236}">
                    <a16:creationId xmlns:a16="http://schemas.microsoft.com/office/drawing/2014/main" id="{FC6C02F9-6AC9-6136-0465-AEB702CC97BB}"/>
                  </a:ext>
                </a:extLst>
              </p:cNvPr>
              <p:cNvSpPr/>
              <p:nvPr/>
            </p:nvSpPr>
            <p:spPr>
              <a:xfrm>
                <a:off x="3085648" y="1246330"/>
                <a:ext cx="143510" cy="188460"/>
              </a:xfrm>
              <a:custGeom>
                <a:avLst/>
                <a:gdLst>
                  <a:gd name="connsiteX0" fmla="*/ 14966 w 143510"/>
                  <a:gd name="connsiteY0" fmla="*/ -155 h 188460"/>
                  <a:gd name="connsiteX1" fmla="*/ 130 w 143510"/>
                  <a:gd name="connsiteY1" fmla="*/ 14642 h 188460"/>
                  <a:gd name="connsiteX2" fmla="*/ 130 w 143510"/>
                  <a:gd name="connsiteY2" fmla="*/ 14678 h 188460"/>
                  <a:gd name="connsiteX3" fmla="*/ 130 w 143510"/>
                  <a:gd name="connsiteY3" fmla="*/ 173438 h 188460"/>
                  <a:gd name="connsiteX4" fmla="*/ 14926 w 143510"/>
                  <a:gd name="connsiteY4" fmla="*/ 188306 h 188460"/>
                  <a:gd name="connsiteX5" fmla="*/ 14970 w 143510"/>
                  <a:gd name="connsiteY5" fmla="*/ 188306 h 188460"/>
                  <a:gd name="connsiteX6" fmla="*/ 128805 w 143510"/>
                  <a:gd name="connsiteY6" fmla="*/ 188306 h 188460"/>
                  <a:gd name="connsiteX7" fmla="*/ 143641 w 143510"/>
                  <a:gd name="connsiteY7" fmla="*/ 173510 h 188460"/>
                  <a:gd name="connsiteX8" fmla="*/ 143641 w 143510"/>
                  <a:gd name="connsiteY8" fmla="*/ 173438 h 188460"/>
                  <a:gd name="connsiteX9" fmla="*/ 143641 w 143510"/>
                  <a:gd name="connsiteY9" fmla="*/ 14678 h 188460"/>
                  <a:gd name="connsiteX10" fmla="*/ 128845 w 143510"/>
                  <a:gd name="connsiteY10" fmla="*/ -155 h 188460"/>
                  <a:gd name="connsiteX11" fmla="*/ 128805 w 143510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510" h="188460">
                    <a:moveTo>
                      <a:pt x="14966" y="-155"/>
                    </a:moveTo>
                    <a:cubicBezTo>
                      <a:pt x="6783" y="-155"/>
                      <a:pt x="141" y="6470"/>
                      <a:pt x="130" y="14642"/>
                    </a:cubicBezTo>
                    <a:cubicBezTo>
                      <a:pt x="130" y="14642"/>
                      <a:pt x="130" y="14678"/>
                      <a:pt x="130" y="14678"/>
                    </a:cubicBezTo>
                    <a:lnTo>
                      <a:pt x="130" y="173438"/>
                    </a:lnTo>
                    <a:cubicBezTo>
                      <a:pt x="120" y="181646"/>
                      <a:pt x="6744" y="188270"/>
                      <a:pt x="14926" y="188306"/>
                    </a:cubicBezTo>
                    <a:cubicBezTo>
                      <a:pt x="14941" y="188306"/>
                      <a:pt x="14955" y="188306"/>
                      <a:pt x="14970" y="188306"/>
                    </a:cubicBezTo>
                    <a:lnTo>
                      <a:pt x="128805" y="188306"/>
                    </a:lnTo>
                    <a:cubicBezTo>
                      <a:pt x="136985" y="188306"/>
                      <a:pt x="143626" y="181681"/>
                      <a:pt x="143641" y="173510"/>
                    </a:cubicBezTo>
                    <a:cubicBezTo>
                      <a:pt x="143641" y="173473"/>
                      <a:pt x="143641" y="173473"/>
                      <a:pt x="143641" y="173438"/>
                    </a:cubicBezTo>
                    <a:lnTo>
                      <a:pt x="143641" y="14678"/>
                    </a:lnTo>
                    <a:cubicBezTo>
                      <a:pt x="143652" y="6505"/>
                      <a:pt x="137028" y="-155"/>
                      <a:pt x="128845" y="-155"/>
                    </a:cubicBezTo>
                    <a:cubicBezTo>
                      <a:pt x="128831" y="-155"/>
                      <a:pt x="128816" y="-155"/>
                      <a:pt x="128805" y="-15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54" name="フリーフォーム: 図形 10453">
                <a:extLst>
                  <a:ext uri="{FF2B5EF4-FFF2-40B4-BE49-F238E27FC236}">
                    <a16:creationId xmlns:a16="http://schemas.microsoft.com/office/drawing/2014/main" id="{1A3454DF-2AB6-8E71-28D3-36B5111A4296}"/>
                  </a:ext>
                </a:extLst>
              </p:cNvPr>
              <p:cNvSpPr/>
              <p:nvPr/>
            </p:nvSpPr>
            <p:spPr>
              <a:xfrm>
                <a:off x="2892713" y="1246330"/>
                <a:ext cx="143507" cy="188460"/>
              </a:xfrm>
              <a:custGeom>
                <a:avLst/>
                <a:gdLst>
                  <a:gd name="connsiteX0" fmla="*/ 14951 w 143507"/>
                  <a:gd name="connsiteY0" fmla="*/ -155 h 188460"/>
                  <a:gd name="connsiteX1" fmla="*/ 115 w 143507"/>
                  <a:gd name="connsiteY1" fmla="*/ 14642 h 188460"/>
                  <a:gd name="connsiteX2" fmla="*/ 115 w 143507"/>
                  <a:gd name="connsiteY2" fmla="*/ 14678 h 188460"/>
                  <a:gd name="connsiteX3" fmla="*/ 115 w 143507"/>
                  <a:gd name="connsiteY3" fmla="*/ 173438 h 188460"/>
                  <a:gd name="connsiteX4" fmla="*/ 14908 w 143507"/>
                  <a:gd name="connsiteY4" fmla="*/ 188306 h 188460"/>
                  <a:gd name="connsiteX5" fmla="*/ 14951 w 143507"/>
                  <a:gd name="connsiteY5" fmla="*/ 188306 h 188460"/>
                  <a:gd name="connsiteX6" fmla="*/ 128787 w 143507"/>
                  <a:gd name="connsiteY6" fmla="*/ 188306 h 188460"/>
                  <a:gd name="connsiteX7" fmla="*/ 143623 w 143507"/>
                  <a:gd name="connsiteY7" fmla="*/ 173510 h 188460"/>
                  <a:gd name="connsiteX8" fmla="*/ 143623 w 143507"/>
                  <a:gd name="connsiteY8" fmla="*/ 173438 h 188460"/>
                  <a:gd name="connsiteX9" fmla="*/ 143623 w 143507"/>
                  <a:gd name="connsiteY9" fmla="*/ 14678 h 188460"/>
                  <a:gd name="connsiteX10" fmla="*/ 128826 w 143507"/>
                  <a:gd name="connsiteY10" fmla="*/ -155 h 188460"/>
                  <a:gd name="connsiteX11" fmla="*/ 128787 w 143507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507" h="188460">
                    <a:moveTo>
                      <a:pt x="14951" y="-155"/>
                    </a:moveTo>
                    <a:cubicBezTo>
                      <a:pt x="6768" y="-155"/>
                      <a:pt x="126" y="6470"/>
                      <a:pt x="115" y="14642"/>
                    </a:cubicBezTo>
                    <a:cubicBezTo>
                      <a:pt x="115" y="14642"/>
                      <a:pt x="115" y="14678"/>
                      <a:pt x="115" y="14678"/>
                    </a:cubicBezTo>
                    <a:lnTo>
                      <a:pt x="115" y="173438"/>
                    </a:lnTo>
                    <a:cubicBezTo>
                      <a:pt x="101" y="181646"/>
                      <a:pt x="6729" y="188270"/>
                      <a:pt x="14908" y="188306"/>
                    </a:cubicBezTo>
                    <a:cubicBezTo>
                      <a:pt x="14922" y="188306"/>
                      <a:pt x="14937" y="188306"/>
                      <a:pt x="14951" y="188306"/>
                    </a:cubicBezTo>
                    <a:lnTo>
                      <a:pt x="128787" y="188306"/>
                    </a:lnTo>
                    <a:cubicBezTo>
                      <a:pt x="136970" y="188306"/>
                      <a:pt x="143612" y="181681"/>
                      <a:pt x="143623" y="173510"/>
                    </a:cubicBezTo>
                    <a:cubicBezTo>
                      <a:pt x="143623" y="173473"/>
                      <a:pt x="143623" y="173473"/>
                      <a:pt x="143623" y="173438"/>
                    </a:cubicBezTo>
                    <a:lnTo>
                      <a:pt x="143623" y="14678"/>
                    </a:lnTo>
                    <a:cubicBezTo>
                      <a:pt x="143633" y="6505"/>
                      <a:pt x="137009" y="-155"/>
                      <a:pt x="128826" y="-155"/>
                    </a:cubicBezTo>
                    <a:cubicBezTo>
                      <a:pt x="128812" y="-155"/>
                      <a:pt x="128801" y="-155"/>
                      <a:pt x="128787" y="-15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55" name="フリーフォーム: 図形 10454">
                <a:extLst>
                  <a:ext uri="{FF2B5EF4-FFF2-40B4-BE49-F238E27FC236}">
                    <a16:creationId xmlns:a16="http://schemas.microsoft.com/office/drawing/2014/main" id="{C80AEC5A-8E09-6BC6-49EE-23397D65F8E8}"/>
                  </a:ext>
                </a:extLst>
              </p:cNvPr>
              <p:cNvSpPr/>
              <p:nvPr/>
            </p:nvSpPr>
            <p:spPr>
              <a:xfrm>
                <a:off x="2699843" y="1246330"/>
                <a:ext cx="143438" cy="188460"/>
              </a:xfrm>
              <a:custGeom>
                <a:avLst/>
                <a:gdLst>
                  <a:gd name="connsiteX0" fmla="*/ 14936 w 143438"/>
                  <a:gd name="connsiteY0" fmla="*/ -155 h 188460"/>
                  <a:gd name="connsiteX1" fmla="*/ 101 w 143438"/>
                  <a:gd name="connsiteY1" fmla="*/ 14642 h 188460"/>
                  <a:gd name="connsiteX2" fmla="*/ 101 w 143438"/>
                  <a:gd name="connsiteY2" fmla="*/ 14678 h 188460"/>
                  <a:gd name="connsiteX3" fmla="*/ 101 w 143438"/>
                  <a:gd name="connsiteY3" fmla="*/ 173438 h 188460"/>
                  <a:gd name="connsiteX4" fmla="*/ 14897 w 143438"/>
                  <a:gd name="connsiteY4" fmla="*/ 188306 h 188460"/>
                  <a:gd name="connsiteX5" fmla="*/ 14940 w 143438"/>
                  <a:gd name="connsiteY5" fmla="*/ 188306 h 188460"/>
                  <a:gd name="connsiteX6" fmla="*/ 128704 w 143438"/>
                  <a:gd name="connsiteY6" fmla="*/ 188306 h 188460"/>
                  <a:gd name="connsiteX7" fmla="*/ 143539 w 143438"/>
                  <a:gd name="connsiteY7" fmla="*/ 173510 h 188460"/>
                  <a:gd name="connsiteX8" fmla="*/ 143539 w 143438"/>
                  <a:gd name="connsiteY8" fmla="*/ 173438 h 188460"/>
                  <a:gd name="connsiteX9" fmla="*/ 143539 w 143438"/>
                  <a:gd name="connsiteY9" fmla="*/ 14678 h 188460"/>
                  <a:gd name="connsiteX10" fmla="*/ 128743 w 143438"/>
                  <a:gd name="connsiteY10" fmla="*/ -155 h 188460"/>
                  <a:gd name="connsiteX11" fmla="*/ 128704 w 143438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438" h="188460">
                    <a:moveTo>
                      <a:pt x="14936" y="-155"/>
                    </a:moveTo>
                    <a:cubicBezTo>
                      <a:pt x="6757" y="-155"/>
                      <a:pt x="115" y="6470"/>
                      <a:pt x="101" y="14642"/>
                    </a:cubicBezTo>
                    <a:cubicBezTo>
                      <a:pt x="101" y="14642"/>
                      <a:pt x="101" y="14678"/>
                      <a:pt x="101" y="14678"/>
                    </a:cubicBezTo>
                    <a:lnTo>
                      <a:pt x="101" y="173438"/>
                    </a:lnTo>
                    <a:cubicBezTo>
                      <a:pt x="90" y="181646"/>
                      <a:pt x="6714" y="188270"/>
                      <a:pt x="14897" y="188306"/>
                    </a:cubicBezTo>
                    <a:cubicBezTo>
                      <a:pt x="14911" y="188306"/>
                      <a:pt x="14925" y="188306"/>
                      <a:pt x="14940" y="188306"/>
                    </a:cubicBezTo>
                    <a:lnTo>
                      <a:pt x="128704" y="188306"/>
                    </a:lnTo>
                    <a:cubicBezTo>
                      <a:pt x="136886" y="188306"/>
                      <a:pt x="143528" y="181681"/>
                      <a:pt x="143539" y="173510"/>
                    </a:cubicBezTo>
                    <a:cubicBezTo>
                      <a:pt x="143539" y="173473"/>
                      <a:pt x="143539" y="173473"/>
                      <a:pt x="143539" y="173438"/>
                    </a:cubicBezTo>
                    <a:lnTo>
                      <a:pt x="143539" y="14678"/>
                    </a:lnTo>
                    <a:cubicBezTo>
                      <a:pt x="143550" y="6505"/>
                      <a:pt x="136926" y="-155"/>
                      <a:pt x="128743" y="-155"/>
                    </a:cubicBezTo>
                    <a:cubicBezTo>
                      <a:pt x="128732" y="-155"/>
                      <a:pt x="128718" y="-155"/>
                      <a:pt x="128704" y="-15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56" name="フリーフォーム: 図形 10455">
                <a:extLst>
                  <a:ext uri="{FF2B5EF4-FFF2-40B4-BE49-F238E27FC236}">
                    <a16:creationId xmlns:a16="http://schemas.microsoft.com/office/drawing/2014/main" id="{148AEA74-B82B-9CF4-A081-B34AA5AC8759}"/>
                  </a:ext>
                </a:extLst>
              </p:cNvPr>
              <p:cNvSpPr/>
              <p:nvPr/>
            </p:nvSpPr>
            <p:spPr>
              <a:xfrm>
                <a:off x="2000798" y="1246330"/>
                <a:ext cx="651164" cy="188460"/>
              </a:xfrm>
              <a:custGeom>
                <a:avLst/>
                <a:gdLst>
                  <a:gd name="connsiteX0" fmla="*/ 14902 w 651164"/>
                  <a:gd name="connsiteY0" fmla="*/ -155 h 188460"/>
                  <a:gd name="connsiteX1" fmla="*/ 66 w 651164"/>
                  <a:gd name="connsiteY1" fmla="*/ 14642 h 188460"/>
                  <a:gd name="connsiteX2" fmla="*/ 66 w 651164"/>
                  <a:gd name="connsiteY2" fmla="*/ 14678 h 188460"/>
                  <a:gd name="connsiteX3" fmla="*/ 66 w 651164"/>
                  <a:gd name="connsiteY3" fmla="*/ 173438 h 188460"/>
                  <a:gd name="connsiteX4" fmla="*/ 14859 w 651164"/>
                  <a:gd name="connsiteY4" fmla="*/ 188306 h 188460"/>
                  <a:gd name="connsiteX5" fmla="*/ 14902 w 651164"/>
                  <a:gd name="connsiteY5" fmla="*/ 188306 h 188460"/>
                  <a:gd name="connsiteX6" fmla="*/ 636396 w 651164"/>
                  <a:gd name="connsiteY6" fmla="*/ 188306 h 188460"/>
                  <a:gd name="connsiteX7" fmla="*/ 651231 w 651164"/>
                  <a:gd name="connsiteY7" fmla="*/ 173510 h 188460"/>
                  <a:gd name="connsiteX8" fmla="*/ 651231 w 651164"/>
                  <a:gd name="connsiteY8" fmla="*/ 173438 h 188460"/>
                  <a:gd name="connsiteX9" fmla="*/ 651231 w 651164"/>
                  <a:gd name="connsiteY9" fmla="*/ 14678 h 188460"/>
                  <a:gd name="connsiteX10" fmla="*/ 636435 w 651164"/>
                  <a:gd name="connsiteY10" fmla="*/ -155 h 188460"/>
                  <a:gd name="connsiteX11" fmla="*/ 636396 w 651164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51164" h="188460">
                    <a:moveTo>
                      <a:pt x="14902" y="-155"/>
                    </a:moveTo>
                    <a:cubicBezTo>
                      <a:pt x="6719" y="-155"/>
                      <a:pt x="77" y="6470"/>
                      <a:pt x="66" y="14642"/>
                    </a:cubicBezTo>
                    <a:cubicBezTo>
                      <a:pt x="66" y="14642"/>
                      <a:pt x="66" y="14678"/>
                      <a:pt x="66" y="14678"/>
                    </a:cubicBezTo>
                    <a:lnTo>
                      <a:pt x="66" y="173438"/>
                    </a:lnTo>
                    <a:cubicBezTo>
                      <a:pt x="55" y="181646"/>
                      <a:pt x="6679" y="188270"/>
                      <a:pt x="14859" y="188306"/>
                    </a:cubicBezTo>
                    <a:cubicBezTo>
                      <a:pt x="14873" y="188306"/>
                      <a:pt x="14887" y="188306"/>
                      <a:pt x="14902" y="188306"/>
                    </a:cubicBezTo>
                    <a:lnTo>
                      <a:pt x="636396" y="188306"/>
                    </a:lnTo>
                    <a:cubicBezTo>
                      <a:pt x="644575" y="188306"/>
                      <a:pt x="651217" y="181681"/>
                      <a:pt x="651231" y="173510"/>
                    </a:cubicBezTo>
                    <a:cubicBezTo>
                      <a:pt x="651231" y="173473"/>
                      <a:pt x="651231" y="173473"/>
                      <a:pt x="651231" y="173438"/>
                    </a:cubicBezTo>
                    <a:lnTo>
                      <a:pt x="651231" y="14678"/>
                    </a:lnTo>
                    <a:cubicBezTo>
                      <a:pt x="651242" y="6505"/>
                      <a:pt x="644618" y="-155"/>
                      <a:pt x="636435" y="-155"/>
                    </a:cubicBezTo>
                    <a:cubicBezTo>
                      <a:pt x="636421" y="-155"/>
                      <a:pt x="636406" y="-155"/>
                      <a:pt x="636396" y="-15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57" name="フリーフォーム: 図形 10456">
                <a:extLst>
                  <a:ext uri="{FF2B5EF4-FFF2-40B4-BE49-F238E27FC236}">
                    <a16:creationId xmlns:a16="http://schemas.microsoft.com/office/drawing/2014/main" id="{D1A094C3-D4BF-3C33-981E-13D23F30C26B}"/>
                  </a:ext>
                </a:extLst>
              </p:cNvPr>
              <p:cNvSpPr/>
              <p:nvPr/>
            </p:nvSpPr>
            <p:spPr>
              <a:xfrm>
                <a:off x="1809688" y="1246330"/>
                <a:ext cx="143506" cy="188460"/>
              </a:xfrm>
              <a:custGeom>
                <a:avLst/>
                <a:gdLst>
                  <a:gd name="connsiteX0" fmla="*/ 14867 w 143506"/>
                  <a:gd name="connsiteY0" fmla="*/ -155 h 188460"/>
                  <a:gd name="connsiteX1" fmla="*/ 32 w 143506"/>
                  <a:gd name="connsiteY1" fmla="*/ 14642 h 188460"/>
                  <a:gd name="connsiteX2" fmla="*/ 32 w 143506"/>
                  <a:gd name="connsiteY2" fmla="*/ 14678 h 188460"/>
                  <a:gd name="connsiteX3" fmla="*/ 32 w 143506"/>
                  <a:gd name="connsiteY3" fmla="*/ 173438 h 188460"/>
                  <a:gd name="connsiteX4" fmla="*/ 14828 w 143506"/>
                  <a:gd name="connsiteY4" fmla="*/ 188306 h 188460"/>
                  <a:gd name="connsiteX5" fmla="*/ 14867 w 143506"/>
                  <a:gd name="connsiteY5" fmla="*/ 188306 h 188460"/>
                  <a:gd name="connsiteX6" fmla="*/ 128703 w 143506"/>
                  <a:gd name="connsiteY6" fmla="*/ 188306 h 188460"/>
                  <a:gd name="connsiteX7" fmla="*/ 143539 w 143506"/>
                  <a:gd name="connsiteY7" fmla="*/ 173510 h 188460"/>
                  <a:gd name="connsiteX8" fmla="*/ 143539 w 143506"/>
                  <a:gd name="connsiteY8" fmla="*/ 173438 h 188460"/>
                  <a:gd name="connsiteX9" fmla="*/ 143539 w 143506"/>
                  <a:gd name="connsiteY9" fmla="*/ 14678 h 188460"/>
                  <a:gd name="connsiteX10" fmla="*/ 128743 w 143506"/>
                  <a:gd name="connsiteY10" fmla="*/ -155 h 188460"/>
                  <a:gd name="connsiteX11" fmla="*/ 128703 w 143506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506" h="188460">
                    <a:moveTo>
                      <a:pt x="14867" y="-155"/>
                    </a:moveTo>
                    <a:cubicBezTo>
                      <a:pt x="6685" y="-155"/>
                      <a:pt x="43" y="6470"/>
                      <a:pt x="32" y="14642"/>
                    </a:cubicBezTo>
                    <a:cubicBezTo>
                      <a:pt x="32" y="14642"/>
                      <a:pt x="32" y="14678"/>
                      <a:pt x="32" y="14678"/>
                    </a:cubicBezTo>
                    <a:lnTo>
                      <a:pt x="32" y="173438"/>
                    </a:lnTo>
                    <a:cubicBezTo>
                      <a:pt x="21" y="181646"/>
                      <a:pt x="6645" y="188270"/>
                      <a:pt x="14828" y="188306"/>
                    </a:cubicBezTo>
                    <a:cubicBezTo>
                      <a:pt x="14838" y="188306"/>
                      <a:pt x="14853" y="188306"/>
                      <a:pt x="14867" y="188306"/>
                    </a:cubicBezTo>
                    <a:lnTo>
                      <a:pt x="128703" y="188306"/>
                    </a:lnTo>
                    <a:cubicBezTo>
                      <a:pt x="136886" y="188306"/>
                      <a:pt x="143528" y="181681"/>
                      <a:pt x="143539" y="173510"/>
                    </a:cubicBezTo>
                    <a:cubicBezTo>
                      <a:pt x="143539" y="173473"/>
                      <a:pt x="143539" y="173473"/>
                      <a:pt x="143539" y="173438"/>
                    </a:cubicBezTo>
                    <a:lnTo>
                      <a:pt x="143539" y="14678"/>
                    </a:lnTo>
                    <a:cubicBezTo>
                      <a:pt x="143549" y="6505"/>
                      <a:pt x="136925" y="-155"/>
                      <a:pt x="128743" y="-155"/>
                    </a:cubicBezTo>
                    <a:cubicBezTo>
                      <a:pt x="128728" y="-155"/>
                      <a:pt x="128717" y="-155"/>
                      <a:pt x="128703" y="-15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58" name="フリーフォーム: 図形 10457">
                <a:extLst>
                  <a:ext uri="{FF2B5EF4-FFF2-40B4-BE49-F238E27FC236}">
                    <a16:creationId xmlns:a16="http://schemas.microsoft.com/office/drawing/2014/main" id="{F08EFE87-88B5-890F-AF39-B0E08B0A42EA}"/>
                  </a:ext>
                </a:extLst>
              </p:cNvPr>
              <p:cNvSpPr/>
              <p:nvPr/>
            </p:nvSpPr>
            <p:spPr>
              <a:xfrm>
                <a:off x="1616750" y="1246330"/>
                <a:ext cx="143506" cy="188460"/>
              </a:xfrm>
              <a:custGeom>
                <a:avLst/>
                <a:gdLst>
                  <a:gd name="connsiteX0" fmla="*/ 14853 w 143506"/>
                  <a:gd name="connsiteY0" fmla="*/ -155 h 188460"/>
                  <a:gd name="connsiteX1" fmla="*/ 17 w 143506"/>
                  <a:gd name="connsiteY1" fmla="*/ 14642 h 188460"/>
                  <a:gd name="connsiteX2" fmla="*/ 17 w 143506"/>
                  <a:gd name="connsiteY2" fmla="*/ 14678 h 188460"/>
                  <a:gd name="connsiteX3" fmla="*/ 17 w 143506"/>
                  <a:gd name="connsiteY3" fmla="*/ 173473 h 188460"/>
                  <a:gd name="connsiteX4" fmla="*/ 14813 w 143506"/>
                  <a:gd name="connsiteY4" fmla="*/ 188306 h 188460"/>
                  <a:gd name="connsiteX5" fmla="*/ 14853 w 143506"/>
                  <a:gd name="connsiteY5" fmla="*/ 188306 h 188460"/>
                  <a:gd name="connsiteX6" fmla="*/ 128688 w 143506"/>
                  <a:gd name="connsiteY6" fmla="*/ 188306 h 188460"/>
                  <a:gd name="connsiteX7" fmla="*/ 143524 w 143506"/>
                  <a:gd name="connsiteY7" fmla="*/ 173510 h 188460"/>
                  <a:gd name="connsiteX8" fmla="*/ 143524 w 143506"/>
                  <a:gd name="connsiteY8" fmla="*/ 173473 h 188460"/>
                  <a:gd name="connsiteX9" fmla="*/ 143524 w 143506"/>
                  <a:gd name="connsiteY9" fmla="*/ 14678 h 188460"/>
                  <a:gd name="connsiteX10" fmla="*/ 128728 w 143506"/>
                  <a:gd name="connsiteY10" fmla="*/ -155 h 188460"/>
                  <a:gd name="connsiteX11" fmla="*/ 128688 w 143506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506" h="188460">
                    <a:moveTo>
                      <a:pt x="14853" y="-155"/>
                    </a:moveTo>
                    <a:cubicBezTo>
                      <a:pt x="6670" y="-155"/>
                      <a:pt x="28" y="6470"/>
                      <a:pt x="17" y="14642"/>
                    </a:cubicBezTo>
                    <a:cubicBezTo>
                      <a:pt x="17" y="14678"/>
                      <a:pt x="17" y="14678"/>
                      <a:pt x="17" y="14678"/>
                    </a:cubicBezTo>
                    <a:lnTo>
                      <a:pt x="17" y="173473"/>
                    </a:lnTo>
                    <a:cubicBezTo>
                      <a:pt x="6" y="181646"/>
                      <a:pt x="6630" y="188270"/>
                      <a:pt x="14813" y="188306"/>
                    </a:cubicBezTo>
                    <a:cubicBezTo>
                      <a:pt x="14827" y="188306"/>
                      <a:pt x="14838" y="188306"/>
                      <a:pt x="14853" y="188306"/>
                    </a:cubicBezTo>
                    <a:lnTo>
                      <a:pt x="128688" y="188306"/>
                    </a:lnTo>
                    <a:cubicBezTo>
                      <a:pt x="136871" y="188306"/>
                      <a:pt x="143513" y="181681"/>
                      <a:pt x="143524" y="173510"/>
                    </a:cubicBezTo>
                    <a:cubicBezTo>
                      <a:pt x="143524" y="173473"/>
                      <a:pt x="143524" y="173473"/>
                      <a:pt x="143524" y="173473"/>
                    </a:cubicBezTo>
                    <a:lnTo>
                      <a:pt x="143524" y="14678"/>
                    </a:lnTo>
                    <a:cubicBezTo>
                      <a:pt x="143535" y="6505"/>
                      <a:pt x="136911" y="-118"/>
                      <a:pt x="128728" y="-155"/>
                    </a:cubicBezTo>
                    <a:cubicBezTo>
                      <a:pt x="128717" y="-155"/>
                      <a:pt x="128703" y="-155"/>
                      <a:pt x="128688" y="-15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59" name="フリーフォーム: 図形 10458">
                <a:extLst>
                  <a:ext uri="{FF2B5EF4-FFF2-40B4-BE49-F238E27FC236}">
                    <a16:creationId xmlns:a16="http://schemas.microsoft.com/office/drawing/2014/main" id="{4E2EC1AA-FA15-C302-503D-4625C440C46B}"/>
                  </a:ext>
                </a:extLst>
              </p:cNvPr>
              <p:cNvSpPr/>
              <p:nvPr/>
            </p:nvSpPr>
            <p:spPr>
              <a:xfrm>
                <a:off x="1423811" y="1246330"/>
                <a:ext cx="143506" cy="188460"/>
              </a:xfrm>
              <a:custGeom>
                <a:avLst/>
                <a:gdLst>
                  <a:gd name="connsiteX0" fmla="*/ 14838 w 143506"/>
                  <a:gd name="connsiteY0" fmla="*/ -155 h 188460"/>
                  <a:gd name="connsiteX1" fmla="*/ 2 w 143506"/>
                  <a:gd name="connsiteY1" fmla="*/ 14642 h 188460"/>
                  <a:gd name="connsiteX2" fmla="*/ 2 w 143506"/>
                  <a:gd name="connsiteY2" fmla="*/ 14678 h 188460"/>
                  <a:gd name="connsiteX3" fmla="*/ 2 w 143506"/>
                  <a:gd name="connsiteY3" fmla="*/ 173438 h 188460"/>
                  <a:gd name="connsiteX4" fmla="*/ 14798 w 143506"/>
                  <a:gd name="connsiteY4" fmla="*/ 188306 h 188460"/>
                  <a:gd name="connsiteX5" fmla="*/ 14838 w 143506"/>
                  <a:gd name="connsiteY5" fmla="*/ 188306 h 188460"/>
                  <a:gd name="connsiteX6" fmla="*/ 128673 w 143506"/>
                  <a:gd name="connsiteY6" fmla="*/ 188306 h 188460"/>
                  <a:gd name="connsiteX7" fmla="*/ 143509 w 143506"/>
                  <a:gd name="connsiteY7" fmla="*/ 173510 h 188460"/>
                  <a:gd name="connsiteX8" fmla="*/ 143509 w 143506"/>
                  <a:gd name="connsiteY8" fmla="*/ 173438 h 188460"/>
                  <a:gd name="connsiteX9" fmla="*/ 143509 w 143506"/>
                  <a:gd name="connsiteY9" fmla="*/ 14678 h 188460"/>
                  <a:gd name="connsiteX10" fmla="*/ 128717 w 143506"/>
                  <a:gd name="connsiteY10" fmla="*/ -155 h 188460"/>
                  <a:gd name="connsiteX11" fmla="*/ 128673 w 143506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506" h="188460">
                    <a:moveTo>
                      <a:pt x="14838" y="-155"/>
                    </a:moveTo>
                    <a:cubicBezTo>
                      <a:pt x="6655" y="-155"/>
                      <a:pt x="13" y="6470"/>
                      <a:pt x="2" y="14642"/>
                    </a:cubicBezTo>
                    <a:cubicBezTo>
                      <a:pt x="2" y="14642"/>
                      <a:pt x="2" y="14678"/>
                      <a:pt x="2" y="14678"/>
                    </a:cubicBezTo>
                    <a:lnTo>
                      <a:pt x="2" y="173438"/>
                    </a:lnTo>
                    <a:cubicBezTo>
                      <a:pt x="-9" y="181646"/>
                      <a:pt x="6615" y="188270"/>
                      <a:pt x="14798" y="188306"/>
                    </a:cubicBezTo>
                    <a:cubicBezTo>
                      <a:pt x="14812" y="188306"/>
                      <a:pt x="14827" y="188306"/>
                      <a:pt x="14838" y="188306"/>
                    </a:cubicBezTo>
                    <a:lnTo>
                      <a:pt x="128673" y="188306"/>
                    </a:lnTo>
                    <a:cubicBezTo>
                      <a:pt x="136856" y="188306"/>
                      <a:pt x="143498" y="181681"/>
                      <a:pt x="143509" y="173510"/>
                    </a:cubicBezTo>
                    <a:cubicBezTo>
                      <a:pt x="143509" y="173473"/>
                      <a:pt x="143509" y="173473"/>
                      <a:pt x="143509" y="173438"/>
                    </a:cubicBezTo>
                    <a:lnTo>
                      <a:pt x="143509" y="14678"/>
                    </a:lnTo>
                    <a:cubicBezTo>
                      <a:pt x="143523" y="6505"/>
                      <a:pt x="136899" y="-155"/>
                      <a:pt x="128717" y="-155"/>
                    </a:cubicBezTo>
                    <a:cubicBezTo>
                      <a:pt x="128702" y="-155"/>
                      <a:pt x="128688" y="-155"/>
                      <a:pt x="128673" y="-15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60" name="フリーフォーム: 図形 10459">
                <a:extLst>
                  <a:ext uri="{FF2B5EF4-FFF2-40B4-BE49-F238E27FC236}">
                    <a16:creationId xmlns:a16="http://schemas.microsoft.com/office/drawing/2014/main" id="{616E6F46-5A30-5142-F208-C615C93D06E8}"/>
                  </a:ext>
                </a:extLst>
              </p:cNvPr>
              <p:cNvSpPr/>
              <p:nvPr/>
            </p:nvSpPr>
            <p:spPr>
              <a:xfrm>
                <a:off x="1230944" y="1246330"/>
                <a:ext cx="143438" cy="188460"/>
              </a:xfrm>
              <a:custGeom>
                <a:avLst/>
                <a:gdLst>
                  <a:gd name="connsiteX0" fmla="*/ 14823 w 143438"/>
                  <a:gd name="connsiteY0" fmla="*/ -155 h 188460"/>
                  <a:gd name="connsiteX1" fmla="*/ -13 w 143438"/>
                  <a:gd name="connsiteY1" fmla="*/ 14642 h 188460"/>
                  <a:gd name="connsiteX2" fmla="*/ -13 w 143438"/>
                  <a:gd name="connsiteY2" fmla="*/ 14678 h 188460"/>
                  <a:gd name="connsiteX3" fmla="*/ -13 w 143438"/>
                  <a:gd name="connsiteY3" fmla="*/ 173438 h 188460"/>
                  <a:gd name="connsiteX4" fmla="*/ 14783 w 143438"/>
                  <a:gd name="connsiteY4" fmla="*/ 188306 h 188460"/>
                  <a:gd name="connsiteX5" fmla="*/ 14823 w 143438"/>
                  <a:gd name="connsiteY5" fmla="*/ 188306 h 188460"/>
                  <a:gd name="connsiteX6" fmla="*/ 128590 w 143438"/>
                  <a:gd name="connsiteY6" fmla="*/ 188306 h 188460"/>
                  <a:gd name="connsiteX7" fmla="*/ 143426 w 143438"/>
                  <a:gd name="connsiteY7" fmla="*/ 173510 h 188460"/>
                  <a:gd name="connsiteX8" fmla="*/ 143426 w 143438"/>
                  <a:gd name="connsiteY8" fmla="*/ 173438 h 188460"/>
                  <a:gd name="connsiteX9" fmla="*/ 143426 w 143438"/>
                  <a:gd name="connsiteY9" fmla="*/ 14678 h 188460"/>
                  <a:gd name="connsiteX10" fmla="*/ 128630 w 143438"/>
                  <a:gd name="connsiteY10" fmla="*/ -155 h 188460"/>
                  <a:gd name="connsiteX11" fmla="*/ 128590 w 143438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438" h="188460">
                    <a:moveTo>
                      <a:pt x="14823" y="-155"/>
                    </a:moveTo>
                    <a:cubicBezTo>
                      <a:pt x="6640" y="-155"/>
                      <a:pt x="-2" y="6470"/>
                      <a:pt x="-13" y="14642"/>
                    </a:cubicBezTo>
                    <a:cubicBezTo>
                      <a:pt x="-13" y="14642"/>
                      <a:pt x="-13" y="14678"/>
                      <a:pt x="-13" y="14678"/>
                    </a:cubicBezTo>
                    <a:lnTo>
                      <a:pt x="-13" y="173438"/>
                    </a:lnTo>
                    <a:cubicBezTo>
                      <a:pt x="-24" y="181646"/>
                      <a:pt x="6600" y="188270"/>
                      <a:pt x="14783" y="188306"/>
                    </a:cubicBezTo>
                    <a:cubicBezTo>
                      <a:pt x="14798" y="188306"/>
                      <a:pt x="14808" y="188306"/>
                      <a:pt x="14823" y="188306"/>
                    </a:cubicBezTo>
                    <a:lnTo>
                      <a:pt x="128590" y="188306"/>
                    </a:lnTo>
                    <a:cubicBezTo>
                      <a:pt x="136773" y="188306"/>
                      <a:pt x="143415" y="181681"/>
                      <a:pt x="143426" y="173510"/>
                    </a:cubicBezTo>
                    <a:cubicBezTo>
                      <a:pt x="143426" y="173473"/>
                      <a:pt x="143426" y="173473"/>
                      <a:pt x="143426" y="173438"/>
                    </a:cubicBezTo>
                    <a:lnTo>
                      <a:pt x="143426" y="14678"/>
                    </a:lnTo>
                    <a:cubicBezTo>
                      <a:pt x="143436" y="6505"/>
                      <a:pt x="136812" y="-155"/>
                      <a:pt x="128630" y="-155"/>
                    </a:cubicBezTo>
                    <a:cubicBezTo>
                      <a:pt x="128615" y="-155"/>
                      <a:pt x="128601" y="-155"/>
                      <a:pt x="128590" y="-15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61" name="フリーフォーム: 図形 10460">
                <a:extLst>
                  <a:ext uri="{FF2B5EF4-FFF2-40B4-BE49-F238E27FC236}">
                    <a16:creationId xmlns:a16="http://schemas.microsoft.com/office/drawing/2014/main" id="{111A9B4F-28AF-34AB-5E01-6AA642231039}"/>
                  </a:ext>
                </a:extLst>
              </p:cNvPr>
              <p:cNvSpPr/>
              <p:nvPr/>
            </p:nvSpPr>
            <p:spPr>
              <a:xfrm>
                <a:off x="1038006" y="1246330"/>
                <a:ext cx="143438" cy="188460"/>
              </a:xfrm>
              <a:custGeom>
                <a:avLst/>
                <a:gdLst>
                  <a:gd name="connsiteX0" fmla="*/ 14808 w 143438"/>
                  <a:gd name="connsiteY0" fmla="*/ -155 h 188460"/>
                  <a:gd name="connsiteX1" fmla="*/ -28 w 143438"/>
                  <a:gd name="connsiteY1" fmla="*/ 14642 h 188460"/>
                  <a:gd name="connsiteX2" fmla="*/ -28 w 143438"/>
                  <a:gd name="connsiteY2" fmla="*/ 14678 h 188460"/>
                  <a:gd name="connsiteX3" fmla="*/ -28 w 143438"/>
                  <a:gd name="connsiteY3" fmla="*/ 173438 h 188460"/>
                  <a:gd name="connsiteX4" fmla="*/ 14768 w 143438"/>
                  <a:gd name="connsiteY4" fmla="*/ 188306 h 188460"/>
                  <a:gd name="connsiteX5" fmla="*/ 14808 w 143438"/>
                  <a:gd name="connsiteY5" fmla="*/ 188306 h 188460"/>
                  <a:gd name="connsiteX6" fmla="*/ 128575 w 143438"/>
                  <a:gd name="connsiteY6" fmla="*/ 188306 h 188460"/>
                  <a:gd name="connsiteX7" fmla="*/ 143411 w 143438"/>
                  <a:gd name="connsiteY7" fmla="*/ 173510 h 188460"/>
                  <a:gd name="connsiteX8" fmla="*/ 143411 w 143438"/>
                  <a:gd name="connsiteY8" fmla="*/ 173438 h 188460"/>
                  <a:gd name="connsiteX9" fmla="*/ 143411 w 143438"/>
                  <a:gd name="connsiteY9" fmla="*/ 14678 h 188460"/>
                  <a:gd name="connsiteX10" fmla="*/ 128615 w 143438"/>
                  <a:gd name="connsiteY10" fmla="*/ -155 h 188460"/>
                  <a:gd name="connsiteX11" fmla="*/ 128575 w 143438"/>
                  <a:gd name="connsiteY11" fmla="*/ -155 h 1884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43438" h="188460">
                    <a:moveTo>
                      <a:pt x="14808" y="-155"/>
                    </a:moveTo>
                    <a:cubicBezTo>
                      <a:pt x="6625" y="-155"/>
                      <a:pt x="-17" y="6470"/>
                      <a:pt x="-28" y="14642"/>
                    </a:cubicBezTo>
                    <a:cubicBezTo>
                      <a:pt x="-28" y="14642"/>
                      <a:pt x="-28" y="14678"/>
                      <a:pt x="-28" y="14678"/>
                    </a:cubicBezTo>
                    <a:lnTo>
                      <a:pt x="-28" y="173438"/>
                    </a:lnTo>
                    <a:cubicBezTo>
                      <a:pt x="-39" y="181646"/>
                      <a:pt x="6585" y="188270"/>
                      <a:pt x="14768" y="188306"/>
                    </a:cubicBezTo>
                    <a:cubicBezTo>
                      <a:pt x="14783" y="188306"/>
                      <a:pt x="14797" y="188306"/>
                      <a:pt x="14808" y="188306"/>
                    </a:cubicBezTo>
                    <a:lnTo>
                      <a:pt x="128575" y="188306"/>
                    </a:lnTo>
                    <a:cubicBezTo>
                      <a:pt x="136758" y="188306"/>
                      <a:pt x="143400" y="181681"/>
                      <a:pt x="143411" y="173510"/>
                    </a:cubicBezTo>
                    <a:cubicBezTo>
                      <a:pt x="143411" y="173473"/>
                      <a:pt x="143411" y="173473"/>
                      <a:pt x="143411" y="173438"/>
                    </a:cubicBezTo>
                    <a:lnTo>
                      <a:pt x="143411" y="14678"/>
                    </a:lnTo>
                    <a:cubicBezTo>
                      <a:pt x="143421" y="6505"/>
                      <a:pt x="136797" y="-155"/>
                      <a:pt x="128615" y="-155"/>
                    </a:cubicBezTo>
                    <a:cubicBezTo>
                      <a:pt x="128600" y="-155"/>
                      <a:pt x="128589" y="-155"/>
                      <a:pt x="128575" y="-15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62" name="フリーフォーム: 図形 10461">
                <a:extLst>
                  <a:ext uri="{FF2B5EF4-FFF2-40B4-BE49-F238E27FC236}">
                    <a16:creationId xmlns:a16="http://schemas.microsoft.com/office/drawing/2014/main" id="{1ACE1CE1-8858-7FDE-1C0E-37B8F99B4054}"/>
                  </a:ext>
                </a:extLst>
              </p:cNvPr>
              <p:cNvSpPr/>
              <p:nvPr/>
            </p:nvSpPr>
            <p:spPr>
              <a:xfrm>
                <a:off x="1036811" y="1039402"/>
                <a:ext cx="424969" cy="155340"/>
              </a:xfrm>
              <a:custGeom>
                <a:avLst/>
                <a:gdLst>
                  <a:gd name="connsiteX0" fmla="*/ 14819 w 424969"/>
                  <a:gd name="connsiteY0" fmla="*/ -172 h 155340"/>
                  <a:gd name="connsiteX1" fmla="*/ -17 w 424969"/>
                  <a:gd name="connsiteY1" fmla="*/ 14625 h 155340"/>
                  <a:gd name="connsiteX2" fmla="*/ -17 w 424969"/>
                  <a:gd name="connsiteY2" fmla="*/ 14660 h 155340"/>
                  <a:gd name="connsiteX3" fmla="*/ -17 w 424969"/>
                  <a:gd name="connsiteY3" fmla="*/ 140301 h 155340"/>
                  <a:gd name="connsiteX4" fmla="*/ 14779 w 424969"/>
                  <a:gd name="connsiteY4" fmla="*/ 155168 h 155340"/>
                  <a:gd name="connsiteX5" fmla="*/ 14819 w 424969"/>
                  <a:gd name="connsiteY5" fmla="*/ 155168 h 155340"/>
                  <a:gd name="connsiteX6" fmla="*/ 410117 w 424969"/>
                  <a:gd name="connsiteY6" fmla="*/ 155168 h 155340"/>
                  <a:gd name="connsiteX7" fmla="*/ 424953 w 424969"/>
                  <a:gd name="connsiteY7" fmla="*/ 140372 h 155340"/>
                  <a:gd name="connsiteX8" fmla="*/ 424953 w 424969"/>
                  <a:gd name="connsiteY8" fmla="*/ 140301 h 155340"/>
                  <a:gd name="connsiteX9" fmla="*/ 424953 w 424969"/>
                  <a:gd name="connsiteY9" fmla="*/ 14660 h 155340"/>
                  <a:gd name="connsiteX10" fmla="*/ 410157 w 424969"/>
                  <a:gd name="connsiteY10" fmla="*/ -172 h 155340"/>
                  <a:gd name="connsiteX11" fmla="*/ 410117 w 424969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24969" h="155340">
                    <a:moveTo>
                      <a:pt x="14819" y="-172"/>
                    </a:moveTo>
                    <a:cubicBezTo>
                      <a:pt x="6636" y="-172"/>
                      <a:pt x="-6" y="6452"/>
                      <a:pt x="-17" y="14625"/>
                    </a:cubicBezTo>
                    <a:cubicBezTo>
                      <a:pt x="-17" y="14625"/>
                      <a:pt x="-17" y="14660"/>
                      <a:pt x="-17" y="14660"/>
                    </a:cubicBezTo>
                    <a:lnTo>
                      <a:pt x="-17" y="140301"/>
                    </a:lnTo>
                    <a:cubicBezTo>
                      <a:pt x="-28" y="148508"/>
                      <a:pt x="6596" y="155132"/>
                      <a:pt x="14779" y="155168"/>
                    </a:cubicBezTo>
                    <a:cubicBezTo>
                      <a:pt x="14793" y="155168"/>
                      <a:pt x="14808" y="155168"/>
                      <a:pt x="14819" y="155168"/>
                    </a:cubicBezTo>
                    <a:lnTo>
                      <a:pt x="410117" y="155168"/>
                    </a:lnTo>
                    <a:cubicBezTo>
                      <a:pt x="418300" y="155168"/>
                      <a:pt x="424942" y="148544"/>
                      <a:pt x="424953" y="140372"/>
                    </a:cubicBezTo>
                    <a:cubicBezTo>
                      <a:pt x="424953" y="140336"/>
                      <a:pt x="424953" y="140336"/>
                      <a:pt x="424953" y="140301"/>
                    </a:cubicBezTo>
                    <a:lnTo>
                      <a:pt x="424953" y="14660"/>
                    </a:lnTo>
                    <a:cubicBezTo>
                      <a:pt x="424963" y="6488"/>
                      <a:pt x="418339" y="-172"/>
                      <a:pt x="410157" y="-172"/>
                    </a:cubicBezTo>
                    <a:cubicBezTo>
                      <a:pt x="410146" y="-172"/>
                      <a:pt x="410131" y="-172"/>
                      <a:pt x="410117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63" name="フリーフォーム: 図形 10462">
                <a:extLst>
                  <a:ext uri="{FF2B5EF4-FFF2-40B4-BE49-F238E27FC236}">
                    <a16:creationId xmlns:a16="http://schemas.microsoft.com/office/drawing/2014/main" id="{691942E9-9445-AB31-8E3E-FA03D640CC40}"/>
                  </a:ext>
                </a:extLst>
              </p:cNvPr>
              <p:cNvSpPr/>
              <p:nvPr/>
            </p:nvSpPr>
            <p:spPr>
              <a:xfrm>
                <a:off x="3816063" y="1038855"/>
                <a:ext cx="262548" cy="153000"/>
              </a:xfrm>
              <a:custGeom>
                <a:avLst/>
                <a:gdLst>
                  <a:gd name="connsiteX0" fmla="*/ 15022 w 262548"/>
                  <a:gd name="connsiteY0" fmla="*/ -125 h 153000"/>
                  <a:gd name="connsiteX1" fmla="*/ 190 w 262548"/>
                  <a:gd name="connsiteY1" fmla="*/ 14671 h 153000"/>
                  <a:gd name="connsiteX2" fmla="*/ 190 w 262548"/>
                  <a:gd name="connsiteY2" fmla="*/ 14707 h 153000"/>
                  <a:gd name="connsiteX3" fmla="*/ 190 w 262548"/>
                  <a:gd name="connsiteY3" fmla="*/ 138043 h 153000"/>
                  <a:gd name="connsiteX4" fmla="*/ 14986 w 262548"/>
                  <a:gd name="connsiteY4" fmla="*/ 152875 h 153000"/>
                  <a:gd name="connsiteX5" fmla="*/ 15022 w 262548"/>
                  <a:gd name="connsiteY5" fmla="*/ 152875 h 153000"/>
                  <a:gd name="connsiteX6" fmla="*/ 247906 w 262548"/>
                  <a:gd name="connsiteY6" fmla="*/ 152875 h 153000"/>
                  <a:gd name="connsiteX7" fmla="*/ 262739 w 262548"/>
                  <a:gd name="connsiteY7" fmla="*/ 138079 h 153000"/>
                  <a:gd name="connsiteX8" fmla="*/ 262739 w 262548"/>
                  <a:gd name="connsiteY8" fmla="*/ 138043 h 153000"/>
                  <a:gd name="connsiteX9" fmla="*/ 262739 w 262548"/>
                  <a:gd name="connsiteY9" fmla="*/ 14707 h 153000"/>
                  <a:gd name="connsiteX10" fmla="*/ 247942 w 262548"/>
                  <a:gd name="connsiteY10" fmla="*/ -125 h 153000"/>
                  <a:gd name="connsiteX11" fmla="*/ 247906 w 262548"/>
                  <a:gd name="connsiteY11" fmla="*/ -125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62548" h="153000">
                    <a:moveTo>
                      <a:pt x="15022" y="-125"/>
                    </a:moveTo>
                    <a:cubicBezTo>
                      <a:pt x="6850" y="-161"/>
                      <a:pt x="190" y="6463"/>
                      <a:pt x="190" y="14671"/>
                    </a:cubicBezTo>
                    <a:cubicBezTo>
                      <a:pt x="190" y="14671"/>
                      <a:pt x="190" y="14671"/>
                      <a:pt x="190" y="14707"/>
                    </a:cubicBezTo>
                    <a:lnTo>
                      <a:pt x="190" y="138043"/>
                    </a:lnTo>
                    <a:cubicBezTo>
                      <a:pt x="190" y="146215"/>
                      <a:pt x="6814" y="152839"/>
                      <a:pt x="14986" y="152875"/>
                    </a:cubicBezTo>
                    <a:cubicBezTo>
                      <a:pt x="14986" y="152875"/>
                      <a:pt x="15022" y="152875"/>
                      <a:pt x="15022" y="152875"/>
                    </a:cubicBezTo>
                    <a:lnTo>
                      <a:pt x="247906" y="152875"/>
                    </a:lnTo>
                    <a:cubicBezTo>
                      <a:pt x="256078" y="152875"/>
                      <a:pt x="262703" y="146251"/>
                      <a:pt x="262739" y="138079"/>
                    </a:cubicBezTo>
                    <a:cubicBezTo>
                      <a:pt x="262739" y="138043"/>
                      <a:pt x="262739" y="138043"/>
                      <a:pt x="262739" y="138043"/>
                    </a:cubicBezTo>
                    <a:lnTo>
                      <a:pt x="262739" y="14707"/>
                    </a:lnTo>
                    <a:cubicBezTo>
                      <a:pt x="262739" y="6499"/>
                      <a:pt x="256114" y="-125"/>
                      <a:pt x="247942" y="-125"/>
                    </a:cubicBezTo>
                    <a:cubicBezTo>
                      <a:pt x="247906" y="-125"/>
                      <a:pt x="247906" y="-125"/>
                      <a:pt x="247906" y="-125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64" name="フリーフォーム: 図形 10463">
                <a:extLst>
                  <a:ext uri="{FF2B5EF4-FFF2-40B4-BE49-F238E27FC236}">
                    <a16:creationId xmlns:a16="http://schemas.microsoft.com/office/drawing/2014/main" id="{31A7DB2A-0DD8-4F12-0F16-BFF4084FF7D0}"/>
                  </a:ext>
                </a:extLst>
              </p:cNvPr>
              <p:cNvSpPr/>
              <p:nvPr/>
            </p:nvSpPr>
            <p:spPr>
              <a:xfrm>
                <a:off x="3656655" y="1038862"/>
                <a:ext cx="112572" cy="153000"/>
              </a:xfrm>
              <a:custGeom>
                <a:avLst/>
                <a:gdLst>
                  <a:gd name="connsiteX0" fmla="*/ 15005 w 112572"/>
                  <a:gd name="connsiteY0" fmla="*/ -172 h 153000"/>
                  <a:gd name="connsiteX1" fmla="*/ 173 w 112572"/>
                  <a:gd name="connsiteY1" fmla="*/ 14588 h 153000"/>
                  <a:gd name="connsiteX2" fmla="*/ 173 w 112572"/>
                  <a:gd name="connsiteY2" fmla="*/ 14661 h 153000"/>
                  <a:gd name="connsiteX3" fmla="*/ 173 w 112572"/>
                  <a:gd name="connsiteY3" fmla="*/ 137960 h 153000"/>
                  <a:gd name="connsiteX4" fmla="*/ 14969 w 112572"/>
                  <a:gd name="connsiteY4" fmla="*/ 152828 h 153000"/>
                  <a:gd name="connsiteX5" fmla="*/ 15005 w 112572"/>
                  <a:gd name="connsiteY5" fmla="*/ 152828 h 153000"/>
                  <a:gd name="connsiteX6" fmla="*/ 97913 w 112572"/>
                  <a:gd name="connsiteY6" fmla="*/ 152828 h 153000"/>
                  <a:gd name="connsiteX7" fmla="*/ 112745 w 112572"/>
                  <a:gd name="connsiteY7" fmla="*/ 138033 h 153000"/>
                  <a:gd name="connsiteX8" fmla="*/ 112745 w 112572"/>
                  <a:gd name="connsiteY8" fmla="*/ 137960 h 153000"/>
                  <a:gd name="connsiteX9" fmla="*/ 112745 w 112572"/>
                  <a:gd name="connsiteY9" fmla="*/ 14661 h 153000"/>
                  <a:gd name="connsiteX10" fmla="*/ 97949 w 112572"/>
                  <a:gd name="connsiteY10" fmla="*/ -172 h 153000"/>
                  <a:gd name="connsiteX11" fmla="*/ 97913 w 112572"/>
                  <a:gd name="connsiteY11" fmla="*/ -172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3000">
                    <a:moveTo>
                      <a:pt x="15005" y="-172"/>
                    </a:moveTo>
                    <a:cubicBezTo>
                      <a:pt x="6833" y="-207"/>
                      <a:pt x="173" y="6417"/>
                      <a:pt x="173" y="14588"/>
                    </a:cubicBezTo>
                    <a:cubicBezTo>
                      <a:pt x="173" y="14625"/>
                      <a:pt x="173" y="14625"/>
                      <a:pt x="173" y="14661"/>
                    </a:cubicBezTo>
                    <a:lnTo>
                      <a:pt x="173" y="137960"/>
                    </a:lnTo>
                    <a:cubicBezTo>
                      <a:pt x="173" y="146168"/>
                      <a:pt x="6797" y="152793"/>
                      <a:pt x="14969" y="152828"/>
                    </a:cubicBezTo>
                    <a:cubicBezTo>
                      <a:pt x="14969" y="152828"/>
                      <a:pt x="15005" y="152828"/>
                      <a:pt x="15005" y="152828"/>
                    </a:cubicBezTo>
                    <a:lnTo>
                      <a:pt x="97913" y="152828"/>
                    </a:lnTo>
                    <a:cubicBezTo>
                      <a:pt x="106085" y="152828"/>
                      <a:pt x="112745" y="146205"/>
                      <a:pt x="112745" y="138033"/>
                    </a:cubicBezTo>
                    <a:cubicBezTo>
                      <a:pt x="112745" y="137997"/>
                      <a:pt x="112745" y="137997"/>
                      <a:pt x="112745" y="137960"/>
                    </a:cubicBezTo>
                    <a:lnTo>
                      <a:pt x="112745" y="14661"/>
                    </a:lnTo>
                    <a:cubicBezTo>
                      <a:pt x="112745" y="6453"/>
                      <a:pt x="106121" y="-172"/>
                      <a:pt x="97949" y="-172"/>
                    </a:cubicBezTo>
                    <a:cubicBezTo>
                      <a:pt x="97949" y="-172"/>
                      <a:pt x="97913" y="-172"/>
                      <a:pt x="97913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65" name="フリーフォーム: 図形 10464">
                <a:extLst>
                  <a:ext uri="{FF2B5EF4-FFF2-40B4-BE49-F238E27FC236}">
                    <a16:creationId xmlns:a16="http://schemas.microsoft.com/office/drawing/2014/main" id="{54685500-CC61-1FBC-F7A9-58781D354B00}"/>
                  </a:ext>
                </a:extLst>
              </p:cNvPr>
              <p:cNvSpPr/>
              <p:nvPr/>
            </p:nvSpPr>
            <p:spPr>
              <a:xfrm>
                <a:off x="3447207" y="1037638"/>
                <a:ext cx="155304" cy="155340"/>
              </a:xfrm>
              <a:custGeom>
                <a:avLst/>
                <a:gdLst>
                  <a:gd name="connsiteX0" fmla="*/ 14991 w 155304"/>
                  <a:gd name="connsiteY0" fmla="*/ -172 h 155340"/>
                  <a:gd name="connsiteX1" fmla="*/ 159 w 155304"/>
                  <a:gd name="connsiteY1" fmla="*/ 14624 h 155340"/>
                  <a:gd name="connsiteX2" fmla="*/ 159 w 155304"/>
                  <a:gd name="connsiteY2" fmla="*/ 14661 h 155340"/>
                  <a:gd name="connsiteX3" fmla="*/ 159 w 155304"/>
                  <a:gd name="connsiteY3" fmla="*/ 140337 h 155340"/>
                  <a:gd name="connsiteX4" fmla="*/ 14955 w 155304"/>
                  <a:gd name="connsiteY4" fmla="*/ 155168 h 155340"/>
                  <a:gd name="connsiteX5" fmla="*/ 14991 w 155304"/>
                  <a:gd name="connsiteY5" fmla="*/ 155168 h 155340"/>
                  <a:gd name="connsiteX6" fmla="*/ 140631 w 155304"/>
                  <a:gd name="connsiteY6" fmla="*/ 155168 h 155340"/>
                  <a:gd name="connsiteX7" fmla="*/ 155463 w 155304"/>
                  <a:gd name="connsiteY7" fmla="*/ 140372 h 155340"/>
                  <a:gd name="connsiteX8" fmla="*/ 155463 w 155304"/>
                  <a:gd name="connsiteY8" fmla="*/ 140337 h 155340"/>
                  <a:gd name="connsiteX9" fmla="*/ 155463 w 155304"/>
                  <a:gd name="connsiteY9" fmla="*/ 14661 h 155340"/>
                  <a:gd name="connsiteX10" fmla="*/ 140667 w 155304"/>
                  <a:gd name="connsiteY10" fmla="*/ -172 h 155340"/>
                  <a:gd name="connsiteX11" fmla="*/ 140631 w 155304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04" h="155340">
                    <a:moveTo>
                      <a:pt x="14991" y="-172"/>
                    </a:moveTo>
                    <a:cubicBezTo>
                      <a:pt x="6819" y="-172"/>
                      <a:pt x="159" y="6453"/>
                      <a:pt x="159" y="14624"/>
                    </a:cubicBezTo>
                    <a:cubicBezTo>
                      <a:pt x="159" y="14661"/>
                      <a:pt x="159" y="14661"/>
                      <a:pt x="159" y="14661"/>
                    </a:cubicBezTo>
                    <a:lnTo>
                      <a:pt x="159" y="140337"/>
                    </a:lnTo>
                    <a:cubicBezTo>
                      <a:pt x="123" y="148508"/>
                      <a:pt x="6747" y="155132"/>
                      <a:pt x="14955" y="155168"/>
                    </a:cubicBezTo>
                    <a:cubicBezTo>
                      <a:pt x="14955" y="155168"/>
                      <a:pt x="14955" y="155168"/>
                      <a:pt x="14991" y="155168"/>
                    </a:cubicBezTo>
                    <a:lnTo>
                      <a:pt x="140631" y="155168"/>
                    </a:lnTo>
                    <a:cubicBezTo>
                      <a:pt x="148803" y="155168"/>
                      <a:pt x="155463" y="148545"/>
                      <a:pt x="155463" y="140372"/>
                    </a:cubicBezTo>
                    <a:cubicBezTo>
                      <a:pt x="155463" y="140337"/>
                      <a:pt x="155463" y="140337"/>
                      <a:pt x="155463" y="140337"/>
                    </a:cubicBezTo>
                    <a:lnTo>
                      <a:pt x="155463" y="14661"/>
                    </a:lnTo>
                    <a:cubicBezTo>
                      <a:pt x="155463" y="6488"/>
                      <a:pt x="148839" y="-136"/>
                      <a:pt x="140667" y="-172"/>
                    </a:cubicBezTo>
                    <a:cubicBezTo>
                      <a:pt x="140667" y="-172"/>
                      <a:pt x="140631" y="-172"/>
                      <a:pt x="140631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66" name="フリーフォーム: 図形 10465">
                <a:extLst>
                  <a:ext uri="{FF2B5EF4-FFF2-40B4-BE49-F238E27FC236}">
                    <a16:creationId xmlns:a16="http://schemas.microsoft.com/office/drawing/2014/main" id="{20652FB9-3EA9-648F-D37D-4A7B9B964793}"/>
                  </a:ext>
                </a:extLst>
              </p:cNvPr>
              <p:cNvSpPr/>
              <p:nvPr/>
            </p:nvSpPr>
            <p:spPr>
              <a:xfrm>
                <a:off x="3233374" y="1037638"/>
                <a:ext cx="155333" cy="155340"/>
              </a:xfrm>
              <a:custGeom>
                <a:avLst/>
                <a:gdLst>
                  <a:gd name="connsiteX0" fmla="*/ 14981 w 155333"/>
                  <a:gd name="connsiteY0" fmla="*/ -172 h 155340"/>
                  <a:gd name="connsiteX1" fmla="*/ 142 w 155333"/>
                  <a:gd name="connsiteY1" fmla="*/ 14624 h 155340"/>
                  <a:gd name="connsiteX2" fmla="*/ 142 w 155333"/>
                  <a:gd name="connsiteY2" fmla="*/ 14661 h 155340"/>
                  <a:gd name="connsiteX3" fmla="*/ 142 w 155333"/>
                  <a:gd name="connsiteY3" fmla="*/ 140337 h 155340"/>
                  <a:gd name="connsiteX4" fmla="*/ 14938 w 155333"/>
                  <a:gd name="connsiteY4" fmla="*/ 155168 h 155340"/>
                  <a:gd name="connsiteX5" fmla="*/ 14981 w 155333"/>
                  <a:gd name="connsiteY5" fmla="*/ 155168 h 155340"/>
                  <a:gd name="connsiteX6" fmla="*/ 140643 w 155333"/>
                  <a:gd name="connsiteY6" fmla="*/ 155168 h 155340"/>
                  <a:gd name="connsiteX7" fmla="*/ 155475 w 155333"/>
                  <a:gd name="connsiteY7" fmla="*/ 140372 h 155340"/>
                  <a:gd name="connsiteX8" fmla="*/ 155475 w 155333"/>
                  <a:gd name="connsiteY8" fmla="*/ 140337 h 155340"/>
                  <a:gd name="connsiteX9" fmla="*/ 155475 w 155333"/>
                  <a:gd name="connsiteY9" fmla="*/ 14661 h 155340"/>
                  <a:gd name="connsiteX10" fmla="*/ 140679 w 155333"/>
                  <a:gd name="connsiteY10" fmla="*/ -172 h 155340"/>
                  <a:gd name="connsiteX11" fmla="*/ 140643 w 155333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33" h="155340">
                    <a:moveTo>
                      <a:pt x="14981" y="-172"/>
                    </a:moveTo>
                    <a:cubicBezTo>
                      <a:pt x="6799" y="-172"/>
                      <a:pt x="157" y="6453"/>
                      <a:pt x="142" y="14624"/>
                    </a:cubicBezTo>
                    <a:cubicBezTo>
                      <a:pt x="142" y="14661"/>
                      <a:pt x="142" y="14661"/>
                      <a:pt x="142" y="14661"/>
                    </a:cubicBezTo>
                    <a:lnTo>
                      <a:pt x="142" y="140337"/>
                    </a:lnTo>
                    <a:cubicBezTo>
                      <a:pt x="131" y="148508"/>
                      <a:pt x="6755" y="155132"/>
                      <a:pt x="14938" y="155168"/>
                    </a:cubicBezTo>
                    <a:cubicBezTo>
                      <a:pt x="14953" y="155168"/>
                      <a:pt x="14967" y="155168"/>
                      <a:pt x="14981" y="155168"/>
                    </a:cubicBezTo>
                    <a:lnTo>
                      <a:pt x="140643" y="155168"/>
                    </a:lnTo>
                    <a:cubicBezTo>
                      <a:pt x="148815" y="155168"/>
                      <a:pt x="155439" y="148545"/>
                      <a:pt x="155475" y="140372"/>
                    </a:cubicBezTo>
                    <a:cubicBezTo>
                      <a:pt x="155475" y="140337"/>
                      <a:pt x="155475" y="140337"/>
                      <a:pt x="155475" y="140337"/>
                    </a:cubicBezTo>
                    <a:lnTo>
                      <a:pt x="155475" y="14661"/>
                    </a:lnTo>
                    <a:cubicBezTo>
                      <a:pt x="155475" y="6488"/>
                      <a:pt x="148851" y="-136"/>
                      <a:pt x="140679" y="-172"/>
                    </a:cubicBezTo>
                    <a:cubicBezTo>
                      <a:pt x="140643" y="-172"/>
                      <a:pt x="140643" y="-172"/>
                      <a:pt x="140643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67" name="フリーフォーム: 図形 10466">
                <a:extLst>
                  <a:ext uri="{FF2B5EF4-FFF2-40B4-BE49-F238E27FC236}">
                    <a16:creationId xmlns:a16="http://schemas.microsoft.com/office/drawing/2014/main" id="{CFFA3796-A9AF-F653-189A-C0A9932C88DC}"/>
                  </a:ext>
                </a:extLst>
              </p:cNvPr>
              <p:cNvSpPr/>
              <p:nvPr/>
            </p:nvSpPr>
            <p:spPr>
              <a:xfrm>
                <a:off x="3019627" y="1037638"/>
                <a:ext cx="155318" cy="155340"/>
              </a:xfrm>
              <a:custGeom>
                <a:avLst/>
                <a:gdLst>
                  <a:gd name="connsiteX0" fmla="*/ 14961 w 155318"/>
                  <a:gd name="connsiteY0" fmla="*/ -172 h 155340"/>
                  <a:gd name="connsiteX1" fmla="*/ 126 w 155318"/>
                  <a:gd name="connsiteY1" fmla="*/ 14624 h 155340"/>
                  <a:gd name="connsiteX2" fmla="*/ 126 w 155318"/>
                  <a:gd name="connsiteY2" fmla="*/ 14661 h 155340"/>
                  <a:gd name="connsiteX3" fmla="*/ 126 w 155318"/>
                  <a:gd name="connsiteY3" fmla="*/ 140337 h 155340"/>
                  <a:gd name="connsiteX4" fmla="*/ 14918 w 155318"/>
                  <a:gd name="connsiteY4" fmla="*/ 155168 h 155340"/>
                  <a:gd name="connsiteX5" fmla="*/ 14961 w 155318"/>
                  <a:gd name="connsiteY5" fmla="*/ 155168 h 155340"/>
                  <a:gd name="connsiteX6" fmla="*/ 140609 w 155318"/>
                  <a:gd name="connsiteY6" fmla="*/ 155168 h 155340"/>
                  <a:gd name="connsiteX7" fmla="*/ 155444 w 155318"/>
                  <a:gd name="connsiteY7" fmla="*/ 140372 h 155340"/>
                  <a:gd name="connsiteX8" fmla="*/ 155444 w 155318"/>
                  <a:gd name="connsiteY8" fmla="*/ 140337 h 155340"/>
                  <a:gd name="connsiteX9" fmla="*/ 155444 w 155318"/>
                  <a:gd name="connsiteY9" fmla="*/ 14661 h 155340"/>
                  <a:gd name="connsiteX10" fmla="*/ 140648 w 155318"/>
                  <a:gd name="connsiteY10" fmla="*/ -172 h 155340"/>
                  <a:gd name="connsiteX11" fmla="*/ 140609 w 155318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40">
                    <a:moveTo>
                      <a:pt x="14961" y="-172"/>
                    </a:moveTo>
                    <a:cubicBezTo>
                      <a:pt x="6778" y="-172"/>
                      <a:pt x="136" y="6453"/>
                      <a:pt x="126" y="14624"/>
                    </a:cubicBezTo>
                    <a:cubicBezTo>
                      <a:pt x="126" y="14661"/>
                      <a:pt x="126" y="14661"/>
                      <a:pt x="126" y="14661"/>
                    </a:cubicBezTo>
                    <a:lnTo>
                      <a:pt x="126" y="140337"/>
                    </a:lnTo>
                    <a:cubicBezTo>
                      <a:pt x="111" y="148508"/>
                      <a:pt x="6735" y="155132"/>
                      <a:pt x="14918" y="155168"/>
                    </a:cubicBezTo>
                    <a:cubicBezTo>
                      <a:pt x="14932" y="155168"/>
                      <a:pt x="14947" y="155168"/>
                      <a:pt x="14961" y="155168"/>
                    </a:cubicBezTo>
                    <a:lnTo>
                      <a:pt x="140609" y="155168"/>
                    </a:lnTo>
                    <a:cubicBezTo>
                      <a:pt x="148791" y="155168"/>
                      <a:pt x="155433" y="148545"/>
                      <a:pt x="155444" y="140372"/>
                    </a:cubicBezTo>
                    <a:cubicBezTo>
                      <a:pt x="155444" y="140337"/>
                      <a:pt x="155444" y="140337"/>
                      <a:pt x="155444" y="140337"/>
                    </a:cubicBezTo>
                    <a:lnTo>
                      <a:pt x="155444" y="14661"/>
                    </a:lnTo>
                    <a:cubicBezTo>
                      <a:pt x="155455" y="6488"/>
                      <a:pt x="148831" y="-136"/>
                      <a:pt x="140648" y="-172"/>
                    </a:cubicBezTo>
                    <a:cubicBezTo>
                      <a:pt x="140634" y="-172"/>
                      <a:pt x="140623" y="-172"/>
                      <a:pt x="140609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68" name="フリーフォーム: 図形 10467">
                <a:extLst>
                  <a:ext uri="{FF2B5EF4-FFF2-40B4-BE49-F238E27FC236}">
                    <a16:creationId xmlns:a16="http://schemas.microsoft.com/office/drawing/2014/main" id="{AD5DA208-FFA2-F311-D756-F714615669F4}"/>
                  </a:ext>
                </a:extLst>
              </p:cNvPr>
              <p:cNvSpPr/>
              <p:nvPr/>
            </p:nvSpPr>
            <p:spPr>
              <a:xfrm>
                <a:off x="2805873" y="1037638"/>
                <a:ext cx="155322" cy="155340"/>
              </a:xfrm>
              <a:custGeom>
                <a:avLst/>
                <a:gdLst>
                  <a:gd name="connsiteX0" fmla="*/ 14948 w 155322"/>
                  <a:gd name="connsiteY0" fmla="*/ -172 h 155340"/>
                  <a:gd name="connsiteX1" fmla="*/ 109 w 155322"/>
                  <a:gd name="connsiteY1" fmla="*/ 14624 h 155340"/>
                  <a:gd name="connsiteX2" fmla="*/ 109 w 155322"/>
                  <a:gd name="connsiteY2" fmla="*/ 14661 h 155340"/>
                  <a:gd name="connsiteX3" fmla="*/ 109 w 155322"/>
                  <a:gd name="connsiteY3" fmla="*/ 140337 h 155340"/>
                  <a:gd name="connsiteX4" fmla="*/ 14905 w 155322"/>
                  <a:gd name="connsiteY4" fmla="*/ 155168 h 155340"/>
                  <a:gd name="connsiteX5" fmla="*/ 14948 w 155322"/>
                  <a:gd name="connsiteY5" fmla="*/ 155168 h 155340"/>
                  <a:gd name="connsiteX6" fmla="*/ 140596 w 155322"/>
                  <a:gd name="connsiteY6" fmla="*/ 155168 h 155340"/>
                  <a:gd name="connsiteX7" fmla="*/ 155432 w 155322"/>
                  <a:gd name="connsiteY7" fmla="*/ 140372 h 155340"/>
                  <a:gd name="connsiteX8" fmla="*/ 155432 w 155322"/>
                  <a:gd name="connsiteY8" fmla="*/ 140337 h 155340"/>
                  <a:gd name="connsiteX9" fmla="*/ 155432 w 155322"/>
                  <a:gd name="connsiteY9" fmla="*/ 14661 h 155340"/>
                  <a:gd name="connsiteX10" fmla="*/ 140635 w 155322"/>
                  <a:gd name="connsiteY10" fmla="*/ -172 h 155340"/>
                  <a:gd name="connsiteX11" fmla="*/ 140596 w 155322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40">
                    <a:moveTo>
                      <a:pt x="14948" y="-172"/>
                    </a:moveTo>
                    <a:cubicBezTo>
                      <a:pt x="6766" y="-172"/>
                      <a:pt x="124" y="6453"/>
                      <a:pt x="109" y="14624"/>
                    </a:cubicBezTo>
                    <a:cubicBezTo>
                      <a:pt x="109" y="14661"/>
                      <a:pt x="109" y="14661"/>
                      <a:pt x="109" y="14661"/>
                    </a:cubicBezTo>
                    <a:lnTo>
                      <a:pt x="109" y="140337"/>
                    </a:lnTo>
                    <a:cubicBezTo>
                      <a:pt x="98" y="148508"/>
                      <a:pt x="6722" y="155132"/>
                      <a:pt x="14905" y="155168"/>
                    </a:cubicBezTo>
                    <a:cubicBezTo>
                      <a:pt x="14920" y="155168"/>
                      <a:pt x="14934" y="155168"/>
                      <a:pt x="14948" y="155168"/>
                    </a:cubicBezTo>
                    <a:lnTo>
                      <a:pt x="140596" y="155168"/>
                    </a:lnTo>
                    <a:cubicBezTo>
                      <a:pt x="148778" y="155168"/>
                      <a:pt x="155421" y="148545"/>
                      <a:pt x="155432" y="140372"/>
                    </a:cubicBezTo>
                    <a:cubicBezTo>
                      <a:pt x="155432" y="140337"/>
                      <a:pt x="155432" y="140337"/>
                      <a:pt x="155432" y="140337"/>
                    </a:cubicBezTo>
                    <a:lnTo>
                      <a:pt x="155432" y="14661"/>
                    </a:lnTo>
                    <a:cubicBezTo>
                      <a:pt x="155442" y="6488"/>
                      <a:pt x="148818" y="-136"/>
                      <a:pt x="140635" y="-172"/>
                    </a:cubicBezTo>
                    <a:cubicBezTo>
                      <a:pt x="140621" y="-172"/>
                      <a:pt x="140610" y="-172"/>
                      <a:pt x="140596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69" name="フリーフォーム: 図形 10468">
                <a:extLst>
                  <a:ext uri="{FF2B5EF4-FFF2-40B4-BE49-F238E27FC236}">
                    <a16:creationId xmlns:a16="http://schemas.microsoft.com/office/drawing/2014/main" id="{04CF4D46-54F4-2155-916C-0786D8D34987}"/>
                  </a:ext>
                </a:extLst>
              </p:cNvPr>
              <p:cNvSpPr/>
              <p:nvPr/>
            </p:nvSpPr>
            <p:spPr>
              <a:xfrm>
                <a:off x="2592127" y="1037638"/>
                <a:ext cx="155318" cy="155340"/>
              </a:xfrm>
              <a:custGeom>
                <a:avLst/>
                <a:gdLst>
                  <a:gd name="connsiteX0" fmla="*/ 14928 w 155318"/>
                  <a:gd name="connsiteY0" fmla="*/ -172 h 155340"/>
                  <a:gd name="connsiteX1" fmla="*/ 93 w 155318"/>
                  <a:gd name="connsiteY1" fmla="*/ 14624 h 155340"/>
                  <a:gd name="connsiteX2" fmla="*/ 93 w 155318"/>
                  <a:gd name="connsiteY2" fmla="*/ 14661 h 155340"/>
                  <a:gd name="connsiteX3" fmla="*/ 93 w 155318"/>
                  <a:gd name="connsiteY3" fmla="*/ 140337 h 155340"/>
                  <a:gd name="connsiteX4" fmla="*/ 14885 w 155318"/>
                  <a:gd name="connsiteY4" fmla="*/ 155168 h 155340"/>
                  <a:gd name="connsiteX5" fmla="*/ 14928 w 155318"/>
                  <a:gd name="connsiteY5" fmla="*/ 155168 h 155340"/>
                  <a:gd name="connsiteX6" fmla="*/ 140575 w 155318"/>
                  <a:gd name="connsiteY6" fmla="*/ 155168 h 155340"/>
                  <a:gd name="connsiteX7" fmla="*/ 155411 w 155318"/>
                  <a:gd name="connsiteY7" fmla="*/ 140372 h 155340"/>
                  <a:gd name="connsiteX8" fmla="*/ 155411 w 155318"/>
                  <a:gd name="connsiteY8" fmla="*/ 140337 h 155340"/>
                  <a:gd name="connsiteX9" fmla="*/ 155411 w 155318"/>
                  <a:gd name="connsiteY9" fmla="*/ 14661 h 155340"/>
                  <a:gd name="connsiteX10" fmla="*/ 140615 w 155318"/>
                  <a:gd name="connsiteY10" fmla="*/ -172 h 155340"/>
                  <a:gd name="connsiteX11" fmla="*/ 140575 w 155318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40">
                    <a:moveTo>
                      <a:pt x="14928" y="-172"/>
                    </a:moveTo>
                    <a:cubicBezTo>
                      <a:pt x="6745" y="-172"/>
                      <a:pt x="103" y="6453"/>
                      <a:pt x="93" y="14624"/>
                    </a:cubicBezTo>
                    <a:cubicBezTo>
                      <a:pt x="93" y="14661"/>
                      <a:pt x="93" y="14661"/>
                      <a:pt x="93" y="14661"/>
                    </a:cubicBezTo>
                    <a:lnTo>
                      <a:pt x="93" y="140337"/>
                    </a:lnTo>
                    <a:cubicBezTo>
                      <a:pt x="78" y="148508"/>
                      <a:pt x="6702" y="155132"/>
                      <a:pt x="14885" y="155168"/>
                    </a:cubicBezTo>
                    <a:cubicBezTo>
                      <a:pt x="14899" y="155168"/>
                      <a:pt x="14914" y="155168"/>
                      <a:pt x="14928" y="155168"/>
                    </a:cubicBezTo>
                    <a:lnTo>
                      <a:pt x="140575" y="155168"/>
                    </a:lnTo>
                    <a:cubicBezTo>
                      <a:pt x="148758" y="155168"/>
                      <a:pt x="155400" y="148545"/>
                      <a:pt x="155411" y="140372"/>
                    </a:cubicBezTo>
                    <a:cubicBezTo>
                      <a:pt x="155411" y="140337"/>
                      <a:pt x="155411" y="140337"/>
                      <a:pt x="155411" y="140337"/>
                    </a:cubicBezTo>
                    <a:lnTo>
                      <a:pt x="155411" y="14661"/>
                    </a:lnTo>
                    <a:cubicBezTo>
                      <a:pt x="155422" y="6488"/>
                      <a:pt x="148798" y="-136"/>
                      <a:pt x="140615" y="-172"/>
                    </a:cubicBezTo>
                    <a:cubicBezTo>
                      <a:pt x="140601" y="-172"/>
                      <a:pt x="140590" y="-172"/>
                      <a:pt x="140575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70" name="フリーフォーム: 図形 10469">
                <a:extLst>
                  <a:ext uri="{FF2B5EF4-FFF2-40B4-BE49-F238E27FC236}">
                    <a16:creationId xmlns:a16="http://schemas.microsoft.com/office/drawing/2014/main" id="{D994DA7A-5AA3-2362-F40A-71524CC159E7}"/>
                  </a:ext>
                </a:extLst>
              </p:cNvPr>
              <p:cNvSpPr/>
              <p:nvPr/>
            </p:nvSpPr>
            <p:spPr>
              <a:xfrm>
                <a:off x="2378305" y="1037638"/>
                <a:ext cx="155322" cy="155340"/>
              </a:xfrm>
              <a:custGeom>
                <a:avLst/>
                <a:gdLst>
                  <a:gd name="connsiteX0" fmla="*/ 14912 w 155322"/>
                  <a:gd name="connsiteY0" fmla="*/ -172 h 155340"/>
                  <a:gd name="connsiteX1" fmla="*/ 76 w 155322"/>
                  <a:gd name="connsiteY1" fmla="*/ 14624 h 155340"/>
                  <a:gd name="connsiteX2" fmla="*/ 76 w 155322"/>
                  <a:gd name="connsiteY2" fmla="*/ 14661 h 155340"/>
                  <a:gd name="connsiteX3" fmla="*/ 76 w 155322"/>
                  <a:gd name="connsiteY3" fmla="*/ 140337 h 155340"/>
                  <a:gd name="connsiteX4" fmla="*/ 14872 w 155322"/>
                  <a:gd name="connsiteY4" fmla="*/ 155168 h 155340"/>
                  <a:gd name="connsiteX5" fmla="*/ 14912 w 155322"/>
                  <a:gd name="connsiteY5" fmla="*/ 155168 h 155340"/>
                  <a:gd name="connsiteX6" fmla="*/ 140559 w 155322"/>
                  <a:gd name="connsiteY6" fmla="*/ 155168 h 155340"/>
                  <a:gd name="connsiteX7" fmla="*/ 155398 w 155322"/>
                  <a:gd name="connsiteY7" fmla="*/ 140372 h 155340"/>
                  <a:gd name="connsiteX8" fmla="*/ 155398 w 155322"/>
                  <a:gd name="connsiteY8" fmla="*/ 140337 h 155340"/>
                  <a:gd name="connsiteX9" fmla="*/ 155398 w 155322"/>
                  <a:gd name="connsiteY9" fmla="*/ 14661 h 155340"/>
                  <a:gd name="connsiteX10" fmla="*/ 140602 w 155322"/>
                  <a:gd name="connsiteY10" fmla="*/ -172 h 155340"/>
                  <a:gd name="connsiteX11" fmla="*/ 140559 w 155322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40">
                    <a:moveTo>
                      <a:pt x="14912" y="-172"/>
                    </a:moveTo>
                    <a:cubicBezTo>
                      <a:pt x="6729" y="-172"/>
                      <a:pt x="87" y="6453"/>
                      <a:pt x="76" y="14624"/>
                    </a:cubicBezTo>
                    <a:cubicBezTo>
                      <a:pt x="76" y="14661"/>
                      <a:pt x="76" y="14661"/>
                      <a:pt x="76" y="14661"/>
                    </a:cubicBezTo>
                    <a:lnTo>
                      <a:pt x="76" y="140337"/>
                    </a:lnTo>
                    <a:cubicBezTo>
                      <a:pt x="65" y="148508"/>
                      <a:pt x="6689" y="155132"/>
                      <a:pt x="14872" y="155168"/>
                    </a:cubicBezTo>
                    <a:cubicBezTo>
                      <a:pt x="14887" y="155168"/>
                      <a:pt x="14898" y="155168"/>
                      <a:pt x="14912" y="155168"/>
                    </a:cubicBezTo>
                    <a:lnTo>
                      <a:pt x="140559" y="155168"/>
                    </a:lnTo>
                    <a:cubicBezTo>
                      <a:pt x="148742" y="155168"/>
                      <a:pt x="155384" y="148545"/>
                      <a:pt x="155398" y="140372"/>
                    </a:cubicBezTo>
                    <a:cubicBezTo>
                      <a:pt x="155398" y="140337"/>
                      <a:pt x="155398" y="140337"/>
                      <a:pt x="155398" y="140337"/>
                    </a:cubicBezTo>
                    <a:lnTo>
                      <a:pt x="155398" y="14661"/>
                    </a:lnTo>
                    <a:cubicBezTo>
                      <a:pt x="155409" y="6488"/>
                      <a:pt x="148785" y="-136"/>
                      <a:pt x="140602" y="-172"/>
                    </a:cubicBezTo>
                    <a:cubicBezTo>
                      <a:pt x="140588" y="-172"/>
                      <a:pt x="140574" y="-172"/>
                      <a:pt x="140559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71" name="フリーフォーム: 図形 10470">
                <a:extLst>
                  <a:ext uri="{FF2B5EF4-FFF2-40B4-BE49-F238E27FC236}">
                    <a16:creationId xmlns:a16="http://schemas.microsoft.com/office/drawing/2014/main" id="{9F9A0A6F-AAC2-F6D1-62D5-75EE6CB1413C}"/>
                  </a:ext>
                </a:extLst>
              </p:cNvPr>
              <p:cNvSpPr/>
              <p:nvPr/>
            </p:nvSpPr>
            <p:spPr>
              <a:xfrm>
                <a:off x="2164555" y="1037638"/>
                <a:ext cx="155318" cy="155340"/>
              </a:xfrm>
              <a:custGeom>
                <a:avLst/>
                <a:gdLst>
                  <a:gd name="connsiteX0" fmla="*/ 14895 w 155318"/>
                  <a:gd name="connsiteY0" fmla="*/ -172 h 155340"/>
                  <a:gd name="connsiteX1" fmla="*/ 60 w 155318"/>
                  <a:gd name="connsiteY1" fmla="*/ 14624 h 155340"/>
                  <a:gd name="connsiteX2" fmla="*/ 60 w 155318"/>
                  <a:gd name="connsiteY2" fmla="*/ 14661 h 155340"/>
                  <a:gd name="connsiteX3" fmla="*/ 60 w 155318"/>
                  <a:gd name="connsiteY3" fmla="*/ 140337 h 155340"/>
                  <a:gd name="connsiteX4" fmla="*/ 14856 w 155318"/>
                  <a:gd name="connsiteY4" fmla="*/ 155168 h 155340"/>
                  <a:gd name="connsiteX5" fmla="*/ 14895 w 155318"/>
                  <a:gd name="connsiteY5" fmla="*/ 155168 h 155340"/>
                  <a:gd name="connsiteX6" fmla="*/ 140543 w 155318"/>
                  <a:gd name="connsiteY6" fmla="*/ 155168 h 155340"/>
                  <a:gd name="connsiteX7" fmla="*/ 155378 w 155318"/>
                  <a:gd name="connsiteY7" fmla="*/ 140372 h 155340"/>
                  <a:gd name="connsiteX8" fmla="*/ 155378 w 155318"/>
                  <a:gd name="connsiteY8" fmla="*/ 140337 h 155340"/>
                  <a:gd name="connsiteX9" fmla="*/ 155378 w 155318"/>
                  <a:gd name="connsiteY9" fmla="*/ 14661 h 155340"/>
                  <a:gd name="connsiteX10" fmla="*/ 140586 w 155318"/>
                  <a:gd name="connsiteY10" fmla="*/ -172 h 155340"/>
                  <a:gd name="connsiteX11" fmla="*/ 140543 w 155318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40">
                    <a:moveTo>
                      <a:pt x="14895" y="-172"/>
                    </a:moveTo>
                    <a:cubicBezTo>
                      <a:pt x="6713" y="-172"/>
                      <a:pt x="71" y="6453"/>
                      <a:pt x="60" y="14624"/>
                    </a:cubicBezTo>
                    <a:cubicBezTo>
                      <a:pt x="60" y="14661"/>
                      <a:pt x="60" y="14661"/>
                      <a:pt x="60" y="14661"/>
                    </a:cubicBezTo>
                    <a:lnTo>
                      <a:pt x="60" y="140337"/>
                    </a:lnTo>
                    <a:cubicBezTo>
                      <a:pt x="49" y="148508"/>
                      <a:pt x="6673" y="155132"/>
                      <a:pt x="14856" y="155168"/>
                    </a:cubicBezTo>
                    <a:cubicBezTo>
                      <a:pt x="14870" y="155168"/>
                      <a:pt x="14881" y="155168"/>
                      <a:pt x="14895" y="155168"/>
                    </a:cubicBezTo>
                    <a:lnTo>
                      <a:pt x="140543" y="155168"/>
                    </a:lnTo>
                    <a:cubicBezTo>
                      <a:pt x="148725" y="155168"/>
                      <a:pt x="155367" y="148545"/>
                      <a:pt x="155378" y="140372"/>
                    </a:cubicBezTo>
                    <a:cubicBezTo>
                      <a:pt x="155378" y="140337"/>
                      <a:pt x="155378" y="140337"/>
                      <a:pt x="155378" y="140337"/>
                    </a:cubicBezTo>
                    <a:lnTo>
                      <a:pt x="155378" y="14661"/>
                    </a:lnTo>
                    <a:cubicBezTo>
                      <a:pt x="155393" y="6488"/>
                      <a:pt x="148769" y="-136"/>
                      <a:pt x="140586" y="-172"/>
                    </a:cubicBezTo>
                    <a:cubicBezTo>
                      <a:pt x="140572" y="-172"/>
                      <a:pt x="140557" y="-172"/>
                      <a:pt x="140543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72" name="フリーフォーム: 図形 10471">
                <a:extLst>
                  <a:ext uri="{FF2B5EF4-FFF2-40B4-BE49-F238E27FC236}">
                    <a16:creationId xmlns:a16="http://schemas.microsoft.com/office/drawing/2014/main" id="{774B7F60-1D9E-B1FE-CFE3-74434B8B62B9}"/>
                  </a:ext>
                </a:extLst>
              </p:cNvPr>
              <p:cNvSpPr/>
              <p:nvPr/>
            </p:nvSpPr>
            <p:spPr>
              <a:xfrm>
                <a:off x="1950805" y="1037638"/>
                <a:ext cx="155322" cy="155340"/>
              </a:xfrm>
              <a:custGeom>
                <a:avLst/>
                <a:gdLst>
                  <a:gd name="connsiteX0" fmla="*/ 14879 w 155322"/>
                  <a:gd name="connsiteY0" fmla="*/ -172 h 155340"/>
                  <a:gd name="connsiteX1" fmla="*/ 43 w 155322"/>
                  <a:gd name="connsiteY1" fmla="*/ 14624 h 155340"/>
                  <a:gd name="connsiteX2" fmla="*/ 43 w 155322"/>
                  <a:gd name="connsiteY2" fmla="*/ 14661 h 155340"/>
                  <a:gd name="connsiteX3" fmla="*/ 43 w 155322"/>
                  <a:gd name="connsiteY3" fmla="*/ 140337 h 155340"/>
                  <a:gd name="connsiteX4" fmla="*/ 14839 w 155322"/>
                  <a:gd name="connsiteY4" fmla="*/ 155168 h 155340"/>
                  <a:gd name="connsiteX5" fmla="*/ 14879 w 155322"/>
                  <a:gd name="connsiteY5" fmla="*/ 155168 h 155340"/>
                  <a:gd name="connsiteX6" fmla="*/ 140526 w 155322"/>
                  <a:gd name="connsiteY6" fmla="*/ 155168 h 155340"/>
                  <a:gd name="connsiteX7" fmla="*/ 155365 w 155322"/>
                  <a:gd name="connsiteY7" fmla="*/ 140372 h 155340"/>
                  <a:gd name="connsiteX8" fmla="*/ 155365 w 155322"/>
                  <a:gd name="connsiteY8" fmla="*/ 140337 h 155340"/>
                  <a:gd name="connsiteX9" fmla="*/ 155365 w 155322"/>
                  <a:gd name="connsiteY9" fmla="*/ 14661 h 155340"/>
                  <a:gd name="connsiteX10" fmla="*/ 140569 w 155322"/>
                  <a:gd name="connsiteY10" fmla="*/ -172 h 155340"/>
                  <a:gd name="connsiteX11" fmla="*/ 140526 w 155322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40">
                    <a:moveTo>
                      <a:pt x="14879" y="-172"/>
                    </a:moveTo>
                    <a:cubicBezTo>
                      <a:pt x="6696" y="-172"/>
                      <a:pt x="54" y="6453"/>
                      <a:pt x="43" y="14624"/>
                    </a:cubicBezTo>
                    <a:cubicBezTo>
                      <a:pt x="43" y="14661"/>
                      <a:pt x="43" y="14661"/>
                      <a:pt x="43" y="14661"/>
                    </a:cubicBezTo>
                    <a:lnTo>
                      <a:pt x="43" y="140337"/>
                    </a:lnTo>
                    <a:cubicBezTo>
                      <a:pt x="32" y="148508"/>
                      <a:pt x="6656" y="155132"/>
                      <a:pt x="14839" y="155168"/>
                    </a:cubicBezTo>
                    <a:cubicBezTo>
                      <a:pt x="14854" y="155168"/>
                      <a:pt x="14864" y="155168"/>
                      <a:pt x="14879" y="155168"/>
                    </a:cubicBezTo>
                    <a:lnTo>
                      <a:pt x="140526" y="155168"/>
                    </a:lnTo>
                    <a:cubicBezTo>
                      <a:pt x="148709" y="155168"/>
                      <a:pt x="155351" y="148545"/>
                      <a:pt x="155365" y="140372"/>
                    </a:cubicBezTo>
                    <a:cubicBezTo>
                      <a:pt x="155365" y="140337"/>
                      <a:pt x="155365" y="140337"/>
                      <a:pt x="155365" y="140337"/>
                    </a:cubicBezTo>
                    <a:lnTo>
                      <a:pt x="155365" y="14661"/>
                    </a:lnTo>
                    <a:cubicBezTo>
                      <a:pt x="155376" y="6488"/>
                      <a:pt x="148752" y="-136"/>
                      <a:pt x="140569" y="-172"/>
                    </a:cubicBezTo>
                    <a:cubicBezTo>
                      <a:pt x="140555" y="-172"/>
                      <a:pt x="140540" y="-172"/>
                      <a:pt x="140526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73" name="フリーフォーム: 図形 10472">
                <a:extLst>
                  <a:ext uri="{FF2B5EF4-FFF2-40B4-BE49-F238E27FC236}">
                    <a16:creationId xmlns:a16="http://schemas.microsoft.com/office/drawing/2014/main" id="{00C295BF-D10E-9470-DCB3-E5FA6D8630EE}"/>
                  </a:ext>
                </a:extLst>
              </p:cNvPr>
              <p:cNvSpPr/>
              <p:nvPr/>
            </p:nvSpPr>
            <p:spPr>
              <a:xfrm>
                <a:off x="1736982" y="1037638"/>
                <a:ext cx="155322" cy="155340"/>
              </a:xfrm>
              <a:custGeom>
                <a:avLst/>
                <a:gdLst>
                  <a:gd name="connsiteX0" fmla="*/ 14866 w 155322"/>
                  <a:gd name="connsiteY0" fmla="*/ -172 h 155340"/>
                  <a:gd name="connsiteX1" fmla="*/ 27 w 155322"/>
                  <a:gd name="connsiteY1" fmla="*/ 14624 h 155340"/>
                  <a:gd name="connsiteX2" fmla="*/ 27 w 155322"/>
                  <a:gd name="connsiteY2" fmla="*/ 14661 h 155340"/>
                  <a:gd name="connsiteX3" fmla="*/ 27 w 155322"/>
                  <a:gd name="connsiteY3" fmla="*/ 140337 h 155340"/>
                  <a:gd name="connsiteX4" fmla="*/ 14823 w 155322"/>
                  <a:gd name="connsiteY4" fmla="*/ 155168 h 155340"/>
                  <a:gd name="connsiteX5" fmla="*/ 14866 w 155322"/>
                  <a:gd name="connsiteY5" fmla="*/ 155168 h 155340"/>
                  <a:gd name="connsiteX6" fmla="*/ 140513 w 155322"/>
                  <a:gd name="connsiteY6" fmla="*/ 155168 h 155340"/>
                  <a:gd name="connsiteX7" fmla="*/ 155349 w 155322"/>
                  <a:gd name="connsiteY7" fmla="*/ 140372 h 155340"/>
                  <a:gd name="connsiteX8" fmla="*/ 155349 w 155322"/>
                  <a:gd name="connsiteY8" fmla="*/ 140337 h 155340"/>
                  <a:gd name="connsiteX9" fmla="*/ 155349 w 155322"/>
                  <a:gd name="connsiteY9" fmla="*/ 14661 h 155340"/>
                  <a:gd name="connsiteX10" fmla="*/ 140553 w 155322"/>
                  <a:gd name="connsiteY10" fmla="*/ -172 h 155340"/>
                  <a:gd name="connsiteX11" fmla="*/ 140513 w 155322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40">
                    <a:moveTo>
                      <a:pt x="14866" y="-172"/>
                    </a:moveTo>
                    <a:cubicBezTo>
                      <a:pt x="6683" y="-172"/>
                      <a:pt x="41" y="6453"/>
                      <a:pt x="27" y="14624"/>
                    </a:cubicBezTo>
                    <a:cubicBezTo>
                      <a:pt x="27" y="14661"/>
                      <a:pt x="27" y="14661"/>
                      <a:pt x="27" y="14661"/>
                    </a:cubicBezTo>
                    <a:lnTo>
                      <a:pt x="27" y="140337"/>
                    </a:lnTo>
                    <a:cubicBezTo>
                      <a:pt x="16" y="148508"/>
                      <a:pt x="6640" y="155132"/>
                      <a:pt x="14823" y="155168"/>
                    </a:cubicBezTo>
                    <a:cubicBezTo>
                      <a:pt x="14837" y="155168"/>
                      <a:pt x="14851" y="155168"/>
                      <a:pt x="14866" y="155168"/>
                    </a:cubicBezTo>
                    <a:lnTo>
                      <a:pt x="140513" y="155168"/>
                    </a:lnTo>
                    <a:cubicBezTo>
                      <a:pt x="148696" y="155168"/>
                      <a:pt x="155338" y="148545"/>
                      <a:pt x="155349" y="140372"/>
                    </a:cubicBezTo>
                    <a:cubicBezTo>
                      <a:pt x="155349" y="140337"/>
                      <a:pt x="155349" y="140337"/>
                      <a:pt x="155349" y="140337"/>
                    </a:cubicBezTo>
                    <a:lnTo>
                      <a:pt x="155349" y="14661"/>
                    </a:lnTo>
                    <a:cubicBezTo>
                      <a:pt x="155359" y="6488"/>
                      <a:pt x="148735" y="-136"/>
                      <a:pt x="140553" y="-172"/>
                    </a:cubicBezTo>
                    <a:cubicBezTo>
                      <a:pt x="140538" y="-172"/>
                      <a:pt x="140527" y="-172"/>
                      <a:pt x="140513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74" name="フリーフォーム: 図形 10473">
                <a:extLst>
                  <a:ext uri="{FF2B5EF4-FFF2-40B4-BE49-F238E27FC236}">
                    <a16:creationId xmlns:a16="http://schemas.microsoft.com/office/drawing/2014/main" id="{CAFBB9A8-42D4-075E-7682-BC5A23C20AD8}"/>
                  </a:ext>
                </a:extLst>
              </p:cNvPr>
              <p:cNvSpPr/>
              <p:nvPr/>
            </p:nvSpPr>
            <p:spPr>
              <a:xfrm>
                <a:off x="1523232" y="1037638"/>
                <a:ext cx="155322" cy="155340"/>
              </a:xfrm>
              <a:custGeom>
                <a:avLst/>
                <a:gdLst>
                  <a:gd name="connsiteX0" fmla="*/ 14849 w 155322"/>
                  <a:gd name="connsiteY0" fmla="*/ -172 h 155340"/>
                  <a:gd name="connsiteX1" fmla="*/ 10 w 155322"/>
                  <a:gd name="connsiteY1" fmla="*/ 14624 h 155340"/>
                  <a:gd name="connsiteX2" fmla="*/ 10 w 155322"/>
                  <a:gd name="connsiteY2" fmla="*/ 14661 h 155340"/>
                  <a:gd name="connsiteX3" fmla="*/ 10 w 155322"/>
                  <a:gd name="connsiteY3" fmla="*/ 140337 h 155340"/>
                  <a:gd name="connsiteX4" fmla="*/ 14806 w 155322"/>
                  <a:gd name="connsiteY4" fmla="*/ 155168 h 155340"/>
                  <a:gd name="connsiteX5" fmla="*/ 14849 w 155322"/>
                  <a:gd name="connsiteY5" fmla="*/ 155168 h 155340"/>
                  <a:gd name="connsiteX6" fmla="*/ 140497 w 155322"/>
                  <a:gd name="connsiteY6" fmla="*/ 155168 h 155340"/>
                  <a:gd name="connsiteX7" fmla="*/ 155332 w 155322"/>
                  <a:gd name="connsiteY7" fmla="*/ 140372 h 155340"/>
                  <a:gd name="connsiteX8" fmla="*/ 155332 w 155322"/>
                  <a:gd name="connsiteY8" fmla="*/ 140337 h 155340"/>
                  <a:gd name="connsiteX9" fmla="*/ 155332 w 155322"/>
                  <a:gd name="connsiteY9" fmla="*/ 14661 h 155340"/>
                  <a:gd name="connsiteX10" fmla="*/ 140536 w 155322"/>
                  <a:gd name="connsiteY10" fmla="*/ -172 h 155340"/>
                  <a:gd name="connsiteX11" fmla="*/ 140497 w 155322"/>
                  <a:gd name="connsiteY11" fmla="*/ -172 h 1553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40">
                    <a:moveTo>
                      <a:pt x="14849" y="-172"/>
                    </a:moveTo>
                    <a:cubicBezTo>
                      <a:pt x="6666" y="-172"/>
                      <a:pt x="24" y="6453"/>
                      <a:pt x="10" y="14624"/>
                    </a:cubicBezTo>
                    <a:cubicBezTo>
                      <a:pt x="10" y="14661"/>
                      <a:pt x="10" y="14661"/>
                      <a:pt x="10" y="14661"/>
                    </a:cubicBezTo>
                    <a:lnTo>
                      <a:pt x="10" y="140337"/>
                    </a:lnTo>
                    <a:cubicBezTo>
                      <a:pt x="-1" y="148508"/>
                      <a:pt x="6623" y="155132"/>
                      <a:pt x="14806" y="155168"/>
                    </a:cubicBezTo>
                    <a:cubicBezTo>
                      <a:pt x="14821" y="155168"/>
                      <a:pt x="14835" y="155168"/>
                      <a:pt x="14849" y="155168"/>
                    </a:cubicBezTo>
                    <a:lnTo>
                      <a:pt x="140497" y="155168"/>
                    </a:lnTo>
                    <a:cubicBezTo>
                      <a:pt x="148679" y="155168"/>
                      <a:pt x="155321" y="148545"/>
                      <a:pt x="155332" y="140372"/>
                    </a:cubicBezTo>
                    <a:cubicBezTo>
                      <a:pt x="155332" y="140337"/>
                      <a:pt x="155332" y="140337"/>
                      <a:pt x="155332" y="140337"/>
                    </a:cubicBezTo>
                    <a:lnTo>
                      <a:pt x="155332" y="14661"/>
                    </a:lnTo>
                    <a:cubicBezTo>
                      <a:pt x="155343" y="6488"/>
                      <a:pt x="148719" y="-136"/>
                      <a:pt x="140536" y="-172"/>
                    </a:cubicBezTo>
                    <a:cubicBezTo>
                      <a:pt x="140522" y="-172"/>
                      <a:pt x="140511" y="-172"/>
                      <a:pt x="140497" y="-172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75" name="フリーフォーム: 図形 10474">
                <a:extLst>
                  <a:ext uri="{FF2B5EF4-FFF2-40B4-BE49-F238E27FC236}">
                    <a16:creationId xmlns:a16="http://schemas.microsoft.com/office/drawing/2014/main" id="{D3AF915B-E1C9-D0F4-7EC3-F34864AB7E11}"/>
                  </a:ext>
                </a:extLst>
              </p:cNvPr>
              <p:cNvSpPr/>
              <p:nvPr/>
            </p:nvSpPr>
            <p:spPr>
              <a:xfrm>
                <a:off x="3716631" y="831358"/>
                <a:ext cx="112572" cy="153000"/>
              </a:xfrm>
              <a:custGeom>
                <a:avLst/>
                <a:gdLst>
                  <a:gd name="connsiteX0" fmla="*/ 15010 w 112572"/>
                  <a:gd name="connsiteY0" fmla="*/ -188 h 153000"/>
                  <a:gd name="connsiteX1" fmla="*/ 178 w 112572"/>
                  <a:gd name="connsiteY1" fmla="*/ 14608 h 153000"/>
                  <a:gd name="connsiteX2" fmla="*/ 178 w 112572"/>
                  <a:gd name="connsiteY2" fmla="*/ 14644 h 153000"/>
                  <a:gd name="connsiteX3" fmla="*/ 178 w 112572"/>
                  <a:gd name="connsiteY3" fmla="*/ 137980 h 153000"/>
                  <a:gd name="connsiteX4" fmla="*/ 14974 w 112572"/>
                  <a:gd name="connsiteY4" fmla="*/ 152813 h 153000"/>
                  <a:gd name="connsiteX5" fmla="*/ 15010 w 112572"/>
                  <a:gd name="connsiteY5" fmla="*/ 152813 h 153000"/>
                  <a:gd name="connsiteX6" fmla="*/ 97918 w 112572"/>
                  <a:gd name="connsiteY6" fmla="*/ 152813 h 153000"/>
                  <a:gd name="connsiteX7" fmla="*/ 112750 w 112572"/>
                  <a:gd name="connsiteY7" fmla="*/ 138016 h 153000"/>
                  <a:gd name="connsiteX8" fmla="*/ 112750 w 112572"/>
                  <a:gd name="connsiteY8" fmla="*/ 137980 h 153000"/>
                  <a:gd name="connsiteX9" fmla="*/ 112750 w 112572"/>
                  <a:gd name="connsiteY9" fmla="*/ 14644 h 153000"/>
                  <a:gd name="connsiteX10" fmla="*/ 97954 w 112572"/>
                  <a:gd name="connsiteY10" fmla="*/ -188 h 153000"/>
                  <a:gd name="connsiteX11" fmla="*/ 97918 w 112572"/>
                  <a:gd name="connsiteY11" fmla="*/ -188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3000">
                    <a:moveTo>
                      <a:pt x="15010" y="-188"/>
                    </a:moveTo>
                    <a:cubicBezTo>
                      <a:pt x="6838" y="-188"/>
                      <a:pt x="178" y="6436"/>
                      <a:pt x="178" y="14608"/>
                    </a:cubicBezTo>
                    <a:cubicBezTo>
                      <a:pt x="178" y="14608"/>
                      <a:pt x="178" y="14644"/>
                      <a:pt x="178" y="14644"/>
                    </a:cubicBezTo>
                    <a:lnTo>
                      <a:pt x="178" y="137980"/>
                    </a:lnTo>
                    <a:cubicBezTo>
                      <a:pt x="178" y="146153"/>
                      <a:pt x="6802" y="152813"/>
                      <a:pt x="14974" y="152813"/>
                    </a:cubicBezTo>
                    <a:cubicBezTo>
                      <a:pt x="14974" y="152813"/>
                      <a:pt x="15010" y="152813"/>
                      <a:pt x="15010" y="152813"/>
                    </a:cubicBezTo>
                    <a:lnTo>
                      <a:pt x="97918" y="152813"/>
                    </a:lnTo>
                    <a:cubicBezTo>
                      <a:pt x="106090" y="152813"/>
                      <a:pt x="112750" y="146188"/>
                      <a:pt x="112750" y="138016"/>
                    </a:cubicBezTo>
                    <a:cubicBezTo>
                      <a:pt x="112750" y="138016"/>
                      <a:pt x="112750" y="137980"/>
                      <a:pt x="112750" y="137980"/>
                    </a:cubicBezTo>
                    <a:lnTo>
                      <a:pt x="112750" y="14644"/>
                    </a:lnTo>
                    <a:cubicBezTo>
                      <a:pt x="112750" y="6472"/>
                      <a:pt x="106126" y="-188"/>
                      <a:pt x="97954" y="-188"/>
                    </a:cubicBezTo>
                    <a:cubicBezTo>
                      <a:pt x="97954" y="-188"/>
                      <a:pt x="97918" y="-188"/>
                      <a:pt x="97918" y="-18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76" name="フリーフォーム: 図形 10475">
                <a:extLst>
                  <a:ext uri="{FF2B5EF4-FFF2-40B4-BE49-F238E27FC236}">
                    <a16:creationId xmlns:a16="http://schemas.microsoft.com/office/drawing/2014/main" id="{9DDABC26-997A-89EC-AD2D-F3C3CD13D267}"/>
                  </a:ext>
                </a:extLst>
              </p:cNvPr>
              <p:cNvSpPr/>
              <p:nvPr/>
            </p:nvSpPr>
            <p:spPr>
              <a:xfrm>
                <a:off x="3549159" y="831358"/>
                <a:ext cx="112572" cy="153000"/>
              </a:xfrm>
              <a:custGeom>
                <a:avLst/>
                <a:gdLst>
                  <a:gd name="connsiteX0" fmla="*/ 14997 w 112572"/>
                  <a:gd name="connsiteY0" fmla="*/ -188 h 153000"/>
                  <a:gd name="connsiteX1" fmla="*/ 165 w 112572"/>
                  <a:gd name="connsiteY1" fmla="*/ 14608 h 153000"/>
                  <a:gd name="connsiteX2" fmla="*/ 165 w 112572"/>
                  <a:gd name="connsiteY2" fmla="*/ 14644 h 153000"/>
                  <a:gd name="connsiteX3" fmla="*/ 165 w 112572"/>
                  <a:gd name="connsiteY3" fmla="*/ 137980 h 153000"/>
                  <a:gd name="connsiteX4" fmla="*/ 14961 w 112572"/>
                  <a:gd name="connsiteY4" fmla="*/ 152813 h 153000"/>
                  <a:gd name="connsiteX5" fmla="*/ 14997 w 112572"/>
                  <a:gd name="connsiteY5" fmla="*/ 152813 h 153000"/>
                  <a:gd name="connsiteX6" fmla="*/ 97905 w 112572"/>
                  <a:gd name="connsiteY6" fmla="*/ 152813 h 153000"/>
                  <a:gd name="connsiteX7" fmla="*/ 112737 w 112572"/>
                  <a:gd name="connsiteY7" fmla="*/ 138016 h 153000"/>
                  <a:gd name="connsiteX8" fmla="*/ 112737 w 112572"/>
                  <a:gd name="connsiteY8" fmla="*/ 137980 h 153000"/>
                  <a:gd name="connsiteX9" fmla="*/ 112737 w 112572"/>
                  <a:gd name="connsiteY9" fmla="*/ 14644 h 153000"/>
                  <a:gd name="connsiteX10" fmla="*/ 97941 w 112572"/>
                  <a:gd name="connsiteY10" fmla="*/ -188 h 153000"/>
                  <a:gd name="connsiteX11" fmla="*/ 97905 w 112572"/>
                  <a:gd name="connsiteY11" fmla="*/ -188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3000">
                    <a:moveTo>
                      <a:pt x="14997" y="-188"/>
                    </a:moveTo>
                    <a:cubicBezTo>
                      <a:pt x="6825" y="-188"/>
                      <a:pt x="165" y="6436"/>
                      <a:pt x="165" y="14608"/>
                    </a:cubicBezTo>
                    <a:cubicBezTo>
                      <a:pt x="165" y="14608"/>
                      <a:pt x="165" y="14644"/>
                      <a:pt x="165" y="14644"/>
                    </a:cubicBezTo>
                    <a:lnTo>
                      <a:pt x="165" y="137980"/>
                    </a:lnTo>
                    <a:cubicBezTo>
                      <a:pt x="129" y="146153"/>
                      <a:pt x="6753" y="152813"/>
                      <a:pt x="14961" y="152813"/>
                    </a:cubicBezTo>
                    <a:cubicBezTo>
                      <a:pt x="14961" y="152813"/>
                      <a:pt x="14961" y="152813"/>
                      <a:pt x="14997" y="152813"/>
                    </a:cubicBezTo>
                    <a:lnTo>
                      <a:pt x="97905" y="152813"/>
                    </a:lnTo>
                    <a:cubicBezTo>
                      <a:pt x="106077" y="152813"/>
                      <a:pt x="112701" y="146188"/>
                      <a:pt x="112737" y="138016"/>
                    </a:cubicBezTo>
                    <a:cubicBezTo>
                      <a:pt x="112737" y="138016"/>
                      <a:pt x="112737" y="137980"/>
                      <a:pt x="112737" y="137980"/>
                    </a:cubicBezTo>
                    <a:lnTo>
                      <a:pt x="112737" y="14644"/>
                    </a:lnTo>
                    <a:cubicBezTo>
                      <a:pt x="112737" y="6472"/>
                      <a:pt x="106113" y="-188"/>
                      <a:pt x="97941" y="-188"/>
                    </a:cubicBezTo>
                    <a:cubicBezTo>
                      <a:pt x="97905" y="-188"/>
                      <a:pt x="97905" y="-188"/>
                      <a:pt x="97905" y="-18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77" name="フリーフォーム: 図形 10476">
                <a:extLst>
                  <a:ext uri="{FF2B5EF4-FFF2-40B4-BE49-F238E27FC236}">
                    <a16:creationId xmlns:a16="http://schemas.microsoft.com/office/drawing/2014/main" id="{CBC9008E-6F38-96B4-0801-F4B17E446997}"/>
                  </a:ext>
                </a:extLst>
              </p:cNvPr>
              <p:cNvSpPr/>
              <p:nvPr/>
            </p:nvSpPr>
            <p:spPr>
              <a:xfrm>
                <a:off x="3337083" y="830242"/>
                <a:ext cx="155339" cy="155304"/>
              </a:xfrm>
              <a:custGeom>
                <a:avLst/>
                <a:gdLst>
                  <a:gd name="connsiteX0" fmla="*/ 14982 w 155339"/>
                  <a:gd name="connsiteY0" fmla="*/ -188 h 155304"/>
                  <a:gd name="connsiteX1" fmla="*/ 150 w 155339"/>
                  <a:gd name="connsiteY1" fmla="*/ 14608 h 155304"/>
                  <a:gd name="connsiteX2" fmla="*/ 150 w 155339"/>
                  <a:gd name="connsiteY2" fmla="*/ 14644 h 155304"/>
                  <a:gd name="connsiteX3" fmla="*/ 150 w 155339"/>
                  <a:gd name="connsiteY3" fmla="*/ 140285 h 155304"/>
                  <a:gd name="connsiteX4" fmla="*/ 14946 w 155339"/>
                  <a:gd name="connsiteY4" fmla="*/ 155116 h 155304"/>
                  <a:gd name="connsiteX5" fmla="*/ 14982 w 155339"/>
                  <a:gd name="connsiteY5" fmla="*/ 155116 h 155304"/>
                  <a:gd name="connsiteX6" fmla="*/ 140622 w 155339"/>
                  <a:gd name="connsiteY6" fmla="*/ 155116 h 155304"/>
                  <a:gd name="connsiteX7" fmla="*/ 155490 w 155339"/>
                  <a:gd name="connsiteY7" fmla="*/ 140320 h 155304"/>
                  <a:gd name="connsiteX8" fmla="*/ 155490 w 155339"/>
                  <a:gd name="connsiteY8" fmla="*/ 140285 h 155304"/>
                  <a:gd name="connsiteX9" fmla="*/ 155490 w 155339"/>
                  <a:gd name="connsiteY9" fmla="*/ 14644 h 155304"/>
                  <a:gd name="connsiteX10" fmla="*/ 140694 w 155339"/>
                  <a:gd name="connsiteY10" fmla="*/ -188 h 155304"/>
                  <a:gd name="connsiteX11" fmla="*/ 140622 w 155339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39" h="155304">
                    <a:moveTo>
                      <a:pt x="14982" y="-188"/>
                    </a:moveTo>
                    <a:cubicBezTo>
                      <a:pt x="6810" y="-224"/>
                      <a:pt x="150" y="6400"/>
                      <a:pt x="150" y="14608"/>
                    </a:cubicBezTo>
                    <a:cubicBezTo>
                      <a:pt x="150" y="14608"/>
                      <a:pt x="150" y="14608"/>
                      <a:pt x="150" y="14644"/>
                    </a:cubicBezTo>
                    <a:lnTo>
                      <a:pt x="150" y="140285"/>
                    </a:lnTo>
                    <a:cubicBezTo>
                      <a:pt x="150" y="148456"/>
                      <a:pt x="6774" y="155116"/>
                      <a:pt x="14946" y="155116"/>
                    </a:cubicBezTo>
                    <a:cubicBezTo>
                      <a:pt x="14946" y="155116"/>
                      <a:pt x="14982" y="155116"/>
                      <a:pt x="14982" y="155116"/>
                    </a:cubicBezTo>
                    <a:lnTo>
                      <a:pt x="140622" y="155116"/>
                    </a:lnTo>
                    <a:cubicBezTo>
                      <a:pt x="148830" y="155116"/>
                      <a:pt x="155454" y="148492"/>
                      <a:pt x="155490" y="140320"/>
                    </a:cubicBezTo>
                    <a:cubicBezTo>
                      <a:pt x="155490" y="140320"/>
                      <a:pt x="155490" y="140285"/>
                      <a:pt x="155490" y="140285"/>
                    </a:cubicBezTo>
                    <a:lnTo>
                      <a:pt x="155490" y="14644"/>
                    </a:lnTo>
                    <a:cubicBezTo>
                      <a:pt x="155490" y="6436"/>
                      <a:pt x="148866" y="-188"/>
                      <a:pt x="140694" y="-188"/>
                    </a:cubicBezTo>
                    <a:cubicBezTo>
                      <a:pt x="140658" y="-188"/>
                      <a:pt x="140658" y="-188"/>
                      <a:pt x="140622" y="-18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78" name="フリーフォーム: 図形 10477">
                <a:extLst>
                  <a:ext uri="{FF2B5EF4-FFF2-40B4-BE49-F238E27FC236}">
                    <a16:creationId xmlns:a16="http://schemas.microsoft.com/office/drawing/2014/main" id="{32EFDA45-2D4E-A43B-D98F-A432D6B4CE75}"/>
                  </a:ext>
                </a:extLst>
              </p:cNvPr>
              <p:cNvSpPr/>
              <p:nvPr/>
            </p:nvSpPr>
            <p:spPr>
              <a:xfrm>
                <a:off x="3123268" y="830242"/>
                <a:ext cx="155318" cy="155304"/>
              </a:xfrm>
              <a:custGeom>
                <a:avLst/>
                <a:gdLst>
                  <a:gd name="connsiteX0" fmla="*/ 14969 w 155318"/>
                  <a:gd name="connsiteY0" fmla="*/ -188 h 155304"/>
                  <a:gd name="connsiteX1" fmla="*/ 134 w 155318"/>
                  <a:gd name="connsiteY1" fmla="*/ 14608 h 155304"/>
                  <a:gd name="connsiteX2" fmla="*/ 134 w 155318"/>
                  <a:gd name="connsiteY2" fmla="*/ 14644 h 155304"/>
                  <a:gd name="connsiteX3" fmla="*/ 134 w 155318"/>
                  <a:gd name="connsiteY3" fmla="*/ 140285 h 155304"/>
                  <a:gd name="connsiteX4" fmla="*/ 14926 w 155318"/>
                  <a:gd name="connsiteY4" fmla="*/ 155116 h 155304"/>
                  <a:gd name="connsiteX5" fmla="*/ 14969 w 155318"/>
                  <a:gd name="connsiteY5" fmla="*/ 155116 h 155304"/>
                  <a:gd name="connsiteX6" fmla="*/ 140617 w 155318"/>
                  <a:gd name="connsiteY6" fmla="*/ 155116 h 155304"/>
                  <a:gd name="connsiteX7" fmla="*/ 155452 w 155318"/>
                  <a:gd name="connsiteY7" fmla="*/ 140320 h 155304"/>
                  <a:gd name="connsiteX8" fmla="*/ 155452 w 155318"/>
                  <a:gd name="connsiteY8" fmla="*/ 140285 h 155304"/>
                  <a:gd name="connsiteX9" fmla="*/ 155452 w 155318"/>
                  <a:gd name="connsiteY9" fmla="*/ 14644 h 155304"/>
                  <a:gd name="connsiteX10" fmla="*/ 140656 w 155318"/>
                  <a:gd name="connsiteY10" fmla="*/ -188 h 155304"/>
                  <a:gd name="connsiteX11" fmla="*/ 140617 w 155318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969" y="-188"/>
                    </a:moveTo>
                    <a:cubicBezTo>
                      <a:pt x="6786" y="-224"/>
                      <a:pt x="144" y="6400"/>
                      <a:pt x="134" y="14608"/>
                    </a:cubicBezTo>
                    <a:cubicBezTo>
                      <a:pt x="134" y="14608"/>
                      <a:pt x="134" y="14608"/>
                      <a:pt x="134" y="14644"/>
                    </a:cubicBezTo>
                    <a:lnTo>
                      <a:pt x="134" y="140285"/>
                    </a:lnTo>
                    <a:cubicBezTo>
                      <a:pt x="119" y="148456"/>
                      <a:pt x="6743" y="155116"/>
                      <a:pt x="14926" y="155116"/>
                    </a:cubicBezTo>
                    <a:cubicBezTo>
                      <a:pt x="14941" y="155116"/>
                      <a:pt x="14955" y="155116"/>
                      <a:pt x="14969" y="155116"/>
                    </a:cubicBezTo>
                    <a:lnTo>
                      <a:pt x="140617" y="155116"/>
                    </a:lnTo>
                    <a:cubicBezTo>
                      <a:pt x="148799" y="155116"/>
                      <a:pt x="155441" y="148492"/>
                      <a:pt x="155452" y="140320"/>
                    </a:cubicBezTo>
                    <a:cubicBezTo>
                      <a:pt x="155452" y="140320"/>
                      <a:pt x="155452" y="140285"/>
                      <a:pt x="155452" y="140285"/>
                    </a:cubicBezTo>
                    <a:lnTo>
                      <a:pt x="155452" y="14644"/>
                    </a:lnTo>
                    <a:cubicBezTo>
                      <a:pt x="155463" y="6436"/>
                      <a:pt x="148839" y="-188"/>
                      <a:pt x="140656" y="-188"/>
                    </a:cubicBezTo>
                    <a:cubicBezTo>
                      <a:pt x="140642" y="-188"/>
                      <a:pt x="140631" y="-188"/>
                      <a:pt x="140617" y="-18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79" name="フリーフォーム: 図形 10478">
                <a:extLst>
                  <a:ext uri="{FF2B5EF4-FFF2-40B4-BE49-F238E27FC236}">
                    <a16:creationId xmlns:a16="http://schemas.microsoft.com/office/drawing/2014/main" id="{D63FB4E6-8BA2-19A2-F8FD-6BC24CD8ACDA}"/>
                  </a:ext>
                </a:extLst>
              </p:cNvPr>
              <p:cNvSpPr/>
              <p:nvPr/>
            </p:nvSpPr>
            <p:spPr>
              <a:xfrm>
                <a:off x="2909518" y="830242"/>
                <a:ext cx="155318" cy="155304"/>
              </a:xfrm>
              <a:custGeom>
                <a:avLst/>
                <a:gdLst>
                  <a:gd name="connsiteX0" fmla="*/ 14953 w 155318"/>
                  <a:gd name="connsiteY0" fmla="*/ -188 h 155304"/>
                  <a:gd name="connsiteX1" fmla="*/ 117 w 155318"/>
                  <a:gd name="connsiteY1" fmla="*/ 14608 h 155304"/>
                  <a:gd name="connsiteX2" fmla="*/ 117 w 155318"/>
                  <a:gd name="connsiteY2" fmla="*/ 14644 h 155304"/>
                  <a:gd name="connsiteX3" fmla="*/ 117 w 155318"/>
                  <a:gd name="connsiteY3" fmla="*/ 140285 h 155304"/>
                  <a:gd name="connsiteX4" fmla="*/ 14909 w 155318"/>
                  <a:gd name="connsiteY4" fmla="*/ 155116 h 155304"/>
                  <a:gd name="connsiteX5" fmla="*/ 14953 w 155318"/>
                  <a:gd name="connsiteY5" fmla="*/ 155116 h 155304"/>
                  <a:gd name="connsiteX6" fmla="*/ 140600 w 155318"/>
                  <a:gd name="connsiteY6" fmla="*/ 155116 h 155304"/>
                  <a:gd name="connsiteX7" fmla="*/ 155436 w 155318"/>
                  <a:gd name="connsiteY7" fmla="*/ 140320 h 155304"/>
                  <a:gd name="connsiteX8" fmla="*/ 155436 w 155318"/>
                  <a:gd name="connsiteY8" fmla="*/ 140285 h 155304"/>
                  <a:gd name="connsiteX9" fmla="*/ 155436 w 155318"/>
                  <a:gd name="connsiteY9" fmla="*/ 14644 h 155304"/>
                  <a:gd name="connsiteX10" fmla="*/ 140640 w 155318"/>
                  <a:gd name="connsiteY10" fmla="*/ -188 h 155304"/>
                  <a:gd name="connsiteX11" fmla="*/ 140600 w 155318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953" y="-188"/>
                    </a:moveTo>
                    <a:cubicBezTo>
                      <a:pt x="6770" y="-224"/>
                      <a:pt x="128" y="6400"/>
                      <a:pt x="117" y="14608"/>
                    </a:cubicBezTo>
                    <a:cubicBezTo>
                      <a:pt x="117" y="14608"/>
                      <a:pt x="117" y="14608"/>
                      <a:pt x="117" y="14644"/>
                    </a:cubicBezTo>
                    <a:lnTo>
                      <a:pt x="117" y="140285"/>
                    </a:lnTo>
                    <a:cubicBezTo>
                      <a:pt x="103" y="148456"/>
                      <a:pt x="6727" y="155116"/>
                      <a:pt x="14909" y="155116"/>
                    </a:cubicBezTo>
                    <a:cubicBezTo>
                      <a:pt x="14924" y="155116"/>
                      <a:pt x="14938" y="155116"/>
                      <a:pt x="14953" y="155116"/>
                    </a:cubicBezTo>
                    <a:lnTo>
                      <a:pt x="140600" y="155116"/>
                    </a:lnTo>
                    <a:cubicBezTo>
                      <a:pt x="148783" y="155116"/>
                      <a:pt x="155425" y="148492"/>
                      <a:pt x="155436" y="140320"/>
                    </a:cubicBezTo>
                    <a:cubicBezTo>
                      <a:pt x="155436" y="140320"/>
                      <a:pt x="155436" y="140285"/>
                      <a:pt x="155436" y="140285"/>
                    </a:cubicBezTo>
                    <a:lnTo>
                      <a:pt x="155436" y="14644"/>
                    </a:lnTo>
                    <a:cubicBezTo>
                      <a:pt x="155446" y="6436"/>
                      <a:pt x="148822" y="-188"/>
                      <a:pt x="140640" y="-188"/>
                    </a:cubicBezTo>
                    <a:cubicBezTo>
                      <a:pt x="140625" y="-188"/>
                      <a:pt x="140614" y="-188"/>
                      <a:pt x="140600" y="-18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80" name="フリーフォーム: 図形 10479">
                <a:extLst>
                  <a:ext uri="{FF2B5EF4-FFF2-40B4-BE49-F238E27FC236}">
                    <a16:creationId xmlns:a16="http://schemas.microsoft.com/office/drawing/2014/main" id="{0E34AB21-89DD-3B95-5215-6395D766FB4C}"/>
                  </a:ext>
                </a:extLst>
              </p:cNvPr>
              <p:cNvSpPr/>
              <p:nvPr/>
            </p:nvSpPr>
            <p:spPr>
              <a:xfrm>
                <a:off x="2695768" y="830242"/>
                <a:ext cx="155318" cy="155304"/>
              </a:xfrm>
              <a:custGeom>
                <a:avLst/>
                <a:gdLst>
                  <a:gd name="connsiteX0" fmla="*/ 14936 w 155318"/>
                  <a:gd name="connsiteY0" fmla="*/ -188 h 155304"/>
                  <a:gd name="connsiteX1" fmla="*/ 101 w 155318"/>
                  <a:gd name="connsiteY1" fmla="*/ 14608 h 155304"/>
                  <a:gd name="connsiteX2" fmla="*/ 101 w 155318"/>
                  <a:gd name="connsiteY2" fmla="*/ 14644 h 155304"/>
                  <a:gd name="connsiteX3" fmla="*/ 101 w 155318"/>
                  <a:gd name="connsiteY3" fmla="*/ 140285 h 155304"/>
                  <a:gd name="connsiteX4" fmla="*/ 14893 w 155318"/>
                  <a:gd name="connsiteY4" fmla="*/ 155116 h 155304"/>
                  <a:gd name="connsiteX5" fmla="*/ 14936 w 155318"/>
                  <a:gd name="connsiteY5" fmla="*/ 155116 h 155304"/>
                  <a:gd name="connsiteX6" fmla="*/ 140583 w 155318"/>
                  <a:gd name="connsiteY6" fmla="*/ 155116 h 155304"/>
                  <a:gd name="connsiteX7" fmla="*/ 155419 w 155318"/>
                  <a:gd name="connsiteY7" fmla="*/ 140320 h 155304"/>
                  <a:gd name="connsiteX8" fmla="*/ 155419 w 155318"/>
                  <a:gd name="connsiteY8" fmla="*/ 140285 h 155304"/>
                  <a:gd name="connsiteX9" fmla="*/ 155419 w 155318"/>
                  <a:gd name="connsiteY9" fmla="*/ 14644 h 155304"/>
                  <a:gd name="connsiteX10" fmla="*/ 140623 w 155318"/>
                  <a:gd name="connsiteY10" fmla="*/ -188 h 155304"/>
                  <a:gd name="connsiteX11" fmla="*/ 140583 w 155318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936" y="-188"/>
                    </a:moveTo>
                    <a:cubicBezTo>
                      <a:pt x="6753" y="-224"/>
                      <a:pt x="111" y="6400"/>
                      <a:pt x="101" y="14608"/>
                    </a:cubicBezTo>
                    <a:cubicBezTo>
                      <a:pt x="101" y="14608"/>
                      <a:pt x="101" y="14608"/>
                      <a:pt x="101" y="14644"/>
                    </a:cubicBezTo>
                    <a:lnTo>
                      <a:pt x="101" y="140285"/>
                    </a:lnTo>
                    <a:cubicBezTo>
                      <a:pt x="86" y="148456"/>
                      <a:pt x="6710" y="155116"/>
                      <a:pt x="14893" y="155116"/>
                    </a:cubicBezTo>
                    <a:cubicBezTo>
                      <a:pt x="14908" y="155116"/>
                      <a:pt x="14922" y="155116"/>
                      <a:pt x="14936" y="155116"/>
                    </a:cubicBezTo>
                    <a:lnTo>
                      <a:pt x="140583" y="155116"/>
                    </a:lnTo>
                    <a:cubicBezTo>
                      <a:pt x="148766" y="155116"/>
                      <a:pt x="155408" y="148492"/>
                      <a:pt x="155419" y="140320"/>
                    </a:cubicBezTo>
                    <a:cubicBezTo>
                      <a:pt x="155419" y="140320"/>
                      <a:pt x="155419" y="140285"/>
                      <a:pt x="155419" y="140285"/>
                    </a:cubicBezTo>
                    <a:lnTo>
                      <a:pt x="155419" y="14644"/>
                    </a:lnTo>
                    <a:cubicBezTo>
                      <a:pt x="155430" y="6436"/>
                      <a:pt x="148806" y="-188"/>
                      <a:pt x="140623" y="-188"/>
                    </a:cubicBezTo>
                    <a:cubicBezTo>
                      <a:pt x="140609" y="-188"/>
                      <a:pt x="140598" y="-188"/>
                      <a:pt x="140583" y="-18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81" name="フリーフォーム: 図形 10480">
                <a:extLst>
                  <a:ext uri="{FF2B5EF4-FFF2-40B4-BE49-F238E27FC236}">
                    <a16:creationId xmlns:a16="http://schemas.microsoft.com/office/drawing/2014/main" id="{780755E2-49DE-43D8-BD4B-E93DCFBC3D3E}"/>
                  </a:ext>
                </a:extLst>
              </p:cNvPr>
              <p:cNvSpPr/>
              <p:nvPr/>
            </p:nvSpPr>
            <p:spPr>
              <a:xfrm>
                <a:off x="2482017" y="830242"/>
                <a:ext cx="155318" cy="155304"/>
              </a:xfrm>
              <a:custGeom>
                <a:avLst/>
                <a:gdLst>
                  <a:gd name="connsiteX0" fmla="*/ 14920 w 155318"/>
                  <a:gd name="connsiteY0" fmla="*/ -188 h 155304"/>
                  <a:gd name="connsiteX1" fmla="*/ 84 w 155318"/>
                  <a:gd name="connsiteY1" fmla="*/ 14608 h 155304"/>
                  <a:gd name="connsiteX2" fmla="*/ 84 w 155318"/>
                  <a:gd name="connsiteY2" fmla="*/ 14644 h 155304"/>
                  <a:gd name="connsiteX3" fmla="*/ 84 w 155318"/>
                  <a:gd name="connsiteY3" fmla="*/ 140285 h 155304"/>
                  <a:gd name="connsiteX4" fmla="*/ 14876 w 155318"/>
                  <a:gd name="connsiteY4" fmla="*/ 155116 h 155304"/>
                  <a:gd name="connsiteX5" fmla="*/ 14920 w 155318"/>
                  <a:gd name="connsiteY5" fmla="*/ 155116 h 155304"/>
                  <a:gd name="connsiteX6" fmla="*/ 140567 w 155318"/>
                  <a:gd name="connsiteY6" fmla="*/ 155116 h 155304"/>
                  <a:gd name="connsiteX7" fmla="*/ 155403 w 155318"/>
                  <a:gd name="connsiteY7" fmla="*/ 140320 h 155304"/>
                  <a:gd name="connsiteX8" fmla="*/ 155403 w 155318"/>
                  <a:gd name="connsiteY8" fmla="*/ 140285 h 155304"/>
                  <a:gd name="connsiteX9" fmla="*/ 155403 w 155318"/>
                  <a:gd name="connsiteY9" fmla="*/ 14644 h 155304"/>
                  <a:gd name="connsiteX10" fmla="*/ 140607 w 155318"/>
                  <a:gd name="connsiteY10" fmla="*/ -188 h 155304"/>
                  <a:gd name="connsiteX11" fmla="*/ 140567 w 155318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920" y="-188"/>
                    </a:moveTo>
                    <a:cubicBezTo>
                      <a:pt x="6737" y="-224"/>
                      <a:pt x="95" y="6400"/>
                      <a:pt x="84" y="14608"/>
                    </a:cubicBezTo>
                    <a:cubicBezTo>
                      <a:pt x="84" y="14608"/>
                      <a:pt x="84" y="14608"/>
                      <a:pt x="84" y="14644"/>
                    </a:cubicBezTo>
                    <a:lnTo>
                      <a:pt x="84" y="140285"/>
                    </a:lnTo>
                    <a:cubicBezTo>
                      <a:pt x="70" y="148456"/>
                      <a:pt x="6694" y="155116"/>
                      <a:pt x="14876" y="155116"/>
                    </a:cubicBezTo>
                    <a:cubicBezTo>
                      <a:pt x="14891" y="155116"/>
                      <a:pt x="14905" y="155116"/>
                      <a:pt x="14920" y="155116"/>
                    </a:cubicBezTo>
                    <a:lnTo>
                      <a:pt x="140567" y="155116"/>
                    </a:lnTo>
                    <a:cubicBezTo>
                      <a:pt x="148750" y="155116"/>
                      <a:pt x="155392" y="148492"/>
                      <a:pt x="155403" y="140320"/>
                    </a:cubicBezTo>
                    <a:cubicBezTo>
                      <a:pt x="155403" y="140320"/>
                      <a:pt x="155403" y="140285"/>
                      <a:pt x="155403" y="140285"/>
                    </a:cubicBezTo>
                    <a:lnTo>
                      <a:pt x="155403" y="14644"/>
                    </a:lnTo>
                    <a:cubicBezTo>
                      <a:pt x="155413" y="6436"/>
                      <a:pt x="148789" y="-188"/>
                      <a:pt x="140607" y="-188"/>
                    </a:cubicBezTo>
                    <a:cubicBezTo>
                      <a:pt x="140592" y="-188"/>
                      <a:pt x="140581" y="-188"/>
                      <a:pt x="140567" y="-18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82" name="フリーフォーム: 図形 10481">
                <a:extLst>
                  <a:ext uri="{FF2B5EF4-FFF2-40B4-BE49-F238E27FC236}">
                    <a16:creationId xmlns:a16="http://schemas.microsoft.com/office/drawing/2014/main" id="{995AB1C3-3C89-D1D7-471B-A9D46217D052}"/>
                  </a:ext>
                </a:extLst>
              </p:cNvPr>
              <p:cNvSpPr/>
              <p:nvPr/>
            </p:nvSpPr>
            <p:spPr>
              <a:xfrm>
                <a:off x="2268195" y="830242"/>
                <a:ext cx="155322" cy="155304"/>
              </a:xfrm>
              <a:custGeom>
                <a:avLst/>
                <a:gdLst>
                  <a:gd name="connsiteX0" fmla="*/ 14903 w 155322"/>
                  <a:gd name="connsiteY0" fmla="*/ -188 h 155304"/>
                  <a:gd name="connsiteX1" fmla="*/ 68 w 155322"/>
                  <a:gd name="connsiteY1" fmla="*/ 14608 h 155304"/>
                  <a:gd name="connsiteX2" fmla="*/ 68 w 155322"/>
                  <a:gd name="connsiteY2" fmla="*/ 14644 h 155304"/>
                  <a:gd name="connsiteX3" fmla="*/ 68 w 155322"/>
                  <a:gd name="connsiteY3" fmla="*/ 140285 h 155304"/>
                  <a:gd name="connsiteX4" fmla="*/ 14863 w 155322"/>
                  <a:gd name="connsiteY4" fmla="*/ 155116 h 155304"/>
                  <a:gd name="connsiteX5" fmla="*/ 14903 w 155322"/>
                  <a:gd name="connsiteY5" fmla="*/ 155116 h 155304"/>
                  <a:gd name="connsiteX6" fmla="*/ 140550 w 155322"/>
                  <a:gd name="connsiteY6" fmla="*/ 155116 h 155304"/>
                  <a:gd name="connsiteX7" fmla="*/ 155390 w 155322"/>
                  <a:gd name="connsiteY7" fmla="*/ 140320 h 155304"/>
                  <a:gd name="connsiteX8" fmla="*/ 155390 w 155322"/>
                  <a:gd name="connsiteY8" fmla="*/ 140285 h 155304"/>
                  <a:gd name="connsiteX9" fmla="*/ 155390 w 155322"/>
                  <a:gd name="connsiteY9" fmla="*/ 14644 h 155304"/>
                  <a:gd name="connsiteX10" fmla="*/ 140594 w 155322"/>
                  <a:gd name="connsiteY10" fmla="*/ -188 h 155304"/>
                  <a:gd name="connsiteX11" fmla="*/ 140550 w 155322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903" y="-188"/>
                    </a:moveTo>
                    <a:cubicBezTo>
                      <a:pt x="6720" y="-224"/>
                      <a:pt x="78" y="6400"/>
                      <a:pt x="68" y="14608"/>
                    </a:cubicBezTo>
                    <a:cubicBezTo>
                      <a:pt x="68" y="14608"/>
                      <a:pt x="68" y="14608"/>
                      <a:pt x="68" y="14644"/>
                    </a:cubicBezTo>
                    <a:lnTo>
                      <a:pt x="68" y="140285"/>
                    </a:lnTo>
                    <a:cubicBezTo>
                      <a:pt x="57" y="148456"/>
                      <a:pt x="6681" y="155116"/>
                      <a:pt x="14863" y="155116"/>
                    </a:cubicBezTo>
                    <a:cubicBezTo>
                      <a:pt x="14878" y="155116"/>
                      <a:pt x="14889" y="155116"/>
                      <a:pt x="14903" y="155116"/>
                    </a:cubicBezTo>
                    <a:lnTo>
                      <a:pt x="140550" y="155116"/>
                    </a:lnTo>
                    <a:cubicBezTo>
                      <a:pt x="148733" y="155116"/>
                      <a:pt x="155375" y="148492"/>
                      <a:pt x="155390" y="140320"/>
                    </a:cubicBezTo>
                    <a:cubicBezTo>
                      <a:pt x="155390" y="140320"/>
                      <a:pt x="155390" y="140285"/>
                      <a:pt x="155390" y="140285"/>
                    </a:cubicBezTo>
                    <a:lnTo>
                      <a:pt x="155390" y="14644"/>
                    </a:lnTo>
                    <a:cubicBezTo>
                      <a:pt x="155400" y="6436"/>
                      <a:pt x="148776" y="-188"/>
                      <a:pt x="140594" y="-188"/>
                    </a:cubicBezTo>
                    <a:cubicBezTo>
                      <a:pt x="140579" y="-188"/>
                      <a:pt x="140565" y="-188"/>
                      <a:pt x="140550" y="-18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83" name="フリーフォーム: 図形 10482">
                <a:extLst>
                  <a:ext uri="{FF2B5EF4-FFF2-40B4-BE49-F238E27FC236}">
                    <a16:creationId xmlns:a16="http://schemas.microsoft.com/office/drawing/2014/main" id="{1349D49B-3534-715F-FDFE-916481BAB3C7}"/>
                  </a:ext>
                </a:extLst>
              </p:cNvPr>
              <p:cNvSpPr/>
              <p:nvPr/>
            </p:nvSpPr>
            <p:spPr>
              <a:xfrm>
                <a:off x="2054445" y="830242"/>
                <a:ext cx="155322" cy="155304"/>
              </a:xfrm>
              <a:custGeom>
                <a:avLst/>
                <a:gdLst>
                  <a:gd name="connsiteX0" fmla="*/ 14887 w 155322"/>
                  <a:gd name="connsiteY0" fmla="*/ -188 h 155304"/>
                  <a:gd name="connsiteX1" fmla="*/ 51 w 155322"/>
                  <a:gd name="connsiteY1" fmla="*/ 14608 h 155304"/>
                  <a:gd name="connsiteX2" fmla="*/ 51 w 155322"/>
                  <a:gd name="connsiteY2" fmla="*/ 14644 h 155304"/>
                  <a:gd name="connsiteX3" fmla="*/ 51 w 155322"/>
                  <a:gd name="connsiteY3" fmla="*/ 140285 h 155304"/>
                  <a:gd name="connsiteX4" fmla="*/ 14847 w 155322"/>
                  <a:gd name="connsiteY4" fmla="*/ 155116 h 155304"/>
                  <a:gd name="connsiteX5" fmla="*/ 14887 w 155322"/>
                  <a:gd name="connsiteY5" fmla="*/ 155116 h 155304"/>
                  <a:gd name="connsiteX6" fmla="*/ 140534 w 155322"/>
                  <a:gd name="connsiteY6" fmla="*/ 155116 h 155304"/>
                  <a:gd name="connsiteX7" fmla="*/ 155373 w 155322"/>
                  <a:gd name="connsiteY7" fmla="*/ 140320 h 155304"/>
                  <a:gd name="connsiteX8" fmla="*/ 155373 w 155322"/>
                  <a:gd name="connsiteY8" fmla="*/ 140285 h 155304"/>
                  <a:gd name="connsiteX9" fmla="*/ 155373 w 155322"/>
                  <a:gd name="connsiteY9" fmla="*/ 14644 h 155304"/>
                  <a:gd name="connsiteX10" fmla="*/ 140577 w 155322"/>
                  <a:gd name="connsiteY10" fmla="*/ -188 h 155304"/>
                  <a:gd name="connsiteX11" fmla="*/ 140534 w 155322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887" y="-188"/>
                    </a:moveTo>
                    <a:cubicBezTo>
                      <a:pt x="6704" y="-224"/>
                      <a:pt x="62" y="6400"/>
                      <a:pt x="51" y="14608"/>
                    </a:cubicBezTo>
                    <a:cubicBezTo>
                      <a:pt x="51" y="14608"/>
                      <a:pt x="51" y="14608"/>
                      <a:pt x="51" y="14644"/>
                    </a:cubicBezTo>
                    <a:lnTo>
                      <a:pt x="51" y="140285"/>
                    </a:lnTo>
                    <a:cubicBezTo>
                      <a:pt x="40" y="148456"/>
                      <a:pt x="6664" y="155116"/>
                      <a:pt x="14847" y="155116"/>
                    </a:cubicBezTo>
                    <a:cubicBezTo>
                      <a:pt x="14862" y="155116"/>
                      <a:pt x="14872" y="155116"/>
                      <a:pt x="14887" y="155116"/>
                    </a:cubicBezTo>
                    <a:lnTo>
                      <a:pt x="140534" y="155116"/>
                    </a:lnTo>
                    <a:cubicBezTo>
                      <a:pt x="148717" y="155116"/>
                      <a:pt x="155359" y="148492"/>
                      <a:pt x="155373" y="140320"/>
                    </a:cubicBezTo>
                    <a:cubicBezTo>
                      <a:pt x="155373" y="140320"/>
                      <a:pt x="155373" y="140285"/>
                      <a:pt x="155373" y="140285"/>
                    </a:cubicBezTo>
                    <a:lnTo>
                      <a:pt x="155373" y="14644"/>
                    </a:lnTo>
                    <a:cubicBezTo>
                      <a:pt x="155384" y="6436"/>
                      <a:pt x="148760" y="-188"/>
                      <a:pt x="140577" y="-188"/>
                    </a:cubicBezTo>
                    <a:cubicBezTo>
                      <a:pt x="140563" y="-188"/>
                      <a:pt x="140548" y="-188"/>
                      <a:pt x="140534" y="-18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84" name="フリーフォーム: 図形 10483">
                <a:extLst>
                  <a:ext uri="{FF2B5EF4-FFF2-40B4-BE49-F238E27FC236}">
                    <a16:creationId xmlns:a16="http://schemas.microsoft.com/office/drawing/2014/main" id="{F25B0644-F4F2-2C44-69B2-8FA44C8F61CD}"/>
                  </a:ext>
                </a:extLst>
              </p:cNvPr>
              <p:cNvSpPr/>
              <p:nvPr/>
            </p:nvSpPr>
            <p:spPr>
              <a:xfrm>
                <a:off x="1840695" y="830242"/>
                <a:ext cx="155322" cy="155304"/>
              </a:xfrm>
              <a:custGeom>
                <a:avLst/>
                <a:gdLst>
                  <a:gd name="connsiteX0" fmla="*/ 14870 w 155322"/>
                  <a:gd name="connsiteY0" fmla="*/ -188 h 155304"/>
                  <a:gd name="connsiteX1" fmla="*/ 35 w 155322"/>
                  <a:gd name="connsiteY1" fmla="*/ 14608 h 155304"/>
                  <a:gd name="connsiteX2" fmla="*/ 35 w 155322"/>
                  <a:gd name="connsiteY2" fmla="*/ 14644 h 155304"/>
                  <a:gd name="connsiteX3" fmla="*/ 35 w 155322"/>
                  <a:gd name="connsiteY3" fmla="*/ 140285 h 155304"/>
                  <a:gd name="connsiteX4" fmla="*/ 14831 w 155322"/>
                  <a:gd name="connsiteY4" fmla="*/ 155116 h 155304"/>
                  <a:gd name="connsiteX5" fmla="*/ 14870 w 155322"/>
                  <a:gd name="connsiteY5" fmla="*/ 155116 h 155304"/>
                  <a:gd name="connsiteX6" fmla="*/ 140518 w 155322"/>
                  <a:gd name="connsiteY6" fmla="*/ 155116 h 155304"/>
                  <a:gd name="connsiteX7" fmla="*/ 155357 w 155322"/>
                  <a:gd name="connsiteY7" fmla="*/ 140320 h 155304"/>
                  <a:gd name="connsiteX8" fmla="*/ 155357 w 155322"/>
                  <a:gd name="connsiteY8" fmla="*/ 140285 h 155304"/>
                  <a:gd name="connsiteX9" fmla="*/ 155357 w 155322"/>
                  <a:gd name="connsiteY9" fmla="*/ 14644 h 155304"/>
                  <a:gd name="connsiteX10" fmla="*/ 140561 w 155322"/>
                  <a:gd name="connsiteY10" fmla="*/ -188 h 155304"/>
                  <a:gd name="connsiteX11" fmla="*/ 140518 w 155322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870" y="-188"/>
                    </a:moveTo>
                    <a:cubicBezTo>
                      <a:pt x="6687" y="-224"/>
                      <a:pt x="45" y="6400"/>
                      <a:pt x="35" y="14608"/>
                    </a:cubicBezTo>
                    <a:cubicBezTo>
                      <a:pt x="35" y="14608"/>
                      <a:pt x="35" y="14608"/>
                      <a:pt x="35" y="14644"/>
                    </a:cubicBezTo>
                    <a:lnTo>
                      <a:pt x="35" y="140285"/>
                    </a:lnTo>
                    <a:cubicBezTo>
                      <a:pt x="24" y="148456"/>
                      <a:pt x="6648" y="155116"/>
                      <a:pt x="14831" y="155116"/>
                    </a:cubicBezTo>
                    <a:cubicBezTo>
                      <a:pt x="14845" y="155116"/>
                      <a:pt x="14856" y="155116"/>
                      <a:pt x="14870" y="155116"/>
                    </a:cubicBezTo>
                    <a:lnTo>
                      <a:pt x="140518" y="155116"/>
                    </a:lnTo>
                    <a:cubicBezTo>
                      <a:pt x="148700" y="155116"/>
                      <a:pt x="155342" y="148492"/>
                      <a:pt x="155357" y="140320"/>
                    </a:cubicBezTo>
                    <a:cubicBezTo>
                      <a:pt x="155357" y="140320"/>
                      <a:pt x="155357" y="140285"/>
                      <a:pt x="155357" y="140285"/>
                    </a:cubicBezTo>
                    <a:lnTo>
                      <a:pt x="155357" y="14644"/>
                    </a:lnTo>
                    <a:cubicBezTo>
                      <a:pt x="155368" y="6436"/>
                      <a:pt x="148744" y="-188"/>
                      <a:pt x="140561" y="-188"/>
                    </a:cubicBezTo>
                    <a:cubicBezTo>
                      <a:pt x="140546" y="-188"/>
                      <a:pt x="140532" y="-188"/>
                      <a:pt x="140518" y="-18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85" name="フリーフォーム: 図形 10484">
                <a:extLst>
                  <a:ext uri="{FF2B5EF4-FFF2-40B4-BE49-F238E27FC236}">
                    <a16:creationId xmlns:a16="http://schemas.microsoft.com/office/drawing/2014/main" id="{EA23F596-9605-A764-1D62-84BB4E27A1C0}"/>
                  </a:ext>
                </a:extLst>
              </p:cNvPr>
              <p:cNvSpPr/>
              <p:nvPr/>
            </p:nvSpPr>
            <p:spPr>
              <a:xfrm>
                <a:off x="1626873" y="830242"/>
                <a:ext cx="155322" cy="155304"/>
              </a:xfrm>
              <a:custGeom>
                <a:avLst/>
                <a:gdLst>
                  <a:gd name="connsiteX0" fmla="*/ 14857 w 155322"/>
                  <a:gd name="connsiteY0" fmla="*/ -188 h 155304"/>
                  <a:gd name="connsiteX1" fmla="*/ 18 w 155322"/>
                  <a:gd name="connsiteY1" fmla="*/ 14608 h 155304"/>
                  <a:gd name="connsiteX2" fmla="*/ 18 w 155322"/>
                  <a:gd name="connsiteY2" fmla="*/ 14644 h 155304"/>
                  <a:gd name="connsiteX3" fmla="*/ 18 w 155322"/>
                  <a:gd name="connsiteY3" fmla="*/ 140285 h 155304"/>
                  <a:gd name="connsiteX4" fmla="*/ 14814 w 155322"/>
                  <a:gd name="connsiteY4" fmla="*/ 155116 h 155304"/>
                  <a:gd name="connsiteX5" fmla="*/ 14857 w 155322"/>
                  <a:gd name="connsiteY5" fmla="*/ 155116 h 155304"/>
                  <a:gd name="connsiteX6" fmla="*/ 140505 w 155322"/>
                  <a:gd name="connsiteY6" fmla="*/ 155116 h 155304"/>
                  <a:gd name="connsiteX7" fmla="*/ 155340 w 155322"/>
                  <a:gd name="connsiteY7" fmla="*/ 140320 h 155304"/>
                  <a:gd name="connsiteX8" fmla="*/ 155340 w 155322"/>
                  <a:gd name="connsiteY8" fmla="*/ 140285 h 155304"/>
                  <a:gd name="connsiteX9" fmla="*/ 155340 w 155322"/>
                  <a:gd name="connsiteY9" fmla="*/ 14644 h 155304"/>
                  <a:gd name="connsiteX10" fmla="*/ 140544 w 155322"/>
                  <a:gd name="connsiteY10" fmla="*/ -188 h 155304"/>
                  <a:gd name="connsiteX11" fmla="*/ 140505 w 155322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857" y="-188"/>
                    </a:moveTo>
                    <a:cubicBezTo>
                      <a:pt x="6674" y="-224"/>
                      <a:pt x="33" y="6400"/>
                      <a:pt x="18" y="14608"/>
                    </a:cubicBezTo>
                    <a:cubicBezTo>
                      <a:pt x="18" y="14608"/>
                      <a:pt x="18" y="14608"/>
                      <a:pt x="18" y="14644"/>
                    </a:cubicBezTo>
                    <a:lnTo>
                      <a:pt x="18" y="140285"/>
                    </a:lnTo>
                    <a:cubicBezTo>
                      <a:pt x="7" y="148456"/>
                      <a:pt x="6631" y="155116"/>
                      <a:pt x="14814" y="155116"/>
                    </a:cubicBezTo>
                    <a:cubicBezTo>
                      <a:pt x="14829" y="155116"/>
                      <a:pt x="14843" y="155116"/>
                      <a:pt x="14857" y="155116"/>
                    </a:cubicBezTo>
                    <a:lnTo>
                      <a:pt x="140505" y="155116"/>
                    </a:lnTo>
                    <a:cubicBezTo>
                      <a:pt x="148687" y="155116"/>
                      <a:pt x="155329" y="148492"/>
                      <a:pt x="155340" y="140320"/>
                    </a:cubicBezTo>
                    <a:cubicBezTo>
                      <a:pt x="155340" y="140320"/>
                      <a:pt x="155340" y="140285"/>
                      <a:pt x="155340" y="140285"/>
                    </a:cubicBezTo>
                    <a:lnTo>
                      <a:pt x="155340" y="14644"/>
                    </a:lnTo>
                    <a:cubicBezTo>
                      <a:pt x="155351" y="6436"/>
                      <a:pt x="148727" y="-188"/>
                      <a:pt x="140544" y="-188"/>
                    </a:cubicBezTo>
                    <a:cubicBezTo>
                      <a:pt x="140530" y="-188"/>
                      <a:pt x="140519" y="-188"/>
                      <a:pt x="140505" y="-18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86" name="フリーフォーム: 図形 10485">
                <a:extLst>
                  <a:ext uri="{FF2B5EF4-FFF2-40B4-BE49-F238E27FC236}">
                    <a16:creationId xmlns:a16="http://schemas.microsoft.com/office/drawing/2014/main" id="{E2D09076-DC0E-6FB8-1B38-E5A526934480}"/>
                  </a:ext>
                </a:extLst>
              </p:cNvPr>
              <p:cNvSpPr/>
              <p:nvPr/>
            </p:nvSpPr>
            <p:spPr>
              <a:xfrm>
                <a:off x="1413126" y="830242"/>
                <a:ext cx="155318" cy="155304"/>
              </a:xfrm>
              <a:custGeom>
                <a:avLst/>
                <a:gdLst>
                  <a:gd name="connsiteX0" fmla="*/ 14837 w 155318"/>
                  <a:gd name="connsiteY0" fmla="*/ -188 h 155304"/>
                  <a:gd name="connsiteX1" fmla="*/ 2 w 155318"/>
                  <a:gd name="connsiteY1" fmla="*/ 14608 h 155304"/>
                  <a:gd name="connsiteX2" fmla="*/ 2 w 155318"/>
                  <a:gd name="connsiteY2" fmla="*/ 14644 h 155304"/>
                  <a:gd name="connsiteX3" fmla="*/ 2 w 155318"/>
                  <a:gd name="connsiteY3" fmla="*/ 140285 h 155304"/>
                  <a:gd name="connsiteX4" fmla="*/ 14794 w 155318"/>
                  <a:gd name="connsiteY4" fmla="*/ 155116 h 155304"/>
                  <a:gd name="connsiteX5" fmla="*/ 14837 w 155318"/>
                  <a:gd name="connsiteY5" fmla="*/ 155116 h 155304"/>
                  <a:gd name="connsiteX6" fmla="*/ 140485 w 155318"/>
                  <a:gd name="connsiteY6" fmla="*/ 155116 h 155304"/>
                  <a:gd name="connsiteX7" fmla="*/ 155320 w 155318"/>
                  <a:gd name="connsiteY7" fmla="*/ 140320 h 155304"/>
                  <a:gd name="connsiteX8" fmla="*/ 155320 w 155318"/>
                  <a:gd name="connsiteY8" fmla="*/ 140285 h 155304"/>
                  <a:gd name="connsiteX9" fmla="*/ 155320 w 155318"/>
                  <a:gd name="connsiteY9" fmla="*/ 14644 h 155304"/>
                  <a:gd name="connsiteX10" fmla="*/ 140524 w 155318"/>
                  <a:gd name="connsiteY10" fmla="*/ -188 h 155304"/>
                  <a:gd name="connsiteX11" fmla="*/ 140485 w 155318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837" y="-188"/>
                    </a:moveTo>
                    <a:cubicBezTo>
                      <a:pt x="6654" y="-224"/>
                      <a:pt x="12" y="6400"/>
                      <a:pt x="2" y="14608"/>
                    </a:cubicBezTo>
                    <a:cubicBezTo>
                      <a:pt x="2" y="14608"/>
                      <a:pt x="2" y="14608"/>
                      <a:pt x="2" y="14644"/>
                    </a:cubicBezTo>
                    <a:lnTo>
                      <a:pt x="2" y="140285"/>
                    </a:lnTo>
                    <a:cubicBezTo>
                      <a:pt x="-13" y="148456"/>
                      <a:pt x="6611" y="155116"/>
                      <a:pt x="14794" y="155116"/>
                    </a:cubicBezTo>
                    <a:cubicBezTo>
                      <a:pt x="14808" y="155116"/>
                      <a:pt x="14823" y="155116"/>
                      <a:pt x="14837" y="155116"/>
                    </a:cubicBezTo>
                    <a:lnTo>
                      <a:pt x="140485" y="155116"/>
                    </a:lnTo>
                    <a:cubicBezTo>
                      <a:pt x="148667" y="155116"/>
                      <a:pt x="155309" y="148492"/>
                      <a:pt x="155320" y="140320"/>
                    </a:cubicBezTo>
                    <a:cubicBezTo>
                      <a:pt x="155320" y="140320"/>
                      <a:pt x="155320" y="140285"/>
                      <a:pt x="155320" y="140285"/>
                    </a:cubicBezTo>
                    <a:lnTo>
                      <a:pt x="155320" y="14644"/>
                    </a:lnTo>
                    <a:cubicBezTo>
                      <a:pt x="155331" y="6436"/>
                      <a:pt x="148707" y="-188"/>
                      <a:pt x="140524" y="-188"/>
                    </a:cubicBezTo>
                    <a:cubicBezTo>
                      <a:pt x="140510" y="-188"/>
                      <a:pt x="140499" y="-188"/>
                      <a:pt x="140485" y="-18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87" name="フリーフォーム: 図形 10486">
                <a:extLst>
                  <a:ext uri="{FF2B5EF4-FFF2-40B4-BE49-F238E27FC236}">
                    <a16:creationId xmlns:a16="http://schemas.microsoft.com/office/drawing/2014/main" id="{3BC112EA-B6E9-A7F2-C439-7AD632C7F0A9}"/>
                  </a:ext>
                </a:extLst>
              </p:cNvPr>
              <p:cNvSpPr/>
              <p:nvPr/>
            </p:nvSpPr>
            <p:spPr>
              <a:xfrm>
                <a:off x="1036811" y="830242"/>
                <a:ext cx="323719" cy="155304"/>
              </a:xfrm>
              <a:custGeom>
                <a:avLst/>
                <a:gdLst>
                  <a:gd name="connsiteX0" fmla="*/ 14815 w 323719"/>
                  <a:gd name="connsiteY0" fmla="*/ -188 h 155304"/>
                  <a:gd name="connsiteX1" fmla="*/ -21 w 323719"/>
                  <a:gd name="connsiteY1" fmla="*/ 14608 h 155304"/>
                  <a:gd name="connsiteX2" fmla="*/ -21 w 323719"/>
                  <a:gd name="connsiteY2" fmla="*/ 14644 h 155304"/>
                  <a:gd name="connsiteX3" fmla="*/ -21 w 323719"/>
                  <a:gd name="connsiteY3" fmla="*/ 140285 h 155304"/>
                  <a:gd name="connsiteX4" fmla="*/ 14775 w 323719"/>
                  <a:gd name="connsiteY4" fmla="*/ 155116 h 155304"/>
                  <a:gd name="connsiteX5" fmla="*/ 14815 w 323719"/>
                  <a:gd name="connsiteY5" fmla="*/ 155116 h 155304"/>
                  <a:gd name="connsiteX6" fmla="*/ 308863 w 323719"/>
                  <a:gd name="connsiteY6" fmla="*/ 155116 h 155304"/>
                  <a:gd name="connsiteX7" fmla="*/ 323699 w 323719"/>
                  <a:gd name="connsiteY7" fmla="*/ 140320 h 155304"/>
                  <a:gd name="connsiteX8" fmla="*/ 323699 w 323719"/>
                  <a:gd name="connsiteY8" fmla="*/ 140285 h 155304"/>
                  <a:gd name="connsiteX9" fmla="*/ 323699 w 323719"/>
                  <a:gd name="connsiteY9" fmla="*/ 14644 h 155304"/>
                  <a:gd name="connsiteX10" fmla="*/ 308903 w 323719"/>
                  <a:gd name="connsiteY10" fmla="*/ -188 h 155304"/>
                  <a:gd name="connsiteX11" fmla="*/ 308863 w 323719"/>
                  <a:gd name="connsiteY11" fmla="*/ -188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23719" h="155304">
                    <a:moveTo>
                      <a:pt x="14815" y="-188"/>
                    </a:moveTo>
                    <a:cubicBezTo>
                      <a:pt x="6632" y="-224"/>
                      <a:pt x="-10" y="6400"/>
                      <a:pt x="-21" y="14608"/>
                    </a:cubicBezTo>
                    <a:cubicBezTo>
                      <a:pt x="-21" y="14608"/>
                      <a:pt x="-21" y="14608"/>
                      <a:pt x="-21" y="14644"/>
                    </a:cubicBezTo>
                    <a:lnTo>
                      <a:pt x="-21" y="140285"/>
                    </a:lnTo>
                    <a:cubicBezTo>
                      <a:pt x="-32" y="148456"/>
                      <a:pt x="6592" y="155116"/>
                      <a:pt x="14775" y="155116"/>
                    </a:cubicBezTo>
                    <a:cubicBezTo>
                      <a:pt x="14789" y="155116"/>
                      <a:pt x="14804" y="155116"/>
                      <a:pt x="14815" y="155116"/>
                    </a:cubicBezTo>
                    <a:lnTo>
                      <a:pt x="308863" y="155116"/>
                    </a:lnTo>
                    <a:cubicBezTo>
                      <a:pt x="317046" y="155116"/>
                      <a:pt x="323688" y="148492"/>
                      <a:pt x="323699" y="140320"/>
                    </a:cubicBezTo>
                    <a:cubicBezTo>
                      <a:pt x="323699" y="140320"/>
                      <a:pt x="323699" y="140285"/>
                      <a:pt x="323699" y="140285"/>
                    </a:cubicBezTo>
                    <a:lnTo>
                      <a:pt x="323699" y="14644"/>
                    </a:lnTo>
                    <a:cubicBezTo>
                      <a:pt x="323709" y="6436"/>
                      <a:pt x="317085" y="-188"/>
                      <a:pt x="308903" y="-188"/>
                    </a:cubicBezTo>
                    <a:cubicBezTo>
                      <a:pt x="308892" y="-188"/>
                      <a:pt x="308877" y="-188"/>
                      <a:pt x="308863" y="-188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 dirty="0"/>
              </a:p>
            </p:txBody>
          </p:sp>
          <p:sp>
            <p:nvSpPr>
              <p:cNvPr id="10488" name="フリーフォーム: 図形 10487">
                <a:extLst>
                  <a:ext uri="{FF2B5EF4-FFF2-40B4-BE49-F238E27FC236}">
                    <a16:creationId xmlns:a16="http://schemas.microsoft.com/office/drawing/2014/main" id="{5EF57A8B-2A1A-7669-23C3-266C8903BAE7}"/>
                  </a:ext>
                </a:extLst>
              </p:cNvPr>
              <p:cNvSpPr/>
              <p:nvPr/>
            </p:nvSpPr>
            <p:spPr>
              <a:xfrm>
                <a:off x="3826971" y="623926"/>
                <a:ext cx="251640" cy="360360"/>
              </a:xfrm>
              <a:custGeom>
                <a:avLst/>
                <a:gdLst>
                  <a:gd name="connsiteX0" fmla="*/ 15024 w 251640"/>
                  <a:gd name="connsiteY0" fmla="*/ -196 h 360360"/>
                  <a:gd name="connsiteX1" fmla="*/ 192 w 251640"/>
                  <a:gd name="connsiteY1" fmla="*/ 14600 h 360360"/>
                  <a:gd name="connsiteX2" fmla="*/ 192 w 251640"/>
                  <a:gd name="connsiteY2" fmla="*/ 14636 h 360360"/>
                  <a:gd name="connsiteX3" fmla="*/ 192 w 251640"/>
                  <a:gd name="connsiteY3" fmla="*/ 137900 h 360360"/>
                  <a:gd name="connsiteX4" fmla="*/ 14988 w 251640"/>
                  <a:gd name="connsiteY4" fmla="*/ 152732 h 360360"/>
                  <a:gd name="connsiteX5" fmla="*/ 15024 w 251640"/>
                  <a:gd name="connsiteY5" fmla="*/ 152732 h 360360"/>
                  <a:gd name="connsiteX6" fmla="*/ 22188 w 251640"/>
                  <a:gd name="connsiteY6" fmla="*/ 152732 h 360360"/>
                  <a:gd name="connsiteX7" fmla="*/ 56784 w 251640"/>
                  <a:gd name="connsiteY7" fmla="*/ 187328 h 360360"/>
                  <a:gd name="connsiteX8" fmla="*/ 56784 w 251640"/>
                  <a:gd name="connsiteY8" fmla="*/ 210620 h 360360"/>
                  <a:gd name="connsiteX9" fmla="*/ 56784 w 251640"/>
                  <a:gd name="connsiteY9" fmla="*/ 345332 h 360360"/>
                  <a:gd name="connsiteX10" fmla="*/ 71580 w 251640"/>
                  <a:gd name="connsiteY10" fmla="*/ 360164 h 360360"/>
                  <a:gd name="connsiteX11" fmla="*/ 71616 w 251640"/>
                  <a:gd name="connsiteY11" fmla="*/ 360164 h 360360"/>
                  <a:gd name="connsiteX12" fmla="*/ 237000 w 251640"/>
                  <a:gd name="connsiteY12" fmla="*/ 360164 h 360360"/>
                  <a:gd name="connsiteX13" fmla="*/ 251832 w 251640"/>
                  <a:gd name="connsiteY13" fmla="*/ 345368 h 360360"/>
                  <a:gd name="connsiteX14" fmla="*/ 251832 w 251640"/>
                  <a:gd name="connsiteY14" fmla="*/ 345332 h 360360"/>
                  <a:gd name="connsiteX15" fmla="*/ 251832 w 251640"/>
                  <a:gd name="connsiteY15" fmla="*/ 149492 h 360360"/>
                  <a:gd name="connsiteX16" fmla="*/ 251832 w 251640"/>
                  <a:gd name="connsiteY16" fmla="*/ 108668 h 360360"/>
                  <a:gd name="connsiteX17" fmla="*/ 251832 w 251640"/>
                  <a:gd name="connsiteY17" fmla="*/ 14636 h 360360"/>
                  <a:gd name="connsiteX18" fmla="*/ 237036 w 251640"/>
                  <a:gd name="connsiteY18" fmla="*/ -196 h 360360"/>
                  <a:gd name="connsiteX19" fmla="*/ 237000 w 251640"/>
                  <a:gd name="connsiteY19" fmla="*/ -196 h 360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51640" h="360360">
                    <a:moveTo>
                      <a:pt x="15024" y="-196"/>
                    </a:moveTo>
                    <a:cubicBezTo>
                      <a:pt x="6816" y="-196"/>
                      <a:pt x="192" y="6428"/>
                      <a:pt x="192" y="14600"/>
                    </a:cubicBezTo>
                    <a:cubicBezTo>
                      <a:pt x="192" y="14636"/>
                      <a:pt x="192" y="14636"/>
                      <a:pt x="192" y="14636"/>
                    </a:cubicBezTo>
                    <a:lnTo>
                      <a:pt x="192" y="137900"/>
                    </a:lnTo>
                    <a:cubicBezTo>
                      <a:pt x="156" y="146072"/>
                      <a:pt x="6780" y="152732"/>
                      <a:pt x="14988" y="152732"/>
                    </a:cubicBezTo>
                    <a:cubicBezTo>
                      <a:pt x="14988" y="152732"/>
                      <a:pt x="14988" y="152732"/>
                      <a:pt x="15024" y="152732"/>
                    </a:cubicBezTo>
                    <a:lnTo>
                      <a:pt x="22188" y="152732"/>
                    </a:lnTo>
                    <a:cubicBezTo>
                      <a:pt x="41088" y="152732"/>
                      <a:pt x="56784" y="168428"/>
                      <a:pt x="56784" y="187328"/>
                    </a:cubicBezTo>
                    <a:lnTo>
                      <a:pt x="56784" y="210620"/>
                    </a:lnTo>
                    <a:lnTo>
                      <a:pt x="56784" y="345332"/>
                    </a:lnTo>
                    <a:cubicBezTo>
                      <a:pt x="56748" y="353504"/>
                      <a:pt x="63372" y="360164"/>
                      <a:pt x="71580" y="360164"/>
                    </a:cubicBezTo>
                    <a:cubicBezTo>
                      <a:pt x="71580" y="360164"/>
                      <a:pt x="71616" y="360164"/>
                      <a:pt x="71616" y="360164"/>
                    </a:cubicBezTo>
                    <a:lnTo>
                      <a:pt x="237000" y="360164"/>
                    </a:lnTo>
                    <a:cubicBezTo>
                      <a:pt x="245172" y="360164"/>
                      <a:pt x="251796" y="353540"/>
                      <a:pt x="251832" y="345368"/>
                    </a:cubicBezTo>
                    <a:cubicBezTo>
                      <a:pt x="251832" y="345368"/>
                      <a:pt x="251832" y="345332"/>
                      <a:pt x="251832" y="345332"/>
                    </a:cubicBezTo>
                    <a:lnTo>
                      <a:pt x="251832" y="149492"/>
                    </a:lnTo>
                    <a:lnTo>
                      <a:pt x="251832" y="108668"/>
                    </a:lnTo>
                    <a:lnTo>
                      <a:pt x="251832" y="14636"/>
                    </a:lnTo>
                    <a:cubicBezTo>
                      <a:pt x="251832" y="6464"/>
                      <a:pt x="245208" y="-196"/>
                      <a:pt x="237036" y="-196"/>
                    </a:cubicBezTo>
                    <a:cubicBezTo>
                      <a:pt x="237000" y="-196"/>
                      <a:pt x="237000" y="-196"/>
                      <a:pt x="237000" y="-196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89" name="フリーフォーム: 図形 10488">
                <a:extLst>
                  <a:ext uri="{FF2B5EF4-FFF2-40B4-BE49-F238E27FC236}">
                    <a16:creationId xmlns:a16="http://schemas.microsoft.com/office/drawing/2014/main" id="{1B9F20F5-26EE-3943-CFF2-5FCCFC2BA7CA}"/>
                  </a:ext>
                </a:extLst>
              </p:cNvPr>
              <p:cNvSpPr/>
              <p:nvPr/>
            </p:nvSpPr>
            <p:spPr>
              <a:xfrm>
                <a:off x="3662271" y="623926"/>
                <a:ext cx="112572" cy="152928"/>
              </a:xfrm>
              <a:custGeom>
                <a:avLst/>
                <a:gdLst>
                  <a:gd name="connsiteX0" fmla="*/ 15006 w 112572"/>
                  <a:gd name="connsiteY0" fmla="*/ -204 h 152928"/>
                  <a:gd name="connsiteX1" fmla="*/ 174 w 112572"/>
                  <a:gd name="connsiteY1" fmla="*/ 14592 h 152928"/>
                  <a:gd name="connsiteX2" fmla="*/ 174 w 112572"/>
                  <a:gd name="connsiteY2" fmla="*/ 14628 h 152928"/>
                  <a:gd name="connsiteX3" fmla="*/ 174 w 112572"/>
                  <a:gd name="connsiteY3" fmla="*/ 137892 h 152928"/>
                  <a:gd name="connsiteX4" fmla="*/ 14970 w 112572"/>
                  <a:gd name="connsiteY4" fmla="*/ 152724 h 152928"/>
                  <a:gd name="connsiteX5" fmla="*/ 15006 w 112572"/>
                  <a:gd name="connsiteY5" fmla="*/ 152724 h 152928"/>
                  <a:gd name="connsiteX6" fmla="*/ 97914 w 112572"/>
                  <a:gd name="connsiteY6" fmla="*/ 152724 h 152928"/>
                  <a:gd name="connsiteX7" fmla="*/ 112746 w 112572"/>
                  <a:gd name="connsiteY7" fmla="*/ 137928 h 152928"/>
                  <a:gd name="connsiteX8" fmla="*/ 112746 w 112572"/>
                  <a:gd name="connsiteY8" fmla="*/ 137892 h 152928"/>
                  <a:gd name="connsiteX9" fmla="*/ 112746 w 112572"/>
                  <a:gd name="connsiteY9" fmla="*/ 14628 h 152928"/>
                  <a:gd name="connsiteX10" fmla="*/ 97950 w 112572"/>
                  <a:gd name="connsiteY10" fmla="*/ -204 h 152928"/>
                  <a:gd name="connsiteX11" fmla="*/ 97914 w 112572"/>
                  <a:gd name="connsiteY11" fmla="*/ -204 h 152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2928">
                    <a:moveTo>
                      <a:pt x="15006" y="-204"/>
                    </a:moveTo>
                    <a:cubicBezTo>
                      <a:pt x="6834" y="-204"/>
                      <a:pt x="210" y="6420"/>
                      <a:pt x="174" y="14592"/>
                    </a:cubicBezTo>
                    <a:cubicBezTo>
                      <a:pt x="174" y="14628"/>
                      <a:pt x="174" y="14628"/>
                      <a:pt x="174" y="14628"/>
                    </a:cubicBezTo>
                    <a:lnTo>
                      <a:pt x="174" y="137892"/>
                    </a:lnTo>
                    <a:cubicBezTo>
                      <a:pt x="174" y="146064"/>
                      <a:pt x="6798" y="152724"/>
                      <a:pt x="14970" y="152724"/>
                    </a:cubicBezTo>
                    <a:cubicBezTo>
                      <a:pt x="15006" y="152724"/>
                      <a:pt x="15006" y="152724"/>
                      <a:pt x="15006" y="152724"/>
                    </a:cubicBezTo>
                    <a:lnTo>
                      <a:pt x="97914" y="152724"/>
                    </a:lnTo>
                    <a:cubicBezTo>
                      <a:pt x="106086" y="152760"/>
                      <a:pt x="112746" y="146136"/>
                      <a:pt x="112746" y="137928"/>
                    </a:cubicBezTo>
                    <a:cubicBezTo>
                      <a:pt x="112746" y="137928"/>
                      <a:pt x="112746" y="137892"/>
                      <a:pt x="112746" y="137892"/>
                    </a:cubicBezTo>
                    <a:lnTo>
                      <a:pt x="112746" y="14628"/>
                    </a:lnTo>
                    <a:cubicBezTo>
                      <a:pt x="112782" y="6456"/>
                      <a:pt x="106158" y="-204"/>
                      <a:pt x="97950" y="-204"/>
                    </a:cubicBezTo>
                    <a:cubicBezTo>
                      <a:pt x="97950" y="-204"/>
                      <a:pt x="97950" y="-204"/>
                      <a:pt x="97914" y="-20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90" name="フリーフォーム: 図形 10489">
                <a:extLst>
                  <a:ext uri="{FF2B5EF4-FFF2-40B4-BE49-F238E27FC236}">
                    <a16:creationId xmlns:a16="http://schemas.microsoft.com/office/drawing/2014/main" id="{26931FA8-8FFE-C007-D9EC-C938AA24BD68}"/>
                  </a:ext>
                </a:extLst>
              </p:cNvPr>
              <p:cNvSpPr/>
              <p:nvPr/>
            </p:nvSpPr>
            <p:spPr>
              <a:xfrm>
                <a:off x="3494799" y="623926"/>
                <a:ext cx="112572" cy="152928"/>
              </a:xfrm>
              <a:custGeom>
                <a:avLst/>
                <a:gdLst>
                  <a:gd name="connsiteX0" fmla="*/ 14993 w 112572"/>
                  <a:gd name="connsiteY0" fmla="*/ -204 h 152928"/>
                  <a:gd name="connsiteX1" fmla="*/ 161 w 112572"/>
                  <a:gd name="connsiteY1" fmla="*/ 14592 h 152928"/>
                  <a:gd name="connsiteX2" fmla="*/ 161 w 112572"/>
                  <a:gd name="connsiteY2" fmla="*/ 14628 h 152928"/>
                  <a:gd name="connsiteX3" fmla="*/ 161 w 112572"/>
                  <a:gd name="connsiteY3" fmla="*/ 137892 h 152928"/>
                  <a:gd name="connsiteX4" fmla="*/ 14957 w 112572"/>
                  <a:gd name="connsiteY4" fmla="*/ 152724 h 152928"/>
                  <a:gd name="connsiteX5" fmla="*/ 14993 w 112572"/>
                  <a:gd name="connsiteY5" fmla="*/ 152724 h 152928"/>
                  <a:gd name="connsiteX6" fmla="*/ 97901 w 112572"/>
                  <a:gd name="connsiteY6" fmla="*/ 152724 h 152928"/>
                  <a:gd name="connsiteX7" fmla="*/ 112733 w 112572"/>
                  <a:gd name="connsiteY7" fmla="*/ 137928 h 152928"/>
                  <a:gd name="connsiteX8" fmla="*/ 112733 w 112572"/>
                  <a:gd name="connsiteY8" fmla="*/ 137892 h 152928"/>
                  <a:gd name="connsiteX9" fmla="*/ 112733 w 112572"/>
                  <a:gd name="connsiteY9" fmla="*/ 14628 h 152928"/>
                  <a:gd name="connsiteX10" fmla="*/ 97937 w 112572"/>
                  <a:gd name="connsiteY10" fmla="*/ -204 h 152928"/>
                  <a:gd name="connsiteX11" fmla="*/ 97901 w 112572"/>
                  <a:gd name="connsiteY11" fmla="*/ -204 h 152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2928">
                    <a:moveTo>
                      <a:pt x="14993" y="-204"/>
                    </a:moveTo>
                    <a:cubicBezTo>
                      <a:pt x="6821" y="-204"/>
                      <a:pt x="161" y="6420"/>
                      <a:pt x="161" y="14592"/>
                    </a:cubicBezTo>
                    <a:cubicBezTo>
                      <a:pt x="161" y="14628"/>
                      <a:pt x="161" y="14628"/>
                      <a:pt x="161" y="14628"/>
                    </a:cubicBezTo>
                    <a:lnTo>
                      <a:pt x="161" y="137892"/>
                    </a:lnTo>
                    <a:cubicBezTo>
                      <a:pt x="161" y="146064"/>
                      <a:pt x="6785" y="152724"/>
                      <a:pt x="14957" y="152724"/>
                    </a:cubicBezTo>
                    <a:cubicBezTo>
                      <a:pt x="14957" y="152724"/>
                      <a:pt x="14993" y="152724"/>
                      <a:pt x="14993" y="152724"/>
                    </a:cubicBezTo>
                    <a:lnTo>
                      <a:pt x="97901" y="152724"/>
                    </a:lnTo>
                    <a:cubicBezTo>
                      <a:pt x="106073" y="152760"/>
                      <a:pt x="112733" y="146136"/>
                      <a:pt x="112733" y="137928"/>
                    </a:cubicBezTo>
                    <a:cubicBezTo>
                      <a:pt x="112733" y="137928"/>
                      <a:pt x="112733" y="137892"/>
                      <a:pt x="112733" y="137892"/>
                    </a:cubicBezTo>
                    <a:lnTo>
                      <a:pt x="112733" y="14628"/>
                    </a:lnTo>
                    <a:cubicBezTo>
                      <a:pt x="112733" y="6456"/>
                      <a:pt x="106109" y="-204"/>
                      <a:pt x="97937" y="-204"/>
                    </a:cubicBezTo>
                    <a:cubicBezTo>
                      <a:pt x="97937" y="-204"/>
                      <a:pt x="97901" y="-204"/>
                      <a:pt x="97901" y="-20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91" name="フリーフォーム: 図形 10490">
                <a:extLst>
                  <a:ext uri="{FF2B5EF4-FFF2-40B4-BE49-F238E27FC236}">
                    <a16:creationId xmlns:a16="http://schemas.microsoft.com/office/drawing/2014/main" id="{2B751591-E585-D8D6-FEAE-79FA4C767691}"/>
                  </a:ext>
                </a:extLst>
              </p:cNvPr>
              <p:cNvSpPr/>
              <p:nvPr/>
            </p:nvSpPr>
            <p:spPr>
              <a:xfrm>
                <a:off x="3282665" y="622738"/>
                <a:ext cx="155325" cy="155304"/>
              </a:xfrm>
              <a:custGeom>
                <a:avLst/>
                <a:gdLst>
                  <a:gd name="connsiteX0" fmla="*/ 14982 w 155325"/>
                  <a:gd name="connsiteY0" fmla="*/ -204 h 155304"/>
                  <a:gd name="connsiteX1" fmla="*/ 146 w 155325"/>
                  <a:gd name="connsiteY1" fmla="*/ 14592 h 155304"/>
                  <a:gd name="connsiteX2" fmla="*/ 146 w 155325"/>
                  <a:gd name="connsiteY2" fmla="*/ 14628 h 155304"/>
                  <a:gd name="connsiteX3" fmla="*/ 146 w 155325"/>
                  <a:gd name="connsiteY3" fmla="*/ 140268 h 155304"/>
                  <a:gd name="connsiteX4" fmla="*/ 14942 w 155325"/>
                  <a:gd name="connsiteY4" fmla="*/ 155100 h 155304"/>
                  <a:gd name="connsiteX5" fmla="*/ 14982 w 155325"/>
                  <a:gd name="connsiteY5" fmla="*/ 155100 h 155304"/>
                  <a:gd name="connsiteX6" fmla="*/ 140640 w 155325"/>
                  <a:gd name="connsiteY6" fmla="*/ 155100 h 155304"/>
                  <a:gd name="connsiteX7" fmla="*/ 155472 w 155325"/>
                  <a:gd name="connsiteY7" fmla="*/ 140304 h 155304"/>
                  <a:gd name="connsiteX8" fmla="*/ 155472 w 155325"/>
                  <a:gd name="connsiteY8" fmla="*/ 140268 h 155304"/>
                  <a:gd name="connsiteX9" fmla="*/ 155472 w 155325"/>
                  <a:gd name="connsiteY9" fmla="*/ 14628 h 155304"/>
                  <a:gd name="connsiteX10" fmla="*/ 140676 w 155325"/>
                  <a:gd name="connsiteY10" fmla="*/ -204 h 155304"/>
                  <a:gd name="connsiteX11" fmla="*/ 140640 w 155325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5" h="155304">
                    <a:moveTo>
                      <a:pt x="14982" y="-204"/>
                    </a:moveTo>
                    <a:cubicBezTo>
                      <a:pt x="6799" y="-204"/>
                      <a:pt x="157" y="6420"/>
                      <a:pt x="146" y="14592"/>
                    </a:cubicBezTo>
                    <a:cubicBezTo>
                      <a:pt x="146" y="14592"/>
                      <a:pt x="146" y="14628"/>
                      <a:pt x="146" y="14628"/>
                    </a:cubicBezTo>
                    <a:lnTo>
                      <a:pt x="146" y="140268"/>
                    </a:lnTo>
                    <a:cubicBezTo>
                      <a:pt x="135" y="148476"/>
                      <a:pt x="6759" y="155100"/>
                      <a:pt x="14942" y="155100"/>
                    </a:cubicBezTo>
                    <a:cubicBezTo>
                      <a:pt x="14956" y="155100"/>
                      <a:pt x="14967" y="155100"/>
                      <a:pt x="14982" y="155100"/>
                    </a:cubicBezTo>
                    <a:lnTo>
                      <a:pt x="140640" y="155100"/>
                    </a:lnTo>
                    <a:cubicBezTo>
                      <a:pt x="148812" y="155136"/>
                      <a:pt x="155472" y="148512"/>
                      <a:pt x="155472" y="140304"/>
                    </a:cubicBezTo>
                    <a:cubicBezTo>
                      <a:pt x="155472" y="140304"/>
                      <a:pt x="155472" y="140304"/>
                      <a:pt x="155472" y="140268"/>
                    </a:cubicBezTo>
                    <a:lnTo>
                      <a:pt x="155472" y="14628"/>
                    </a:lnTo>
                    <a:cubicBezTo>
                      <a:pt x="155472" y="6456"/>
                      <a:pt x="148848" y="-204"/>
                      <a:pt x="140676" y="-204"/>
                    </a:cubicBezTo>
                    <a:cubicBezTo>
                      <a:pt x="140640" y="-204"/>
                      <a:pt x="140640" y="-204"/>
                      <a:pt x="140640" y="-20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92" name="フリーフォーム: 図形 10491">
                <a:extLst>
                  <a:ext uri="{FF2B5EF4-FFF2-40B4-BE49-F238E27FC236}">
                    <a16:creationId xmlns:a16="http://schemas.microsoft.com/office/drawing/2014/main" id="{19A4A145-2BAD-8941-B9BF-5208FEC212AC}"/>
                  </a:ext>
                </a:extLst>
              </p:cNvPr>
              <p:cNvSpPr/>
              <p:nvPr/>
            </p:nvSpPr>
            <p:spPr>
              <a:xfrm>
                <a:off x="3068915" y="622738"/>
                <a:ext cx="155318" cy="155304"/>
              </a:xfrm>
              <a:custGeom>
                <a:avLst/>
                <a:gdLst>
                  <a:gd name="connsiteX0" fmla="*/ 14965 w 155318"/>
                  <a:gd name="connsiteY0" fmla="*/ -204 h 155304"/>
                  <a:gd name="connsiteX1" fmla="*/ 129 w 155318"/>
                  <a:gd name="connsiteY1" fmla="*/ 14592 h 155304"/>
                  <a:gd name="connsiteX2" fmla="*/ 129 w 155318"/>
                  <a:gd name="connsiteY2" fmla="*/ 14628 h 155304"/>
                  <a:gd name="connsiteX3" fmla="*/ 129 w 155318"/>
                  <a:gd name="connsiteY3" fmla="*/ 140268 h 155304"/>
                  <a:gd name="connsiteX4" fmla="*/ 14926 w 155318"/>
                  <a:gd name="connsiteY4" fmla="*/ 155100 h 155304"/>
                  <a:gd name="connsiteX5" fmla="*/ 14965 w 155318"/>
                  <a:gd name="connsiteY5" fmla="*/ 155100 h 155304"/>
                  <a:gd name="connsiteX6" fmla="*/ 140612 w 155318"/>
                  <a:gd name="connsiteY6" fmla="*/ 155100 h 155304"/>
                  <a:gd name="connsiteX7" fmla="*/ 155448 w 155318"/>
                  <a:gd name="connsiteY7" fmla="*/ 140304 h 155304"/>
                  <a:gd name="connsiteX8" fmla="*/ 155448 w 155318"/>
                  <a:gd name="connsiteY8" fmla="*/ 140268 h 155304"/>
                  <a:gd name="connsiteX9" fmla="*/ 155448 w 155318"/>
                  <a:gd name="connsiteY9" fmla="*/ 14628 h 155304"/>
                  <a:gd name="connsiteX10" fmla="*/ 140656 w 155318"/>
                  <a:gd name="connsiteY10" fmla="*/ -204 h 155304"/>
                  <a:gd name="connsiteX11" fmla="*/ 140612 w 155318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965" y="-204"/>
                    </a:moveTo>
                    <a:cubicBezTo>
                      <a:pt x="6782" y="-204"/>
                      <a:pt x="140" y="6420"/>
                      <a:pt x="129" y="14592"/>
                    </a:cubicBezTo>
                    <a:cubicBezTo>
                      <a:pt x="129" y="14592"/>
                      <a:pt x="129" y="14628"/>
                      <a:pt x="129" y="14628"/>
                    </a:cubicBezTo>
                    <a:lnTo>
                      <a:pt x="129" y="140268"/>
                    </a:lnTo>
                    <a:cubicBezTo>
                      <a:pt x="119" y="148476"/>
                      <a:pt x="6743" y="155100"/>
                      <a:pt x="14926" y="155100"/>
                    </a:cubicBezTo>
                    <a:cubicBezTo>
                      <a:pt x="14940" y="155100"/>
                      <a:pt x="14951" y="155100"/>
                      <a:pt x="14965" y="155100"/>
                    </a:cubicBezTo>
                    <a:lnTo>
                      <a:pt x="140612" y="155100"/>
                    </a:lnTo>
                    <a:cubicBezTo>
                      <a:pt x="148795" y="155136"/>
                      <a:pt x="155437" y="148512"/>
                      <a:pt x="155448" y="140304"/>
                    </a:cubicBezTo>
                    <a:cubicBezTo>
                      <a:pt x="155448" y="140304"/>
                      <a:pt x="155448" y="140304"/>
                      <a:pt x="155448" y="140268"/>
                    </a:cubicBezTo>
                    <a:lnTo>
                      <a:pt x="155448" y="14628"/>
                    </a:lnTo>
                    <a:cubicBezTo>
                      <a:pt x="155463" y="6456"/>
                      <a:pt x="148838" y="-204"/>
                      <a:pt x="140656" y="-204"/>
                    </a:cubicBezTo>
                    <a:cubicBezTo>
                      <a:pt x="140641" y="-204"/>
                      <a:pt x="140627" y="-204"/>
                      <a:pt x="140612" y="-20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93" name="フリーフォーム: 図形 10492">
                <a:extLst>
                  <a:ext uri="{FF2B5EF4-FFF2-40B4-BE49-F238E27FC236}">
                    <a16:creationId xmlns:a16="http://schemas.microsoft.com/office/drawing/2014/main" id="{ABEFB79C-11AE-9078-3FCD-907D76D8541E}"/>
                  </a:ext>
                </a:extLst>
              </p:cNvPr>
              <p:cNvSpPr/>
              <p:nvPr/>
            </p:nvSpPr>
            <p:spPr>
              <a:xfrm>
                <a:off x="2855165" y="622738"/>
                <a:ext cx="155318" cy="155304"/>
              </a:xfrm>
              <a:custGeom>
                <a:avLst/>
                <a:gdLst>
                  <a:gd name="connsiteX0" fmla="*/ 14949 w 155318"/>
                  <a:gd name="connsiteY0" fmla="*/ -204 h 155304"/>
                  <a:gd name="connsiteX1" fmla="*/ 113 w 155318"/>
                  <a:gd name="connsiteY1" fmla="*/ 14592 h 155304"/>
                  <a:gd name="connsiteX2" fmla="*/ 113 w 155318"/>
                  <a:gd name="connsiteY2" fmla="*/ 14628 h 155304"/>
                  <a:gd name="connsiteX3" fmla="*/ 113 w 155318"/>
                  <a:gd name="connsiteY3" fmla="*/ 140268 h 155304"/>
                  <a:gd name="connsiteX4" fmla="*/ 14909 w 155318"/>
                  <a:gd name="connsiteY4" fmla="*/ 155100 h 155304"/>
                  <a:gd name="connsiteX5" fmla="*/ 14949 w 155318"/>
                  <a:gd name="connsiteY5" fmla="*/ 155100 h 155304"/>
                  <a:gd name="connsiteX6" fmla="*/ 140596 w 155318"/>
                  <a:gd name="connsiteY6" fmla="*/ 155100 h 155304"/>
                  <a:gd name="connsiteX7" fmla="*/ 155431 w 155318"/>
                  <a:gd name="connsiteY7" fmla="*/ 140304 h 155304"/>
                  <a:gd name="connsiteX8" fmla="*/ 155431 w 155318"/>
                  <a:gd name="connsiteY8" fmla="*/ 140268 h 155304"/>
                  <a:gd name="connsiteX9" fmla="*/ 155431 w 155318"/>
                  <a:gd name="connsiteY9" fmla="*/ 14628 h 155304"/>
                  <a:gd name="connsiteX10" fmla="*/ 140639 w 155318"/>
                  <a:gd name="connsiteY10" fmla="*/ -204 h 155304"/>
                  <a:gd name="connsiteX11" fmla="*/ 140596 w 155318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949" y="-204"/>
                    </a:moveTo>
                    <a:cubicBezTo>
                      <a:pt x="6766" y="-204"/>
                      <a:pt x="124" y="6420"/>
                      <a:pt x="113" y="14592"/>
                    </a:cubicBezTo>
                    <a:cubicBezTo>
                      <a:pt x="113" y="14592"/>
                      <a:pt x="113" y="14628"/>
                      <a:pt x="113" y="14628"/>
                    </a:cubicBezTo>
                    <a:lnTo>
                      <a:pt x="113" y="140268"/>
                    </a:lnTo>
                    <a:cubicBezTo>
                      <a:pt x="102" y="148476"/>
                      <a:pt x="6726" y="155100"/>
                      <a:pt x="14909" y="155100"/>
                    </a:cubicBezTo>
                    <a:cubicBezTo>
                      <a:pt x="14923" y="155100"/>
                      <a:pt x="14934" y="155100"/>
                      <a:pt x="14949" y="155100"/>
                    </a:cubicBezTo>
                    <a:lnTo>
                      <a:pt x="140596" y="155100"/>
                    </a:lnTo>
                    <a:cubicBezTo>
                      <a:pt x="148779" y="155136"/>
                      <a:pt x="155421" y="148512"/>
                      <a:pt x="155431" y="140304"/>
                    </a:cubicBezTo>
                    <a:cubicBezTo>
                      <a:pt x="155431" y="140304"/>
                      <a:pt x="155431" y="140304"/>
                      <a:pt x="155431" y="140268"/>
                    </a:cubicBezTo>
                    <a:lnTo>
                      <a:pt x="155431" y="14628"/>
                    </a:lnTo>
                    <a:cubicBezTo>
                      <a:pt x="155446" y="6456"/>
                      <a:pt x="148822" y="-204"/>
                      <a:pt x="140639" y="-204"/>
                    </a:cubicBezTo>
                    <a:cubicBezTo>
                      <a:pt x="140625" y="-204"/>
                      <a:pt x="140610" y="-204"/>
                      <a:pt x="140596" y="-20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94" name="フリーフォーム: 図形 10493">
                <a:extLst>
                  <a:ext uri="{FF2B5EF4-FFF2-40B4-BE49-F238E27FC236}">
                    <a16:creationId xmlns:a16="http://schemas.microsoft.com/office/drawing/2014/main" id="{2AF437F1-1479-82C7-67E8-B4EE578BCB9D}"/>
                  </a:ext>
                </a:extLst>
              </p:cNvPr>
              <p:cNvSpPr/>
              <p:nvPr/>
            </p:nvSpPr>
            <p:spPr>
              <a:xfrm>
                <a:off x="2641343" y="622738"/>
                <a:ext cx="155322" cy="155304"/>
              </a:xfrm>
              <a:custGeom>
                <a:avLst/>
                <a:gdLst>
                  <a:gd name="connsiteX0" fmla="*/ 14932 w 155322"/>
                  <a:gd name="connsiteY0" fmla="*/ -204 h 155304"/>
                  <a:gd name="connsiteX1" fmla="*/ 96 w 155322"/>
                  <a:gd name="connsiteY1" fmla="*/ 14592 h 155304"/>
                  <a:gd name="connsiteX2" fmla="*/ 96 w 155322"/>
                  <a:gd name="connsiteY2" fmla="*/ 14628 h 155304"/>
                  <a:gd name="connsiteX3" fmla="*/ 96 w 155322"/>
                  <a:gd name="connsiteY3" fmla="*/ 140268 h 155304"/>
                  <a:gd name="connsiteX4" fmla="*/ 14893 w 155322"/>
                  <a:gd name="connsiteY4" fmla="*/ 155100 h 155304"/>
                  <a:gd name="connsiteX5" fmla="*/ 14936 w 155322"/>
                  <a:gd name="connsiteY5" fmla="*/ 155100 h 155304"/>
                  <a:gd name="connsiteX6" fmla="*/ 140583 w 155322"/>
                  <a:gd name="connsiteY6" fmla="*/ 155100 h 155304"/>
                  <a:gd name="connsiteX7" fmla="*/ 155419 w 155322"/>
                  <a:gd name="connsiteY7" fmla="*/ 140304 h 155304"/>
                  <a:gd name="connsiteX8" fmla="*/ 155419 w 155322"/>
                  <a:gd name="connsiteY8" fmla="*/ 140268 h 155304"/>
                  <a:gd name="connsiteX9" fmla="*/ 155419 w 155322"/>
                  <a:gd name="connsiteY9" fmla="*/ 14628 h 155304"/>
                  <a:gd name="connsiteX10" fmla="*/ 140623 w 155322"/>
                  <a:gd name="connsiteY10" fmla="*/ -204 h 155304"/>
                  <a:gd name="connsiteX11" fmla="*/ 140583 w 155322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932" y="-204"/>
                    </a:moveTo>
                    <a:cubicBezTo>
                      <a:pt x="6753" y="-204"/>
                      <a:pt x="111" y="6420"/>
                      <a:pt x="96" y="14592"/>
                    </a:cubicBezTo>
                    <a:cubicBezTo>
                      <a:pt x="96" y="14592"/>
                      <a:pt x="96" y="14628"/>
                      <a:pt x="96" y="14628"/>
                    </a:cubicBezTo>
                    <a:lnTo>
                      <a:pt x="96" y="140268"/>
                    </a:lnTo>
                    <a:cubicBezTo>
                      <a:pt x="86" y="148476"/>
                      <a:pt x="6710" y="155100"/>
                      <a:pt x="14893" y="155100"/>
                    </a:cubicBezTo>
                    <a:cubicBezTo>
                      <a:pt x="14907" y="155100"/>
                      <a:pt x="14921" y="155100"/>
                      <a:pt x="14936" y="155100"/>
                    </a:cubicBezTo>
                    <a:lnTo>
                      <a:pt x="140583" y="155100"/>
                    </a:lnTo>
                    <a:cubicBezTo>
                      <a:pt x="148766" y="155136"/>
                      <a:pt x="155408" y="148512"/>
                      <a:pt x="155419" y="140304"/>
                    </a:cubicBezTo>
                    <a:cubicBezTo>
                      <a:pt x="155419" y="140304"/>
                      <a:pt x="155419" y="140304"/>
                      <a:pt x="155419" y="140268"/>
                    </a:cubicBezTo>
                    <a:lnTo>
                      <a:pt x="155419" y="14628"/>
                    </a:lnTo>
                    <a:cubicBezTo>
                      <a:pt x="155430" y="6456"/>
                      <a:pt x="148805" y="-204"/>
                      <a:pt x="140623" y="-204"/>
                    </a:cubicBezTo>
                    <a:cubicBezTo>
                      <a:pt x="140608" y="-204"/>
                      <a:pt x="140597" y="-204"/>
                      <a:pt x="140583" y="-20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95" name="フリーフォーム: 図形 10494">
                <a:extLst>
                  <a:ext uri="{FF2B5EF4-FFF2-40B4-BE49-F238E27FC236}">
                    <a16:creationId xmlns:a16="http://schemas.microsoft.com/office/drawing/2014/main" id="{BC7FBF3F-C0D2-A207-BFB8-69B65BCFFEC1}"/>
                  </a:ext>
                </a:extLst>
              </p:cNvPr>
              <p:cNvSpPr/>
              <p:nvPr/>
            </p:nvSpPr>
            <p:spPr>
              <a:xfrm>
                <a:off x="2427592" y="622738"/>
                <a:ext cx="155322" cy="155304"/>
              </a:xfrm>
              <a:custGeom>
                <a:avLst/>
                <a:gdLst>
                  <a:gd name="connsiteX0" fmla="*/ 14916 w 155322"/>
                  <a:gd name="connsiteY0" fmla="*/ -204 h 155304"/>
                  <a:gd name="connsiteX1" fmla="*/ 80 w 155322"/>
                  <a:gd name="connsiteY1" fmla="*/ 14592 h 155304"/>
                  <a:gd name="connsiteX2" fmla="*/ 80 w 155322"/>
                  <a:gd name="connsiteY2" fmla="*/ 14628 h 155304"/>
                  <a:gd name="connsiteX3" fmla="*/ 80 w 155322"/>
                  <a:gd name="connsiteY3" fmla="*/ 140268 h 155304"/>
                  <a:gd name="connsiteX4" fmla="*/ 14876 w 155322"/>
                  <a:gd name="connsiteY4" fmla="*/ 155100 h 155304"/>
                  <a:gd name="connsiteX5" fmla="*/ 14919 w 155322"/>
                  <a:gd name="connsiteY5" fmla="*/ 155100 h 155304"/>
                  <a:gd name="connsiteX6" fmla="*/ 140566 w 155322"/>
                  <a:gd name="connsiteY6" fmla="*/ 155100 h 155304"/>
                  <a:gd name="connsiteX7" fmla="*/ 155402 w 155322"/>
                  <a:gd name="connsiteY7" fmla="*/ 140304 h 155304"/>
                  <a:gd name="connsiteX8" fmla="*/ 155402 w 155322"/>
                  <a:gd name="connsiteY8" fmla="*/ 140268 h 155304"/>
                  <a:gd name="connsiteX9" fmla="*/ 155402 w 155322"/>
                  <a:gd name="connsiteY9" fmla="*/ 14628 h 155304"/>
                  <a:gd name="connsiteX10" fmla="*/ 140606 w 155322"/>
                  <a:gd name="connsiteY10" fmla="*/ -204 h 155304"/>
                  <a:gd name="connsiteX11" fmla="*/ 140566 w 155322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916" y="-204"/>
                    </a:moveTo>
                    <a:cubicBezTo>
                      <a:pt x="6736" y="-204"/>
                      <a:pt x="95" y="6420"/>
                      <a:pt x="80" y="14592"/>
                    </a:cubicBezTo>
                    <a:cubicBezTo>
                      <a:pt x="80" y="14592"/>
                      <a:pt x="80" y="14628"/>
                      <a:pt x="80" y="14628"/>
                    </a:cubicBezTo>
                    <a:lnTo>
                      <a:pt x="80" y="140268"/>
                    </a:lnTo>
                    <a:cubicBezTo>
                      <a:pt x="69" y="148476"/>
                      <a:pt x="6693" y="155100"/>
                      <a:pt x="14876" y="155100"/>
                    </a:cubicBezTo>
                    <a:cubicBezTo>
                      <a:pt x="14890" y="155100"/>
                      <a:pt x="14905" y="155100"/>
                      <a:pt x="14919" y="155100"/>
                    </a:cubicBezTo>
                    <a:lnTo>
                      <a:pt x="140566" y="155100"/>
                    </a:lnTo>
                    <a:cubicBezTo>
                      <a:pt x="148749" y="155136"/>
                      <a:pt x="155391" y="148512"/>
                      <a:pt x="155402" y="140304"/>
                    </a:cubicBezTo>
                    <a:cubicBezTo>
                      <a:pt x="155402" y="140304"/>
                      <a:pt x="155402" y="140304"/>
                      <a:pt x="155402" y="140268"/>
                    </a:cubicBezTo>
                    <a:lnTo>
                      <a:pt x="155402" y="14628"/>
                    </a:lnTo>
                    <a:cubicBezTo>
                      <a:pt x="155413" y="6456"/>
                      <a:pt x="148789" y="-204"/>
                      <a:pt x="140606" y="-204"/>
                    </a:cubicBezTo>
                    <a:cubicBezTo>
                      <a:pt x="140592" y="-204"/>
                      <a:pt x="140581" y="-204"/>
                      <a:pt x="140566" y="-20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96" name="フリーフォーム: 図形 10495">
                <a:extLst>
                  <a:ext uri="{FF2B5EF4-FFF2-40B4-BE49-F238E27FC236}">
                    <a16:creationId xmlns:a16="http://schemas.microsoft.com/office/drawing/2014/main" id="{69990D69-F0C7-B6AA-5F82-C05BDF860F18}"/>
                  </a:ext>
                </a:extLst>
              </p:cNvPr>
              <p:cNvSpPr/>
              <p:nvPr/>
            </p:nvSpPr>
            <p:spPr>
              <a:xfrm>
                <a:off x="2213842" y="622738"/>
                <a:ext cx="155322" cy="155304"/>
              </a:xfrm>
              <a:custGeom>
                <a:avLst/>
                <a:gdLst>
                  <a:gd name="connsiteX0" fmla="*/ 14899 w 155322"/>
                  <a:gd name="connsiteY0" fmla="*/ -204 h 155304"/>
                  <a:gd name="connsiteX1" fmla="*/ 63 w 155322"/>
                  <a:gd name="connsiteY1" fmla="*/ 14592 h 155304"/>
                  <a:gd name="connsiteX2" fmla="*/ 63 w 155322"/>
                  <a:gd name="connsiteY2" fmla="*/ 14628 h 155304"/>
                  <a:gd name="connsiteX3" fmla="*/ 63 w 155322"/>
                  <a:gd name="connsiteY3" fmla="*/ 140268 h 155304"/>
                  <a:gd name="connsiteX4" fmla="*/ 14860 w 155322"/>
                  <a:gd name="connsiteY4" fmla="*/ 155100 h 155304"/>
                  <a:gd name="connsiteX5" fmla="*/ 14903 w 155322"/>
                  <a:gd name="connsiteY5" fmla="*/ 155100 h 155304"/>
                  <a:gd name="connsiteX6" fmla="*/ 140550 w 155322"/>
                  <a:gd name="connsiteY6" fmla="*/ 155100 h 155304"/>
                  <a:gd name="connsiteX7" fmla="*/ 155386 w 155322"/>
                  <a:gd name="connsiteY7" fmla="*/ 140304 h 155304"/>
                  <a:gd name="connsiteX8" fmla="*/ 155386 w 155322"/>
                  <a:gd name="connsiteY8" fmla="*/ 140268 h 155304"/>
                  <a:gd name="connsiteX9" fmla="*/ 155386 w 155322"/>
                  <a:gd name="connsiteY9" fmla="*/ 14628 h 155304"/>
                  <a:gd name="connsiteX10" fmla="*/ 140590 w 155322"/>
                  <a:gd name="connsiteY10" fmla="*/ -204 h 155304"/>
                  <a:gd name="connsiteX11" fmla="*/ 140550 w 155322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04">
                    <a:moveTo>
                      <a:pt x="14899" y="-204"/>
                    </a:moveTo>
                    <a:cubicBezTo>
                      <a:pt x="6720" y="-204"/>
                      <a:pt x="78" y="6420"/>
                      <a:pt x="63" y="14592"/>
                    </a:cubicBezTo>
                    <a:cubicBezTo>
                      <a:pt x="63" y="14592"/>
                      <a:pt x="63" y="14628"/>
                      <a:pt x="63" y="14628"/>
                    </a:cubicBezTo>
                    <a:lnTo>
                      <a:pt x="63" y="140268"/>
                    </a:lnTo>
                    <a:cubicBezTo>
                      <a:pt x="53" y="148476"/>
                      <a:pt x="6677" y="155100"/>
                      <a:pt x="14860" y="155100"/>
                    </a:cubicBezTo>
                    <a:cubicBezTo>
                      <a:pt x="14874" y="155100"/>
                      <a:pt x="14888" y="155100"/>
                      <a:pt x="14903" y="155100"/>
                    </a:cubicBezTo>
                    <a:lnTo>
                      <a:pt x="140550" y="155100"/>
                    </a:lnTo>
                    <a:cubicBezTo>
                      <a:pt x="148733" y="155136"/>
                      <a:pt x="155375" y="148512"/>
                      <a:pt x="155386" y="140304"/>
                    </a:cubicBezTo>
                    <a:cubicBezTo>
                      <a:pt x="155386" y="140304"/>
                      <a:pt x="155386" y="140304"/>
                      <a:pt x="155386" y="140268"/>
                    </a:cubicBezTo>
                    <a:lnTo>
                      <a:pt x="155386" y="14628"/>
                    </a:lnTo>
                    <a:cubicBezTo>
                      <a:pt x="155397" y="6456"/>
                      <a:pt x="148772" y="-204"/>
                      <a:pt x="140590" y="-204"/>
                    </a:cubicBezTo>
                    <a:cubicBezTo>
                      <a:pt x="140575" y="-204"/>
                      <a:pt x="140564" y="-204"/>
                      <a:pt x="140550" y="-20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97" name="フリーフォーム: 図形 10496">
                <a:extLst>
                  <a:ext uri="{FF2B5EF4-FFF2-40B4-BE49-F238E27FC236}">
                    <a16:creationId xmlns:a16="http://schemas.microsoft.com/office/drawing/2014/main" id="{6DADDBB9-4CE6-9BC3-708F-B7E55C997A4B}"/>
                  </a:ext>
                </a:extLst>
              </p:cNvPr>
              <p:cNvSpPr/>
              <p:nvPr/>
            </p:nvSpPr>
            <p:spPr>
              <a:xfrm>
                <a:off x="2000024" y="622738"/>
                <a:ext cx="155318" cy="155304"/>
              </a:xfrm>
              <a:custGeom>
                <a:avLst/>
                <a:gdLst>
                  <a:gd name="connsiteX0" fmla="*/ 14883 w 155318"/>
                  <a:gd name="connsiteY0" fmla="*/ -204 h 155304"/>
                  <a:gd name="connsiteX1" fmla="*/ 47 w 155318"/>
                  <a:gd name="connsiteY1" fmla="*/ 14592 h 155304"/>
                  <a:gd name="connsiteX2" fmla="*/ 47 w 155318"/>
                  <a:gd name="connsiteY2" fmla="*/ 14628 h 155304"/>
                  <a:gd name="connsiteX3" fmla="*/ 47 w 155318"/>
                  <a:gd name="connsiteY3" fmla="*/ 140268 h 155304"/>
                  <a:gd name="connsiteX4" fmla="*/ 14843 w 155318"/>
                  <a:gd name="connsiteY4" fmla="*/ 155100 h 155304"/>
                  <a:gd name="connsiteX5" fmla="*/ 14883 w 155318"/>
                  <a:gd name="connsiteY5" fmla="*/ 155100 h 155304"/>
                  <a:gd name="connsiteX6" fmla="*/ 140530 w 155318"/>
                  <a:gd name="connsiteY6" fmla="*/ 155100 h 155304"/>
                  <a:gd name="connsiteX7" fmla="*/ 155365 w 155318"/>
                  <a:gd name="connsiteY7" fmla="*/ 140304 h 155304"/>
                  <a:gd name="connsiteX8" fmla="*/ 155365 w 155318"/>
                  <a:gd name="connsiteY8" fmla="*/ 140268 h 155304"/>
                  <a:gd name="connsiteX9" fmla="*/ 155365 w 155318"/>
                  <a:gd name="connsiteY9" fmla="*/ 14628 h 155304"/>
                  <a:gd name="connsiteX10" fmla="*/ 140569 w 155318"/>
                  <a:gd name="connsiteY10" fmla="*/ -204 h 155304"/>
                  <a:gd name="connsiteX11" fmla="*/ 140530 w 155318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883" y="-204"/>
                    </a:moveTo>
                    <a:cubicBezTo>
                      <a:pt x="6700" y="-204"/>
                      <a:pt x="58" y="6420"/>
                      <a:pt x="47" y="14592"/>
                    </a:cubicBezTo>
                    <a:cubicBezTo>
                      <a:pt x="47" y="14592"/>
                      <a:pt x="47" y="14628"/>
                      <a:pt x="47" y="14628"/>
                    </a:cubicBezTo>
                    <a:lnTo>
                      <a:pt x="47" y="140268"/>
                    </a:lnTo>
                    <a:cubicBezTo>
                      <a:pt x="36" y="148476"/>
                      <a:pt x="6660" y="155100"/>
                      <a:pt x="14843" y="155100"/>
                    </a:cubicBezTo>
                    <a:cubicBezTo>
                      <a:pt x="14854" y="155100"/>
                      <a:pt x="14868" y="155100"/>
                      <a:pt x="14883" y="155100"/>
                    </a:cubicBezTo>
                    <a:lnTo>
                      <a:pt x="140530" y="155100"/>
                    </a:lnTo>
                    <a:cubicBezTo>
                      <a:pt x="148713" y="155136"/>
                      <a:pt x="155355" y="148512"/>
                      <a:pt x="155365" y="140304"/>
                    </a:cubicBezTo>
                    <a:cubicBezTo>
                      <a:pt x="155365" y="140304"/>
                      <a:pt x="155365" y="140304"/>
                      <a:pt x="155365" y="140268"/>
                    </a:cubicBezTo>
                    <a:lnTo>
                      <a:pt x="155365" y="14628"/>
                    </a:lnTo>
                    <a:cubicBezTo>
                      <a:pt x="155380" y="6456"/>
                      <a:pt x="148752" y="-204"/>
                      <a:pt x="140569" y="-204"/>
                    </a:cubicBezTo>
                    <a:cubicBezTo>
                      <a:pt x="140559" y="-204"/>
                      <a:pt x="140544" y="-204"/>
                      <a:pt x="140530" y="-20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98" name="フリーフォーム: 図形 10497">
                <a:extLst>
                  <a:ext uri="{FF2B5EF4-FFF2-40B4-BE49-F238E27FC236}">
                    <a16:creationId xmlns:a16="http://schemas.microsoft.com/office/drawing/2014/main" id="{FD208612-85B8-5E12-69AC-EBAF6E3081F1}"/>
                  </a:ext>
                </a:extLst>
              </p:cNvPr>
              <p:cNvSpPr/>
              <p:nvPr/>
            </p:nvSpPr>
            <p:spPr>
              <a:xfrm>
                <a:off x="1786274" y="622738"/>
                <a:ext cx="155318" cy="155304"/>
              </a:xfrm>
              <a:custGeom>
                <a:avLst/>
                <a:gdLst>
                  <a:gd name="connsiteX0" fmla="*/ 14866 w 155318"/>
                  <a:gd name="connsiteY0" fmla="*/ -204 h 155304"/>
                  <a:gd name="connsiteX1" fmla="*/ 30 w 155318"/>
                  <a:gd name="connsiteY1" fmla="*/ 14592 h 155304"/>
                  <a:gd name="connsiteX2" fmla="*/ 30 w 155318"/>
                  <a:gd name="connsiteY2" fmla="*/ 14628 h 155304"/>
                  <a:gd name="connsiteX3" fmla="*/ 30 w 155318"/>
                  <a:gd name="connsiteY3" fmla="*/ 140268 h 155304"/>
                  <a:gd name="connsiteX4" fmla="*/ 14826 w 155318"/>
                  <a:gd name="connsiteY4" fmla="*/ 155100 h 155304"/>
                  <a:gd name="connsiteX5" fmla="*/ 14866 w 155318"/>
                  <a:gd name="connsiteY5" fmla="*/ 155100 h 155304"/>
                  <a:gd name="connsiteX6" fmla="*/ 140513 w 155318"/>
                  <a:gd name="connsiteY6" fmla="*/ 155100 h 155304"/>
                  <a:gd name="connsiteX7" fmla="*/ 155349 w 155318"/>
                  <a:gd name="connsiteY7" fmla="*/ 140304 h 155304"/>
                  <a:gd name="connsiteX8" fmla="*/ 155349 w 155318"/>
                  <a:gd name="connsiteY8" fmla="*/ 140268 h 155304"/>
                  <a:gd name="connsiteX9" fmla="*/ 155349 w 155318"/>
                  <a:gd name="connsiteY9" fmla="*/ 14628 h 155304"/>
                  <a:gd name="connsiteX10" fmla="*/ 140557 w 155318"/>
                  <a:gd name="connsiteY10" fmla="*/ -204 h 155304"/>
                  <a:gd name="connsiteX11" fmla="*/ 140513 w 155318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866" y="-204"/>
                    </a:moveTo>
                    <a:cubicBezTo>
                      <a:pt x="6683" y="-204"/>
                      <a:pt x="41" y="6420"/>
                      <a:pt x="30" y="14592"/>
                    </a:cubicBezTo>
                    <a:cubicBezTo>
                      <a:pt x="30" y="14592"/>
                      <a:pt x="30" y="14628"/>
                      <a:pt x="30" y="14628"/>
                    </a:cubicBezTo>
                    <a:lnTo>
                      <a:pt x="30" y="140268"/>
                    </a:lnTo>
                    <a:cubicBezTo>
                      <a:pt x="20" y="148476"/>
                      <a:pt x="6644" y="155100"/>
                      <a:pt x="14826" y="155100"/>
                    </a:cubicBezTo>
                    <a:cubicBezTo>
                      <a:pt x="14837" y="155100"/>
                      <a:pt x="14852" y="155100"/>
                      <a:pt x="14866" y="155100"/>
                    </a:cubicBezTo>
                    <a:lnTo>
                      <a:pt x="140513" y="155100"/>
                    </a:lnTo>
                    <a:cubicBezTo>
                      <a:pt x="148696" y="155136"/>
                      <a:pt x="155338" y="148512"/>
                      <a:pt x="155349" y="140304"/>
                    </a:cubicBezTo>
                    <a:cubicBezTo>
                      <a:pt x="155349" y="140304"/>
                      <a:pt x="155349" y="140304"/>
                      <a:pt x="155349" y="140268"/>
                    </a:cubicBezTo>
                    <a:lnTo>
                      <a:pt x="155349" y="14628"/>
                    </a:lnTo>
                    <a:cubicBezTo>
                      <a:pt x="155360" y="6456"/>
                      <a:pt x="148736" y="-204"/>
                      <a:pt x="140557" y="-204"/>
                    </a:cubicBezTo>
                    <a:cubicBezTo>
                      <a:pt x="140542" y="-204"/>
                      <a:pt x="140528" y="-204"/>
                      <a:pt x="140513" y="-20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99" name="フリーフォーム: 図形 10498">
                <a:extLst>
                  <a:ext uri="{FF2B5EF4-FFF2-40B4-BE49-F238E27FC236}">
                    <a16:creationId xmlns:a16="http://schemas.microsoft.com/office/drawing/2014/main" id="{CD4985BA-D506-65AB-3E0E-1A9771CC0CFC}"/>
                  </a:ext>
                </a:extLst>
              </p:cNvPr>
              <p:cNvSpPr/>
              <p:nvPr/>
            </p:nvSpPr>
            <p:spPr>
              <a:xfrm>
                <a:off x="1572524" y="622738"/>
                <a:ext cx="155318" cy="155304"/>
              </a:xfrm>
              <a:custGeom>
                <a:avLst/>
                <a:gdLst>
                  <a:gd name="connsiteX0" fmla="*/ 14850 w 155318"/>
                  <a:gd name="connsiteY0" fmla="*/ -204 h 155304"/>
                  <a:gd name="connsiteX1" fmla="*/ 14 w 155318"/>
                  <a:gd name="connsiteY1" fmla="*/ 14592 h 155304"/>
                  <a:gd name="connsiteX2" fmla="*/ 14 w 155318"/>
                  <a:gd name="connsiteY2" fmla="*/ 14628 h 155304"/>
                  <a:gd name="connsiteX3" fmla="*/ 14 w 155318"/>
                  <a:gd name="connsiteY3" fmla="*/ 140268 h 155304"/>
                  <a:gd name="connsiteX4" fmla="*/ 14810 w 155318"/>
                  <a:gd name="connsiteY4" fmla="*/ 155100 h 155304"/>
                  <a:gd name="connsiteX5" fmla="*/ 14850 w 155318"/>
                  <a:gd name="connsiteY5" fmla="*/ 155100 h 155304"/>
                  <a:gd name="connsiteX6" fmla="*/ 140497 w 155318"/>
                  <a:gd name="connsiteY6" fmla="*/ 155100 h 155304"/>
                  <a:gd name="connsiteX7" fmla="*/ 155332 w 155318"/>
                  <a:gd name="connsiteY7" fmla="*/ 140304 h 155304"/>
                  <a:gd name="connsiteX8" fmla="*/ 155332 w 155318"/>
                  <a:gd name="connsiteY8" fmla="*/ 140268 h 155304"/>
                  <a:gd name="connsiteX9" fmla="*/ 155332 w 155318"/>
                  <a:gd name="connsiteY9" fmla="*/ 14628 h 155304"/>
                  <a:gd name="connsiteX10" fmla="*/ 140540 w 155318"/>
                  <a:gd name="connsiteY10" fmla="*/ -204 h 155304"/>
                  <a:gd name="connsiteX11" fmla="*/ 140497 w 155318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850" y="-204"/>
                    </a:moveTo>
                    <a:cubicBezTo>
                      <a:pt x="6667" y="-204"/>
                      <a:pt x="25" y="6420"/>
                      <a:pt x="14" y="14592"/>
                    </a:cubicBezTo>
                    <a:cubicBezTo>
                      <a:pt x="14" y="14592"/>
                      <a:pt x="14" y="14628"/>
                      <a:pt x="14" y="14628"/>
                    </a:cubicBezTo>
                    <a:lnTo>
                      <a:pt x="14" y="140268"/>
                    </a:lnTo>
                    <a:cubicBezTo>
                      <a:pt x="3" y="148476"/>
                      <a:pt x="6627" y="155100"/>
                      <a:pt x="14810" y="155100"/>
                    </a:cubicBezTo>
                    <a:cubicBezTo>
                      <a:pt x="14821" y="155100"/>
                      <a:pt x="14835" y="155100"/>
                      <a:pt x="14850" y="155100"/>
                    </a:cubicBezTo>
                    <a:lnTo>
                      <a:pt x="140497" y="155100"/>
                    </a:lnTo>
                    <a:cubicBezTo>
                      <a:pt x="148680" y="155136"/>
                      <a:pt x="155322" y="148512"/>
                      <a:pt x="155332" y="140304"/>
                    </a:cubicBezTo>
                    <a:cubicBezTo>
                      <a:pt x="155332" y="140304"/>
                      <a:pt x="155332" y="140304"/>
                      <a:pt x="155332" y="140268"/>
                    </a:cubicBezTo>
                    <a:lnTo>
                      <a:pt x="155332" y="14628"/>
                    </a:lnTo>
                    <a:cubicBezTo>
                      <a:pt x="155343" y="6456"/>
                      <a:pt x="148719" y="-204"/>
                      <a:pt x="140540" y="-204"/>
                    </a:cubicBezTo>
                    <a:cubicBezTo>
                      <a:pt x="140526" y="-204"/>
                      <a:pt x="140511" y="-204"/>
                      <a:pt x="140497" y="-20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00" name="フリーフォーム: 図形 10499">
                <a:extLst>
                  <a:ext uri="{FF2B5EF4-FFF2-40B4-BE49-F238E27FC236}">
                    <a16:creationId xmlns:a16="http://schemas.microsoft.com/office/drawing/2014/main" id="{E40F06A4-78B9-D065-BC86-2AADAE0B24EF}"/>
                  </a:ext>
                </a:extLst>
              </p:cNvPr>
              <p:cNvSpPr/>
              <p:nvPr/>
            </p:nvSpPr>
            <p:spPr>
              <a:xfrm>
                <a:off x="1358773" y="622738"/>
                <a:ext cx="155318" cy="155304"/>
              </a:xfrm>
              <a:custGeom>
                <a:avLst/>
                <a:gdLst>
                  <a:gd name="connsiteX0" fmla="*/ 14833 w 155318"/>
                  <a:gd name="connsiteY0" fmla="*/ -204 h 155304"/>
                  <a:gd name="connsiteX1" fmla="*/ -3 w 155318"/>
                  <a:gd name="connsiteY1" fmla="*/ 14592 h 155304"/>
                  <a:gd name="connsiteX2" fmla="*/ -3 w 155318"/>
                  <a:gd name="connsiteY2" fmla="*/ 14628 h 155304"/>
                  <a:gd name="connsiteX3" fmla="*/ -3 w 155318"/>
                  <a:gd name="connsiteY3" fmla="*/ 140268 h 155304"/>
                  <a:gd name="connsiteX4" fmla="*/ 14793 w 155318"/>
                  <a:gd name="connsiteY4" fmla="*/ 155100 h 155304"/>
                  <a:gd name="connsiteX5" fmla="*/ 14833 w 155318"/>
                  <a:gd name="connsiteY5" fmla="*/ 155100 h 155304"/>
                  <a:gd name="connsiteX6" fmla="*/ 140480 w 155318"/>
                  <a:gd name="connsiteY6" fmla="*/ 155100 h 155304"/>
                  <a:gd name="connsiteX7" fmla="*/ 155316 w 155318"/>
                  <a:gd name="connsiteY7" fmla="*/ 140304 h 155304"/>
                  <a:gd name="connsiteX8" fmla="*/ 155316 w 155318"/>
                  <a:gd name="connsiteY8" fmla="*/ 140268 h 155304"/>
                  <a:gd name="connsiteX9" fmla="*/ 155316 w 155318"/>
                  <a:gd name="connsiteY9" fmla="*/ 14628 h 155304"/>
                  <a:gd name="connsiteX10" fmla="*/ 140524 w 155318"/>
                  <a:gd name="connsiteY10" fmla="*/ -204 h 155304"/>
                  <a:gd name="connsiteX11" fmla="*/ 140480 w 155318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04">
                    <a:moveTo>
                      <a:pt x="14833" y="-204"/>
                    </a:moveTo>
                    <a:cubicBezTo>
                      <a:pt x="6650" y="-204"/>
                      <a:pt x="8" y="6420"/>
                      <a:pt x="-3" y="14592"/>
                    </a:cubicBezTo>
                    <a:cubicBezTo>
                      <a:pt x="-3" y="14592"/>
                      <a:pt x="-3" y="14628"/>
                      <a:pt x="-3" y="14628"/>
                    </a:cubicBezTo>
                    <a:lnTo>
                      <a:pt x="-3" y="140268"/>
                    </a:lnTo>
                    <a:cubicBezTo>
                      <a:pt x="-13" y="148476"/>
                      <a:pt x="6611" y="155100"/>
                      <a:pt x="14793" y="155100"/>
                    </a:cubicBezTo>
                    <a:cubicBezTo>
                      <a:pt x="14804" y="155100"/>
                      <a:pt x="14819" y="155100"/>
                      <a:pt x="14833" y="155100"/>
                    </a:cubicBezTo>
                    <a:lnTo>
                      <a:pt x="140480" y="155100"/>
                    </a:lnTo>
                    <a:cubicBezTo>
                      <a:pt x="148663" y="155136"/>
                      <a:pt x="155305" y="148512"/>
                      <a:pt x="155316" y="140304"/>
                    </a:cubicBezTo>
                    <a:cubicBezTo>
                      <a:pt x="155316" y="140304"/>
                      <a:pt x="155316" y="140304"/>
                      <a:pt x="155316" y="140268"/>
                    </a:cubicBezTo>
                    <a:lnTo>
                      <a:pt x="155316" y="14628"/>
                    </a:lnTo>
                    <a:cubicBezTo>
                      <a:pt x="155327" y="6456"/>
                      <a:pt x="148703" y="-204"/>
                      <a:pt x="140524" y="-204"/>
                    </a:cubicBezTo>
                    <a:cubicBezTo>
                      <a:pt x="140509" y="-204"/>
                      <a:pt x="140495" y="-204"/>
                      <a:pt x="140480" y="-20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01" name="フリーフォーム: 図形 10500">
                <a:extLst>
                  <a:ext uri="{FF2B5EF4-FFF2-40B4-BE49-F238E27FC236}">
                    <a16:creationId xmlns:a16="http://schemas.microsoft.com/office/drawing/2014/main" id="{3017C325-F709-794A-465B-2E760F94C757}"/>
                  </a:ext>
                </a:extLst>
              </p:cNvPr>
              <p:cNvSpPr/>
              <p:nvPr/>
            </p:nvSpPr>
            <p:spPr>
              <a:xfrm>
                <a:off x="1036811" y="622738"/>
                <a:ext cx="273726" cy="155304"/>
              </a:xfrm>
              <a:custGeom>
                <a:avLst/>
                <a:gdLst>
                  <a:gd name="connsiteX0" fmla="*/ 14813 w 273726"/>
                  <a:gd name="connsiteY0" fmla="*/ -204 h 155304"/>
                  <a:gd name="connsiteX1" fmla="*/ -23 w 273726"/>
                  <a:gd name="connsiteY1" fmla="*/ 14592 h 155304"/>
                  <a:gd name="connsiteX2" fmla="*/ -23 w 273726"/>
                  <a:gd name="connsiteY2" fmla="*/ 14628 h 155304"/>
                  <a:gd name="connsiteX3" fmla="*/ -23 w 273726"/>
                  <a:gd name="connsiteY3" fmla="*/ 140268 h 155304"/>
                  <a:gd name="connsiteX4" fmla="*/ 14773 w 273726"/>
                  <a:gd name="connsiteY4" fmla="*/ 155100 h 155304"/>
                  <a:gd name="connsiteX5" fmla="*/ 14813 w 273726"/>
                  <a:gd name="connsiteY5" fmla="*/ 155100 h 155304"/>
                  <a:gd name="connsiteX6" fmla="*/ 258868 w 273726"/>
                  <a:gd name="connsiteY6" fmla="*/ 155100 h 155304"/>
                  <a:gd name="connsiteX7" fmla="*/ 273703 w 273726"/>
                  <a:gd name="connsiteY7" fmla="*/ 140304 h 155304"/>
                  <a:gd name="connsiteX8" fmla="*/ 273703 w 273726"/>
                  <a:gd name="connsiteY8" fmla="*/ 140268 h 155304"/>
                  <a:gd name="connsiteX9" fmla="*/ 273703 w 273726"/>
                  <a:gd name="connsiteY9" fmla="*/ 14628 h 155304"/>
                  <a:gd name="connsiteX10" fmla="*/ 258911 w 273726"/>
                  <a:gd name="connsiteY10" fmla="*/ -204 h 155304"/>
                  <a:gd name="connsiteX11" fmla="*/ 258868 w 273726"/>
                  <a:gd name="connsiteY11" fmla="*/ -204 h 1553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73726" h="155304">
                    <a:moveTo>
                      <a:pt x="14813" y="-204"/>
                    </a:moveTo>
                    <a:cubicBezTo>
                      <a:pt x="6630" y="-204"/>
                      <a:pt x="-12" y="6420"/>
                      <a:pt x="-23" y="14592"/>
                    </a:cubicBezTo>
                    <a:cubicBezTo>
                      <a:pt x="-23" y="14592"/>
                      <a:pt x="-23" y="14628"/>
                      <a:pt x="-23" y="14628"/>
                    </a:cubicBezTo>
                    <a:lnTo>
                      <a:pt x="-23" y="140268"/>
                    </a:lnTo>
                    <a:cubicBezTo>
                      <a:pt x="-34" y="148476"/>
                      <a:pt x="6590" y="155100"/>
                      <a:pt x="14773" y="155100"/>
                    </a:cubicBezTo>
                    <a:cubicBezTo>
                      <a:pt x="14788" y="155100"/>
                      <a:pt x="14802" y="155100"/>
                      <a:pt x="14813" y="155100"/>
                    </a:cubicBezTo>
                    <a:lnTo>
                      <a:pt x="258868" y="155100"/>
                    </a:lnTo>
                    <a:cubicBezTo>
                      <a:pt x="267051" y="155136"/>
                      <a:pt x="273693" y="148512"/>
                      <a:pt x="273703" y="140304"/>
                    </a:cubicBezTo>
                    <a:cubicBezTo>
                      <a:pt x="273703" y="140304"/>
                      <a:pt x="273703" y="140304"/>
                      <a:pt x="273703" y="140268"/>
                    </a:cubicBezTo>
                    <a:lnTo>
                      <a:pt x="273703" y="14628"/>
                    </a:lnTo>
                    <a:cubicBezTo>
                      <a:pt x="273714" y="6456"/>
                      <a:pt x="267090" y="-204"/>
                      <a:pt x="258911" y="-204"/>
                    </a:cubicBezTo>
                    <a:cubicBezTo>
                      <a:pt x="258897" y="-204"/>
                      <a:pt x="258882" y="-204"/>
                      <a:pt x="258868" y="-204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02" name="フリーフォーム: 図形 10501">
                <a:extLst>
                  <a:ext uri="{FF2B5EF4-FFF2-40B4-BE49-F238E27FC236}">
                    <a16:creationId xmlns:a16="http://schemas.microsoft.com/office/drawing/2014/main" id="{FBA5C5F5-2E8D-1893-145D-6A5DD2495BC4}"/>
                  </a:ext>
                </a:extLst>
              </p:cNvPr>
              <p:cNvSpPr/>
              <p:nvPr/>
            </p:nvSpPr>
            <p:spPr>
              <a:xfrm>
                <a:off x="3891483" y="416422"/>
                <a:ext cx="187488" cy="153000"/>
              </a:xfrm>
              <a:custGeom>
                <a:avLst/>
                <a:gdLst>
                  <a:gd name="connsiteX0" fmla="*/ 15062 w 187488"/>
                  <a:gd name="connsiteY0" fmla="*/ -220 h 153000"/>
                  <a:gd name="connsiteX1" fmla="*/ 194 w 187488"/>
                  <a:gd name="connsiteY1" fmla="*/ 14576 h 153000"/>
                  <a:gd name="connsiteX2" fmla="*/ 194 w 187488"/>
                  <a:gd name="connsiteY2" fmla="*/ 14648 h 153000"/>
                  <a:gd name="connsiteX3" fmla="*/ 194 w 187488"/>
                  <a:gd name="connsiteY3" fmla="*/ 137948 h 153000"/>
                  <a:gd name="connsiteX4" fmla="*/ 14990 w 187488"/>
                  <a:gd name="connsiteY4" fmla="*/ 152780 h 153000"/>
                  <a:gd name="connsiteX5" fmla="*/ 15062 w 187488"/>
                  <a:gd name="connsiteY5" fmla="*/ 152780 h 153000"/>
                  <a:gd name="connsiteX6" fmla="*/ 172815 w 187488"/>
                  <a:gd name="connsiteY6" fmla="*/ 152780 h 153000"/>
                  <a:gd name="connsiteX7" fmla="*/ 187682 w 187488"/>
                  <a:gd name="connsiteY7" fmla="*/ 138020 h 153000"/>
                  <a:gd name="connsiteX8" fmla="*/ 187682 w 187488"/>
                  <a:gd name="connsiteY8" fmla="*/ 137948 h 153000"/>
                  <a:gd name="connsiteX9" fmla="*/ 187682 w 187488"/>
                  <a:gd name="connsiteY9" fmla="*/ 14648 h 153000"/>
                  <a:gd name="connsiteX10" fmla="*/ 172886 w 187488"/>
                  <a:gd name="connsiteY10" fmla="*/ -220 h 153000"/>
                  <a:gd name="connsiteX11" fmla="*/ 172815 w 187488"/>
                  <a:gd name="connsiteY11" fmla="*/ -220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87488" h="153000">
                    <a:moveTo>
                      <a:pt x="15062" y="-220"/>
                    </a:moveTo>
                    <a:cubicBezTo>
                      <a:pt x="6854" y="-220"/>
                      <a:pt x="230" y="6404"/>
                      <a:pt x="194" y="14576"/>
                    </a:cubicBezTo>
                    <a:cubicBezTo>
                      <a:pt x="194" y="14612"/>
                      <a:pt x="194" y="14612"/>
                      <a:pt x="194" y="14648"/>
                    </a:cubicBezTo>
                    <a:lnTo>
                      <a:pt x="194" y="137948"/>
                    </a:lnTo>
                    <a:cubicBezTo>
                      <a:pt x="194" y="146156"/>
                      <a:pt x="6818" y="152780"/>
                      <a:pt x="14990" y="152780"/>
                    </a:cubicBezTo>
                    <a:cubicBezTo>
                      <a:pt x="15026" y="152780"/>
                      <a:pt x="15026" y="152780"/>
                      <a:pt x="15062" y="152780"/>
                    </a:cubicBezTo>
                    <a:lnTo>
                      <a:pt x="172815" y="152780"/>
                    </a:lnTo>
                    <a:cubicBezTo>
                      <a:pt x="181022" y="152816"/>
                      <a:pt x="187646" y="146192"/>
                      <a:pt x="187682" y="138020"/>
                    </a:cubicBezTo>
                    <a:cubicBezTo>
                      <a:pt x="187682" y="137984"/>
                      <a:pt x="187682" y="137984"/>
                      <a:pt x="187682" y="137948"/>
                    </a:cubicBezTo>
                    <a:lnTo>
                      <a:pt x="187682" y="14648"/>
                    </a:lnTo>
                    <a:cubicBezTo>
                      <a:pt x="187682" y="6440"/>
                      <a:pt x="181058" y="-184"/>
                      <a:pt x="172886" y="-220"/>
                    </a:cubicBezTo>
                    <a:cubicBezTo>
                      <a:pt x="172851" y="-220"/>
                      <a:pt x="172851" y="-220"/>
                      <a:pt x="172815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03" name="フリーフォーム: 図形 10502">
                <a:extLst>
                  <a:ext uri="{FF2B5EF4-FFF2-40B4-BE49-F238E27FC236}">
                    <a16:creationId xmlns:a16="http://schemas.microsoft.com/office/drawing/2014/main" id="{426D7DA2-0785-FAEC-A05D-DFB0FB58731C}"/>
                  </a:ext>
                </a:extLst>
              </p:cNvPr>
              <p:cNvSpPr/>
              <p:nvPr/>
            </p:nvSpPr>
            <p:spPr>
              <a:xfrm>
                <a:off x="3724011" y="416422"/>
                <a:ext cx="112572" cy="153000"/>
              </a:xfrm>
              <a:custGeom>
                <a:avLst/>
                <a:gdLst>
                  <a:gd name="connsiteX0" fmla="*/ 15010 w 112572"/>
                  <a:gd name="connsiteY0" fmla="*/ -220 h 153000"/>
                  <a:gd name="connsiteX1" fmla="*/ 178 w 112572"/>
                  <a:gd name="connsiteY1" fmla="*/ 14576 h 153000"/>
                  <a:gd name="connsiteX2" fmla="*/ 178 w 112572"/>
                  <a:gd name="connsiteY2" fmla="*/ 14648 h 153000"/>
                  <a:gd name="connsiteX3" fmla="*/ 178 w 112572"/>
                  <a:gd name="connsiteY3" fmla="*/ 137948 h 153000"/>
                  <a:gd name="connsiteX4" fmla="*/ 14974 w 112572"/>
                  <a:gd name="connsiteY4" fmla="*/ 152780 h 153000"/>
                  <a:gd name="connsiteX5" fmla="*/ 15010 w 112572"/>
                  <a:gd name="connsiteY5" fmla="*/ 152780 h 153000"/>
                  <a:gd name="connsiteX6" fmla="*/ 97918 w 112572"/>
                  <a:gd name="connsiteY6" fmla="*/ 152780 h 153000"/>
                  <a:gd name="connsiteX7" fmla="*/ 112750 w 112572"/>
                  <a:gd name="connsiteY7" fmla="*/ 138020 h 153000"/>
                  <a:gd name="connsiteX8" fmla="*/ 112750 w 112572"/>
                  <a:gd name="connsiteY8" fmla="*/ 137948 h 153000"/>
                  <a:gd name="connsiteX9" fmla="*/ 112750 w 112572"/>
                  <a:gd name="connsiteY9" fmla="*/ 14648 h 153000"/>
                  <a:gd name="connsiteX10" fmla="*/ 97954 w 112572"/>
                  <a:gd name="connsiteY10" fmla="*/ -220 h 153000"/>
                  <a:gd name="connsiteX11" fmla="*/ 97918 w 112572"/>
                  <a:gd name="connsiteY11" fmla="*/ -220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3000">
                    <a:moveTo>
                      <a:pt x="15010" y="-220"/>
                    </a:moveTo>
                    <a:cubicBezTo>
                      <a:pt x="6838" y="-220"/>
                      <a:pt x="178" y="6404"/>
                      <a:pt x="178" y="14576"/>
                    </a:cubicBezTo>
                    <a:cubicBezTo>
                      <a:pt x="178" y="14612"/>
                      <a:pt x="178" y="14612"/>
                      <a:pt x="178" y="14648"/>
                    </a:cubicBezTo>
                    <a:lnTo>
                      <a:pt x="178" y="137948"/>
                    </a:lnTo>
                    <a:cubicBezTo>
                      <a:pt x="178" y="146156"/>
                      <a:pt x="6802" y="152780"/>
                      <a:pt x="14974" y="152780"/>
                    </a:cubicBezTo>
                    <a:cubicBezTo>
                      <a:pt x="15010" y="152780"/>
                      <a:pt x="15010" y="152780"/>
                      <a:pt x="15010" y="152780"/>
                    </a:cubicBezTo>
                    <a:lnTo>
                      <a:pt x="97918" y="152780"/>
                    </a:lnTo>
                    <a:cubicBezTo>
                      <a:pt x="106090" y="152816"/>
                      <a:pt x="112750" y="146192"/>
                      <a:pt x="112750" y="138020"/>
                    </a:cubicBezTo>
                    <a:cubicBezTo>
                      <a:pt x="112750" y="137984"/>
                      <a:pt x="112750" y="137984"/>
                      <a:pt x="112750" y="137948"/>
                    </a:cubicBezTo>
                    <a:lnTo>
                      <a:pt x="112750" y="14648"/>
                    </a:lnTo>
                    <a:cubicBezTo>
                      <a:pt x="112750" y="6440"/>
                      <a:pt x="106126" y="-184"/>
                      <a:pt x="97954" y="-220"/>
                    </a:cubicBezTo>
                    <a:cubicBezTo>
                      <a:pt x="97954" y="-220"/>
                      <a:pt x="97918" y="-220"/>
                      <a:pt x="97918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04" name="フリーフォーム: 図形 10503">
                <a:extLst>
                  <a:ext uri="{FF2B5EF4-FFF2-40B4-BE49-F238E27FC236}">
                    <a16:creationId xmlns:a16="http://schemas.microsoft.com/office/drawing/2014/main" id="{3C95D1D6-263A-D34B-D1D0-9919988FC655}"/>
                  </a:ext>
                </a:extLst>
              </p:cNvPr>
              <p:cNvSpPr/>
              <p:nvPr/>
            </p:nvSpPr>
            <p:spPr>
              <a:xfrm>
                <a:off x="3556539" y="416422"/>
                <a:ext cx="112572" cy="153000"/>
              </a:xfrm>
              <a:custGeom>
                <a:avLst/>
                <a:gdLst>
                  <a:gd name="connsiteX0" fmla="*/ 14997 w 112572"/>
                  <a:gd name="connsiteY0" fmla="*/ -220 h 153000"/>
                  <a:gd name="connsiteX1" fmla="*/ 166 w 112572"/>
                  <a:gd name="connsiteY1" fmla="*/ 14576 h 153000"/>
                  <a:gd name="connsiteX2" fmla="*/ 166 w 112572"/>
                  <a:gd name="connsiteY2" fmla="*/ 14648 h 153000"/>
                  <a:gd name="connsiteX3" fmla="*/ 166 w 112572"/>
                  <a:gd name="connsiteY3" fmla="*/ 137948 h 153000"/>
                  <a:gd name="connsiteX4" fmla="*/ 14961 w 112572"/>
                  <a:gd name="connsiteY4" fmla="*/ 152780 h 153000"/>
                  <a:gd name="connsiteX5" fmla="*/ 14997 w 112572"/>
                  <a:gd name="connsiteY5" fmla="*/ 152780 h 153000"/>
                  <a:gd name="connsiteX6" fmla="*/ 97906 w 112572"/>
                  <a:gd name="connsiteY6" fmla="*/ 152780 h 153000"/>
                  <a:gd name="connsiteX7" fmla="*/ 112738 w 112572"/>
                  <a:gd name="connsiteY7" fmla="*/ 138020 h 153000"/>
                  <a:gd name="connsiteX8" fmla="*/ 112738 w 112572"/>
                  <a:gd name="connsiteY8" fmla="*/ 137948 h 153000"/>
                  <a:gd name="connsiteX9" fmla="*/ 112738 w 112572"/>
                  <a:gd name="connsiteY9" fmla="*/ 14648 h 153000"/>
                  <a:gd name="connsiteX10" fmla="*/ 97942 w 112572"/>
                  <a:gd name="connsiteY10" fmla="*/ -220 h 153000"/>
                  <a:gd name="connsiteX11" fmla="*/ 97906 w 112572"/>
                  <a:gd name="connsiteY11" fmla="*/ -220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3000">
                    <a:moveTo>
                      <a:pt x="14997" y="-220"/>
                    </a:moveTo>
                    <a:cubicBezTo>
                      <a:pt x="6826" y="-220"/>
                      <a:pt x="166" y="6404"/>
                      <a:pt x="166" y="14576"/>
                    </a:cubicBezTo>
                    <a:cubicBezTo>
                      <a:pt x="166" y="14612"/>
                      <a:pt x="166" y="14612"/>
                      <a:pt x="166" y="14648"/>
                    </a:cubicBezTo>
                    <a:lnTo>
                      <a:pt x="166" y="137948"/>
                    </a:lnTo>
                    <a:cubicBezTo>
                      <a:pt x="130" y="146156"/>
                      <a:pt x="6790" y="152780"/>
                      <a:pt x="14961" y="152780"/>
                    </a:cubicBezTo>
                    <a:cubicBezTo>
                      <a:pt x="14961" y="152780"/>
                      <a:pt x="14997" y="152780"/>
                      <a:pt x="14997" y="152780"/>
                    </a:cubicBezTo>
                    <a:lnTo>
                      <a:pt x="97906" y="152780"/>
                    </a:lnTo>
                    <a:cubicBezTo>
                      <a:pt x="106077" y="152816"/>
                      <a:pt x="112702" y="146192"/>
                      <a:pt x="112738" y="138020"/>
                    </a:cubicBezTo>
                    <a:cubicBezTo>
                      <a:pt x="112738" y="137984"/>
                      <a:pt x="112738" y="137984"/>
                      <a:pt x="112738" y="137948"/>
                    </a:cubicBezTo>
                    <a:lnTo>
                      <a:pt x="112738" y="14648"/>
                    </a:lnTo>
                    <a:cubicBezTo>
                      <a:pt x="112738" y="6440"/>
                      <a:pt x="106113" y="-184"/>
                      <a:pt x="97942" y="-220"/>
                    </a:cubicBezTo>
                    <a:cubicBezTo>
                      <a:pt x="97906" y="-220"/>
                      <a:pt x="97906" y="-220"/>
                      <a:pt x="97906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05" name="フリーフォーム: 図形 10504">
                <a:extLst>
                  <a:ext uri="{FF2B5EF4-FFF2-40B4-BE49-F238E27FC236}">
                    <a16:creationId xmlns:a16="http://schemas.microsoft.com/office/drawing/2014/main" id="{390937A0-84C3-05D5-ED33-A65311FBA8B3}"/>
                  </a:ext>
                </a:extLst>
              </p:cNvPr>
              <p:cNvSpPr/>
              <p:nvPr/>
            </p:nvSpPr>
            <p:spPr>
              <a:xfrm>
                <a:off x="3389031" y="416422"/>
                <a:ext cx="112572" cy="153000"/>
              </a:xfrm>
              <a:custGeom>
                <a:avLst/>
                <a:gdLst>
                  <a:gd name="connsiteX0" fmla="*/ 15020 w 112572"/>
                  <a:gd name="connsiteY0" fmla="*/ -220 h 153000"/>
                  <a:gd name="connsiteX1" fmla="*/ 153 w 112572"/>
                  <a:gd name="connsiteY1" fmla="*/ 14576 h 153000"/>
                  <a:gd name="connsiteX2" fmla="*/ 153 w 112572"/>
                  <a:gd name="connsiteY2" fmla="*/ 14648 h 153000"/>
                  <a:gd name="connsiteX3" fmla="*/ 153 w 112572"/>
                  <a:gd name="connsiteY3" fmla="*/ 137948 h 153000"/>
                  <a:gd name="connsiteX4" fmla="*/ 14948 w 112572"/>
                  <a:gd name="connsiteY4" fmla="*/ 152780 h 153000"/>
                  <a:gd name="connsiteX5" fmla="*/ 15020 w 112572"/>
                  <a:gd name="connsiteY5" fmla="*/ 152780 h 153000"/>
                  <a:gd name="connsiteX6" fmla="*/ 97892 w 112572"/>
                  <a:gd name="connsiteY6" fmla="*/ 152780 h 153000"/>
                  <a:gd name="connsiteX7" fmla="*/ 112725 w 112572"/>
                  <a:gd name="connsiteY7" fmla="*/ 138020 h 153000"/>
                  <a:gd name="connsiteX8" fmla="*/ 112725 w 112572"/>
                  <a:gd name="connsiteY8" fmla="*/ 137948 h 153000"/>
                  <a:gd name="connsiteX9" fmla="*/ 112725 w 112572"/>
                  <a:gd name="connsiteY9" fmla="*/ 14648 h 153000"/>
                  <a:gd name="connsiteX10" fmla="*/ 97928 w 112572"/>
                  <a:gd name="connsiteY10" fmla="*/ -220 h 153000"/>
                  <a:gd name="connsiteX11" fmla="*/ 97892 w 112572"/>
                  <a:gd name="connsiteY11" fmla="*/ -220 h 153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12572" h="153000">
                    <a:moveTo>
                      <a:pt x="15020" y="-220"/>
                    </a:moveTo>
                    <a:cubicBezTo>
                      <a:pt x="6812" y="-220"/>
                      <a:pt x="189" y="6404"/>
                      <a:pt x="153" y="14576"/>
                    </a:cubicBezTo>
                    <a:cubicBezTo>
                      <a:pt x="153" y="14612"/>
                      <a:pt x="153" y="14612"/>
                      <a:pt x="153" y="14648"/>
                    </a:cubicBezTo>
                    <a:lnTo>
                      <a:pt x="153" y="137948"/>
                    </a:lnTo>
                    <a:cubicBezTo>
                      <a:pt x="153" y="146156"/>
                      <a:pt x="6776" y="152780"/>
                      <a:pt x="14948" y="152780"/>
                    </a:cubicBezTo>
                    <a:cubicBezTo>
                      <a:pt x="14984" y="152780"/>
                      <a:pt x="14984" y="152780"/>
                      <a:pt x="15020" y="152780"/>
                    </a:cubicBezTo>
                    <a:lnTo>
                      <a:pt x="97892" y="152780"/>
                    </a:lnTo>
                    <a:cubicBezTo>
                      <a:pt x="106100" y="152816"/>
                      <a:pt x="112725" y="146192"/>
                      <a:pt x="112725" y="138020"/>
                    </a:cubicBezTo>
                    <a:cubicBezTo>
                      <a:pt x="112725" y="137984"/>
                      <a:pt x="112725" y="137984"/>
                      <a:pt x="112725" y="137948"/>
                    </a:cubicBezTo>
                    <a:lnTo>
                      <a:pt x="112725" y="14648"/>
                    </a:lnTo>
                    <a:cubicBezTo>
                      <a:pt x="112761" y="6440"/>
                      <a:pt x="106137" y="-184"/>
                      <a:pt x="97928" y="-220"/>
                    </a:cubicBezTo>
                    <a:cubicBezTo>
                      <a:pt x="97928" y="-220"/>
                      <a:pt x="97928" y="-220"/>
                      <a:pt x="97892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06" name="フリーフォーム: 図形 10505">
                <a:extLst>
                  <a:ext uri="{FF2B5EF4-FFF2-40B4-BE49-F238E27FC236}">
                    <a16:creationId xmlns:a16="http://schemas.microsoft.com/office/drawing/2014/main" id="{651BB9A6-33CC-AD73-46D1-6D37437DB5CD}"/>
                  </a:ext>
                </a:extLst>
              </p:cNvPr>
              <p:cNvSpPr/>
              <p:nvPr/>
            </p:nvSpPr>
            <p:spPr>
              <a:xfrm>
                <a:off x="3174525" y="415234"/>
                <a:ext cx="155322" cy="155339"/>
              </a:xfrm>
              <a:custGeom>
                <a:avLst/>
                <a:gdLst>
                  <a:gd name="connsiteX0" fmla="*/ 14973 w 155322"/>
                  <a:gd name="connsiteY0" fmla="*/ -220 h 155339"/>
                  <a:gd name="connsiteX1" fmla="*/ 138 w 155322"/>
                  <a:gd name="connsiteY1" fmla="*/ 14576 h 155339"/>
                  <a:gd name="connsiteX2" fmla="*/ 138 w 155322"/>
                  <a:gd name="connsiteY2" fmla="*/ 14612 h 155339"/>
                  <a:gd name="connsiteX3" fmla="*/ 138 w 155322"/>
                  <a:gd name="connsiteY3" fmla="*/ 140288 h 155339"/>
                  <a:gd name="connsiteX4" fmla="*/ 14934 w 155322"/>
                  <a:gd name="connsiteY4" fmla="*/ 155120 h 155339"/>
                  <a:gd name="connsiteX5" fmla="*/ 14973 w 155322"/>
                  <a:gd name="connsiteY5" fmla="*/ 155120 h 155339"/>
                  <a:gd name="connsiteX6" fmla="*/ 140628 w 155322"/>
                  <a:gd name="connsiteY6" fmla="*/ 155120 h 155339"/>
                  <a:gd name="connsiteX7" fmla="*/ 155460 w 155322"/>
                  <a:gd name="connsiteY7" fmla="*/ 140324 h 155339"/>
                  <a:gd name="connsiteX8" fmla="*/ 155460 w 155322"/>
                  <a:gd name="connsiteY8" fmla="*/ 140288 h 155339"/>
                  <a:gd name="connsiteX9" fmla="*/ 155460 w 155322"/>
                  <a:gd name="connsiteY9" fmla="*/ 14612 h 155339"/>
                  <a:gd name="connsiteX10" fmla="*/ 140664 w 155322"/>
                  <a:gd name="connsiteY10" fmla="*/ -220 h 155339"/>
                  <a:gd name="connsiteX11" fmla="*/ 140628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973" y="-220"/>
                    </a:moveTo>
                    <a:cubicBezTo>
                      <a:pt x="6790" y="-220"/>
                      <a:pt x="148" y="6404"/>
                      <a:pt x="138" y="14576"/>
                    </a:cubicBezTo>
                    <a:cubicBezTo>
                      <a:pt x="138" y="14612"/>
                      <a:pt x="138" y="14612"/>
                      <a:pt x="138" y="14612"/>
                    </a:cubicBezTo>
                    <a:lnTo>
                      <a:pt x="138" y="140288"/>
                    </a:lnTo>
                    <a:cubicBezTo>
                      <a:pt x="127" y="148460"/>
                      <a:pt x="6751" y="155084"/>
                      <a:pt x="14934" y="155120"/>
                    </a:cubicBezTo>
                    <a:cubicBezTo>
                      <a:pt x="14944" y="155120"/>
                      <a:pt x="14959" y="155120"/>
                      <a:pt x="14973" y="155120"/>
                    </a:cubicBezTo>
                    <a:lnTo>
                      <a:pt x="140628" y="155120"/>
                    </a:lnTo>
                    <a:cubicBezTo>
                      <a:pt x="148800" y="155120"/>
                      <a:pt x="155460" y="148496"/>
                      <a:pt x="155460" y="140324"/>
                    </a:cubicBezTo>
                    <a:cubicBezTo>
                      <a:pt x="155460" y="140288"/>
                      <a:pt x="155460" y="140288"/>
                      <a:pt x="155460" y="140288"/>
                    </a:cubicBezTo>
                    <a:lnTo>
                      <a:pt x="155460" y="14612"/>
                    </a:lnTo>
                    <a:cubicBezTo>
                      <a:pt x="155460" y="6440"/>
                      <a:pt x="148836" y="-184"/>
                      <a:pt x="140664" y="-220"/>
                    </a:cubicBezTo>
                    <a:cubicBezTo>
                      <a:pt x="140664" y="-220"/>
                      <a:pt x="140628" y="-220"/>
                      <a:pt x="140628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07" name="フリーフォーム: 図形 10506">
                <a:extLst>
                  <a:ext uri="{FF2B5EF4-FFF2-40B4-BE49-F238E27FC236}">
                    <a16:creationId xmlns:a16="http://schemas.microsoft.com/office/drawing/2014/main" id="{A13D1CB1-1674-EC58-060C-318F84282B11}"/>
                  </a:ext>
                </a:extLst>
              </p:cNvPr>
              <p:cNvSpPr/>
              <p:nvPr/>
            </p:nvSpPr>
            <p:spPr>
              <a:xfrm>
                <a:off x="2960774" y="415234"/>
                <a:ext cx="155318" cy="155339"/>
              </a:xfrm>
              <a:custGeom>
                <a:avLst/>
                <a:gdLst>
                  <a:gd name="connsiteX0" fmla="*/ 14957 w 155318"/>
                  <a:gd name="connsiteY0" fmla="*/ -220 h 155339"/>
                  <a:gd name="connsiteX1" fmla="*/ 121 w 155318"/>
                  <a:gd name="connsiteY1" fmla="*/ 14576 h 155339"/>
                  <a:gd name="connsiteX2" fmla="*/ 121 w 155318"/>
                  <a:gd name="connsiteY2" fmla="*/ 14612 h 155339"/>
                  <a:gd name="connsiteX3" fmla="*/ 121 w 155318"/>
                  <a:gd name="connsiteY3" fmla="*/ 140288 h 155339"/>
                  <a:gd name="connsiteX4" fmla="*/ 14917 w 155318"/>
                  <a:gd name="connsiteY4" fmla="*/ 155120 h 155339"/>
                  <a:gd name="connsiteX5" fmla="*/ 14957 w 155318"/>
                  <a:gd name="connsiteY5" fmla="*/ 155120 h 155339"/>
                  <a:gd name="connsiteX6" fmla="*/ 140604 w 155318"/>
                  <a:gd name="connsiteY6" fmla="*/ 155120 h 155339"/>
                  <a:gd name="connsiteX7" fmla="*/ 155440 w 155318"/>
                  <a:gd name="connsiteY7" fmla="*/ 140324 h 155339"/>
                  <a:gd name="connsiteX8" fmla="*/ 155440 w 155318"/>
                  <a:gd name="connsiteY8" fmla="*/ 140288 h 155339"/>
                  <a:gd name="connsiteX9" fmla="*/ 155440 w 155318"/>
                  <a:gd name="connsiteY9" fmla="*/ 14612 h 155339"/>
                  <a:gd name="connsiteX10" fmla="*/ 140643 w 155318"/>
                  <a:gd name="connsiteY10" fmla="*/ -220 h 155339"/>
                  <a:gd name="connsiteX11" fmla="*/ 140604 w 155318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39">
                    <a:moveTo>
                      <a:pt x="14957" y="-220"/>
                    </a:moveTo>
                    <a:cubicBezTo>
                      <a:pt x="6774" y="-220"/>
                      <a:pt x="132" y="6404"/>
                      <a:pt x="121" y="14576"/>
                    </a:cubicBezTo>
                    <a:cubicBezTo>
                      <a:pt x="121" y="14612"/>
                      <a:pt x="121" y="14612"/>
                      <a:pt x="121" y="14612"/>
                    </a:cubicBezTo>
                    <a:lnTo>
                      <a:pt x="121" y="140288"/>
                    </a:lnTo>
                    <a:cubicBezTo>
                      <a:pt x="110" y="148460"/>
                      <a:pt x="6734" y="155084"/>
                      <a:pt x="14917" y="155120"/>
                    </a:cubicBezTo>
                    <a:cubicBezTo>
                      <a:pt x="14928" y="155120"/>
                      <a:pt x="14942" y="155120"/>
                      <a:pt x="14957" y="155120"/>
                    </a:cubicBezTo>
                    <a:lnTo>
                      <a:pt x="140604" y="155120"/>
                    </a:lnTo>
                    <a:cubicBezTo>
                      <a:pt x="148787" y="155120"/>
                      <a:pt x="155429" y="148496"/>
                      <a:pt x="155440" y="140324"/>
                    </a:cubicBezTo>
                    <a:cubicBezTo>
                      <a:pt x="155440" y="140288"/>
                      <a:pt x="155440" y="140288"/>
                      <a:pt x="155440" y="140288"/>
                    </a:cubicBezTo>
                    <a:lnTo>
                      <a:pt x="155440" y="14612"/>
                    </a:lnTo>
                    <a:cubicBezTo>
                      <a:pt x="155454" y="6440"/>
                      <a:pt x="148826" y="-184"/>
                      <a:pt x="140643" y="-220"/>
                    </a:cubicBezTo>
                    <a:cubicBezTo>
                      <a:pt x="140633" y="-220"/>
                      <a:pt x="140619" y="-220"/>
                      <a:pt x="140604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08" name="フリーフォーム: 図形 10507">
                <a:extLst>
                  <a:ext uri="{FF2B5EF4-FFF2-40B4-BE49-F238E27FC236}">
                    <a16:creationId xmlns:a16="http://schemas.microsoft.com/office/drawing/2014/main" id="{DE88DA95-17A5-ACEB-ACEC-BA784F3FBF4F}"/>
                  </a:ext>
                </a:extLst>
              </p:cNvPr>
              <p:cNvSpPr/>
              <p:nvPr/>
            </p:nvSpPr>
            <p:spPr>
              <a:xfrm>
                <a:off x="2746952" y="415234"/>
                <a:ext cx="155322" cy="155339"/>
              </a:xfrm>
              <a:custGeom>
                <a:avLst/>
                <a:gdLst>
                  <a:gd name="connsiteX0" fmla="*/ 14940 w 155322"/>
                  <a:gd name="connsiteY0" fmla="*/ -220 h 155339"/>
                  <a:gd name="connsiteX1" fmla="*/ 105 w 155322"/>
                  <a:gd name="connsiteY1" fmla="*/ 14576 h 155339"/>
                  <a:gd name="connsiteX2" fmla="*/ 105 w 155322"/>
                  <a:gd name="connsiteY2" fmla="*/ 14612 h 155339"/>
                  <a:gd name="connsiteX3" fmla="*/ 105 w 155322"/>
                  <a:gd name="connsiteY3" fmla="*/ 140288 h 155339"/>
                  <a:gd name="connsiteX4" fmla="*/ 14900 w 155322"/>
                  <a:gd name="connsiteY4" fmla="*/ 155120 h 155339"/>
                  <a:gd name="connsiteX5" fmla="*/ 14940 w 155322"/>
                  <a:gd name="connsiteY5" fmla="*/ 155120 h 155339"/>
                  <a:gd name="connsiteX6" fmla="*/ 140591 w 155322"/>
                  <a:gd name="connsiteY6" fmla="*/ 155120 h 155339"/>
                  <a:gd name="connsiteX7" fmla="*/ 155427 w 155322"/>
                  <a:gd name="connsiteY7" fmla="*/ 140324 h 155339"/>
                  <a:gd name="connsiteX8" fmla="*/ 155427 w 155322"/>
                  <a:gd name="connsiteY8" fmla="*/ 140288 h 155339"/>
                  <a:gd name="connsiteX9" fmla="*/ 155427 w 155322"/>
                  <a:gd name="connsiteY9" fmla="*/ 14612 h 155339"/>
                  <a:gd name="connsiteX10" fmla="*/ 140631 w 155322"/>
                  <a:gd name="connsiteY10" fmla="*/ -220 h 155339"/>
                  <a:gd name="connsiteX11" fmla="*/ 140591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940" y="-220"/>
                    </a:moveTo>
                    <a:cubicBezTo>
                      <a:pt x="6757" y="-220"/>
                      <a:pt x="115" y="6404"/>
                      <a:pt x="105" y="14576"/>
                    </a:cubicBezTo>
                    <a:cubicBezTo>
                      <a:pt x="105" y="14612"/>
                      <a:pt x="105" y="14612"/>
                      <a:pt x="105" y="14612"/>
                    </a:cubicBezTo>
                    <a:lnTo>
                      <a:pt x="105" y="140288"/>
                    </a:lnTo>
                    <a:cubicBezTo>
                      <a:pt x="94" y="148460"/>
                      <a:pt x="6718" y="155084"/>
                      <a:pt x="14900" y="155120"/>
                    </a:cubicBezTo>
                    <a:cubicBezTo>
                      <a:pt x="14915" y="155120"/>
                      <a:pt x="14929" y="155120"/>
                      <a:pt x="14940" y="155120"/>
                    </a:cubicBezTo>
                    <a:lnTo>
                      <a:pt x="140591" y="155120"/>
                    </a:lnTo>
                    <a:cubicBezTo>
                      <a:pt x="148774" y="155120"/>
                      <a:pt x="155416" y="148496"/>
                      <a:pt x="155427" y="140324"/>
                    </a:cubicBezTo>
                    <a:cubicBezTo>
                      <a:pt x="155427" y="140288"/>
                      <a:pt x="155427" y="140288"/>
                      <a:pt x="155427" y="140288"/>
                    </a:cubicBezTo>
                    <a:lnTo>
                      <a:pt x="155427" y="14612"/>
                    </a:lnTo>
                    <a:cubicBezTo>
                      <a:pt x="155437" y="6440"/>
                      <a:pt x="148813" y="-184"/>
                      <a:pt x="140631" y="-220"/>
                    </a:cubicBezTo>
                    <a:cubicBezTo>
                      <a:pt x="140616" y="-220"/>
                      <a:pt x="140602" y="-220"/>
                      <a:pt x="140591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09" name="フリーフォーム: 図形 10508">
                <a:extLst>
                  <a:ext uri="{FF2B5EF4-FFF2-40B4-BE49-F238E27FC236}">
                    <a16:creationId xmlns:a16="http://schemas.microsoft.com/office/drawing/2014/main" id="{4FD438D3-1CCC-105F-70AB-6959E1B61ED7}"/>
                  </a:ext>
                </a:extLst>
              </p:cNvPr>
              <p:cNvSpPr/>
              <p:nvPr/>
            </p:nvSpPr>
            <p:spPr>
              <a:xfrm>
                <a:off x="2533202" y="415234"/>
                <a:ext cx="155322" cy="155339"/>
              </a:xfrm>
              <a:custGeom>
                <a:avLst/>
                <a:gdLst>
                  <a:gd name="connsiteX0" fmla="*/ 14924 w 155322"/>
                  <a:gd name="connsiteY0" fmla="*/ -220 h 155339"/>
                  <a:gd name="connsiteX1" fmla="*/ 88 w 155322"/>
                  <a:gd name="connsiteY1" fmla="*/ 14576 h 155339"/>
                  <a:gd name="connsiteX2" fmla="*/ 88 w 155322"/>
                  <a:gd name="connsiteY2" fmla="*/ 14612 h 155339"/>
                  <a:gd name="connsiteX3" fmla="*/ 88 w 155322"/>
                  <a:gd name="connsiteY3" fmla="*/ 140288 h 155339"/>
                  <a:gd name="connsiteX4" fmla="*/ 14884 w 155322"/>
                  <a:gd name="connsiteY4" fmla="*/ 155120 h 155339"/>
                  <a:gd name="connsiteX5" fmla="*/ 14924 w 155322"/>
                  <a:gd name="connsiteY5" fmla="*/ 155120 h 155339"/>
                  <a:gd name="connsiteX6" fmla="*/ 140575 w 155322"/>
                  <a:gd name="connsiteY6" fmla="*/ 155120 h 155339"/>
                  <a:gd name="connsiteX7" fmla="*/ 155410 w 155322"/>
                  <a:gd name="connsiteY7" fmla="*/ 140324 h 155339"/>
                  <a:gd name="connsiteX8" fmla="*/ 155410 w 155322"/>
                  <a:gd name="connsiteY8" fmla="*/ 140288 h 155339"/>
                  <a:gd name="connsiteX9" fmla="*/ 155410 w 155322"/>
                  <a:gd name="connsiteY9" fmla="*/ 14612 h 155339"/>
                  <a:gd name="connsiteX10" fmla="*/ 140614 w 155322"/>
                  <a:gd name="connsiteY10" fmla="*/ -220 h 155339"/>
                  <a:gd name="connsiteX11" fmla="*/ 140575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924" y="-220"/>
                    </a:moveTo>
                    <a:cubicBezTo>
                      <a:pt x="6741" y="-220"/>
                      <a:pt x="99" y="6404"/>
                      <a:pt x="88" y="14576"/>
                    </a:cubicBezTo>
                    <a:cubicBezTo>
                      <a:pt x="88" y="14612"/>
                      <a:pt x="88" y="14612"/>
                      <a:pt x="88" y="14612"/>
                    </a:cubicBezTo>
                    <a:lnTo>
                      <a:pt x="88" y="140288"/>
                    </a:lnTo>
                    <a:cubicBezTo>
                      <a:pt x="77" y="148460"/>
                      <a:pt x="6701" y="155084"/>
                      <a:pt x="14884" y="155120"/>
                    </a:cubicBezTo>
                    <a:cubicBezTo>
                      <a:pt x="14899" y="155120"/>
                      <a:pt x="14913" y="155120"/>
                      <a:pt x="14924" y="155120"/>
                    </a:cubicBezTo>
                    <a:lnTo>
                      <a:pt x="140575" y="155120"/>
                    </a:lnTo>
                    <a:cubicBezTo>
                      <a:pt x="148757" y="155120"/>
                      <a:pt x="155399" y="148496"/>
                      <a:pt x="155410" y="140324"/>
                    </a:cubicBezTo>
                    <a:cubicBezTo>
                      <a:pt x="155410" y="140288"/>
                      <a:pt x="155410" y="140288"/>
                      <a:pt x="155410" y="140288"/>
                    </a:cubicBezTo>
                    <a:lnTo>
                      <a:pt x="155410" y="14612"/>
                    </a:lnTo>
                    <a:cubicBezTo>
                      <a:pt x="155421" y="6440"/>
                      <a:pt x="148797" y="-184"/>
                      <a:pt x="140614" y="-220"/>
                    </a:cubicBezTo>
                    <a:cubicBezTo>
                      <a:pt x="140600" y="-220"/>
                      <a:pt x="140585" y="-220"/>
                      <a:pt x="140575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10" name="フリーフォーム: 図形 10509">
                <a:extLst>
                  <a:ext uri="{FF2B5EF4-FFF2-40B4-BE49-F238E27FC236}">
                    <a16:creationId xmlns:a16="http://schemas.microsoft.com/office/drawing/2014/main" id="{995B9728-CB9E-6414-9052-1E4B2C409C04}"/>
                  </a:ext>
                </a:extLst>
              </p:cNvPr>
              <p:cNvSpPr/>
              <p:nvPr/>
            </p:nvSpPr>
            <p:spPr>
              <a:xfrm>
                <a:off x="2319452" y="415234"/>
                <a:ext cx="155322" cy="155339"/>
              </a:xfrm>
              <a:custGeom>
                <a:avLst/>
                <a:gdLst>
                  <a:gd name="connsiteX0" fmla="*/ 14907 w 155322"/>
                  <a:gd name="connsiteY0" fmla="*/ -220 h 155339"/>
                  <a:gd name="connsiteX1" fmla="*/ 72 w 155322"/>
                  <a:gd name="connsiteY1" fmla="*/ 14576 h 155339"/>
                  <a:gd name="connsiteX2" fmla="*/ 72 w 155322"/>
                  <a:gd name="connsiteY2" fmla="*/ 14612 h 155339"/>
                  <a:gd name="connsiteX3" fmla="*/ 72 w 155322"/>
                  <a:gd name="connsiteY3" fmla="*/ 140288 h 155339"/>
                  <a:gd name="connsiteX4" fmla="*/ 14867 w 155322"/>
                  <a:gd name="connsiteY4" fmla="*/ 155120 h 155339"/>
                  <a:gd name="connsiteX5" fmla="*/ 14907 w 155322"/>
                  <a:gd name="connsiteY5" fmla="*/ 155120 h 155339"/>
                  <a:gd name="connsiteX6" fmla="*/ 140558 w 155322"/>
                  <a:gd name="connsiteY6" fmla="*/ 155120 h 155339"/>
                  <a:gd name="connsiteX7" fmla="*/ 155394 w 155322"/>
                  <a:gd name="connsiteY7" fmla="*/ 140324 h 155339"/>
                  <a:gd name="connsiteX8" fmla="*/ 155394 w 155322"/>
                  <a:gd name="connsiteY8" fmla="*/ 140288 h 155339"/>
                  <a:gd name="connsiteX9" fmla="*/ 155394 w 155322"/>
                  <a:gd name="connsiteY9" fmla="*/ 14612 h 155339"/>
                  <a:gd name="connsiteX10" fmla="*/ 140598 w 155322"/>
                  <a:gd name="connsiteY10" fmla="*/ -220 h 155339"/>
                  <a:gd name="connsiteX11" fmla="*/ 140558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907" y="-220"/>
                    </a:moveTo>
                    <a:cubicBezTo>
                      <a:pt x="6724" y="-220"/>
                      <a:pt x="82" y="6404"/>
                      <a:pt x="72" y="14576"/>
                    </a:cubicBezTo>
                    <a:cubicBezTo>
                      <a:pt x="72" y="14612"/>
                      <a:pt x="72" y="14612"/>
                      <a:pt x="72" y="14612"/>
                    </a:cubicBezTo>
                    <a:lnTo>
                      <a:pt x="72" y="140288"/>
                    </a:lnTo>
                    <a:cubicBezTo>
                      <a:pt x="61" y="148460"/>
                      <a:pt x="6685" y="155084"/>
                      <a:pt x="14867" y="155120"/>
                    </a:cubicBezTo>
                    <a:cubicBezTo>
                      <a:pt x="14882" y="155120"/>
                      <a:pt x="14896" y="155120"/>
                      <a:pt x="14907" y="155120"/>
                    </a:cubicBezTo>
                    <a:lnTo>
                      <a:pt x="140558" y="155120"/>
                    </a:lnTo>
                    <a:cubicBezTo>
                      <a:pt x="148741" y="155120"/>
                      <a:pt x="155383" y="148496"/>
                      <a:pt x="155394" y="140324"/>
                    </a:cubicBezTo>
                    <a:cubicBezTo>
                      <a:pt x="155394" y="140288"/>
                      <a:pt x="155394" y="140288"/>
                      <a:pt x="155394" y="140288"/>
                    </a:cubicBezTo>
                    <a:lnTo>
                      <a:pt x="155394" y="14612"/>
                    </a:lnTo>
                    <a:cubicBezTo>
                      <a:pt x="155404" y="6440"/>
                      <a:pt x="148780" y="-184"/>
                      <a:pt x="140598" y="-220"/>
                    </a:cubicBezTo>
                    <a:cubicBezTo>
                      <a:pt x="140583" y="-220"/>
                      <a:pt x="140569" y="-220"/>
                      <a:pt x="140558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11" name="フリーフォーム: 図形 10510">
                <a:extLst>
                  <a:ext uri="{FF2B5EF4-FFF2-40B4-BE49-F238E27FC236}">
                    <a16:creationId xmlns:a16="http://schemas.microsoft.com/office/drawing/2014/main" id="{B7F7D1F1-1E40-ADBA-1EE8-5EB6426E18F3}"/>
                  </a:ext>
                </a:extLst>
              </p:cNvPr>
              <p:cNvSpPr/>
              <p:nvPr/>
            </p:nvSpPr>
            <p:spPr>
              <a:xfrm>
                <a:off x="2105702" y="415234"/>
                <a:ext cx="155322" cy="155339"/>
              </a:xfrm>
              <a:custGeom>
                <a:avLst/>
                <a:gdLst>
                  <a:gd name="connsiteX0" fmla="*/ 14891 w 155322"/>
                  <a:gd name="connsiteY0" fmla="*/ -220 h 155339"/>
                  <a:gd name="connsiteX1" fmla="*/ 55 w 155322"/>
                  <a:gd name="connsiteY1" fmla="*/ 14576 h 155339"/>
                  <a:gd name="connsiteX2" fmla="*/ 55 w 155322"/>
                  <a:gd name="connsiteY2" fmla="*/ 14612 h 155339"/>
                  <a:gd name="connsiteX3" fmla="*/ 55 w 155322"/>
                  <a:gd name="connsiteY3" fmla="*/ 140288 h 155339"/>
                  <a:gd name="connsiteX4" fmla="*/ 14851 w 155322"/>
                  <a:gd name="connsiteY4" fmla="*/ 155120 h 155339"/>
                  <a:gd name="connsiteX5" fmla="*/ 14891 w 155322"/>
                  <a:gd name="connsiteY5" fmla="*/ 155120 h 155339"/>
                  <a:gd name="connsiteX6" fmla="*/ 140541 w 155322"/>
                  <a:gd name="connsiteY6" fmla="*/ 155120 h 155339"/>
                  <a:gd name="connsiteX7" fmla="*/ 155377 w 155322"/>
                  <a:gd name="connsiteY7" fmla="*/ 140324 h 155339"/>
                  <a:gd name="connsiteX8" fmla="*/ 155377 w 155322"/>
                  <a:gd name="connsiteY8" fmla="*/ 140288 h 155339"/>
                  <a:gd name="connsiteX9" fmla="*/ 155377 w 155322"/>
                  <a:gd name="connsiteY9" fmla="*/ 14612 h 155339"/>
                  <a:gd name="connsiteX10" fmla="*/ 140581 w 155322"/>
                  <a:gd name="connsiteY10" fmla="*/ -220 h 155339"/>
                  <a:gd name="connsiteX11" fmla="*/ 140541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891" y="-220"/>
                    </a:moveTo>
                    <a:cubicBezTo>
                      <a:pt x="6708" y="-220"/>
                      <a:pt x="66" y="6404"/>
                      <a:pt x="55" y="14576"/>
                    </a:cubicBezTo>
                    <a:cubicBezTo>
                      <a:pt x="55" y="14612"/>
                      <a:pt x="55" y="14612"/>
                      <a:pt x="55" y="14612"/>
                    </a:cubicBezTo>
                    <a:lnTo>
                      <a:pt x="55" y="140288"/>
                    </a:lnTo>
                    <a:cubicBezTo>
                      <a:pt x="44" y="148460"/>
                      <a:pt x="6668" y="155084"/>
                      <a:pt x="14851" y="155120"/>
                    </a:cubicBezTo>
                    <a:cubicBezTo>
                      <a:pt x="14866" y="155120"/>
                      <a:pt x="14880" y="155120"/>
                      <a:pt x="14891" y="155120"/>
                    </a:cubicBezTo>
                    <a:lnTo>
                      <a:pt x="140541" y="155120"/>
                    </a:lnTo>
                    <a:cubicBezTo>
                      <a:pt x="148724" y="155120"/>
                      <a:pt x="155366" y="148496"/>
                      <a:pt x="155377" y="140324"/>
                    </a:cubicBezTo>
                    <a:cubicBezTo>
                      <a:pt x="155377" y="140288"/>
                      <a:pt x="155377" y="140288"/>
                      <a:pt x="155377" y="140288"/>
                    </a:cubicBezTo>
                    <a:lnTo>
                      <a:pt x="155377" y="14612"/>
                    </a:lnTo>
                    <a:cubicBezTo>
                      <a:pt x="155388" y="6440"/>
                      <a:pt x="148764" y="-184"/>
                      <a:pt x="140581" y="-220"/>
                    </a:cubicBezTo>
                    <a:cubicBezTo>
                      <a:pt x="140567" y="-220"/>
                      <a:pt x="140552" y="-220"/>
                      <a:pt x="140541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12" name="フリーフォーム: 図形 10511">
                <a:extLst>
                  <a:ext uri="{FF2B5EF4-FFF2-40B4-BE49-F238E27FC236}">
                    <a16:creationId xmlns:a16="http://schemas.microsoft.com/office/drawing/2014/main" id="{D25BC467-C5F6-F28D-2325-947FD140F889}"/>
                  </a:ext>
                </a:extLst>
              </p:cNvPr>
              <p:cNvSpPr/>
              <p:nvPr/>
            </p:nvSpPr>
            <p:spPr>
              <a:xfrm>
                <a:off x="1891883" y="415234"/>
                <a:ext cx="155318" cy="155339"/>
              </a:xfrm>
              <a:custGeom>
                <a:avLst/>
                <a:gdLst>
                  <a:gd name="connsiteX0" fmla="*/ 14874 w 155318"/>
                  <a:gd name="connsiteY0" fmla="*/ -220 h 155339"/>
                  <a:gd name="connsiteX1" fmla="*/ 39 w 155318"/>
                  <a:gd name="connsiteY1" fmla="*/ 14576 h 155339"/>
                  <a:gd name="connsiteX2" fmla="*/ 39 w 155318"/>
                  <a:gd name="connsiteY2" fmla="*/ 14612 h 155339"/>
                  <a:gd name="connsiteX3" fmla="*/ 39 w 155318"/>
                  <a:gd name="connsiteY3" fmla="*/ 140288 h 155339"/>
                  <a:gd name="connsiteX4" fmla="*/ 14835 w 155318"/>
                  <a:gd name="connsiteY4" fmla="*/ 155120 h 155339"/>
                  <a:gd name="connsiteX5" fmla="*/ 14874 w 155318"/>
                  <a:gd name="connsiteY5" fmla="*/ 155120 h 155339"/>
                  <a:gd name="connsiteX6" fmla="*/ 140521 w 155318"/>
                  <a:gd name="connsiteY6" fmla="*/ 155120 h 155339"/>
                  <a:gd name="connsiteX7" fmla="*/ 155357 w 155318"/>
                  <a:gd name="connsiteY7" fmla="*/ 140324 h 155339"/>
                  <a:gd name="connsiteX8" fmla="*/ 155357 w 155318"/>
                  <a:gd name="connsiteY8" fmla="*/ 140288 h 155339"/>
                  <a:gd name="connsiteX9" fmla="*/ 155357 w 155318"/>
                  <a:gd name="connsiteY9" fmla="*/ 14612 h 155339"/>
                  <a:gd name="connsiteX10" fmla="*/ 140561 w 155318"/>
                  <a:gd name="connsiteY10" fmla="*/ -220 h 155339"/>
                  <a:gd name="connsiteX11" fmla="*/ 140521 w 155318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39">
                    <a:moveTo>
                      <a:pt x="14874" y="-220"/>
                    </a:moveTo>
                    <a:cubicBezTo>
                      <a:pt x="6691" y="-220"/>
                      <a:pt x="49" y="6404"/>
                      <a:pt x="39" y="14576"/>
                    </a:cubicBezTo>
                    <a:cubicBezTo>
                      <a:pt x="39" y="14612"/>
                      <a:pt x="39" y="14612"/>
                      <a:pt x="39" y="14612"/>
                    </a:cubicBezTo>
                    <a:lnTo>
                      <a:pt x="39" y="140288"/>
                    </a:lnTo>
                    <a:cubicBezTo>
                      <a:pt x="28" y="148460"/>
                      <a:pt x="6652" y="155084"/>
                      <a:pt x="14835" y="155120"/>
                    </a:cubicBezTo>
                    <a:cubicBezTo>
                      <a:pt x="14845" y="155120"/>
                      <a:pt x="14860" y="155120"/>
                      <a:pt x="14874" y="155120"/>
                    </a:cubicBezTo>
                    <a:lnTo>
                      <a:pt x="140521" y="155120"/>
                    </a:lnTo>
                    <a:cubicBezTo>
                      <a:pt x="148704" y="155120"/>
                      <a:pt x="155346" y="148496"/>
                      <a:pt x="155357" y="140324"/>
                    </a:cubicBezTo>
                    <a:cubicBezTo>
                      <a:pt x="155357" y="140288"/>
                      <a:pt x="155357" y="140288"/>
                      <a:pt x="155357" y="140288"/>
                    </a:cubicBezTo>
                    <a:lnTo>
                      <a:pt x="155357" y="14612"/>
                    </a:lnTo>
                    <a:cubicBezTo>
                      <a:pt x="155368" y="6440"/>
                      <a:pt x="148744" y="-184"/>
                      <a:pt x="140561" y="-220"/>
                    </a:cubicBezTo>
                    <a:cubicBezTo>
                      <a:pt x="140550" y="-220"/>
                      <a:pt x="140536" y="-220"/>
                      <a:pt x="140521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13" name="フリーフォーム: 図形 10512">
                <a:extLst>
                  <a:ext uri="{FF2B5EF4-FFF2-40B4-BE49-F238E27FC236}">
                    <a16:creationId xmlns:a16="http://schemas.microsoft.com/office/drawing/2014/main" id="{4A129944-61F3-88BA-0A01-C53C4ECF7C0E}"/>
                  </a:ext>
                </a:extLst>
              </p:cNvPr>
              <p:cNvSpPr/>
              <p:nvPr/>
            </p:nvSpPr>
            <p:spPr>
              <a:xfrm>
                <a:off x="1678133" y="415234"/>
                <a:ext cx="155318" cy="155339"/>
              </a:xfrm>
              <a:custGeom>
                <a:avLst/>
                <a:gdLst>
                  <a:gd name="connsiteX0" fmla="*/ 14858 w 155318"/>
                  <a:gd name="connsiteY0" fmla="*/ -220 h 155339"/>
                  <a:gd name="connsiteX1" fmla="*/ 22 w 155318"/>
                  <a:gd name="connsiteY1" fmla="*/ 14576 h 155339"/>
                  <a:gd name="connsiteX2" fmla="*/ 22 w 155318"/>
                  <a:gd name="connsiteY2" fmla="*/ 14612 h 155339"/>
                  <a:gd name="connsiteX3" fmla="*/ 22 w 155318"/>
                  <a:gd name="connsiteY3" fmla="*/ 140288 h 155339"/>
                  <a:gd name="connsiteX4" fmla="*/ 14818 w 155318"/>
                  <a:gd name="connsiteY4" fmla="*/ 155120 h 155339"/>
                  <a:gd name="connsiteX5" fmla="*/ 14858 w 155318"/>
                  <a:gd name="connsiteY5" fmla="*/ 155120 h 155339"/>
                  <a:gd name="connsiteX6" fmla="*/ 140505 w 155318"/>
                  <a:gd name="connsiteY6" fmla="*/ 155120 h 155339"/>
                  <a:gd name="connsiteX7" fmla="*/ 155341 w 155318"/>
                  <a:gd name="connsiteY7" fmla="*/ 140324 h 155339"/>
                  <a:gd name="connsiteX8" fmla="*/ 155341 w 155318"/>
                  <a:gd name="connsiteY8" fmla="*/ 140288 h 155339"/>
                  <a:gd name="connsiteX9" fmla="*/ 155341 w 155318"/>
                  <a:gd name="connsiteY9" fmla="*/ 14612 h 155339"/>
                  <a:gd name="connsiteX10" fmla="*/ 140545 w 155318"/>
                  <a:gd name="connsiteY10" fmla="*/ -220 h 155339"/>
                  <a:gd name="connsiteX11" fmla="*/ 140505 w 155318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39">
                    <a:moveTo>
                      <a:pt x="14858" y="-220"/>
                    </a:moveTo>
                    <a:cubicBezTo>
                      <a:pt x="6675" y="-220"/>
                      <a:pt x="33" y="6404"/>
                      <a:pt x="22" y="14576"/>
                    </a:cubicBezTo>
                    <a:cubicBezTo>
                      <a:pt x="22" y="14612"/>
                      <a:pt x="22" y="14612"/>
                      <a:pt x="22" y="14612"/>
                    </a:cubicBezTo>
                    <a:lnTo>
                      <a:pt x="22" y="140288"/>
                    </a:lnTo>
                    <a:cubicBezTo>
                      <a:pt x="11" y="148460"/>
                      <a:pt x="6635" y="155084"/>
                      <a:pt x="14818" y="155120"/>
                    </a:cubicBezTo>
                    <a:cubicBezTo>
                      <a:pt x="14829" y="155120"/>
                      <a:pt x="14843" y="155120"/>
                      <a:pt x="14858" y="155120"/>
                    </a:cubicBezTo>
                    <a:lnTo>
                      <a:pt x="140505" y="155120"/>
                    </a:lnTo>
                    <a:cubicBezTo>
                      <a:pt x="148688" y="155120"/>
                      <a:pt x="155330" y="148496"/>
                      <a:pt x="155341" y="140324"/>
                    </a:cubicBezTo>
                    <a:cubicBezTo>
                      <a:pt x="155341" y="140288"/>
                      <a:pt x="155341" y="140288"/>
                      <a:pt x="155341" y="140288"/>
                    </a:cubicBezTo>
                    <a:lnTo>
                      <a:pt x="155341" y="14612"/>
                    </a:lnTo>
                    <a:cubicBezTo>
                      <a:pt x="155351" y="6440"/>
                      <a:pt x="148727" y="-184"/>
                      <a:pt x="140545" y="-220"/>
                    </a:cubicBezTo>
                    <a:cubicBezTo>
                      <a:pt x="140534" y="-220"/>
                      <a:pt x="140519" y="-220"/>
                      <a:pt x="140505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14" name="フリーフォーム: 図形 10513">
                <a:extLst>
                  <a:ext uri="{FF2B5EF4-FFF2-40B4-BE49-F238E27FC236}">
                    <a16:creationId xmlns:a16="http://schemas.microsoft.com/office/drawing/2014/main" id="{F7787CE1-1D5E-7E56-6D80-188701A6D98E}"/>
                  </a:ext>
                </a:extLst>
              </p:cNvPr>
              <p:cNvSpPr/>
              <p:nvPr/>
            </p:nvSpPr>
            <p:spPr>
              <a:xfrm>
                <a:off x="1464383" y="415234"/>
                <a:ext cx="155318" cy="155339"/>
              </a:xfrm>
              <a:custGeom>
                <a:avLst/>
                <a:gdLst>
                  <a:gd name="connsiteX0" fmla="*/ 14841 w 155318"/>
                  <a:gd name="connsiteY0" fmla="*/ -220 h 155339"/>
                  <a:gd name="connsiteX1" fmla="*/ 6 w 155318"/>
                  <a:gd name="connsiteY1" fmla="*/ 14576 h 155339"/>
                  <a:gd name="connsiteX2" fmla="*/ 6 w 155318"/>
                  <a:gd name="connsiteY2" fmla="*/ 14612 h 155339"/>
                  <a:gd name="connsiteX3" fmla="*/ 6 w 155318"/>
                  <a:gd name="connsiteY3" fmla="*/ 140288 h 155339"/>
                  <a:gd name="connsiteX4" fmla="*/ 14802 w 155318"/>
                  <a:gd name="connsiteY4" fmla="*/ 155120 h 155339"/>
                  <a:gd name="connsiteX5" fmla="*/ 14841 w 155318"/>
                  <a:gd name="connsiteY5" fmla="*/ 155120 h 155339"/>
                  <a:gd name="connsiteX6" fmla="*/ 140488 w 155318"/>
                  <a:gd name="connsiteY6" fmla="*/ 155120 h 155339"/>
                  <a:gd name="connsiteX7" fmla="*/ 155324 w 155318"/>
                  <a:gd name="connsiteY7" fmla="*/ 140324 h 155339"/>
                  <a:gd name="connsiteX8" fmla="*/ 155324 w 155318"/>
                  <a:gd name="connsiteY8" fmla="*/ 140288 h 155339"/>
                  <a:gd name="connsiteX9" fmla="*/ 155324 w 155318"/>
                  <a:gd name="connsiteY9" fmla="*/ 14612 h 155339"/>
                  <a:gd name="connsiteX10" fmla="*/ 140528 w 155318"/>
                  <a:gd name="connsiteY10" fmla="*/ -220 h 155339"/>
                  <a:gd name="connsiteX11" fmla="*/ 140488 w 155318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18" h="155339">
                    <a:moveTo>
                      <a:pt x="14841" y="-220"/>
                    </a:moveTo>
                    <a:cubicBezTo>
                      <a:pt x="6658" y="-220"/>
                      <a:pt x="16" y="6404"/>
                      <a:pt x="6" y="14576"/>
                    </a:cubicBezTo>
                    <a:cubicBezTo>
                      <a:pt x="6" y="14612"/>
                      <a:pt x="6" y="14612"/>
                      <a:pt x="6" y="14612"/>
                    </a:cubicBezTo>
                    <a:lnTo>
                      <a:pt x="6" y="140288"/>
                    </a:lnTo>
                    <a:cubicBezTo>
                      <a:pt x="-5" y="148460"/>
                      <a:pt x="6619" y="155084"/>
                      <a:pt x="14802" y="155120"/>
                    </a:cubicBezTo>
                    <a:cubicBezTo>
                      <a:pt x="14812" y="155120"/>
                      <a:pt x="14827" y="155120"/>
                      <a:pt x="14841" y="155120"/>
                    </a:cubicBezTo>
                    <a:lnTo>
                      <a:pt x="140488" y="155120"/>
                    </a:lnTo>
                    <a:cubicBezTo>
                      <a:pt x="148671" y="155120"/>
                      <a:pt x="155313" y="148496"/>
                      <a:pt x="155324" y="140324"/>
                    </a:cubicBezTo>
                    <a:cubicBezTo>
                      <a:pt x="155324" y="140288"/>
                      <a:pt x="155324" y="140288"/>
                      <a:pt x="155324" y="140288"/>
                    </a:cubicBezTo>
                    <a:lnTo>
                      <a:pt x="155324" y="14612"/>
                    </a:lnTo>
                    <a:cubicBezTo>
                      <a:pt x="155335" y="6440"/>
                      <a:pt x="148711" y="-184"/>
                      <a:pt x="140528" y="-220"/>
                    </a:cubicBezTo>
                    <a:cubicBezTo>
                      <a:pt x="140517" y="-220"/>
                      <a:pt x="140503" y="-220"/>
                      <a:pt x="140488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15" name="フリーフォーム: 図形 10514">
                <a:extLst>
                  <a:ext uri="{FF2B5EF4-FFF2-40B4-BE49-F238E27FC236}">
                    <a16:creationId xmlns:a16="http://schemas.microsoft.com/office/drawing/2014/main" id="{E8448360-BD64-FA6F-A889-322270E2BB75}"/>
                  </a:ext>
                </a:extLst>
              </p:cNvPr>
              <p:cNvSpPr/>
              <p:nvPr/>
            </p:nvSpPr>
            <p:spPr>
              <a:xfrm>
                <a:off x="1250561" y="415234"/>
                <a:ext cx="155322" cy="155339"/>
              </a:xfrm>
              <a:custGeom>
                <a:avLst/>
                <a:gdLst>
                  <a:gd name="connsiteX0" fmla="*/ 14825 w 155322"/>
                  <a:gd name="connsiteY0" fmla="*/ -220 h 155339"/>
                  <a:gd name="connsiteX1" fmla="*/ -11 w 155322"/>
                  <a:gd name="connsiteY1" fmla="*/ 14576 h 155339"/>
                  <a:gd name="connsiteX2" fmla="*/ -11 w 155322"/>
                  <a:gd name="connsiteY2" fmla="*/ 14612 h 155339"/>
                  <a:gd name="connsiteX3" fmla="*/ -11 w 155322"/>
                  <a:gd name="connsiteY3" fmla="*/ 140288 h 155339"/>
                  <a:gd name="connsiteX4" fmla="*/ 14785 w 155322"/>
                  <a:gd name="connsiteY4" fmla="*/ 155120 h 155339"/>
                  <a:gd name="connsiteX5" fmla="*/ 14825 w 155322"/>
                  <a:gd name="connsiteY5" fmla="*/ 155120 h 155339"/>
                  <a:gd name="connsiteX6" fmla="*/ 140476 w 155322"/>
                  <a:gd name="connsiteY6" fmla="*/ 155120 h 155339"/>
                  <a:gd name="connsiteX7" fmla="*/ 155311 w 155322"/>
                  <a:gd name="connsiteY7" fmla="*/ 140324 h 155339"/>
                  <a:gd name="connsiteX8" fmla="*/ 155311 w 155322"/>
                  <a:gd name="connsiteY8" fmla="*/ 140288 h 155339"/>
                  <a:gd name="connsiteX9" fmla="*/ 155311 w 155322"/>
                  <a:gd name="connsiteY9" fmla="*/ 14612 h 155339"/>
                  <a:gd name="connsiteX10" fmla="*/ 140515 w 155322"/>
                  <a:gd name="connsiteY10" fmla="*/ -220 h 155339"/>
                  <a:gd name="connsiteX11" fmla="*/ 140476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825" y="-220"/>
                    </a:moveTo>
                    <a:cubicBezTo>
                      <a:pt x="6642" y="-220"/>
                      <a:pt x="0" y="6404"/>
                      <a:pt x="-11" y="14576"/>
                    </a:cubicBezTo>
                    <a:cubicBezTo>
                      <a:pt x="-11" y="14612"/>
                      <a:pt x="-11" y="14612"/>
                      <a:pt x="-11" y="14612"/>
                    </a:cubicBezTo>
                    <a:lnTo>
                      <a:pt x="-11" y="140288"/>
                    </a:lnTo>
                    <a:cubicBezTo>
                      <a:pt x="-22" y="148460"/>
                      <a:pt x="6602" y="155084"/>
                      <a:pt x="14785" y="155120"/>
                    </a:cubicBezTo>
                    <a:cubicBezTo>
                      <a:pt x="14799" y="155120"/>
                      <a:pt x="14814" y="155120"/>
                      <a:pt x="14825" y="155120"/>
                    </a:cubicBezTo>
                    <a:lnTo>
                      <a:pt x="140476" y="155120"/>
                    </a:lnTo>
                    <a:cubicBezTo>
                      <a:pt x="148659" y="155120"/>
                      <a:pt x="155300" y="148496"/>
                      <a:pt x="155311" y="140324"/>
                    </a:cubicBezTo>
                    <a:cubicBezTo>
                      <a:pt x="155311" y="140288"/>
                      <a:pt x="155311" y="140288"/>
                      <a:pt x="155311" y="140288"/>
                    </a:cubicBezTo>
                    <a:lnTo>
                      <a:pt x="155311" y="14612"/>
                    </a:lnTo>
                    <a:cubicBezTo>
                      <a:pt x="155322" y="6440"/>
                      <a:pt x="148698" y="-184"/>
                      <a:pt x="140515" y="-220"/>
                    </a:cubicBezTo>
                    <a:cubicBezTo>
                      <a:pt x="140501" y="-220"/>
                      <a:pt x="140486" y="-220"/>
                      <a:pt x="140476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16" name="フリーフォーム: 図形 10515">
                <a:extLst>
                  <a:ext uri="{FF2B5EF4-FFF2-40B4-BE49-F238E27FC236}">
                    <a16:creationId xmlns:a16="http://schemas.microsoft.com/office/drawing/2014/main" id="{9A3E034C-3B38-64EF-D30E-168B549B2DD4}"/>
                  </a:ext>
                </a:extLst>
              </p:cNvPr>
              <p:cNvSpPr/>
              <p:nvPr/>
            </p:nvSpPr>
            <p:spPr>
              <a:xfrm>
                <a:off x="1036811" y="415234"/>
                <a:ext cx="155322" cy="155339"/>
              </a:xfrm>
              <a:custGeom>
                <a:avLst/>
                <a:gdLst>
                  <a:gd name="connsiteX0" fmla="*/ 14808 w 155322"/>
                  <a:gd name="connsiteY0" fmla="*/ -220 h 155339"/>
                  <a:gd name="connsiteX1" fmla="*/ -27 w 155322"/>
                  <a:gd name="connsiteY1" fmla="*/ 14576 h 155339"/>
                  <a:gd name="connsiteX2" fmla="*/ -27 w 155322"/>
                  <a:gd name="connsiteY2" fmla="*/ 14612 h 155339"/>
                  <a:gd name="connsiteX3" fmla="*/ -27 w 155322"/>
                  <a:gd name="connsiteY3" fmla="*/ 140288 h 155339"/>
                  <a:gd name="connsiteX4" fmla="*/ 14769 w 155322"/>
                  <a:gd name="connsiteY4" fmla="*/ 155120 h 155339"/>
                  <a:gd name="connsiteX5" fmla="*/ 14808 w 155322"/>
                  <a:gd name="connsiteY5" fmla="*/ 155120 h 155339"/>
                  <a:gd name="connsiteX6" fmla="*/ 140459 w 155322"/>
                  <a:gd name="connsiteY6" fmla="*/ 155120 h 155339"/>
                  <a:gd name="connsiteX7" fmla="*/ 155295 w 155322"/>
                  <a:gd name="connsiteY7" fmla="*/ 140324 h 155339"/>
                  <a:gd name="connsiteX8" fmla="*/ 155295 w 155322"/>
                  <a:gd name="connsiteY8" fmla="*/ 140288 h 155339"/>
                  <a:gd name="connsiteX9" fmla="*/ 155295 w 155322"/>
                  <a:gd name="connsiteY9" fmla="*/ 14612 h 155339"/>
                  <a:gd name="connsiteX10" fmla="*/ 140499 w 155322"/>
                  <a:gd name="connsiteY10" fmla="*/ -220 h 155339"/>
                  <a:gd name="connsiteX11" fmla="*/ 140459 w 155322"/>
                  <a:gd name="connsiteY11" fmla="*/ -220 h 155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55322" h="155339">
                    <a:moveTo>
                      <a:pt x="14808" y="-220"/>
                    </a:moveTo>
                    <a:cubicBezTo>
                      <a:pt x="6625" y="-220"/>
                      <a:pt x="-17" y="6404"/>
                      <a:pt x="-27" y="14576"/>
                    </a:cubicBezTo>
                    <a:cubicBezTo>
                      <a:pt x="-27" y="14612"/>
                      <a:pt x="-27" y="14612"/>
                      <a:pt x="-27" y="14612"/>
                    </a:cubicBezTo>
                    <a:lnTo>
                      <a:pt x="-27" y="140288"/>
                    </a:lnTo>
                    <a:cubicBezTo>
                      <a:pt x="-38" y="148460"/>
                      <a:pt x="6586" y="155084"/>
                      <a:pt x="14769" y="155120"/>
                    </a:cubicBezTo>
                    <a:cubicBezTo>
                      <a:pt x="14783" y="155120"/>
                      <a:pt x="14797" y="155120"/>
                      <a:pt x="14808" y="155120"/>
                    </a:cubicBezTo>
                    <a:lnTo>
                      <a:pt x="140459" y="155120"/>
                    </a:lnTo>
                    <a:cubicBezTo>
                      <a:pt x="148642" y="155120"/>
                      <a:pt x="155284" y="148496"/>
                      <a:pt x="155295" y="140324"/>
                    </a:cubicBezTo>
                    <a:cubicBezTo>
                      <a:pt x="155295" y="140288"/>
                      <a:pt x="155295" y="140288"/>
                      <a:pt x="155295" y="140288"/>
                    </a:cubicBezTo>
                    <a:lnTo>
                      <a:pt x="155295" y="14612"/>
                    </a:lnTo>
                    <a:cubicBezTo>
                      <a:pt x="155305" y="6440"/>
                      <a:pt x="148682" y="-184"/>
                      <a:pt x="140499" y="-220"/>
                    </a:cubicBezTo>
                    <a:cubicBezTo>
                      <a:pt x="140484" y="-220"/>
                      <a:pt x="140470" y="-220"/>
                      <a:pt x="140459" y="-220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17" name="フリーフォーム: 図形 10516">
                <a:extLst>
                  <a:ext uri="{FF2B5EF4-FFF2-40B4-BE49-F238E27FC236}">
                    <a16:creationId xmlns:a16="http://schemas.microsoft.com/office/drawing/2014/main" id="{E8C494E1-11AA-B21F-2B34-F0E9E0E1E712}"/>
                  </a:ext>
                </a:extLst>
              </p:cNvPr>
              <p:cNvSpPr/>
              <p:nvPr/>
            </p:nvSpPr>
            <p:spPr>
              <a:xfrm>
                <a:off x="3910347" y="282142"/>
                <a:ext cx="169812" cy="81000"/>
              </a:xfrm>
              <a:custGeom>
                <a:avLst/>
                <a:gdLst>
                  <a:gd name="connsiteX0" fmla="*/ 15027 w 169812"/>
                  <a:gd name="connsiteY0" fmla="*/ -233 h 81000"/>
                  <a:gd name="connsiteX1" fmla="*/ 195 w 169812"/>
                  <a:gd name="connsiteY1" fmla="*/ 14563 h 81000"/>
                  <a:gd name="connsiteX2" fmla="*/ 195 w 169812"/>
                  <a:gd name="connsiteY2" fmla="*/ 14599 h 81000"/>
                  <a:gd name="connsiteX3" fmla="*/ 195 w 169812"/>
                  <a:gd name="connsiteY3" fmla="*/ 65935 h 81000"/>
                  <a:gd name="connsiteX4" fmla="*/ 14991 w 169812"/>
                  <a:gd name="connsiteY4" fmla="*/ 80767 h 81000"/>
                  <a:gd name="connsiteX5" fmla="*/ 15027 w 169812"/>
                  <a:gd name="connsiteY5" fmla="*/ 80767 h 81000"/>
                  <a:gd name="connsiteX6" fmla="*/ 155175 w 169812"/>
                  <a:gd name="connsiteY6" fmla="*/ 80767 h 81000"/>
                  <a:gd name="connsiteX7" fmla="*/ 170007 w 169812"/>
                  <a:gd name="connsiteY7" fmla="*/ 65971 h 81000"/>
                  <a:gd name="connsiteX8" fmla="*/ 170007 w 169812"/>
                  <a:gd name="connsiteY8" fmla="*/ 65935 h 81000"/>
                  <a:gd name="connsiteX9" fmla="*/ 170007 w 169812"/>
                  <a:gd name="connsiteY9" fmla="*/ 14599 h 81000"/>
                  <a:gd name="connsiteX10" fmla="*/ 155211 w 169812"/>
                  <a:gd name="connsiteY10" fmla="*/ -233 h 81000"/>
                  <a:gd name="connsiteX11" fmla="*/ 155175 w 169812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12" h="81000">
                    <a:moveTo>
                      <a:pt x="15027" y="-233"/>
                    </a:moveTo>
                    <a:cubicBezTo>
                      <a:pt x="6855" y="-233"/>
                      <a:pt x="195" y="6391"/>
                      <a:pt x="195" y="14563"/>
                    </a:cubicBezTo>
                    <a:cubicBezTo>
                      <a:pt x="195" y="14563"/>
                      <a:pt x="195" y="14599"/>
                      <a:pt x="195" y="14599"/>
                    </a:cubicBezTo>
                    <a:lnTo>
                      <a:pt x="195" y="65935"/>
                    </a:lnTo>
                    <a:cubicBezTo>
                      <a:pt x="195" y="74107"/>
                      <a:pt x="6819" y="80767"/>
                      <a:pt x="14991" y="80767"/>
                    </a:cubicBezTo>
                    <a:cubicBezTo>
                      <a:pt x="14991" y="80767"/>
                      <a:pt x="15027" y="80767"/>
                      <a:pt x="15027" y="80767"/>
                    </a:cubicBezTo>
                    <a:lnTo>
                      <a:pt x="155175" y="80767"/>
                    </a:lnTo>
                    <a:cubicBezTo>
                      <a:pt x="163347" y="80767"/>
                      <a:pt x="169971" y="74143"/>
                      <a:pt x="170007" y="65971"/>
                    </a:cubicBezTo>
                    <a:cubicBezTo>
                      <a:pt x="170007" y="65971"/>
                      <a:pt x="170007" y="65935"/>
                      <a:pt x="170007" y="65935"/>
                    </a:cubicBezTo>
                    <a:lnTo>
                      <a:pt x="170007" y="14599"/>
                    </a:lnTo>
                    <a:cubicBezTo>
                      <a:pt x="170007" y="6427"/>
                      <a:pt x="163383" y="-233"/>
                      <a:pt x="155211" y="-233"/>
                    </a:cubicBezTo>
                    <a:cubicBezTo>
                      <a:pt x="155175" y="-233"/>
                      <a:pt x="155175" y="-233"/>
                      <a:pt x="155175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18" name="フリーフォーム: 図形 10517">
                <a:extLst>
                  <a:ext uri="{FF2B5EF4-FFF2-40B4-BE49-F238E27FC236}">
                    <a16:creationId xmlns:a16="http://schemas.microsoft.com/office/drawing/2014/main" id="{9D2CFA21-D65A-BC1C-9AD3-1D83833488EA}"/>
                  </a:ext>
                </a:extLst>
              </p:cNvPr>
              <p:cNvSpPr/>
              <p:nvPr/>
            </p:nvSpPr>
            <p:spPr>
              <a:xfrm>
                <a:off x="3689271" y="282142"/>
                <a:ext cx="169812" cy="81000"/>
              </a:xfrm>
              <a:custGeom>
                <a:avLst/>
                <a:gdLst>
                  <a:gd name="connsiteX0" fmla="*/ 15010 w 169812"/>
                  <a:gd name="connsiteY0" fmla="*/ -233 h 81000"/>
                  <a:gd name="connsiteX1" fmla="*/ 178 w 169812"/>
                  <a:gd name="connsiteY1" fmla="*/ 14563 h 81000"/>
                  <a:gd name="connsiteX2" fmla="*/ 178 w 169812"/>
                  <a:gd name="connsiteY2" fmla="*/ 14599 h 81000"/>
                  <a:gd name="connsiteX3" fmla="*/ 178 w 169812"/>
                  <a:gd name="connsiteY3" fmla="*/ 65935 h 81000"/>
                  <a:gd name="connsiteX4" fmla="*/ 14974 w 169812"/>
                  <a:gd name="connsiteY4" fmla="*/ 80767 h 81000"/>
                  <a:gd name="connsiteX5" fmla="*/ 15010 w 169812"/>
                  <a:gd name="connsiteY5" fmla="*/ 80767 h 81000"/>
                  <a:gd name="connsiteX6" fmla="*/ 155158 w 169812"/>
                  <a:gd name="connsiteY6" fmla="*/ 80767 h 81000"/>
                  <a:gd name="connsiteX7" fmla="*/ 169990 w 169812"/>
                  <a:gd name="connsiteY7" fmla="*/ 65971 h 81000"/>
                  <a:gd name="connsiteX8" fmla="*/ 169990 w 169812"/>
                  <a:gd name="connsiteY8" fmla="*/ 65935 h 81000"/>
                  <a:gd name="connsiteX9" fmla="*/ 169990 w 169812"/>
                  <a:gd name="connsiteY9" fmla="*/ 14599 h 81000"/>
                  <a:gd name="connsiteX10" fmla="*/ 155194 w 169812"/>
                  <a:gd name="connsiteY10" fmla="*/ -233 h 81000"/>
                  <a:gd name="connsiteX11" fmla="*/ 155158 w 169812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12" h="81000">
                    <a:moveTo>
                      <a:pt x="15010" y="-233"/>
                    </a:moveTo>
                    <a:cubicBezTo>
                      <a:pt x="6838" y="-233"/>
                      <a:pt x="214" y="6391"/>
                      <a:pt x="178" y="14563"/>
                    </a:cubicBezTo>
                    <a:cubicBezTo>
                      <a:pt x="178" y="14563"/>
                      <a:pt x="178" y="14599"/>
                      <a:pt x="178" y="14599"/>
                    </a:cubicBezTo>
                    <a:lnTo>
                      <a:pt x="178" y="65935"/>
                    </a:lnTo>
                    <a:cubicBezTo>
                      <a:pt x="178" y="74107"/>
                      <a:pt x="6802" y="80767"/>
                      <a:pt x="14974" y="80767"/>
                    </a:cubicBezTo>
                    <a:cubicBezTo>
                      <a:pt x="15010" y="80767"/>
                      <a:pt x="15010" y="80767"/>
                      <a:pt x="15010" y="80767"/>
                    </a:cubicBezTo>
                    <a:lnTo>
                      <a:pt x="155158" y="80767"/>
                    </a:lnTo>
                    <a:cubicBezTo>
                      <a:pt x="163330" y="80767"/>
                      <a:pt x="169990" y="74143"/>
                      <a:pt x="169990" y="65971"/>
                    </a:cubicBezTo>
                    <a:cubicBezTo>
                      <a:pt x="169990" y="65971"/>
                      <a:pt x="169990" y="65935"/>
                      <a:pt x="169990" y="65935"/>
                    </a:cubicBezTo>
                    <a:lnTo>
                      <a:pt x="169990" y="14599"/>
                    </a:lnTo>
                    <a:cubicBezTo>
                      <a:pt x="169990" y="6427"/>
                      <a:pt x="163366" y="-233"/>
                      <a:pt x="155194" y="-233"/>
                    </a:cubicBezTo>
                    <a:cubicBezTo>
                      <a:pt x="155194" y="-233"/>
                      <a:pt x="155158" y="-233"/>
                      <a:pt x="155158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19" name="フリーフォーム: 図形 10518">
                <a:extLst>
                  <a:ext uri="{FF2B5EF4-FFF2-40B4-BE49-F238E27FC236}">
                    <a16:creationId xmlns:a16="http://schemas.microsoft.com/office/drawing/2014/main" id="{29425041-8E8E-70C7-39A4-EA6DD9D38B82}"/>
                  </a:ext>
                </a:extLst>
              </p:cNvPr>
              <p:cNvSpPr/>
              <p:nvPr/>
            </p:nvSpPr>
            <p:spPr>
              <a:xfrm>
                <a:off x="3468303" y="282142"/>
                <a:ext cx="169704" cy="81000"/>
              </a:xfrm>
              <a:custGeom>
                <a:avLst/>
                <a:gdLst>
                  <a:gd name="connsiteX0" fmla="*/ 14993 w 169704"/>
                  <a:gd name="connsiteY0" fmla="*/ -233 h 81000"/>
                  <a:gd name="connsiteX1" fmla="*/ 161 w 169704"/>
                  <a:gd name="connsiteY1" fmla="*/ 14563 h 81000"/>
                  <a:gd name="connsiteX2" fmla="*/ 161 w 169704"/>
                  <a:gd name="connsiteY2" fmla="*/ 14599 h 81000"/>
                  <a:gd name="connsiteX3" fmla="*/ 161 w 169704"/>
                  <a:gd name="connsiteY3" fmla="*/ 65935 h 81000"/>
                  <a:gd name="connsiteX4" fmla="*/ 14957 w 169704"/>
                  <a:gd name="connsiteY4" fmla="*/ 80767 h 81000"/>
                  <a:gd name="connsiteX5" fmla="*/ 14993 w 169704"/>
                  <a:gd name="connsiteY5" fmla="*/ 80767 h 81000"/>
                  <a:gd name="connsiteX6" fmla="*/ 155033 w 169704"/>
                  <a:gd name="connsiteY6" fmla="*/ 80767 h 81000"/>
                  <a:gd name="connsiteX7" fmla="*/ 169865 w 169704"/>
                  <a:gd name="connsiteY7" fmla="*/ 65971 h 81000"/>
                  <a:gd name="connsiteX8" fmla="*/ 169865 w 169704"/>
                  <a:gd name="connsiteY8" fmla="*/ 65935 h 81000"/>
                  <a:gd name="connsiteX9" fmla="*/ 169865 w 169704"/>
                  <a:gd name="connsiteY9" fmla="*/ 14599 h 81000"/>
                  <a:gd name="connsiteX10" fmla="*/ 155069 w 169704"/>
                  <a:gd name="connsiteY10" fmla="*/ -233 h 81000"/>
                  <a:gd name="connsiteX11" fmla="*/ 155033 w 1697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704" h="81000">
                    <a:moveTo>
                      <a:pt x="14993" y="-233"/>
                    </a:moveTo>
                    <a:cubicBezTo>
                      <a:pt x="6785" y="-233"/>
                      <a:pt x="161" y="6391"/>
                      <a:pt x="161" y="14563"/>
                    </a:cubicBezTo>
                    <a:cubicBezTo>
                      <a:pt x="161" y="14563"/>
                      <a:pt x="161" y="14599"/>
                      <a:pt x="161" y="14599"/>
                    </a:cubicBezTo>
                    <a:lnTo>
                      <a:pt x="161" y="65935"/>
                    </a:lnTo>
                    <a:cubicBezTo>
                      <a:pt x="125" y="74107"/>
                      <a:pt x="6749" y="80767"/>
                      <a:pt x="14957" y="80767"/>
                    </a:cubicBezTo>
                    <a:cubicBezTo>
                      <a:pt x="14957" y="80767"/>
                      <a:pt x="14957" y="80767"/>
                      <a:pt x="14993" y="80767"/>
                    </a:cubicBezTo>
                    <a:lnTo>
                      <a:pt x="155033" y="80767"/>
                    </a:lnTo>
                    <a:cubicBezTo>
                      <a:pt x="163241" y="80767"/>
                      <a:pt x="169865" y="74143"/>
                      <a:pt x="169865" y="65971"/>
                    </a:cubicBezTo>
                    <a:cubicBezTo>
                      <a:pt x="169865" y="65971"/>
                      <a:pt x="169865" y="65935"/>
                      <a:pt x="169865" y="65935"/>
                    </a:cubicBezTo>
                    <a:lnTo>
                      <a:pt x="169865" y="14599"/>
                    </a:lnTo>
                    <a:cubicBezTo>
                      <a:pt x="169901" y="6427"/>
                      <a:pt x="163277" y="-233"/>
                      <a:pt x="155069" y="-233"/>
                    </a:cubicBezTo>
                    <a:cubicBezTo>
                      <a:pt x="155069" y="-233"/>
                      <a:pt x="155069" y="-233"/>
                      <a:pt x="155033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20" name="フリーフォーム: 図形 10519">
                <a:extLst>
                  <a:ext uri="{FF2B5EF4-FFF2-40B4-BE49-F238E27FC236}">
                    <a16:creationId xmlns:a16="http://schemas.microsoft.com/office/drawing/2014/main" id="{423D7B2C-6CC8-7002-DB8E-AB5E6E4914BF}"/>
                  </a:ext>
                </a:extLst>
              </p:cNvPr>
              <p:cNvSpPr/>
              <p:nvPr/>
            </p:nvSpPr>
            <p:spPr>
              <a:xfrm>
                <a:off x="3247227" y="282142"/>
                <a:ext cx="169812" cy="81000"/>
              </a:xfrm>
              <a:custGeom>
                <a:avLst/>
                <a:gdLst>
                  <a:gd name="connsiteX0" fmla="*/ 14979 w 169812"/>
                  <a:gd name="connsiteY0" fmla="*/ -233 h 81000"/>
                  <a:gd name="connsiteX1" fmla="*/ 144 w 169812"/>
                  <a:gd name="connsiteY1" fmla="*/ 14563 h 81000"/>
                  <a:gd name="connsiteX2" fmla="*/ 144 w 169812"/>
                  <a:gd name="connsiteY2" fmla="*/ 14599 h 81000"/>
                  <a:gd name="connsiteX3" fmla="*/ 144 w 169812"/>
                  <a:gd name="connsiteY3" fmla="*/ 65935 h 81000"/>
                  <a:gd name="connsiteX4" fmla="*/ 14940 w 169812"/>
                  <a:gd name="connsiteY4" fmla="*/ 80767 h 81000"/>
                  <a:gd name="connsiteX5" fmla="*/ 14979 w 169812"/>
                  <a:gd name="connsiteY5" fmla="*/ 80767 h 81000"/>
                  <a:gd name="connsiteX6" fmla="*/ 155124 w 169812"/>
                  <a:gd name="connsiteY6" fmla="*/ 80767 h 81000"/>
                  <a:gd name="connsiteX7" fmla="*/ 169956 w 169812"/>
                  <a:gd name="connsiteY7" fmla="*/ 65971 h 81000"/>
                  <a:gd name="connsiteX8" fmla="*/ 169956 w 169812"/>
                  <a:gd name="connsiteY8" fmla="*/ 65935 h 81000"/>
                  <a:gd name="connsiteX9" fmla="*/ 169956 w 169812"/>
                  <a:gd name="connsiteY9" fmla="*/ 14599 h 81000"/>
                  <a:gd name="connsiteX10" fmla="*/ 155160 w 169812"/>
                  <a:gd name="connsiteY10" fmla="*/ -233 h 81000"/>
                  <a:gd name="connsiteX11" fmla="*/ 155124 w 169812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12" h="81000">
                    <a:moveTo>
                      <a:pt x="14979" y="-233"/>
                    </a:moveTo>
                    <a:cubicBezTo>
                      <a:pt x="6797" y="-233"/>
                      <a:pt x="155" y="6391"/>
                      <a:pt x="144" y="14563"/>
                    </a:cubicBezTo>
                    <a:cubicBezTo>
                      <a:pt x="144" y="14563"/>
                      <a:pt x="144" y="14599"/>
                      <a:pt x="144" y="14599"/>
                    </a:cubicBezTo>
                    <a:lnTo>
                      <a:pt x="144" y="65935"/>
                    </a:lnTo>
                    <a:cubicBezTo>
                      <a:pt x="133" y="74107"/>
                      <a:pt x="6757" y="80767"/>
                      <a:pt x="14940" y="80767"/>
                    </a:cubicBezTo>
                    <a:cubicBezTo>
                      <a:pt x="14954" y="80767"/>
                      <a:pt x="14968" y="80767"/>
                      <a:pt x="14979" y="80767"/>
                    </a:cubicBezTo>
                    <a:lnTo>
                      <a:pt x="155124" y="80767"/>
                    </a:lnTo>
                    <a:cubicBezTo>
                      <a:pt x="163296" y="80767"/>
                      <a:pt x="169920" y="74143"/>
                      <a:pt x="169956" y="65971"/>
                    </a:cubicBezTo>
                    <a:cubicBezTo>
                      <a:pt x="169956" y="65971"/>
                      <a:pt x="169956" y="65935"/>
                      <a:pt x="169956" y="65935"/>
                    </a:cubicBezTo>
                    <a:lnTo>
                      <a:pt x="169956" y="14599"/>
                    </a:lnTo>
                    <a:cubicBezTo>
                      <a:pt x="169956" y="6427"/>
                      <a:pt x="163332" y="-233"/>
                      <a:pt x="155160" y="-233"/>
                    </a:cubicBezTo>
                    <a:cubicBezTo>
                      <a:pt x="155124" y="-233"/>
                      <a:pt x="155124" y="-233"/>
                      <a:pt x="155124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21" name="フリーフォーム: 図形 10520">
                <a:extLst>
                  <a:ext uri="{FF2B5EF4-FFF2-40B4-BE49-F238E27FC236}">
                    <a16:creationId xmlns:a16="http://schemas.microsoft.com/office/drawing/2014/main" id="{C3FC5FD8-35BB-8D09-77C3-62736371EF3F}"/>
                  </a:ext>
                </a:extLst>
              </p:cNvPr>
              <p:cNvSpPr/>
              <p:nvPr/>
            </p:nvSpPr>
            <p:spPr>
              <a:xfrm>
                <a:off x="3026165" y="282142"/>
                <a:ext cx="169805" cy="81000"/>
              </a:xfrm>
              <a:custGeom>
                <a:avLst/>
                <a:gdLst>
                  <a:gd name="connsiteX0" fmla="*/ 14962 w 169805"/>
                  <a:gd name="connsiteY0" fmla="*/ -233 h 81000"/>
                  <a:gd name="connsiteX1" fmla="*/ 127 w 169805"/>
                  <a:gd name="connsiteY1" fmla="*/ 14563 h 81000"/>
                  <a:gd name="connsiteX2" fmla="*/ 127 w 169805"/>
                  <a:gd name="connsiteY2" fmla="*/ 14599 h 81000"/>
                  <a:gd name="connsiteX3" fmla="*/ 127 w 169805"/>
                  <a:gd name="connsiteY3" fmla="*/ 65935 h 81000"/>
                  <a:gd name="connsiteX4" fmla="*/ 14923 w 169805"/>
                  <a:gd name="connsiteY4" fmla="*/ 80767 h 81000"/>
                  <a:gd name="connsiteX5" fmla="*/ 14962 w 169805"/>
                  <a:gd name="connsiteY5" fmla="*/ 80767 h 81000"/>
                  <a:gd name="connsiteX6" fmla="*/ 155096 w 169805"/>
                  <a:gd name="connsiteY6" fmla="*/ 80767 h 81000"/>
                  <a:gd name="connsiteX7" fmla="*/ 169932 w 169805"/>
                  <a:gd name="connsiteY7" fmla="*/ 65971 h 81000"/>
                  <a:gd name="connsiteX8" fmla="*/ 169932 w 169805"/>
                  <a:gd name="connsiteY8" fmla="*/ 65935 h 81000"/>
                  <a:gd name="connsiteX9" fmla="*/ 169932 w 169805"/>
                  <a:gd name="connsiteY9" fmla="*/ 14599 h 81000"/>
                  <a:gd name="connsiteX10" fmla="*/ 155136 w 169805"/>
                  <a:gd name="connsiteY10" fmla="*/ -233 h 81000"/>
                  <a:gd name="connsiteX11" fmla="*/ 155096 w 169805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5" h="81000">
                    <a:moveTo>
                      <a:pt x="14962" y="-233"/>
                    </a:moveTo>
                    <a:cubicBezTo>
                      <a:pt x="6780" y="-233"/>
                      <a:pt x="138" y="6391"/>
                      <a:pt x="127" y="14563"/>
                    </a:cubicBezTo>
                    <a:cubicBezTo>
                      <a:pt x="127" y="14563"/>
                      <a:pt x="127" y="14599"/>
                      <a:pt x="127" y="14599"/>
                    </a:cubicBezTo>
                    <a:lnTo>
                      <a:pt x="127" y="65935"/>
                    </a:lnTo>
                    <a:cubicBezTo>
                      <a:pt x="116" y="74107"/>
                      <a:pt x="6740" y="80767"/>
                      <a:pt x="14923" y="80767"/>
                    </a:cubicBezTo>
                    <a:cubicBezTo>
                      <a:pt x="14937" y="80767"/>
                      <a:pt x="14948" y="80767"/>
                      <a:pt x="14962" y="80767"/>
                    </a:cubicBezTo>
                    <a:lnTo>
                      <a:pt x="155096" y="80767"/>
                    </a:lnTo>
                    <a:cubicBezTo>
                      <a:pt x="163279" y="80767"/>
                      <a:pt x="169921" y="74143"/>
                      <a:pt x="169932" y="65971"/>
                    </a:cubicBezTo>
                    <a:cubicBezTo>
                      <a:pt x="169932" y="65971"/>
                      <a:pt x="169932" y="65935"/>
                      <a:pt x="169932" y="65935"/>
                    </a:cubicBezTo>
                    <a:lnTo>
                      <a:pt x="169932" y="14599"/>
                    </a:lnTo>
                    <a:cubicBezTo>
                      <a:pt x="169943" y="6427"/>
                      <a:pt x="163319" y="-233"/>
                      <a:pt x="155136" y="-233"/>
                    </a:cubicBezTo>
                    <a:cubicBezTo>
                      <a:pt x="155121" y="-233"/>
                      <a:pt x="155110" y="-233"/>
                      <a:pt x="155096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22" name="フリーフォーム: 図形 10521">
                <a:extLst>
                  <a:ext uri="{FF2B5EF4-FFF2-40B4-BE49-F238E27FC236}">
                    <a16:creationId xmlns:a16="http://schemas.microsoft.com/office/drawing/2014/main" id="{BEED88D5-04D1-9EE8-73CF-8553A975BA9C}"/>
                  </a:ext>
                </a:extLst>
              </p:cNvPr>
              <p:cNvSpPr/>
              <p:nvPr/>
            </p:nvSpPr>
            <p:spPr>
              <a:xfrm>
                <a:off x="2805172" y="282142"/>
                <a:ext cx="169736" cy="81000"/>
              </a:xfrm>
              <a:custGeom>
                <a:avLst/>
                <a:gdLst>
                  <a:gd name="connsiteX0" fmla="*/ 14945 w 169736"/>
                  <a:gd name="connsiteY0" fmla="*/ -233 h 81000"/>
                  <a:gd name="connsiteX1" fmla="*/ 110 w 169736"/>
                  <a:gd name="connsiteY1" fmla="*/ 14563 h 81000"/>
                  <a:gd name="connsiteX2" fmla="*/ 110 w 169736"/>
                  <a:gd name="connsiteY2" fmla="*/ 14599 h 81000"/>
                  <a:gd name="connsiteX3" fmla="*/ 110 w 169736"/>
                  <a:gd name="connsiteY3" fmla="*/ 65935 h 81000"/>
                  <a:gd name="connsiteX4" fmla="*/ 14906 w 169736"/>
                  <a:gd name="connsiteY4" fmla="*/ 80767 h 81000"/>
                  <a:gd name="connsiteX5" fmla="*/ 14945 w 169736"/>
                  <a:gd name="connsiteY5" fmla="*/ 80767 h 81000"/>
                  <a:gd name="connsiteX6" fmla="*/ 155010 w 169736"/>
                  <a:gd name="connsiteY6" fmla="*/ 80767 h 81000"/>
                  <a:gd name="connsiteX7" fmla="*/ 169846 w 169736"/>
                  <a:gd name="connsiteY7" fmla="*/ 65971 h 81000"/>
                  <a:gd name="connsiteX8" fmla="*/ 169846 w 169736"/>
                  <a:gd name="connsiteY8" fmla="*/ 65935 h 81000"/>
                  <a:gd name="connsiteX9" fmla="*/ 169846 w 169736"/>
                  <a:gd name="connsiteY9" fmla="*/ 14599 h 81000"/>
                  <a:gd name="connsiteX10" fmla="*/ 155050 w 169736"/>
                  <a:gd name="connsiteY10" fmla="*/ -233 h 81000"/>
                  <a:gd name="connsiteX11" fmla="*/ 155010 w 169736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736" h="81000">
                    <a:moveTo>
                      <a:pt x="14945" y="-233"/>
                    </a:moveTo>
                    <a:cubicBezTo>
                      <a:pt x="6762" y="-233"/>
                      <a:pt x="120" y="6391"/>
                      <a:pt x="110" y="14563"/>
                    </a:cubicBezTo>
                    <a:cubicBezTo>
                      <a:pt x="110" y="14563"/>
                      <a:pt x="110" y="14599"/>
                      <a:pt x="110" y="14599"/>
                    </a:cubicBezTo>
                    <a:lnTo>
                      <a:pt x="110" y="65935"/>
                    </a:lnTo>
                    <a:cubicBezTo>
                      <a:pt x="99" y="74107"/>
                      <a:pt x="6723" y="80767"/>
                      <a:pt x="14906" y="80767"/>
                    </a:cubicBezTo>
                    <a:cubicBezTo>
                      <a:pt x="14920" y="80767"/>
                      <a:pt x="14934" y="80767"/>
                      <a:pt x="14945" y="80767"/>
                    </a:cubicBezTo>
                    <a:lnTo>
                      <a:pt x="155010" y="80767"/>
                    </a:lnTo>
                    <a:cubicBezTo>
                      <a:pt x="163190" y="80767"/>
                      <a:pt x="169832" y="74143"/>
                      <a:pt x="169846" y="65971"/>
                    </a:cubicBezTo>
                    <a:cubicBezTo>
                      <a:pt x="169846" y="65971"/>
                      <a:pt x="169846" y="65935"/>
                      <a:pt x="169846" y="65935"/>
                    </a:cubicBezTo>
                    <a:lnTo>
                      <a:pt x="169846" y="14599"/>
                    </a:lnTo>
                    <a:cubicBezTo>
                      <a:pt x="169857" y="6427"/>
                      <a:pt x="163233" y="-233"/>
                      <a:pt x="155050" y="-233"/>
                    </a:cubicBezTo>
                    <a:cubicBezTo>
                      <a:pt x="155036" y="-233"/>
                      <a:pt x="155021" y="-233"/>
                      <a:pt x="155010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23" name="フリーフォーム: 図形 10522">
                <a:extLst>
                  <a:ext uri="{FF2B5EF4-FFF2-40B4-BE49-F238E27FC236}">
                    <a16:creationId xmlns:a16="http://schemas.microsoft.com/office/drawing/2014/main" id="{93442588-62A9-78B8-B645-0273B4FF00AF}"/>
                  </a:ext>
                </a:extLst>
              </p:cNvPr>
              <p:cNvSpPr/>
              <p:nvPr/>
            </p:nvSpPr>
            <p:spPr>
              <a:xfrm>
                <a:off x="2584110" y="282142"/>
                <a:ext cx="169804" cy="81000"/>
              </a:xfrm>
              <a:custGeom>
                <a:avLst/>
                <a:gdLst>
                  <a:gd name="connsiteX0" fmla="*/ 14928 w 169804"/>
                  <a:gd name="connsiteY0" fmla="*/ -233 h 81000"/>
                  <a:gd name="connsiteX1" fmla="*/ 93 w 169804"/>
                  <a:gd name="connsiteY1" fmla="*/ 14563 h 81000"/>
                  <a:gd name="connsiteX2" fmla="*/ 93 w 169804"/>
                  <a:gd name="connsiteY2" fmla="*/ 14599 h 81000"/>
                  <a:gd name="connsiteX3" fmla="*/ 93 w 169804"/>
                  <a:gd name="connsiteY3" fmla="*/ 65935 h 81000"/>
                  <a:gd name="connsiteX4" fmla="*/ 14888 w 169804"/>
                  <a:gd name="connsiteY4" fmla="*/ 80767 h 81000"/>
                  <a:gd name="connsiteX5" fmla="*/ 14928 w 169804"/>
                  <a:gd name="connsiteY5" fmla="*/ 80767 h 81000"/>
                  <a:gd name="connsiteX6" fmla="*/ 155062 w 169804"/>
                  <a:gd name="connsiteY6" fmla="*/ 80767 h 81000"/>
                  <a:gd name="connsiteX7" fmla="*/ 169897 w 169804"/>
                  <a:gd name="connsiteY7" fmla="*/ 65971 h 81000"/>
                  <a:gd name="connsiteX8" fmla="*/ 169897 w 169804"/>
                  <a:gd name="connsiteY8" fmla="*/ 65935 h 81000"/>
                  <a:gd name="connsiteX9" fmla="*/ 169897 w 169804"/>
                  <a:gd name="connsiteY9" fmla="*/ 14599 h 81000"/>
                  <a:gd name="connsiteX10" fmla="*/ 155102 w 169804"/>
                  <a:gd name="connsiteY10" fmla="*/ -233 h 81000"/>
                  <a:gd name="connsiteX11" fmla="*/ 155062 w 1698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4" h="81000">
                    <a:moveTo>
                      <a:pt x="14928" y="-233"/>
                    </a:moveTo>
                    <a:cubicBezTo>
                      <a:pt x="6745" y="-233"/>
                      <a:pt x="103" y="6391"/>
                      <a:pt x="93" y="14563"/>
                    </a:cubicBezTo>
                    <a:cubicBezTo>
                      <a:pt x="93" y="14563"/>
                      <a:pt x="93" y="14599"/>
                      <a:pt x="93" y="14599"/>
                    </a:cubicBezTo>
                    <a:lnTo>
                      <a:pt x="93" y="65935"/>
                    </a:lnTo>
                    <a:cubicBezTo>
                      <a:pt x="82" y="74107"/>
                      <a:pt x="6706" y="80767"/>
                      <a:pt x="14888" y="80767"/>
                    </a:cubicBezTo>
                    <a:cubicBezTo>
                      <a:pt x="14903" y="80767"/>
                      <a:pt x="14914" y="80767"/>
                      <a:pt x="14928" y="80767"/>
                    </a:cubicBezTo>
                    <a:lnTo>
                      <a:pt x="155062" y="80767"/>
                    </a:lnTo>
                    <a:cubicBezTo>
                      <a:pt x="163245" y="80767"/>
                      <a:pt x="169887" y="74143"/>
                      <a:pt x="169897" y="65971"/>
                    </a:cubicBezTo>
                    <a:cubicBezTo>
                      <a:pt x="169897" y="65971"/>
                      <a:pt x="169897" y="65935"/>
                      <a:pt x="169897" y="65935"/>
                    </a:cubicBezTo>
                    <a:lnTo>
                      <a:pt x="169897" y="14599"/>
                    </a:lnTo>
                    <a:cubicBezTo>
                      <a:pt x="169908" y="6427"/>
                      <a:pt x="163284" y="-233"/>
                      <a:pt x="155102" y="-233"/>
                    </a:cubicBezTo>
                    <a:cubicBezTo>
                      <a:pt x="155087" y="-233"/>
                      <a:pt x="155076" y="-233"/>
                      <a:pt x="155062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24" name="フリーフォーム: 図形 10523">
                <a:extLst>
                  <a:ext uri="{FF2B5EF4-FFF2-40B4-BE49-F238E27FC236}">
                    <a16:creationId xmlns:a16="http://schemas.microsoft.com/office/drawing/2014/main" id="{6E3F5598-C205-AE09-5BFC-63682B32AF54}"/>
                  </a:ext>
                </a:extLst>
              </p:cNvPr>
              <p:cNvSpPr/>
              <p:nvPr/>
            </p:nvSpPr>
            <p:spPr>
              <a:xfrm>
                <a:off x="2363048" y="282142"/>
                <a:ext cx="169805" cy="81000"/>
              </a:xfrm>
              <a:custGeom>
                <a:avLst/>
                <a:gdLst>
                  <a:gd name="connsiteX0" fmla="*/ 14911 w 169805"/>
                  <a:gd name="connsiteY0" fmla="*/ -233 h 81000"/>
                  <a:gd name="connsiteX1" fmla="*/ 76 w 169805"/>
                  <a:gd name="connsiteY1" fmla="*/ 14563 h 81000"/>
                  <a:gd name="connsiteX2" fmla="*/ 76 w 169805"/>
                  <a:gd name="connsiteY2" fmla="*/ 14599 h 81000"/>
                  <a:gd name="connsiteX3" fmla="*/ 76 w 169805"/>
                  <a:gd name="connsiteY3" fmla="*/ 65935 h 81000"/>
                  <a:gd name="connsiteX4" fmla="*/ 14872 w 169805"/>
                  <a:gd name="connsiteY4" fmla="*/ 80767 h 81000"/>
                  <a:gd name="connsiteX5" fmla="*/ 14911 w 169805"/>
                  <a:gd name="connsiteY5" fmla="*/ 80767 h 81000"/>
                  <a:gd name="connsiteX6" fmla="*/ 155045 w 169805"/>
                  <a:gd name="connsiteY6" fmla="*/ 80767 h 81000"/>
                  <a:gd name="connsiteX7" fmla="*/ 169881 w 169805"/>
                  <a:gd name="connsiteY7" fmla="*/ 65971 h 81000"/>
                  <a:gd name="connsiteX8" fmla="*/ 169881 w 169805"/>
                  <a:gd name="connsiteY8" fmla="*/ 65935 h 81000"/>
                  <a:gd name="connsiteX9" fmla="*/ 169881 w 169805"/>
                  <a:gd name="connsiteY9" fmla="*/ 14599 h 81000"/>
                  <a:gd name="connsiteX10" fmla="*/ 155084 w 169805"/>
                  <a:gd name="connsiteY10" fmla="*/ -233 h 81000"/>
                  <a:gd name="connsiteX11" fmla="*/ 155041 w 169805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5" h="81000">
                    <a:moveTo>
                      <a:pt x="14911" y="-233"/>
                    </a:moveTo>
                    <a:cubicBezTo>
                      <a:pt x="6728" y="-233"/>
                      <a:pt x="86" y="6391"/>
                      <a:pt x="76" y="14563"/>
                    </a:cubicBezTo>
                    <a:cubicBezTo>
                      <a:pt x="76" y="14563"/>
                      <a:pt x="76" y="14599"/>
                      <a:pt x="76" y="14599"/>
                    </a:cubicBezTo>
                    <a:lnTo>
                      <a:pt x="76" y="65935"/>
                    </a:lnTo>
                    <a:cubicBezTo>
                      <a:pt x="65" y="74107"/>
                      <a:pt x="6689" y="80767"/>
                      <a:pt x="14872" y="80767"/>
                    </a:cubicBezTo>
                    <a:cubicBezTo>
                      <a:pt x="14882" y="80767"/>
                      <a:pt x="14897" y="80767"/>
                      <a:pt x="14911" y="80767"/>
                    </a:cubicBezTo>
                    <a:lnTo>
                      <a:pt x="155045" y="80767"/>
                    </a:lnTo>
                    <a:cubicBezTo>
                      <a:pt x="163228" y="80767"/>
                      <a:pt x="169870" y="74143"/>
                      <a:pt x="169881" y="65971"/>
                    </a:cubicBezTo>
                    <a:cubicBezTo>
                      <a:pt x="169881" y="65971"/>
                      <a:pt x="169881" y="65935"/>
                      <a:pt x="169881" y="65935"/>
                    </a:cubicBezTo>
                    <a:lnTo>
                      <a:pt x="169881" y="14599"/>
                    </a:lnTo>
                    <a:cubicBezTo>
                      <a:pt x="169891" y="6427"/>
                      <a:pt x="163267" y="-233"/>
                      <a:pt x="155084" y="-233"/>
                    </a:cubicBezTo>
                    <a:cubicBezTo>
                      <a:pt x="155070" y="-233"/>
                      <a:pt x="155056" y="-233"/>
                      <a:pt x="155041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25" name="フリーフォーム: 図形 10524">
                <a:extLst>
                  <a:ext uri="{FF2B5EF4-FFF2-40B4-BE49-F238E27FC236}">
                    <a16:creationId xmlns:a16="http://schemas.microsoft.com/office/drawing/2014/main" id="{5DD4E6D6-FAFA-447D-C691-EA3F24667F87}"/>
                  </a:ext>
                </a:extLst>
              </p:cNvPr>
              <p:cNvSpPr/>
              <p:nvPr/>
            </p:nvSpPr>
            <p:spPr>
              <a:xfrm>
                <a:off x="2141983" y="282142"/>
                <a:ext cx="169805" cy="81000"/>
              </a:xfrm>
              <a:custGeom>
                <a:avLst/>
                <a:gdLst>
                  <a:gd name="connsiteX0" fmla="*/ 14898 w 169805"/>
                  <a:gd name="connsiteY0" fmla="*/ -233 h 81000"/>
                  <a:gd name="connsiteX1" fmla="*/ 58 w 169805"/>
                  <a:gd name="connsiteY1" fmla="*/ 14563 h 81000"/>
                  <a:gd name="connsiteX2" fmla="*/ 58 w 169805"/>
                  <a:gd name="connsiteY2" fmla="*/ 14599 h 81000"/>
                  <a:gd name="connsiteX3" fmla="*/ 58 w 169805"/>
                  <a:gd name="connsiteY3" fmla="*/ 65935 h 81000"/>
                  <a:gd name="connsiteX4" fmla="*/ 14855 w 169805"/>
                  <a:gd name="connsiteY4" fmla="*/ 80767 h 81000"/>
                  <a:gd name="connsiteX5" fmla="*/ 14898 w 169805"/>
                  <a:gd name="connsiteY5" fmla="*/ 80767 h 81000"/>
                  <a:gd name="connsiteX6" fmla="*/ 155028 w 169805"/>
                  <a:gd name="connsiteY6" fmla="*/ 80767 h 81000"/>
                  <a:gd name="connsiteX7" fmla="*/ 169864 w 169805"/>
                  <a:gd name="connsiteY7" fmla="*/ 65971 h 81000"/>
                  <a:gd name="connsiteX8" fmla="*/ 169864 w 169805"/>
                  <a:gd name="connsiteY8" fmla="*/ 65935 h 81000"/>
                  <a:gd name="connsiteX9" fmla="*/ 169864 w 169805"/>
                  <a:gd name="connsiteY9" fmla="*/ 14599 h 81000"/>
                  <a:gd name="connsiteX10" fmla="*/ 155071 w 169805"/>
                  <a:gd name="connsiteY10" fmla="*/ -233 h 81000"/>
                  <a:gd name="connsiteX11" fmla="*/ 155028 w 169805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5" h="81000">
                    <a:moveTo>
                      <a:pt x="14898" y="-233"/>
                    </a:moveTo>
                    <a:cubicBezTo>
                      <a:pt x="6715" y="-233"/>
                      <a:pt x="73" y="6391"/>
                      <a:pt x="58" y="14563"/>
                    </a:cubicBezTo>
                    <a:cubicBezTo>
                      <a:pt x="58" y="14563"/>
                      <a:pt x="58" y="14599"/>
                      <a:pt x="58" y="14599"/>
                    </a:cubicBezTo>
                    <a:lnTo>
                      <a:pt x="58" y="65935"/>
                    </a:lnTo>
                    <a:cubicBezTo>
                      <a:pt x="48" y="74107"/>
                      <a:pt x="6672" y="80767"/>
                      <a:pt x="14855" y="80767"/>
                    </a:cubicBezTo>
                    <a:cubicBezTo>
                      <a:pt x="14869" y="80767"/>
                      <a:pt x="14883" y="80767"/>
                      <a:pt x="14898" y="80767"/>
                    </a:cubicBezTo>
                    <a:lnTo>
                      <a:pt x="155028" y="80767"/>
                    </a:lnTo>
                    <a:cubicBezTo>
                      <a:pt x="163211" y="80767"/>
                      <a:pt x="169853" y="74143"/>
                      <a:pt x="169864" y="65971"/>
                    </a:cubicBezTo>
                    <a:cubicBezTo>
                      <a:pt x="169864" y="65971"/>
                      <a:pt x="169864" y="65935"/>
                      <a:pt x="169864" y="65935"/>
                    </a:cubicBezTo>
                    <a:lnTo>
                      <a:pt x="169864" y="14599"/>
                    </a:lnTo>
                    <a:cubicBezTo>
                      <a:pt x="169878" y="6427"/>
                      <a:pt x="163250" y="-233"/>
                      <a:pt x="155071" y="-233"/>
                    </a:cubicBezTo>
                    <a:cubicBezTo>
                      <a:pt x="155057" y="-233"/>
                      <a:pt x="155042" y="-233"/>
                      <a:pt x="155028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26" name="フリーフォーム: 図形 10525">
                <a:extLst>
                  <a:ext uri="{FF2B5EF4-FFF2-40B4-BE49-F238E27FC236}">
                    <a16:creationId xmlns:a16="http://schemas.microsoft.com/office/drawing/2014/main" id="{4CF782F7-1615-5D57-5A18-FD6DF7794F78}"/>
                  </a:ext>
                </a:extLst>
              </p:cNvPr>
              <p:cNvSpPr/>
              <p:nvPr/>
            </p:nvSpPr>
            <p:spPr>
              <a:xfrm>
                <a:off x="1920993" y="282142"/>
                <a:ext cx="169804" cy="81000"/>
              </a:xfrm>
              <a:custGeom>
                <a:avLst/>
                <a:gdLst>
                  <a:gd name="connsiteX0" fmla="*/ 14877 w 169804"/>
                  <a:gd name="connsiteY0" fmla="*/ -233 h 81000"/>
                  <a:gd name="connsiteX1" fmla="*/ 41 w 169804"/>
                  <a:gd name="connsiteY1" fmla="*/ 14563 h 81000"/>
                  <a:gd name="connsiteX2" fmla="*/ 41 w 169804"/>
                  <a:gd name="connsiteY2" fmla="*/ 14599 h 81000"/>
                  <a:gd name="connsiteX3" fmla="*/ 41 w 169804"/>
                  <a:gd name="connsiteY3" fmla="*/ 65935 h 81000"/>
                  <a:gd name="connsiteX4" fmla="*/ 14838 w 169804"/>
                  <a:gd name="connsiteY4" fmla="*/ 80767 h 81000"/>
                  <a:gd name="connsiteX5" fmla="*/ 14877 w 169804"/>
                  <a:gd name="connsiteY5" fmla="*/ 80767 h 81000"/>
                  <a:gd name="connsiteX6" fmla="*/ 155011 w 169804"/>
                  <a:gd name="connsiteY6" fmla="*/ 80767 h 81000"/>
                  <a:gd name="connsiteX7" fmla="*/ 169846 w 169804"/>
                  <a:gd name="connsiteY7" fmla="*/ 65971 h 81000"/>
                  <a:gd name="connsiteX8" fmla="*/ 169846 w 169804"/>
                  <a:gd name="connsiteY8" fmla="*/ 65935 h 81000"/>
                  <a:gd name="connsiteX9" fmla="*/ 169846 w 169804"/>
                  <a:gd name="connsiteY9" fmla="*/ 14599 h 81000"/>
                  <a:gd name="connsiteX10" fmla="*/ 155050 w 169804"/>
                  <a:gd name="connsiteY10" fmla="*/ -233 h 81000"/>
                  <a:gd name="connsiteX11" fmla="*/ 155011 w 1698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4" h="81000">
                    <a:moveTo>
                      <a:pt x="14877" y="-233"/>
                    </a:moveTo>
                    <a:cubicBezTo>
                      <a:pt x="6694" y="-233"/>
                      <a:pt x="52" y="6391"/>
                      <a:pt x="41" y="14563"/>
                    </a:cubicBezTo>
                    <a:cubicBezTo>
                      <a:pt x="41" y="14563"/>
                      <a:pt x="41" y="14599"/>
                      <a:pt x="41" y="14599"/>
                    </a:cubicBezTo>
                    <a:lnTo>
                      <a:pt x="41" y="65935"/>
                    </a:lnTo>
                    <a:cubicBezTo>
                      <a:pt x="31" y="74107"/>
                      <a:pt x="6655" y="80767"/>
                      <a:pt x="14838" y="80767"/>
                    </a:cubicBezTo>
                    <a:cubicBezTo>
                      <a:pt x="14848" y="80767"/>
                      <a:pt x="14863" y="80767"/>
                      <a:pt x="14877" y="80767"/>
                    </a:cubicBezTo>
                    <a:lnTo>
                      <a:pt x="155011" y="80767"/>
                    </a:lnTo>
                    <a:cubicBezTo>
                      <a:pt x="163194" y="80767"/>
                      <a:pt x="169836" y="74143"/>
                      <a:pt x="169846" y="65971"/>
                    </a:cubicBezTo>
                    <a:cubicBezTo>
                      <a:pt x="169846" y="65971"/>
                      <a:pt x="169846" y="65935"/>
                      <a:pt x="169846" y="65935"/>
                    </a:cubicBezTo>
                    <a:lnTo>
                      <a:pt x="169846" y="14599"/>
                    </a:lnTo>
                    <a:cubicBezTo>
                      <a:pt x="169857" y="6427"/>
                      <a:pt x="163233" y="-233"/>
                      <a:pt x="155050" y="-233"/>
                    </a:cubicBezTo>
                    <a:cubicBezTo>
                      <a:pt x="155036" y="-233"/>
                      <a:pt x="155022" y="-233"/>
                      <a:pt x="155011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27" name="フリーフォーム: 図形 10526">
                <a:extLst>
                  <a:ext uri="{FF2B5EF4-FFF2-40B4-BE49-F238E27FC236}">
                    <a16:creationId xmlns:a16="http://schemas.microsoft.com/office/drawing/2014/main" id="{3A0660C8-7208-9E9D-BD5A-724ABEA8BF79}"/>
                  </a:ext>
                </a:extLst>
              </p:cNvPr>
              <p:cNvSpPr/>
              <p:nvPr/>
            </p:nvSpPr>
            <p:spPr>
              <a:xfrm>
                <a:off x="1699928" y="282142"/>
                <a:ext cx="169804" cy="81000"/>
              </a:xfrm>
              <a:custGeom>
                <a:avLst/>
                <a:gdLst>
                  <a:gd name="connsiteX0" fmla="*/ 14863 w 169804"/>
                  <a:gd name="connsiteY0" fmla="*/ -233 h 81000"/>
                  <a:gd name="connsiteX1" fmla="*/ 24 w 169804"/>
                  <a:gd name="connsiteY1" fmla="*/ 14563 h 81000"/>
                  <a:gd name="connsiteX2" fmla="*/ 24 w 169804"/>
                  <a:gd name="connsiteY2" fmla="*/ 14599 h 81000"/>
                  <a:gd name="connsiteX3" fmla="*/ 24 w 169804"/>
                  <a:gd name="connsiteY3" fmla="*/ 65935 h 81000"/>
                  <a:gd name="connsiteX4" fmla="*/ 14820 w 169804"/>
                  <a:gd name="connsiteY4" fmla="*/ 80767 h 81000"/>
                  <a:gd name="connsiteX5" fmla="*/ 14863 w 169804"/>
                  <a:gd name="connsiteY5" fmla="*/ 80767 h 81000"/>
                  <a:gd name="connsiteX6" fmla="*/ 154994 w 169804"/>
                  <a:gd name="connsiteY6" fmla="*/ 80767 h 81000"/>
                  <a:gd name="connsiteX7" fmla="*/ 169829 w 169804"/>
                  <a:gd name="connsiteY7" fmla="*/ 65971 h 81000"/>
                  <a:gd name="connsiteX8" fmla="*/ 169829 w 169804"/>
                  <a:gd name="connsiteY8" fmla="*/ 65935 h 81000"/>
                  <a:gd name="connsiteX9" fmla="*/ 169829 w 169804"/>
                  <a:gd name="connsiteY9" fmla="*/ 14599 h 81000"/>
                  <a:gd name="connsiteX10" fmla="*/ 155037 w 169804"/>
                  <a:gd name="connsiteY10" fmla="*/ -233 h 81000"/>
                  <a:gd name="connsiteX11" fmla="*/ 154994 w 1698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4" h="81000">
                    <a:moveTo>
                      <a:pt x="14863" y="-233"/>
                    </a:moveTo>
                    <a:cubicBezTo>
                      <a:pt x="6681" y="-233"/>
                      <a:pt x="39" y="6391"/>
                      <a:pt x="24" y="14563"/>
                    </a:cubicBezTo>
                    <a:cubicBezTo>
                      <a:pt x="24" y="14563"/>
                      <a:pt x="24" y="14599"/>
                      <a:pt x="24" y="14599"/>
                    </a:cubicBezTo>
                    <a:lnTo>
                      <a:pt x="24" y="65935"/>
                    </a:lnTo>
                    <a:cubicBezTo>
                      <a:pt x="13" y="74107"/>
                      <a:pt x="6638" y="80767"/>
                      <a:pt x="14820" y="80767"/>
                    </a:cubicBezTo>
                    <a:cubicBezTo>
                      <a:pt x="14835" y="80767"/>
                      <a:pt x="14849" y="80767"/>
                      <a:pt x="14863" y="80767"/>
                    </a:cubicBezTo>
                    <a:lnTo>
                      <a:pt x="154994" y="80767"/>
                    </a:lnTo>
                    <a:cubicBezTo>
                      <a:pt x="163176" y="80767"/>
                      <a:pt x="169818" y="74143"/>
                      <a:pt x="169829" y="65971"/>
                    </a:cubicBezTo>
                    <a:cubicBezTo>
                      <a:pt x="169829" y="65971"/>
                      <a:pt x="169829" y="65935"/>
                      <a:pt x="169829" y="65935"/>
                    </a:cubicBezTo>
                    <a:lnTo>
                      <a:pt x="169829" y="14599"/>
                    </a:lnTo>
                    <a:cubicBezTo>
                      <a:pt x="169844" y="6427"/>
                      <a:pt x="163220" y="-233"/>
                      <a:pt x="155037" y="-233"/>
                    </a:cubicBezTo>
                    <a:cubicBezTo>
                      <a:pt x="155022" y="-233"/>
                      <a:pt x="155008" y="-233"/>
                      <a:pt x="154994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28" name="フリーフォーム: 図形 10527">
                <a:extLst>
                  <a:ext uri="{FF2B5EF4-FFF2-40B4-BE49-F238E27FC236}">
                    <a16:creationId xmlns:a16="http://schemas.microsoft.com/office/drawing/2014/main" id="{FBDEFB90-0943-83AF-DB6D-47D52D935EC6}"/>
                  </a:ext>
                </a:extLst>
              </p:cNvPr>
              <p:cNvSpPr/>
              <p:nvPr/>
            </p:nvSpPr>
            <p:spPr>
              <a:xfrm>
                <a:off x="1478866" y="282142"/>
                <a:ext cx="169804" cy="81000"/>
              </a:xfrm>
              <a:custGeom>
                <a:avLst/>
                <a:gdLst>
                  <a:gd name="connsiteX0" fmla="*/ 14843 w 169804"/>
                  <a:gd name="connsiteY0" fmla="*/ -233 h 81000"/>
                  <a:gd name="connsiteX1" fmla="*/ 7 w 169804"/>
                  <a:gd name="connsiteY1" fmla="*/ 14563 h 81000"/>
                  <a:gd name="connsiteX2" fmla="*/ 7 w 169804"/>
                  <a:gd name="connsiteY2" fmla="*/ 14599 h 81000"/>
                  <a:gd name="connsiteX3" fmla="*/ 7 w 169804"/>
                  <a:gd name="connsiteY3" fmla="*/ 65935 h 81000"/>
                  <a:gd name="connsiteX4" fmla="*/ 14803 w 169804"/>
                  <a:gd name="connsiteY4" fmla="*/ 80767 h 81000"/>
                  <a:gd name="connsiteX5" fmla="*/ 14843 w 169804"/>
                  <a:gd name="connsiteY5" fmla="*/ 80767 h 81000"/>
                  <a:gd name="connsiteX6" fmla="*/ 154977 w 169804"/>
                  <a:gd name="connsiteY6" fmla="*/ 80767 h 81000"/>
                  <a:gd name="connsiteX7" fmla="*/ 169812 w 169804"/>
                  <a:gd name="connsiteY7" fmla="*/ 65971 h 81000"/>
                  <a:gd name="connsiteX8" fmla="*/ 169812 w 169804"/>
                  <a:gd name="connsiteY8" fmla="*/ 65935 h 81000"/>
                  <a:gd name="connsiteX9" fmla="*/ 169812 w 169804"/>
                  <a:gd name="connsiteY9" fmla="*/ 14599 h 81000"/>
                  <a:gd name="connsiteX10" fmla="*/ 155016 w 169804"/>
                  <a:gd name="connsiteY10" fmla="*/ -233 h 81000"/>
                  <a:gd name="connsiteX11" fmla="*/ 154977 w 1698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4" h="81000">
                    <a:moveTo>
                      <a:pt x="14843" y="-233"/>
                    </a:moveTo>
                    <a:cubicBezTo>
                      <a:pt x="6660" y="-233"/>
                      <a:pt x="18" y="6391"/>
                      <a:pt x="7" y="14563"/>
                    </a:cubicBezTo>
                    <a:cubicBezTo>
                      <a:pt x="7" y="14563"/>
                      <a:pt x="7" y="14599"/>
                      <a:pt x="7" y="14599"/>
                    </a:cubicBezTo>
                    <a:lnTo>
                      <a:pt x="7" y="65935"/>
                    </a:lnTo>
                    <a:cubicBezTo>
                      <a:pt x="-3" y="74107"/>
                      <a:pt x="6620" y="80767"/>
                      <a:pt x="14803" y="80767"/>
                    </a:cubicBezTo>
                    <a:cubicBezTo>
                      <a:pt x="14818" y="80767"/>
                      <a:pt x="14832" y="80767"/>
                      <a:pt x="14843" y="80767"/>
                    </a:cubicBezTo>
                    <a:lnTo>
                      <a:pt x="154977" y="80767"/>
                    </a:lnTo>
                    <a:cubicBezTo>
                      <a:pt x="163159" y="80767"/>
                      <a:pt x="169801" y="74143"/>
                      <a:pt x="169812" y="65971"/>
                    </a:cubicBezTo>
                    <a:cubicBezTo>
                      <a:pt x="169812" y="65971"/>
                      <a:pt x="169812" y="65935"/>
                      <a:pt x="169812" y="65935"/>
                    </a:cubicBezTo>
                    <a:lnTo>
                      <a:pt x="169812" y="14599"/>
                    </a:lnTo>
                    <a:cubicBezTo>
                      <a:pt x="169823" y="6427"/>
                      <a:pt x="163199" y="-233"/>
                      <a:pt x="155016" y="-233"/>
                    </a:cubicBezTo>
                    <a:cubicBezTo>
                      <a:pt x="155005" y="-233"/>
                      <a:pt x="154991" y="-233"/>
                      <a:pt x="154977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29" name="フリーフォーム: 図形 10528">
                <a:extLst>
                  <a:ext uri="{FF2B5EF4-FFF2-40B4-BE49-F238E27FC236}">
                    <a16:creationId xmlns:a16="http://schemas.microsoft.com/office/drawing/2014/main" id="{D400B9F6-D650-3C49-93DD-6C94468C181D}"/>
                  </a:ext>
                </a:extLst>
              </p:cNvPr>
              <p:cNvSpPr/>
              <p:nvPr/>
            </p:nvSpPr>
            <p:spPr>
              <a:xfrm>
                <a:off x="1257873" y="282142"/>
                <a:ext cx="169804" cy="81000"/>
              </a:xfrm>
              <a:custGeom>
                <a:avLst/>
                <a:gdLst>
                  <a:gd name="connsiteX0" fmla="*/ 14829 w 169804"/>
                  <a:gd name="connsiteY0" fmla="*/ -233 h 81000"/>
                  <a:gd name="connsiteX1" fmla="*/ -10 w 169804"/>
                  <a:gd name="connsiteY1" fmla="*/ 14563 h 81000"/>
                  <a:gd name="connsiteX2" fmla="*/ -10 w 169804"/>
                  <a:gd name="connsiteY2" fmla="*/ 14599 h 81000"/>
                  <a:gd name="connsiteX3" fmla="*/ -10 w 169804"/>
                  <a:gd name="connsiteY3" fmla="*/ 65935 h 81000"/>
                  <a:gd name="connsiteX4" fmla="*/ 14786 w 169804"/>
                  <a:gd name="connsiteY4" fmla="*/ 80767 h 81000"/>
                  <a:gd name="connsiteX5" fmla="*/ 14829 w 169804"/>
                  <a:gd name="connsiteY5" fmla="*/ 80767 h 81000"/>
                  <a:gd name="connsiteX6" fmla="*/ 154959 w 169804"/>
                  <a:gd name="connsiteY6" fmla="*/ 80767 h 81000"/>
                  <a:gd name="connsiteX7" fmla="*/ 169795 w 169804"/>
                  <a:gd name="connsiteY7" fmla="*/ 65971 h 81000"/>
                  <a:gd name="connsiteX8" fmla="*/ 169795 w 169804"/>
                  <a:gd name="connsiteY8" fmla="*/ 65935 h 81000"/>
                  <a:gd name="connsiteX9" fmla="*/ 169795 w 169804"/>
                  <a:gd name="connsiteY9" fmla="*/ 14599 h 81000"/>
                  <a:gd name="connsiteX10" fmla="*/ 155003 w 169804"/>
                  <a:gd name="connsiteY10" fmla="*/ -233 h 81000"/>
                  <a:gd name="connsiteX11" fmla="*/ 154959 w 1698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4" h="81000">
                    <a:moveTo>
                      <a:pt x="14829" y="-233"/>
                    </a:moveTo>
                    <a:cubicBezTo>
                      <a:pt x="6647" y="-233"/>
                      <a:pt x="5" y="6391"/>
                      <a:pt x="-10" y="14563"/>
                    </a:cubicBezTo>
                    <a:cubicBezTo>
                      <a:pt x="-10" y="14563"/>
                      <a:pt x="-10" y="14599"/>
                      <a:pt x="-10" y="14599"/>
                    </a:cubicBezTo>
                    <a:lnTo>
                      <a:pt x="-10" y="65935"/>
                    </a:lnTo>
                    <a:cubicBezTo>
                      <a:pt x="-21" y="74107"/>
                      <a:pt x="6603" y="80767"/>
                      <a:pt x="14786" y="80767"/>
                    </a:cubicBezTo>
                    <a:cubicBezTo>
                      <a:pt x="14801" y="80767"/>
                      <a:pt x="14815" y="80767"/>
                      <a:pt x="14829" y="80767"/>
                    </a:cubicBezTo>
                    <a:lnTo>
                      <a:pt x="154959" y="80767"/>
                    </a:lnTo>
                    <a:cubicBezTo>
                      <a:pt x="163142" y="80767"/>
                      <a:pt x="169784" y="74143"/>
                      <a:pt x="169795" y="65971"/>
                    </a:cubicBezTo>
                    <a:cubicBezTo>
                      <a:pt x="169795" y="65971"/>
                      <a:pt x="169795" y="65935"/>
                      <a:pt x="169795" y="65935"/>
                    </a:cubicBezTo>
                    <a:lnTo>
                      <a:pt x="169795" y="14599"/>
                    </a:lnTo>
                    <a:cubicBezTo>
                      <a:pt x="169810" y="6427"/>
                      <a:pt x="163185" y="-233"/>
                      <a:pt x="155003" y="-233"/>
                    </a:cubicBezTo>
                    <a:cubicBezTo>
                      <a:pt x="154988" y="-233"/>
                      <a:pt x="154974" y="-233"/>
                      <a:pt x="154959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530" name="フリーフォーム: 図形 10529">
                <a:extLst>
                  <a:ext uri="{FF2B5EF4-FFF2-40B4-BE49-F238E27FC236}">
                    <a16:creationId xmlns:a16="http://schemas.microsoft.com/office/drawing/2014/main" id="{4A85B859-4B4B-5EDD-AA64-A7ECF72EFDC1}"/>
                  </a:ext>
                </a:extLst>
              </p:cNvPr>
              <p:cNvSpPr/>
              <p:nvPr/>
            </p:nvSpPr>
            <p:spPr>
              <a:xfrm>
                <a:off x="1036811" y="282142"/>
                <a:ext cx="169804" cy="81000"/>
              </a:xfrm>
              <a:custGeom>
                <a:avLst/>
                <a:gdLst>
                  <a:gd name="connsiteX0" fmla="*/ 14809 w 169804"/>
                  <a:gd name="connsiteY0" fmla="*/ -233 h 81000"/>
                  <a:gd name="connsiteX1" fmla="*/ -27 w 169804"/>
                  <a:gd name="connsiteY1" fmla="*/ 14563 h 81000"/>
                  <a:gd name="connsiteX2" fmla="*/ -27 w 169804"/>
                  <a:gd name="connsiteY2" fmla="*/ 14599 h 81000"/>
                  <a:gd name="connsiteX3" fmla="*/ -27 w 169804"/>
                  <a:gd name="connsiteY3" fmla="*/ 65935 h 81000"/>
                  <a:gd name="connsiteX4" fmla="*/ 14769 w 169804"/>
                  <a:gd name="connsiteY4" fmla="*/ 80767 h 81000"/>
                  <a:gd name="connsiteX5" fmla="*/ 14809 w 169804"/>
                  <a:gd name="connsiteY5" fmla="*/ 80767 h 81000"/>
                  <a:gd name="connsiteX6" fmla="*/ 154943 w 169804"/>
                  <a:gd name="connsiteY6" fmla="*/ 80767 h 81000"/>
                  <a:gd name="connsiteX7" fmla="*/ 169778 w 169804"/>
                  <a:gd name="connsiteY7" fmla="*/ 65971 h 81000"/>
                  <a:gd name="connsiteX8" fmla="*/ 169778 w 169804"/>
                  <a:gd name="connsiteY8" fmla="*/ 65935 h 81000"/>
                  <a:gd name="connsiteX9" fmla="*/ 169778 w 169804"/>
                  <a:gd name="connsiteY9" fmla="*/ 14599 h 81000"/>
                  <a:gd name="connsiteX10" fmla="*/ 154982 w 169804"/>
                  <a:gd name="connsiteY10" fmla="*/ -233 h 81000"/>
                  <a:gd name="connsiteX11" fmla="*/ 154943 w 169804"/>
                  <a:gd name="connsiteY11" fmla="*/ -233 h 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69804" h="81000">
                    <a:moveTo>
                      <a:pt x="14809" y="-233"/>
                    </a:moveTo>
                    <a:cubicBezTo>
                      <a:pt x="6626" y="-233"/>
                      <a:pt x="-16" y="6391"/>
                      <a:pt x="-27" y="14563"/>
                    </a:cubicBezTo>
                    <a:cubicBezTo>
                      <a:pt x="-27" y="14563"/>
                      <a:pt x="-27" y="14599"/>
                      <a:pt x="-27" y="14599"/>
                    </a:cubicBezTo>
                    <a:lnTo>
                      <a:pt x="-27" y="65935"/>
                    </a:lnTo>
                    <a:cubicBezTo>
                      <a:pt x="-38" y="74107"/>
                      <a:pt x="6586" y="80767"/>
                      <a:pt x="14769" y="80767"/>
                    </a:cubicBezTo>
                    <a:cubicBezTo>
                      <a:pt x="14784" y="80767"/>
                      <a:pt x="14798" y="80767"/>
                      <a:pt x="14809" y="80767"/>
                    </a:cubicBezTo>
                    <a:lnTo>
                      <a:pt x="154943" y="80767"/>
                    </a:lnTo>
                    <a:cubicBezTo>
                      <a:pt x="163125" y="80767"/>
                      <a:pt x="169767" y="74143"/>
                      <a:pt x="169778" y="65971"/>
                    </a:cubicBezTo>
                    <a:cubicBezTo>
                      <a:pt x="169778" y="65971"/>
                      <a:pt x="169778" y="65935"/>
                      <a:pt x="169778" y="65935"/>
                    </a:cubicBezTo>
                    <a:lnTo>
                      <a:pt x="169778" y="14599"/>
                    </a:lnTo>
                    <a:cubicBezTo>
                      <a:pt x="169789" y="6427"/>
                      <a:pt x="163165" y="-233"/>
                      <a:pt x="154982" y="-233"/>
                    </a:cubicBezTo>
                    <a:cubicBezTo>
                      <a:pt x="154971" y="-233"/>
                      <a:pt x="154957" y="-233"/>
                      <a:pt x="154943" y="-233"/>
                    </a:cubicBezTo>
                    <a:close/>
                  </a:path>
                </a:pathLst>
              </a:custGeom>
              <a:grpFill/>
              <a:ln w="23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  <p:grpSp>
          <p:nvGrpSpPr>
            <p:cNvPr id="10254" name="キーパッド印字">
              <a:extLst>
                <a:ext uri="{FF2B5EF4-FFF2-40B4-BE49-F238E27FC236}">
                  <a16:creationId xmlns:a16="http://schemas.microsoft.com/office/drawing/2014/main" id="{C787CA41-543C-FFD6-1FE1-C929E090450C}"/>
                </a:ext>
              </a:extLst>
            </p:cNvPr>
            <p:cNvGrpSpPr/>
            <p:nvPr/>
          </p:nvGrpSpPr>
          <p:grpSpPr>
            <a:xfrm>
              <a:off x="4923658" y="2025809"/>
              <a:ext cx="3003489" cy="1109566"/>
              <a:chOff x="1062665" y="303334"/>
              <a:chExt cx="3003489" cy="1109566"/>
            </a:xfrm>
            <a:solidFill>
              <a:srgbClr val="080808"/>
            </a:solidFill>
          </p:grpSpPr>
          <p:sp>
            <p:nvSpPr>
              <p:cNvPr id="10255" name="フリーフォーム: 図形 10254">
                <a:extLst>
                  <a:ext uri="{FF2B5EF4-FFF2-40B4-BE49-F238E27FC236}">
                    <a16:creationId xmlns:a16="http://schemas.microsoft.com/office/drawing/2014/main" id="{62131112-0086-25F4-755C-75377F770084}"/>
                  </a:ext>
                </a:extLst>
              </p:cNvPr>
              <p:cNvSpPr/>
              <p:nvPr/>
            </p:nvSpPr>
            <p:spPr>
              <a:xfrm>
                <a:off x="3737093" y="512393"/>
                <a:ext cx="29395" cy="38599"/>
              </a:xfrm>
              <a:custGeom>
                <a:avLst/>
                <a:gdLst>
                  <a:gd name="connsiteX0" fmla="*/ 29563 w 29395"/>
                  <a:gd name="connsiteY0" fmla="*/ -157 h 38599"/>
                  <a:gd name="connsiteX1" fmla="*/ 20192 w 29395"/>
                  <a:gd name="connsiteY1" fmla="*/ 18181 h 38599"/>
                  <a:gd name="connsiteX2" fmla="*/ 26158 w 29395"/>
                  <a:gd name="connsiteY2" fmla="*/ 18181 h 38599"/>
                  <a:gd name="connsiteX3" fmla="*/ 26158 w 29395"/>
                  <a:gd name="connsiteY3" fmla="*/ 22102 h 38599"/>
                  <a:gd name="connsiteX4" fmla="*/ 18337 w 29395"/>
                  <a:gd name="connsiteY4" fmla="*/ 22102 h 38599"/>
                  <a:gd name="connsiteX5" fmla="*/ 18337 w 29395"/>
                  <a:gd name="connsiteY5" fmla="*/ 26255 h 38599"/>
                  <a:gd name="connsiteX6" fmla="*/ 26158 w 29395"/>
                  <a:gd name="connsiteY6" fmla="*/ 26255 h 38599"/>
                  <a:gd name="connsiteX7" fmla="*/ 26158 w 29395"/>
                  <a:gd name="connsiteY7" fmla="*/ 30176 h 38599"/>
                  <a:gd name="connsiteX8" fmla="*/ 18405 w 29395"/>
                  <a:gd name="connsiteY8" fmla="*/ 30176 h 38599"/>
                  <a:gd name="connsiteX9" fmla="*/ 18405 w 29395"/>
                  <a:gd name="connsiteY9" fmla="*/ 38442 h 38599"/>
                  <a:gd name="connsiteX10" fmla="*/ 11292 w 29395"/>
                  <a:gd name="connsiteY10" fmla="*/ 38442 h 38599"/>
                  <a:gd name="connsiteX11" fmla="*/ 11292 w 29395"/>
                  <a:gd name="connsiteY11" fmla="*/ 30176 h 38599"/>
                  <a:gd name="connsiteX12" fmla="*/ 3505 w 29395"/>
                  <a:gd name="connsiteY12" fmla="*/ 30176 h 38599"/>
                  <a:gd name="connsiteX13" fmla="*/ 3505 w 29395"/>
                  <a:gd name="connsiteY13" fmla="*/ 26255 h 38599"/>
                  <a:gd name="connsiteX14" fmla="*/ 11326 w 29395"/>
                  <a:gd name="connsiteY14" fmla="*/ 26255 h 38599"/>
                  <a:gd name="connsiteX15" fmla="*/ 11326 w 29395"/>
                  <a:gd name="connsiteY15" fmla="*/ 22102 h 38599"/>
                  <a:gd name="connsiteX16" fmla="*/ 3505 w 29395"/>
                  <a:gd name="connsiteY16" fmla="*/ 22102 h 38599"/>
                  <a:gd name="connsiteX17" fmla="*/ 3505 w 29395"/>
                  <a:gd name="connsiteY17" fmla="*/ 18181 h 38599"/>
                  <a:gd name="connsiteX18" fmla="*/ 9303 w 29395"/>
                  <a:gd name="connsiteY18" fmla="*/ 18181 h 38599"/>
                  <a:gd name="connsiteX19" fmla="*/ 168 w 29395"/>
                  <a:gd name="connsiteY19" fmla="*/ -157 h 38599"/>
                  <a:gd name="connsiteX20" fmla="*/ 8359 w 29395"/>
                  <a:gd name="connsiteY20" fmla="*/ -157 h 38599"/>
                  <a:gd name="connsiteX21" fmla="*/ 15034 w 29395"/>
                  <a:gd name="connsiteY21" fmla="*/ 15183 h 38599"/>
                  <a:gd name="connsiteX22" fmla="*/ 21708 w 29395"/>
                  <a:gd name="connsiteY22" fmla="*/ -157 h 385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9395" h="38599">
                    <a:moveTo>
                      <a:pt x="29563" y="-157"/>
                    </a:moveTo>
                    <a:lnTo>
                      <a:pt x="20192" y="18181"/>
                    </a:lnTo>
                    <a:lnTo>
                      <a:pt x="26158" y="18181"/>
                    </a:lnTo>
                    <a:lnTo>
                      <a:pt x="26158" y="22102"/>
                    </a:lnTo>
                    <a:lnTo>
                      <a:pt x="18337" y="22102"/>
                    </a:lnTo>
                    <a:lnTo>
                      <a:pt x="18337" y="26255"/>
                    </a:lnTo>
                    <a:lnTo>
                      <a:pt x="26158" y="26255"/>
                    </a:lnTo>
                    <a:lnTo>
                      <a:pt x="26158" y="30176"/>
                    </a:lnTo>
                    <a:lnTo>
                      <a:pt x="18405" y="30176"/>
                    </a:lnTo>
                    <a:lnTo>
                      <a:pt x="18405" y="38442"/>
                    </a:lnTo>
                    <a:lnTo>
                      <a:pt x="11292" y="38442"/>
                    </a:lnTo>
                    <a:lnTo>
                      <a:pt x="11292" y="30176"/>
                    </a:lnTo>
                    <a:lnTo>
                      <a:pt x="3505" y="30176"/>
                    </a:lnTo>
                    <a:lnTo>
                      <a:pt x="3505" y="26255"/>
                    </a:lnTo>
                    <a:lnTo>
                      <a:pt x="11326" y="26255"/>
                    </a:lnTo>
                    <a:lnTo>
                      <a:pt x="11326" y="22102"/>
                    </a:lnTo>
                    <a:lnTo>
                      <a:pt x="3505" y="22102"/>
                    </a:lnTo>
                    <a:lnTo>
                      <a:pt x="3505" y="18181"/>
                    </a:lnTo>
                    <a:lnTo>
                      <a:pt x="9303" y="18181"/>
                    </a:lnTo>
                    <a:lnTo>
                      <a:pt x="168" y="-157"/>
                    </a:lnTo>
                    <a:lnTo>
                      <a:pt x="8359" y="-157"/>
                    </a:lnTo>
                    <a:lnTo>
                      <a:pt x="15034" y="15183"/>
                    </a:lnTo>
                    <a:lnTo>
                      <a:pt x="21708" y="-157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56" name="フリーフォーム: 図形 10255">
                <a:extLst>
                  <a:ext uri="{FF2B5EF4-FFF2-40B4-BE49-F238E27FC236}">
                    <a16:creationId xmlns:a16="http://schemas.microsoft.com/office/drawing/2014/main" id="{915E1882-D6FC-632B-4BC4-4DBABB8E172D}"/>
                  </a:ext>
                </a:extLst>
              </p:cNvPr>
              <p:cNvSpPr/>
              <p:nvPr/>
            </p:nvSpPr>
            <p:spPr>
              <a:xfrm>
                <a:off x="3791375" y="533951"/>
                <a:ext cx="31087" cy="6608"/>
              </a:xfrm>
              <a:custGeom>
                <a:avLst/>
                <a:gdLst>
                  <a:gd name="connsiteX0" fmla="*/ 31293 w 31087"/>
                  <a:gd name="connsiteY0" fmla="*/ 6382 h 6608"/>
                  <a:gd name="connsiteX1" fmla="*/ 205 w 31087"/>
                  <a:gd name="connsiteY1" fmla="*/ 6382 h 6608"/>
                  <a:gd name="connsiteX2" fmla="*/ 205 w 31087"/>
                  <a:gd name="connsiteY2" fmla="*/ -227 h 6608"/>
                  <a:gd name="connsiteX3" fmla="*/ 31293 w 31087"/>
                  <a:gd name="connsiteY3" fmla="*/ -227 h 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087" h="6608">
                    <a:moveTo>
                      <a:pt x="31293" y="6382"/>
                    </a:moveTo>
                    <a:lnTo>
                      <a:pt x="205" y="6382"/>
                    </a:lnTo>
                    <a:lnTo>
                      <a:pt x="205" y="-227"/>
                    </a:lnTo>
                    <a:lnTo>
                      <a:pt x="31293" y="-227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57" name="フリーフォーム: 図形 10256">
                <a:extLst>
                  <a:ext uri="{FF2B5EF4-FFF2-40B4-BE49-F238E27FC236}">
                    <a16:creationId xmlns:a16="http://schemas.microsoft.com/office/drawing/2014/main" id="{7A13D5FD-BE67-3417-FC30-10AB84A1F0E6}"/>
                  </a:ext>
                </a:extLst>
              </p:cNvPr>
              <p:cNvSpPr/>
              <p:nvPr/>
            </p:nvSpPr>
            <p:spPr>
              <a:xfrm>
                <a:off x="3673958" y="643125"/>
                <a:ext cx="20592" cy="50600"/>
              </a:xfrm>
              <a:custGeom>
                <a:avLst/>
                <a:gdLst>
                  <a:gd name="connsiteX0" fmla="*/ 20745 w 20592"/>
                  <a:gd name="connsiteY0" fmla="*/ 50468 h 50600"/>
                  <a:gd name="connsiteX1" fmla="*/ 16121 w 20592"/>
                  <a:gd name="connsiteY1" fmla="*/ 50468 h 50600"/>
                  <a:gd name="connsiteX2" fmla="*/ 10121 w 20592"/>
                  <a:gd name="connsiteY2" fmla="*/ 47813 h 50600"/>
                  <a:gd name="connsiteX3" fmla="*/ 7965 w 20592"/>
                  <a:gd name="connsiteY3" fmla="*/ 40389 h 50600"/>
                  <a:gd name="connsiteX4" fmla="*/ 7965 w 20592"/>
                  <a:gd name="connsiteY4" fmla="*/ 36491 h 50600"/>
                  <a:gd name="connsiteX5" fmla="*/ 6371 w 20592"/>
                  <a:gd name="connsiteY5" fmla="*/ 29896 h 50600"/>
                  <a:gd name="connsiteX6" fmla="*/ 1403 w 20592"/>
                  <a:gd name="connsiteY6" fmla="*/ 27905 h 50600"/>
                  <a:gd name="connsiteX7" fmla="*/ 153 w 20592"/>
                  <a:gd name="connsiteY7" fmla="*/ 27905 h 50600"/>
                  <a:gd name="connsiteX8" fmla="*/ 153 w 20592"/>
                  <a:gd name="connsiteY8" fmla="*/ 22389 h 50600"/>
                  <a:gd name="connsiteX9" fmla="*/ 1403 w 20592"/>
                  <a:gd name="connsiteY9" fmla="*/ 22389 h 50600"/>
                  <a:gd name="connsiteX10" fmla="*/ 6403 w 20592"/>
                  <a:gd name="connsiteY10" fmla="*/ 20356 h 50600"/>
                  <a:gd name="connsiteX11" fmla="*/ 7965 w 20592"/>
                  <a:gd name="connsiteY11" fmla="*/ 13845 h 50600"/>
                  <a:gd name="connsiteX12" fmla="*/ 7965 w 20592"/>
                  <a:gd name="connsiteY12" fmla="*/ 9946 h 50600"/>
                  <a:gd name="connsiteX13" fmla="*/ 10152 w 20592"/>
                  <a:gd name="connsiteY13" fmla="*/ 2522 h 50600"/>
                  <a:gd name="connsiteX14" fmla="*/ 16121 w 20592"/>
                  <a:gd name="connsiteY14" fmla="*/ -133 h 50600"/>
                  <a:gd name="connsiteX15" fmla="*/ 20745 w 20592"/>
                  <a:gd name="connsiteY15" fmla="*/ -133 h 50600"/>
                  <a:gd name="connsiteX16" fmla="*/ 20745 w 20592"/>
                  <a:gd name="connsiteY16" fmla="*/ 4845 h 50600"/>
                  <a:gd name="connsiteX17" fmla="*/ 18495 w 20592"/>
                  <a:gd name="connsiteY17" fmla="*/ 4845 h 50600"/>
                  <a:gd name="connsiteX18" fmla="*/ 14527 w 20592"/>
                  <a:gd name="connsiteY18" fmla="*/ 6379 h 50600"/>
                  <a:gd name="connsiteX19" fmla="*/ 13465 w 20592"/>
                  <a:gd name="connsiteY19" fmla="*/ 11398 h 50600"/>
                  <a:gd name="connsiteX20" fmla="*/ 13465 w 20592"/>
                  <a:gd name="connsiteY20" fmla="*/ 14881 h 50600"/>
                  <a:gd name="connsiteX21" fmla="*/ 7309 w 20592"/>
                  <a:gd name="connsiteY21" fmla="*/ 24836 h 50600"/>
                  <a:gd name="connsiteX22" fmla="*/ 7309 w 20592"/>
                  <a:gd name="connsiteY22" fmla="*/ 25458 h 50600"/>
                  <a:gd name="connsiteX23" fmla="*/ 13465 w 20592"/>
                  <a:gd name="connsiteY23" fmla="*/ 35412 h 50600"/>
                  <a:gd name="connsiteX24" fmla="*/ 13465 w 20592"/>
                  <a:gd name="connsiteY24" fmla="*/ 38937 h 50600"/>
                  <a:gd name="connsiteX25" fmla="*/ 14496 w 20592"/>
                  <a:gd name="connsiteY25" fmla="*/ 43915 h 50600"/>
                  <a:gd name="connsiteX26" fmla="*/ 18495 w 20592"/>
                  <a:gd name="connsiteY26" fmla="*/ 45491 h 50600"/>
                  <a:gd name="connsiteX27" fmla="*/ 20745 w 20592"/>
                  <a:gd name="connsiteY27" fmla="*/ 45491 h 50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20592" h="50600">
                    <a:moveTo>
                      <a:pt x="20745" y="50468"/>
                    </a:moveTo>
                    <a:lnTo>
                      <a:pt x="16121" y="50468"/>
                    </a:lnTo>
                    <a:cubicBezTo>
                      <a:pt x="13558" y="50468"/>
                      <a:pt x="11558" y="49597"/>
                      <a:pt x="10121" y="47813"/>
                    </a:cubicBezTo>
                    <a:cubicBezTo>
                      <a:pt x="8684" y="46071"/>
                      <a:pt x="7965" y="43583"/>
                      <a:pt x="7965" y="40389"/>
                    </a:cubicBezTo>
                    <a:lnTo>
                      <a:pt x="7965" y="36491"/>
                    </a:lnTo>
                    <a:cubicBezTo>
                      <a:pt x="7965" y="33421"/>
                      <a:pt x="7434" y="31223"/>
                      <a:pt x="6371" y="29896"/>
                    </a:cubicBezTo>
                    <a:cubicBezTo>
                      <a:pt x="5340" y="28569"/>
                      <a:pt x="3684" y="27905"/>
                      <a:pt x="1403" y="27905"/>
                    </a:cubicBezTo>
                    <a:lnTo>
                      <a:pt x="153" y="27905"/>
                    </a:lnTo>
                    <a:lnTo>
                      <a:pt x="153" y="22389"/>
                    </a:lnTo>
                    <a:lnTo>
                      <a:pt x="1403" y="22389"/>
                    </a:lnTo>
                    <a:cubicBezTo>
                      <a:pt x="3715" y="22389"/>
                      <a:pt x="5371" y="21725"/>
                      <a:pt x="6403" y="20356"/>
                    </a:cubicBezTo>
                    <a:cubicBezTo>
                      <a:pt x="7465" y="18988"/>
                      <a:pt x="7965" y="16831"/>
                      <a:pt x="7965" y="13845"/>
                    </a:cubicBezTo>
                    <a:lnTo>
                      <a:pt x="7965" y="9946"/>
                    </a:lnTo>
                    <a:cubicBezTo>
                      <a:pt x="7965" y="6752"/>
                      <a:pt x="8684" y="4264"/>
                      <a:pt x="10152" y="2522"/>
                    </a:cubicBezTo>
                    <a:cubicBezTo>
                      <a:pt x="11590" y="739"/>
                      <a:pt x="13589" y="-133"/>
                      <a:pt x="16121" y="-133"/>
                    </a:cubicBezTo>
                    <a:lnTo>
                      <a:pt x="20745" y="-133"/>
                    </a:lnTo>
                    <a:lnTo>
                      <a:pt x="20745" y="4845"/>
                    </a:lnTo>
                    <a:lnTo>
                      <a:pt x="18495" y="4845"/>
                    </a:lnTo>
                    <a:cubicBezTo>
                      <a:pt x="16589" y="4845"/>
                      <a:pt x="15246" y="5384"/>
                      <a:pt x="14527" y="6379"/>
                    </a:cubicBezTo>
                    <a:cubicBezTo>
                      <a:pt x="13808" y="7416"/>
                      <a:pt x="13465" y="9075"/>
                      <a:pt x="13465" y="11398"/>
                    </a:cubicBezTo>
                    <a:lnTo>
                      <a:pt x="13465" y="14881"/>
                    </a:lnTo>
                    <a:cubicBezTo>
                      <a:pt x="13465" y="19403"/>
                      <a:pt x="11402" y="22721"/>
                      <a:pt x="7309" y="24836"/>
                    </a:cubicBezTo>
                    <a:lnTo>
                      <a:pt x="7309" y="25458"/>
                    </a:lnTo>
                    <a:cubicBezTo>
                      <a:pt x="11402" y="27615"/>
                      <a:pt x="13465" y="30933"/>
                      <a:pt x="13465" y="35412"/>
                    </a:cubicBezTo>
                    <a:lnTo>
                      <a:pt x="13465" y="38937"/>
                    </a:lnTo>
                    <a:cubicBezTo>
                      <a:pt x="13465" y="41219"/>
                      <a:pt x="13808" y="42837"/>
                      <a:pt x="14496" y="43915"/>
                    </a:cubicBezTo>
                    <a:cubicBezTo>
                      <a:pt x="15214" y="44952"/>
                      <a:pt x="16527" y="45491"/>
                      <a:pt x="18495" y="45491"/>
                    </a:cubicBezTo>
                    <a:lnTo>
                      <a:pt x="20745" y="45491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58" name="フリーフォーム: 図形 10257">
                <a:extLst>
                  <a:ext uri="{FF2B5EF4-FFF2-40B4-BE49-F238E27FC236}">
                    <a16:creationId xmlns:a16="http://schemas.microsoft.com/office/drawing/2014/main" id="{039153CA-C76C-CB9B-8798-AE65BEA652A7}"/>
                  </a:ext>
                </a:extLst>
              </p:cNvPr>
              <p:cNvSpPr/>
              <p:nvPr/>
            </p:nvSpPr>
            <p:spPr>
              <a:xfrm>
                <a:off x="3738266" y="730763"/>
                <a:ext cx="26171" cy="25920"/>
              </a:xfrm>
              <a:custGeom>
                <a:avLst/>
                <a:gdLst>
                  <a:gd name="connsiteX0" fmla="*/ 13243 w 26171"/>
                  <a:gd name="connsiteY0" fmla="*/ 25767 h 25920"/>
                  <a:gd name="connsiteX1" fmla="*/ 3955 w 26171"/>
                  <a:gd name="connsiteY1" fmla="*/ 22059 h 25920"/>
                  <a:gd name="connsiteX2" fmla="*/ 175 w 26171"/>
                  <a:gd name="connsiteY2" fmla="*/ 12807 h 25920"/>
                  <a:gd name="connsiteX3" fmla="*/ 3919 w 26171"/>
                  <a:gd name="connsiteY3" fmla="*/ 3591 h 25920"/>
                  <a:gd name="connsiteX4" fmla="*/ 13243 w 26171"/>
                  <a:gd name="connsiteY4" fmla="*/ -153 h 25920"/>
                  <a:gd name="connsiteX5" fmla="*/ 22603 w 26171"/>
                  <a:gd name="connsiteY5" fmla="*/ 3591 h 25920"/>
                  <a:gd name="connsiteX6" fmla="*/ 26347 w 26171"/>
                  <a:gd name="connsiteY6" fmla="*/ 12807 h 25920"/>
                  <a:gd name="connsiteX7" fmla="*/ 22567 w 26171"/>
                  <a:gd name="connsiteY7" fmla="*/ 22059 h 25920"/>
                  <a:gd name="connsiteX8" fmla="*/ 13243 w 26171"/>
                  <a:gd name="connsiteY8" fmla="*/ 25767 h 25920"/>
                  <a:gd name="connsiteX9" fmla="*/ 13243 w 26171"/>
                  <a:gd name="connsiteY9" fmla="*/ 5715 h 25920"/>
                  <a:gd name="connsiteX10" fmla="*/ 8311 w 26171"/>
                  <a:gd name="connsiteY10" fmla="*/ 7767 h 25920"/>
                  <a:gd name="connsiteX11" fmla="*/ 6295 w 26171"/>
                  <a:gd name="connsiteY11" fmla="*/ 12807 h 25920"/>
                  <a:gd name="connsiteX12" fmla="*/ 8311 w 26171"/>
                  <a:gd name="connsiteY12" fmla="*/ 17883 h 25920"/>
                  <a:gd name="connsiteX13" fmla="*/ 13243 w 26171"/>
                  <a:gd name="connsiteY13" fmla="*/ 19899 h 25920"/>
                  <a:gd name="connsiteX14" fmla="*/ 18211 w 26171"/>
                  <a:gd name="connsiteY14" fmla="*/ 17883 h 25920"/>
                  <a:gd name="connsiteX15" fmla="*/ 20191 w 26171"/>
                  <a:gd name="connsiteY15" fmla="*/ 12807 h 25920"/>
                  <a:gd name="connsiteX16" fmla="*/ 18211 w 26171"/>
                  <a:gd name="connsiteY16" fmla="*/ 7767 h 25920"/>
                  <a:gd name="connsiteX17" fmla="*/ 13243 w 26171"/>
                  <a:gd name="connsiteY17" fmla="*/ 5715 h 259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6171" h="25920">
                    <a:moveTo>
                      <a:pt x="13243" y="25767"/>
                    </a:moveTo>
                    <a:cubicBezTo>
                      <a:pt x="9571" y="25767"/>
                      <a:pt x="6475" y="24543"/>
                      <a:pt x="3955" y="22059"/>
                    </a:cubicBezTo>
                    <a:cubicBezTo>
                      <a:pt x="1435" y="19539"/>
                      <a:pt x="175" y="16479"/>
                      <a:pt x="175" y="12807"/>
                    </a:cubicBezTo>
                    <a:cubicBezTo>
                      <a:pt x="175" y="9135"/>
                      <a:pt x="1435" y="6075"/>
                      <a:pt x="3919" y="3591"/>
                    </a:cubicBezTo>
                    <a:cubicBezTo>
                      <a:pt x="6439" y="1107"/>
                      <a:pt x="9571" y="-153"/>
                      <a:pt x="13243" y="-153"/>
                    </a:cubicBezTo>
                    <a:cubicBezTo>
                      <a:pt x="16987" y="-153"/>
                      <a:pt x="20083" y="1107"/>
                      <a:pt x="22603" y="3591"/>
                    </a:cubicBezTo>
                    <a:cubicBezTo>
                      <a:pt x="25087" y="6075"/>
                      <a:pt x="26347" y="9135"/>
                      <a:pt x="26347" y="12807"/>
                    </a:cubicBezTo>
                    <a:cubicBezTo>
                      <a:pt x="26347" y="16515"/>
                      <a:pt x="25087" y="19575"/>
                      <a:pt x="22567" y="22059"/>
                    </a:cubicBezTo>
                    <a:cubicBezTo>
                      <a:pt x="20047" y="24543"/>
                      <a:pt x="16951" y="25767"/>
                      <a:pt x="13243" y="25767"/>
                    </a:cubicBezTo>
                    <a:close/>
                    <a:moveTo>
                      <a:pt x="13243" y="5715"/>
                    </a:moveTo>
                    <a:cubicBezTo>
                      <a:pt x="11263" y="5715"/>
                      <a:pt x="9607" y="6399"/>
                      <a:pt x="8311" y="7767"/>
                    </a:cubicBezTo>
                    <a:cubicBezTo>
                      <a:pt x="6979" y="9135"/>
                      <a:pt x="6295" y="10827"/>
                      <a:pt x="6295" y="12807"/>
                    </a:cubicBezTo>
                    <a:cubicBezTo>
                      <a:pt x="6295" y="14859"/>
                      <a:pt x="6979" y="16551"/>
                      <a:pt x="8311" y="17883"/>
                    </a:cubicBezTo>
                    <a:cubicBezTo>
                      <a:pt x="9643" y="19215"/>
                      <a:pt x="11299" y="19899"/>
                      <a:pt x="13243" y="19899"/>
                    </a:cubicBezTo>
                    <a:cubicBezTo>
                      <a:pt x="15223" y="19899"/>
                      <a:pt x="16879" y="19215"/>
                      <a:pt x="18211" y="17883"/>
                    </a:cubicBezTo>
                    <a:cubicBezTo>
                      <a:pt x="19543" y="16515"/>
                      <a:pt x="20191" y="14823"/>
                      <a:pt x="20191" y="12807"/>
                    </a:cubicBezTo>
                    <a:cubicBezTo>
                      <a:pt x="20191" y="10791"/>
                      <a:pt x="19543" y="9135"/>
                      <a:pt x="18211" y="7767"/>
                    </a:cubicBezTo>
                    <a:cubicBezTo>
                      <a:pt x="16879" y="6399"/>
                      <a:pt x="15223" y="5715"/>
                      <a:pt x="13243" y="571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59" name="フリーフォーム: 図形 10258">
                <a:extLst>
                  <a:ext uri="{FF2B5EF4-FFF2-40B4-BE49-F238E27FC236}">
                    <a16:creationId xmlns:a16="http://schemas.microsoft.com/office/drawing/2014/main" id="{CB3E2B95-462F-181F-CF56-255AD5D17DE3}"/>
                  </a:ext>
                </a:extLst>
              </p:cNvPr>
              <p:cNvSpPr/>
              <p:nvPr/>
            </p:nvSpPr>
            <p:spPr>
              <a:xfrm>
                <a:off x="3741407" y="845596"/>
                <a:ext cx="19566" cy="50603"/>
              </a:xfrm>
              <a:custGeom>
                <a:avLst/>
                <a:gdLst>
                  <a:gd name="connsiteX0" fmla="*/ 19721 w 19566"/>
                  <a:gd name="connsiteY0" fmla="*/ 27911 h 50603"/>
                  <a:gd name="connsiteX1" fmla="*/ 18532 w 19566"/>
                  <a:gd name="connsiteY1" fmla="*/ 27911 h 50603"/>
                  <a:gd name="connsiteX2" fmla="*/ 13778 w 19566"/>
                  <a:gd name="connsiteY2" fmla="*/ 29910 h 50603"/>
                  <a:gd name="connsiteX3" fmla="*/ 12285 w 19566"/>
                  <a:gd name="connsiteY3" fmla="*/ 36501 h 50603"/>
                  <a:gd name="connsiteX4" fmla="*/ 12285 w 19566"/>
                  <a:gd name="connsiteY4" fmla="*/ 40413 h 50603"/>
                  <a:gd name="connsiteX5" fmla="*/ 10243 w 19566"/>
                  <a:gd name="connsiteY5" fmla="*/ 47855 h 50603"/>
                  <a:gd name="connsiteX6" fmla="*/ 4513 w 19566"/>
                  <a:gd name="connsiteY6" fmla="*/ 50491 h 50603"/>
                  <a:gd name="connsiteX7" fmla="*/ 155 w 19566"/>
                  <a:gd name="connsiteY7" fmla="*/ 50491 h 50603"/>
                  <a:gd name="connsiteX8" fmla="*/ 155 w 19566"/>
                  <a:gd name="connsiteY8" fmla="*/ 45516 h 50603"/>
                  <a:gd name="connsiteX9" fmla="*/ 2258 w 19566"/>
                  <a:gd name="connsiteY9" fmla="*/ 45516 h 50603"/>
                  <a:gd name="connsiteX10" fmla="*/ 6067 w 19566"/>
                  <a:gd name="connsiteY10" fmla="*/ 43943 h 50603"/>
                  <a:gd name="connsiteX11" fmla="*/ 7073 w 19566"/>
                  <a:gd name="connsiteY11" fmla="*/ 38968 h 50603"/>
                  <a:gd name="connsiteX12" fmla="*/ 7073 w 19566"/>
                  <a:gd name="connsiteY12" fmla="*/ 35438 h 50603"/>
                  <a:gd name="connsiteX13" fmla="*/ 12924 w 19566"/>
                  <a:gd name="connsiteY13" fmla="*/ 25488 h 50603"/>
                  <a:gd name="connsiteX14" fmla="*/ 12924 w 19566"/>
                  <a:gd name="connsiteY14" fmla="*/ 24892 h 50603"/>
                  <a:gd name="connsiteX15" fmla="*/ 7073 w 19566"/>
                  <a:gd name="connsiteY15" fmla="*/ 14899 h 50603"/>
                  <a:gd name="connsiteX16" fmla="*/ 7073 w 19566"/>
                  <a:gd name="connsiteY16" fmla="*/ 11412 h 50603"/>
                  <a:gd name="connsiteX17" fmla="*/ 6037 w 19566"/>
                  <a:gd name="connsiteY17" fmla="*/ 6394 h 50603"/>
                  <a:gd name="connsiteX18" fmla="*/ 2258 w 19566"/>
                  <a:gd name="connsiteY18" fmla="*/ 4864 h 50603"/>
                  <a:gd name="connsiteX19" fmla="*/ 155 w 19566"/>
                  <a:gd name="connsiteY19" fmla="*/ 4864 h 50603"/>
                  <a:gd name="connsiteX20" fmla="*/ 155 w 19566"/>
                  <a:gd name="connsiteY20" fmla="*/ -112 h 50603"/>
                  <a:gd name="connsiteX21" fmla="*/ 4513 w 19566"/>
                  <a:gd name="connsiteY21" fmla="*/ -112 h 50603"/>
                  <a:gd name="connsiteX22" fmla="*/ 10243 w 19566"/>
                  <a:gd name="connsiteY22" fmla="*/ 2524 h 50603"/>
                  <a:gd name="connsiteX23" fmla="*/ 12285 w 19566"/>
                  <a:gd name="connsiteY23" fmla="*/ 9966 h 50603"/>
                  <a:gd name="connsiteX24" fmla="*/ 12285 w 19566"/>
                  <a:gd name="connsiteY24" fmla="*/ 13879 h 50603"/>
                  <a:gd name="connsiteX25" fmla="*/ 13748 w 19566"/>
                  <a:gd name="connsiteY25" fmla="*/ 20385 h 50603"/>
                  <a:gd name="connsiteX26" fmla="*/ 18532 w 19566"/>
                  <a:gd name="connsiteY26" fmla="*/ 22426 h 50603"/>
                  <a:gd name="connsiteX27" fmla="*/ 19721 w 19566"/>
                  <a:gd name="connsiteY27" fmla="*/ 22426 h 50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9566" h="50603">
                    <a:moveTo>
                      <a:pt x="19721" y="27911"/>
                    </a:moveTo>
                    <a:lnTo>
                      <a:pt x="18532" y="27911"/>
                    </a:lnTo>
                    <a:cubicBezTo>
                      <a:pt x="16369" y="27911"/>
                      <a:pt x="14784" y="28592"/>
                      <a:pt x="13778" y="29910"/>
                    </a:cubicBezTo>
                    <a:cubicBezTo>
                      <a:pt x="12772" y="31271"/>
                      <a:pt x="12285" y="33439"/>
                      <a:pt x="12285" y="36501"/>
                    </a:cubicBezTo>
                    <a:lnTo>
                      <a:pt x="12285" y="40413"/>
                    </a:lnTo>
                    <a:cubicBezTo>
                      <a:pt x="12285" y="43602"/>
                      <a:pt x="11614" y="46069"/>
                      <a:pt x="10243" y="47855"/>
                    </a:cubicBezTo>
                    <a:cubicBezTo>
                      <a:pt x="8871" y="49598"/>
                      <a:pt x="6982" y="50491"/>
                      <a:pt x="4513" y="50491"/>
                    </a:cubicBezTo>
                    <a:lnTo>
                      <a:pt x="155" y="50491"/>
                    </a:lnTo>
                    <a:lnTo>
                      <a:pt x="155" y="45516"/>
                    </a:lnTo>
                    <a:lnTo>
                      <a:pt x="2258" y="45516"/>
                    </a:lnTo>
                    <a:cubicBezTo>
                      <a:pt x="4147" y="45516"/>
                      <a:pt x="5397" y="44963"/>
                      <a:pt x="6067" y="43943"/>
                    </a:cubicBezTo>
                    <a:cubicBezTo>
                      <a:pt x="6737" y="42880"/>
                      <a:pt x="7073" y="41221"/>
                      <a:pt x="7073" y="38968"/>
                    </a:cubicBezTo>
                    <a:lnTo>
                      <a:pt x="7073" y="35438"/>
                    </a:lnTo>
                    <a:cubicBezTo>
                      <a:pt x="7073" y="30930"/>
                      <a:pt x="9024" y="27614"/>
                      <a:pt x="12924" y="25488"/>
                    </a:cubicBezTo>
                    <a:lnTo>
                      <a:pt x="12924" y="24892"/>
                    </a:lnTo>
                    <a:cubicBezTo>
                      <a:pt x="9024" y="22723"/>
                      <a:pt x="7073" y="19406"/>
                      <a:pt x="7073" y="14899"/>
                    </a:cubicBezTo>
                    <a:lnTo>
                      <a:pt x="7073" y="11412"/>
                    </a:lnTo>
                    <a:cubicBezTo>
                      <a:pt x="7073" y="9073"/>
                      <a:pt x="6707" y="7415"/>
                      <a:pt x="6037" y="6394"/>
                    </a:cubicBezTo>
                    <a:cubicBezTo>
                      <a:pt x="5366" y="5374"/>
                      <a:pt x="4086" y="4864"/>
                      <a:pt x="2258" y="4864"/>
                    </a:cubicBezTo>
                    <a:lnTo>
                      <a:pt x="155" y="4864"/>
                    </a:lnTo>
                    <a:lnTo>
                      <a:pt x="155" y="-112"/>
                    </a:lnTo>
                    <a:lnTo>
                      <a:pt x="4513" y="-112"/>
                    </a:lnTo>
                    <a:cubicBezTo>
                      <a:pt x="6951" y="-112"/>
                      <a:pt x="8840" y="781"/>
                      <a:pt x="10243" y="2524"/>
                    </a:cubicBezTo>
                    <a:cubicBezTo>
                      <a:pt x="11614" y="4311"/>
                      <a:pt x="12285" y="6777"/>
                      <a:pt x="12285" y="9966"/>
                    </a:cubicBezTo>
                    <a:lnTo>
                      <a:pt x="12285" y="13879"/>
                    </a:lnTo>
                    <a:cubicBezTo>
                      <a:pt x="12285" y="16855"/>
                      <a:pt x="12772" y="19024"/>
                      <a:pt x="13748" y="20385"/>
                    </a:cubicBezTo>
                    <a:cubicBezTo>
                      <a:pt x="14753" y="21746"/>
                      <a:pt x="16338" y="22426"/>
                      <a:pt x="18532" y="22426"/>
                    </a:cubicBezTo>
                    <a:lnTo>
                      <a:pt x="19721" y="2242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60" name="フリーフォーム: 図形 10259">
                <a:extLst>
                  <a:ext uri="{FF2B5EF4-FFF2-40B4-BE49-F238E27FC236}">
                    <a16:creationId xmlns:a16="http://schemas.microsoft.com/office/drawing/2014/main" id="{5FAA0612-1C5A-64CE-BD8B-93BA163C00F8}"/>
                  </a:ext>
                </a:extLst>
              </p:cNvPr>
              <p:cNvSpPr/>
              <p:nvPr/>
            </p:nvSpPr>
            <p:spPr>
              <a:xfrm>
                <a:off x="3739922" y="926351"/>
                <a:ext cx="13896" cy="43596"/>
              </a:xfrm>
              <a:custGeom>
                <a:avLst/>
                <a:gdLst>
                  <a:gd name="connsiteX0" fmla="*/ 14071 w 13896"/>
                  <a:gd name="connsiteY0" fmla="*/ 43459 h 43596"/>
                  <a:gd name="connsiteX1" fmla="*/ 175 w 13896"/>
                  <a:gd name="connsiteY1" fmla="*/ 43459 h 43596"/>
                  <a:gd name="connsiteX2" fmla="*/ 175 w 13896"/>
                  <a:gd name="connsiteY2" fmla="*/ 38887 h 43596"/>
                  <a:gd name="connsiteX3" fmla="*/ 8059 w 13896"/>
                  <a:gd name="connsiteY3" fmla="*/ 38887 h 43596"/>
                  <a:gd name="connsiteX4" fmla="*/ 8059 w 13896"/>
                  <a:gd name="connsiteY4" fmla="*/ 4399 h 43596"/>
                  <a:gd name="connsiteX5" fmla="*/ 175 w 13896"/>
                  <a:gd name="connsiteY5" fmla="*/ 4399 h 43596"/>
                  <a:gd name="connsiteX6" fmla="*/ 175 w 13896"/>
                  <a:gd name="connsiteY6" fmla="*/ -138 h 43596"/>
                  <a:gd name="connsiteX7" fmla="*/ 14071 w 13896"/>
                  <a:gd name="connsiteY7" fmla="*/ -138 h 435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896" h="43596">
                    <a:moveTo>
                      <a:pt x="14071" y="43459"/>
                    </a:moveTo>
                    <a:lnTo>
                      <a:pt x="175" y="43459"/>
                    </a:lnTo>
                    <a:lnTo>
                      <a:pt x="175" y="38887"/>
                    </a:lnTo>
                    <a:lnTo>
                      <a:pt x="8059" y="38887"/>
                    </a:lnTo>
                    <a:lnTo>
                      <a:pt x="8059" y="4399"/>
                    </a:lnTo>
                    <a:lnTo>
                      <a:pt x="175" y="4399"/>
                    </a:lnTo>
                    <a:lnTo>
                      <a:pt x="175" y="-138"/>
                    </a:lnTo>
                    <a:lnTo>
                      <a:pt x="14071" y="-13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61" name="フリーフォーム: 図形 10260">
                <a:extLst>
                  <a:ext uri="{FF2B5EF4-FFF2-40B4-BE49-F238E27FC236}">
                    <a16:creationId xmlns:a16="http://schemas.microsoft.com/office/drawing/2014/main" id="{FD716B1D-A852-BA8E-E790-6E272DD59523}"/>
                  </a:ext>
                </a:extLst>
              </p:cNvPr>
              <p:cNvSpPr/>
              <p:nvPr/>
            </p:nvSpPr>
            <p:spPr>
              <a:xfrm>
                <a:off x="3784307" y="847744"/>
                <a:ext cx="22231" cy="39838"/>
              </a:xfrm>
              <a:custGeom>
                <a:avLst/>
                <a:gdLst>
                  <a:gd name="connsiteX0" fmla="*/ 22425 w 22231"/>
                  <a:gd name="connsiteY0" fmla="*/ 39664 h 39838"/>
                  <a:gd name="connsiteX1" fmla="*/ 193 w 22231"/>
                  <a:gd name="connsiteY1" fmla="*/ 39664 h 39838"/>
                  <a:gd name="connsiteX2" fmla="*/ 193 w 22231"/>
                  <a:gd name="connsiteY2" fmla="*/ 34991 h 39838"/>
                  <a:gd name="connsiteX3" fmla="*/ 14860 w 22231"/>
                  <a:gd name="connsiteY3" fmla="*/ 34991 h 39838"/>
                  <a:gd name="connsiteX4" fmla="*/ 14860 w 22231"/>
                  <a:gd name="connsiteY4" fmla="*/ -174 h 39838"/>
                  <a:gd name="connsiteX5" fmla="*/ 22425 w 22231"/>
                  <a:gd name="connsiteY5" fmla="*/ -174 h 398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31" h="39838">
                    <a:moveTo>
                      <a:pt x="22425" y="39664"/>
                    </a:moveTo>
                    <a:lnTo>
                      <a:pt x="193" y="39664"/>
                    </a:lnTo>
                    <a:lnTo>
                      <a:pt x="193" y="34991"/>
                    </a:lnTo>
                    <a:lnTo>
                      <a:pt x="14860" y="34991"/>
                    </a:lnTo>
                    <a:lnTo>
                      <a:pt x="14860" y="-174"/>
                    </a:lnTo>
                    <a:lnTo>
                      <a:pt x="22425" y="-17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62" name="フリーフォーム: 図形 10261">
                <a:extLst>
                  <a:ext uri="{FF2B5EF4-FFF2-40B4-BE49-F238E27FC236}">
                    <a16:creationId xmlns:a16="http://schemas.microsoft.com/office/drawing/2014/main" id="{7B5BD74F-242F-6194-31B4-EAA0D4AEFCC3}"/>
                  </a:ext>
                </a:extLst>
              </p:cNvPr>
              <p:cNvSpPr/>
              <p:nvPr/>
            </p:nvSpPr>
            <p:spPr>
              <a:xfrm>
                <a:off x="3929966" y="305927"/>
                <a:ext cx="136188" cy="34848"/>
              </a:xfrm>
              <a:custGeom>
                <a:avLst/>
                <a:gdLst>
                  <a:gd name="connsiteX0" fmla="*/ 194 w 136188"/>
                  <a:gd name="connsiteY0" fmla="*/ 33978 h 34848"/>
                  <a:gd name="connsiteX1" fmla="*/ 194 w 136188"/>
                  <a:gd name="connsiteY1" fmla="*/ 1290 h 34848"/>
                  <a:gd name="connsiteX2" fmla="*/ 10418 w 136188"/>
                  <a:gd name="connsiteY2" fmla="*/ 1290 h 34848"/>
                  <a:gd name="connsiteX3" fmla="*/ 21218 w 136188"/>
                  <a:gd name="connsiteY3" fmla="*/ 3054 h 34848"/>
                  <a:gd name="connsiteX4" fmla="*/ 27338 w 136188"/>
                  <a:gd name="connsiteY4" fmla="*/ 8526 h 34848"/>
                  <a:gd name="connsiteX5" fmla="*/ 29606 w 136188"/>
                  <a:gd name="connsiteY5" fmla="*/ 17670 h 34848"/>
                  <a:gd name="connsiteX6" fmla="*/ 27267 w 136188"/>
                  <a:gd name="connsiteY6" fmla="*/ 26526 h 34848"/>
                  <a:gd name="connsiteX7" fmla="*/ 21038 w 136188"/>
                  <a:gd name="connsiteY7" fmla="*/ 32214 h 34848"/>
                  <a:gd name="connsiteX8" fmla="*/ 10490 w 136188"/>
                  <a:gd name="connsiteY8" fmla="*/ 33978 h 34848"/>
                  <a:gd name="connsiteX9" fmla="*/ 7322 w 136188"/>
                  <a:gd name="connsiteY9" fmla="*/ 6438 h 34848"/>
                  <a:gd name="connsiteX10" fmla="*/ 7322 w 136188"/>
                  <a:gd name="connsiteY10" fmla="*/ 28830 h 34848"/>
                  <a:gd name="connsiteX11" fmla="*/ 10850 w 136188"/>
                  <a:gd name="connsiteY11" fmla="*/ 28830 h 34848"/>
                  <a:gd name="connsiteX12" fmla="*/ 22118 w 136188"/>
                  <a:gd name="connsiteY12" fmla="*/ 17598 h 34848"/>
                  <a:gd name="connsiteX13" fmla="*/ 10850 w 136188"/>
                  <a:gd name="connsiteY13" fmla="*/ 6438 h 34848"/>
                  <a:gd name="connsiteX14" fmla="*/ 55779 w 136188"/>
                  <a:gd name="connsiteY14" fmla="*/ 22458 h 34848"/>
                  <a:gd name="connsiteX15" fmla="*/ 37958 w 136188"/>
                  <a:gd name="connsiteY15" fmla="*/ 22458 h 34848"/>
                  <a:gd name="connsiteX16" fmla="*/ 46526 w 136188"/>
                  <a:gd name="connsiteY16" fmla="*/ 30018 h 34848"/>
                  <a:gd name="connsiteX17" fmla="*/ 55094 w 136188"/>
                  <a:gd name="connsiteY17" fmla="*/ 26922 h 34848"/>
                  <a:gd name="connsiteX18" fmla="*/ 55347 w 136188"/>
                  <a:gd name="connsiteY18" fmla="*/ 26922 h 34848"/>
                  <a:gd name="connsiteX19" fmla="*/ 55347 w 136188"/>
                  <a:gd name="connsiteY19" fmla="*/ 32718 h 34848"/>
                  <a:gd name="connsiteX20" fmla="*/ 45734 w 136188"/>
                  <a:gd name="connsiteY20" fmla="*/ 34662 h 34848"/>
                  <a:gd name="connsiteX21" fmla="*/ 34970 w 136188"/>
                  <a:gd name="connsiteY21" fmla="*/ 31314 h 34848"/>
                  <a:gd name="connsiteX22" fmla="*/ 31263 w 136188"/>
                  <a:gd name="connsiteY22" fmla="*/ 21594 h 34848"/>
                  <a:gd name="connsiteX23" fmla="*/ 34755 w 136188"/>
                  <a:gd name="connsiteY23" fmla="*/ 11694 h 34848"/>
                  <a:gd name="connsiteX24" fmla="*/ 44474 w 136188"/>
                  <a:gd name="connsiteY24" fmla="*/ 8058 h 34848"/>
                  <a:gd name="connsiteX25" fmla="*/ 55815 w 136188"/>
                  <a:gd name="connsiteY25" fmla="*/ 20118 h 34848"/>
                  <a:gd name="connsiteX26" fmla="*/ 49118 w 136188"/>
                  <a:gd name="connsiteY26" fmla="*/ 18678 h 34848"/>
                  <a:gd name="connsiteX27" fmla="*/ 43862 w 136188"/>
                  <a:gd name="connsiteY27" fmla="*/ 12198 h 34848"/>
                  <a:gd name="connsiteX28" fmla="*/ 37958 w 136188"/>
                  <a:gd name="connsiteY28" fmla="*/ 18678 h 34848"/>
                  <a:gd name="connsiteX29" fmla="*/ 65642 w 136188"/>
                  <a:gd name="connsiteY29" fmla="*/ 33978 h 34848"/>
                  <a:gd name="connsiteX30" fmla="*/ 58982 w 136188"/>
                  <a:gd name="connsiteY30" fmla="*/ 33978 h 34848"/>
                  <a:gd name="connsiteX31" fmla="*/ 58982 w 136188"/>
                  <a:gd name="connsiteY31" fmla="*/ -186 h 34848"/>
                  <a:gd name="connsiteX32" fmla="*/ 65642 w 136188"/>
                  <a:gd name="connsiteY32" fmla="*/ -186 h 34848"/>
                  <a:gd name="connsiteX33" fmla="*/ 93470 w 136188"/>
                  <a:gd name="connsiteY33" fmla="*/ 22458 h 34848"/>
                  <a:gd name="connsiteX34" fmla="*/ 75650 w 136188"/>
                  <a:gd name="connsiteY34" fmla="*/ 22458 h 34848"/>
                  <a:gd name="connsiteX35" fmla="*/ 84255 w 136188"/>
                  <a:gd name="connsiteY35" fmla="*/ 30018 h 34848"/>
                  <a:gd name="connsiteX36" fmla="*/ 92787 w 136188"/>
                  <a:gd name="connsiteY36" fmla="*/ 26922 h 34848"/>
                  <a:gd name="connsiteX37" fmla="*/ 93038 w 136188"/>
                  <a:gd name="connsiteY37" fmla="*/ 26922 h 34848"/>
                  <a:gd name="connsiteX38" fmla="*/ 93038 w 136188"/>
                  <a:gd name="connsiteY38" fmla="*/ 32718 h 34848"/>
                  <a:gd name="connsiteX39" fmla="*/ 83462 w 136188"/>
                  <a:gd name="connsiteY39" fmla="*/ 34662 h 34848"/>
                  <a:gd name="connsiteX40" fmla="*/ 72662 w 136188"/>
                  <a:gd name="connsiteY40" fmla="*/ 31314 h 34848"/>
                  <a:gd name="connsiteX41" fmla="*/ 68954 w 136188"/>
                  <a:gd name="connsiteY41" fmla="*/ 21594 h 34848"/>
                  <a:gd name="connsiteX42" fmla="*/ 72482 w 136188"/>
                  <a:gd name="connsiteY42" fmla="*/ 11694 h 34848"/>
                  <a:gd name="connsiteX43" fmla="*/ 82166 w 136188"/>
                  <a:gd name="connsiteY43" fmla="*/ 8058 h 34848"/>
                  <a:gd name="connsiteX44" fmla="*/ 93506 w 136188"/>
                  <a:gd name="connsiteY44" fmla="*/ 20118 h 34848"/>
                  <a:gd name="connsiteX45" fmla="*/ 86811 w 136188"/>
                  <a:gd name="connsiteY45" fmla="*/ 18678 h 34848"/>
                  <a:gd name="connsiteX46" fmla="*/ 81554 w 136188"/>
                  <a:gd name="connsiteY46" fmla="*/ 12198 h 34848"/>
                  <a:gd name="connsiteX47" fmla="*/ 75650 w 136188"/>
                  <a:gd name="connsiteY47" fmla="*/ 18678 h 34848"/>
                  <a:gd name="connsiteX48" fmla="*/ 111506 w 136188"/>
                  <a:gd name="connsiteY48" fmla="*/ 33834 h 34848"/>
                  <a:gd name="connsiteX49" fmla="*/ 105819 w 136188"/>
                  <a:gd name="connsiteY49" fmla="*/ 34482 h 34848"/>
                  <a:gd name="connsiteX50" fmla="*/ 99230 w 136188"/>
                  <a:gd name="connsiteY50" fmla="*/ 32574 h 34848"/>
                  <a:gd name="connsiteX51" fmla="*/ 97142 w 136188"/>
                  <a:gd name="connsiteY51" fmla="*/ 26346 h 34848"/>
                  <a:gd name="connsiteX52" fmla="*/ 97142 w 136188"/>
                  <a:gd name="connsiteY52" fmla="*/ 13278 h 34848"/>
                  <a:gd name="connsiteX53" fmla="*/ 93867 w 136188"/>
                  <a:gd name="connsiteY53" fmla="*/ 13278 h 34848"/>
                  <a:gd name="connsiteX54" fmla="*/ 93867 w 136188"/>
                  <a:gd name="connsiteY54" fmla="*/ 8850 h 34848"/>
                  <a:gd name="connsiteX55" fmla="*/ 97178 w 136188"/>
                  <a:gd name="connsiteY55" fmla="*/ 8850 h 34848"/>
                  <a:gd name="connsiteX56" fmla="*/ 97178 w 136188"/>
                  <a:gd name="connsiteY56" fmla="*/ 1794 h 34848"/>
                  <a:gd name="connsiteX57" fmla="*/ 103803 w 136188"/>
                  <a:gd name="connsiteY57" fmla="*/ 1794 h 34848"/>
                  <a:gd name="connsiteX58" fmla="*/ 103803 w 136188"/>
                  <a:gd name="connsiteY58" fmla="*/ 8850 h 34848"/>
                  <a:gd name="connsiteX59" fmla="*/ 111506 w 136188"/>
                  <a:gd name="connsiteY59" fmla="*/ 8850 h 34848"/>
                  <a:gd name="connsiteX60" fmla="*/ 111506 w 136188"/>
                  <a:gd name="connsiteY60" fmla="*/ 13278 h 34848"/>
                  <a:gd name="connsiteX61" fmla="*/ 103803 w 136188"/>
                  <a:gd name="connsiteY61" fmla="*/ 13278 h 34848"/>
                  <a:gd name="connsiteX62" fmla="*/ 103803 w 136188"/>
                  <a:gd name="connsiteY62" fmla="*/ 23610 h 34848"/>
                  <a:gd name="connsiteX63" fmla="*/ 104847 w 136188"/>
                  <a:gd name="connsiteY63" fmla="*/ 28830 h 34848"/>
                  <a:gd name="connsiteX64" fmla="*/ 108267 w 136188"/>
                  <a:gd name="connsiteY64" fmla="*/ 30054 h 34848"/>
                  <a:gd name="connsiteX65" fmla="*/ 111327 w 136188"/>
                  <a:gd name="connsiteY65" fmla="*/ 29262 h 34848"/>
                  <a:gd name="connsiteX66" fmla="*/ 111506 w 136188"/>
                  <a:gd name="connsiteY66" fmla="*/ 29262 h 34848"/>
                  <a:gd name="connsiteX67" fmla="*/ 136383 w 136188"/>
                  <a:gd name="connsiteY67" fmla="*/ 22458 h 34848"/>
                  <a:gd name="connsiteX68" fmla="*/ 118562 w 136188"/>
                  <a:gd name="connsiteY68" fmla="*/ 22458 h 34848"/>
                  <a:gd name="connsiteX69" fmla="*/ 127130 w 136188"/>
                  <a:gd name="connsiteY69" fmla="*/ 30018 h 34848"/>
                  <a:gd name="connsiteX70" fmla="*/ 135662 w 136188"/>
                  <a:gd name="connsiteY70" fmla="*/ 26922 h 34848"/>
                  <a:gd name="connsiteX71" fmla="*/ 135915 w 136188"/>
                  <a:gd name="connsiteY71" fmla="*/ 26922 h 34848"/>
                  <a:gd name="connsiteX72" fmla="*/ 135915 w 136188"/>
                  <a:gd name="connsiteY72" fmla="*/ 32718 h 34848"/>
                  <a:gd name="connsiteX73" fmla="*/ 126339 w 136188"/>
                  <a:gd name="connsiteY73" fmla="*/ 34662 h 34848"/>
                  <a:gd name="connsiteX74" fmla="*/ 115538 w 136188"/>
                  <a:gd name="connsiteY74" fmla="*/ 31314 h 34848"/>
                  <a:gd name="connsiteX75" fmla="*/ 111831 w 136188"/>
                  <a:gd name="connsiteY75" fmla="*/ 21594 h 34848"/>
                  <a:gd name="connsiteX76" fmla="*/ 115359 w 136188"/>
                  <a:gd name="connsiteY76" fmla="*/ 11694 h 34848"/>
                  <a:gd name="connsiteX77" fmla="*/ 125042 w 136188"/>
                  <a:gd name="connsiteY77" fmla="*/ 8058 h 34848"/>
                  <a:gd name="connsiteX78" fmla="*/ 136383 w 136188"/>
                  <a:gd name="connsiteY78" fmla="*/ 20118 h 34848"/>
                  <a:gd name="connsiteX79" fmla="*/ 129722 w 136188"/>
                  <a:gd name="connsiteY79" fmla="*/ 18678 h 34848"/>
                  <a:gd name="connsiteX80" fmla="*/ 124431 w 136188"/>
                  <a:gd name="connsiteY80" fmla="*/ 12198 h 34848"/>
                  <a:gd name="connsiteX81" fmla="*/ 118562 w 136188"/>
                  <a:gd name="connsiteY81" fmla="*/ 18678 h 348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</a:cxnLst>
                <a:rect l="l" t="t" r="r" b="b"/>
                <a:pathLst>
                  <a:path w="136188" h="34848">
                    <a:moveTo>
                      <a:pt x="194" y="33978"/>
                    </a:moveTo>
                    <a:lnTo>
                      <a:pt x="194" y="1290"/>
                    </a:lnTo>
                    <a:lnTo>
                      <a:pt x="10418" y="1290"/>
                    </a:lnTo>
                    <a:cubicBezTo>
                      <a:pt x="15026" y="1290"/>
                      <a:pt x="18626" y="1866"/>
                      <a:pt x="21218" y="3054"/>
                    </a:cubicBezTo>
                    <a:cubicBezTo>
                      <a:pt x="23811" y="4242"/>
                      <a:pt x="25862" y="6078"/>
                      <a:pt x="27338" y="8526"/>
                    </a:cubicBezTo>
                    <a:cubicBezTo>
                      <a:pt x="28850" y="10974"/>
                      <a:pt x="29606" y="14034"/>
                      <a:pt x="29606" y="17670"/>
                    </a:cubicBezTo>
                    <a:cubicBezTo>
                      <a:pt x="29606" y="20946"/>
                      <a:pt x="28815" y="23898"/>
                      <a:pt x="27267" y="26526"/>
                    </a:cubicBezTo>
                    <a:cubicBezTo>
                      <a:pt x="25718" y="29118"/>
                      <a:pt x="23630" y="31026"/>
                      <a:pt x="21038" y="32214"/>
                    </a:cubicBezTo>
                    <a:cubicBezTo>
                      <a:pt x="18446" y="33402"/>
                      <a:pt x="14918" y="33978"/>
                      <a:pt x="10490" y="33978"/>
                    </a:cubicBezTo>
                    <a:close/>
                    <a:moveTo>
                      <a:pt x="7322" y="6438"/>
                    </a:moveTo>
                    <a:lnTo>
                      <a:pt x="7322" y="28830"/>
                    </a:lnTo>
                    <a:lnTo>
                      <a:pt x="10850" y="28830"/>
                    </a:lnTo>
                    <a:cubicBezTo>
                      <a:pt x="18374" y="28830"/>
                      <a:pt x="22118" y="25086"/>
                      <a:pt x="22118" y="17598"/>
                    </a:cubicBezTo>
                    <a:cubicBezTo>
                      <a:pt x="22118" y="10146"/>
                      <a:pt x="18374" y="6438"/>
                      <a:pt x="10850" y="6438"/>
                    </a:cubicBezTo>
                    <a:close/>
                    <a:moveTo>
                      <a:pt x="55779" y="22458"/>
                    </a:moveTo>
                    <a:lnTo>
                      <a:pt x="37958" y="22458"/>
                    </a:lnTo>
                    <a:cubicBezTo>
                      <a:pt x="38246" y="27498"/>
                      <a:pt x="41126" y="30018"/>
                      <a:pt x="46526" y="30018"/>
                    </a:cubicBezTo>
                    <a:cubicBezTo>
                      <a:pt x="49370" y="30018"/>
                      <a:pt x="52214" y="28974"/>
                      <a:pt x="55094" y="26922"/>
                    </a:cubicBezTo>
                    <a:lnTo>
                      <a:pt x="55347" y="26922"/>
                    </a:lnTo>
                    <a:lnTo>
                      <a:pt x="55347" y="32718"/>
                    </a:lnTo>
                    <a:cubicBezTo>
                      <a:pt x="51926" y="34014"/>
                      <a:pt x="48759" y="34662"/>
                      <a:pt x="45734" y="34662"/>
                    </a:cubicBezTo>
                    <a:cubicBezTo>
                      <a:pt x="41018" y="34662"/>
                      <a:pt x="37418" y="33546"/>
                      <a:pt x="34970" y="31314"/>
                    </a:cubicBezTo>
                    <a:cubicBezTo>
                      <a:pt x="32486" y="29046"/>
                      <a:pt x="31263" y="25806"/>
                      <a:pt x="31263" y="21594"/>
                    </a:cubicBezTo>
                    <a:cubicBezTo>
                      <a:pt x="31263" y="17382"/>
                      <a:pt x="32414" y="14106"/>
                      <a:pt x="34755" y="11694"/>
                    </a:cubicBezTo>
                    <a:cubicBezTo>
                      <a:pt x="37094" y="9282"/>
                      <a:pt x="40335" y="8058"/>
                      <a:pt x="44474" y="8058"/>
                    </a:cubicBezTo>
                    <a:cubicBezTo>
                      <a:pt x="52034" y="8058"/>
                      <a:pt x="55815" y="12090"/>
                      <a:pt x="55815" y="20118"/>
                    </a:cubicBezTo>
                    <a:close/>
                    <a:moveTo>
                      <a:pt x="49118" y="18678"/>
                    </a:moveTo>
                    <a:cubicBezTo>
                      <a:pt x="49082" y="14358"/>
                      <a:pt x="47319" y="12198"/>
                      <a:pt x="43862" y="12198"/>
                    </a:cubicBezTo>
                    <a:cubicBezTo>
                      <a:pt x="40154" y="12198"/>
                      <a:pt x="38210" y="14358"/>
                      <a:pt x="37958" y="18678"/>
                    </a:cubicBezTo>
                    <a:close/>
                    <a:moveTo>
                      <a:pt x="65642" y="33978"/>
                    </a:moveTo>
                    <a:lnTo>
                      <a:pt x="58982" y="33978"/>
                    </a:lnTo>
                    <a:lnTo>
                      <a:pt x="58982" y="-186"/>
                    </a:lnTo>
                    <a:lnTo>
                      <a:pt x="65642" y="-186"/>
                    </a:lnTo>
                    <a:close/>
                    <a:moveTo>
                      <a:pt x="93470" y="22458"/>
                    </a:moveTo>
                    <a:lnTo>
                      <a:pt x="75650" y="22458"/>
                    </a:lnTo>
                    <a:cubicBezTo>
                      <a:pt x="75938" y="27498"/>
                      <a:pt x="78819" y="30018"/>
                      <a:pt x="84255" y="30018"/>
                    </a:cubicBezTo>
                    <a:cubicBezTo>
                      <a:pt x="87062" y="30018"/>
                      <a:pt x="89942" y="28974"/>
                      <a:pt x="92787" y="26922"/>
                    </a:cubicBezTo>
                    <a:lnTo>
                      <a:pt x="93038" y="26922"/>
                    </a:lnTo>
                    <a:lnTo>
                      <a:pt x="93038" y="32718"/>
                    </a:lnTo>
                    <a:cubicBezTo>
                      <a:pt x="89654" y="34014"/>
                      <a:pt x="86450" y="34662"/>
                      <a:pt x="83462" y="34662"/>
                    </a:cubicBezTo>
                    <a:cubicBezTo>
                      <a:pt x="78746" y="34662"/>
                      <a:pt x="75146" y="33546"/>
                      <a:pt x="72662" y="31314"/>
                    </a:cubicBezTo>
                    <a:cubicBezTo>
                      <a:pt x="70178" y="29046"/>
                      <a:pt x="68954" y="25806"/>
                      <a:pt x="68954" y="21594"/>
                    </a:cubicBezTo>
                    <a:cubicBezTo>
                      <a:pt x="68954" y="17382"/>
                      <a:pt x="70106" y="14106"/>
                      <a:pt x="72482" y="11694"/>
                    </a:cubicBezTo>
                    <a:cubicBezTo>
                      <a:pt x="74823" y="9282"/>
                      <a:pt x="78062" y="8058"/>
                      <a:pt x="82166" y="8058"/>
                    </a:cubicBezTo>
                    <a:cubicBezTo>
                      <a:pt x="89726" y="8058"/>
                      <a:pt x="93506" y="12090"/>
                      <a:pt x="93506" y="20118"/>
                    </a:cubicBezTo>
                    <a:close/>
                    <a:moveTo>
                      <a:pt x="86811" y="18678"/>
                    </a:moveTo>
                    <a:cubicBezTo>
                      <a:pt x="86775" y="14358"/>
                      <a:pt x="85010" y="12198"/>
                      <a:pt x="81554" y="12198"/>
                    </a:cubicBezTo>
                    <a:cubicBezTo>
                      <a:pt x="77883" y="12198"/>
                      <a:pt x="75902" y="14358"/>
                      <a:pt x="75650" y="18678"/>
                    </a:cubicBezTo>
                    <a:close/>
                    <a:moveTo>
                      <a:pt x="111506" y="33834"/>
                    </a:moveTo>
                    <a:cubicBezTo>
                      <a:pt x="109742" y="34266"/>
                      <a:pt x="107835" y="34482"/>
                      <a:pt x="105819" y="34482"/>
                    </a:cubicBezTo>
                    <a:cubicBezTo>
                      <a:pt x="102831" y="34482"/>
                      <a:pt x="100634" y="33834"/>
                      <a:pt x="99230" y="32574"/>
                    </a:cubicBezTo>
                    <a:cubicBezTo>
                      <a:pt x="97863" y="31278"/>
                      <a:pt x="97142" y="29226"/>
                      <a:pt x="97142" y="26346"/>
                    </a:cubicBezTo>
                    <a:lnTo>
                      <a:pt x="97142" y="13278"/>
                    </a:lnTo>
                    <a:lnTo>
                      <a:pt x="93867" y="13278"/>
                    </a:lnTo>
                    <a:lnTo>
                      <a:pt x="93867" y="8850"/>
                    </a:lnTo>
                    <a:lnTo>
                      <a:pt x="97178" y="8850"/>
                    </a:lnTo>
                    <a:lnTo>
                      <a:pt x="97178" y="1794"/>
                    </a:lnTo>
                    <a:lnTo>
                      <a:pt x="103803" y="1794"/>
                    </a:lnTo>
                    <a:lnTo>
                      <a:pt x="103803" y="8850"/>
                    </a:lnTo>
                    <a:lnTo>
                      <a:pt x="111506" y="8850"/>
                    </a:lnTo>
                    <a:lnTo>
                      <a:pt x="111506" y="13278"/>
                    </a:lnTo>
                    <a:lnTo>
                      <a:pt x="103803" y="13278"/>
                    </a:lnTo>
                    <a:lnTo>
                      <a:pt x="103803" y="23610"/>
                    </a:lnTo>
                    <a:cubicBezTo>
                      <a:pt x="103803" y="26274"/>
                      <a:pt x="104126" y="28002"/>
                      <a:pt x="104847" y="28830"/>
                    </a:cubicBezTo>
                    <a:cubicBezTo>
                      <a:pt x="105530" y="29622"/>
                      <a:pt x="106646" y="30054"/>
                      <a:pt x="108267" y="30054"/>
                    </a:cubicBezTo>
                    <a:cubicBezTo>
                      <a:pt x="109275" y="30054"/>
                      <a:pt x="110319" y="29802"/>
                      <a:pt x="111327" y="29262"/>
                    </a:cubicBezTo>
                    <a:lnTo>
                      <a:pt x="111506" y="29262"/>
                    </a:lnTo>
                    <a:close/>
                    <a:moveTo>
                      <a:pt x="136383" y="22458"/>
                    </a:moveTo>
                    <a:lnTo>
                      <a:pt x="118562" y="22458"/>
                    </a:lnTo>
                    <a:cubicBezTo>
                      <a:pt x="118851" y="27498"/>
                      <a:pt x="121694" y="30018"/>
                      <a:pt x="127130" y="30018"/>
                    </a:cubicBezTo>
                    <a:cubicBezTo>
                      <a:pt x="129974" y="30018"/>
                      <a:pt x="132819" y="28974"/>
                      <a:pt x="135662" y="26922"/>
                    </a:cubicBezTo>
                    <a:lnTo>
                      <a:pt x="135915" y="26922"/>
                    </a:lnTo>
                    <a:lnTo>
                      <a:pt x="135915" y="32718"/>
                    </a:lnTo>
                    <a:cubicBezTo>
                      <a:pt x="132530" y="34014"/>
                      <a:pt x="129327" y="34662"/>
                      <a:pt x="126339" y="34662"/>
                    </a:cubicBezTo>
                    <a:cubicBezTo>
                      <a:pt x="121622" y="34662"/>
                      <a:pt x="118022" y="33546"/>
                      <a:pt x="115538" y="31314"/>
                    </a:cubicBezTo>
                    <a:cubicBezTo>
                      <a:pt x="113090" y="29046"/>
                      <a:pt x="111831" y="25806"/>
                      <a:pt x="111831" y="21594"/>
                    </a:cubicBezTo>
                    <a:cubicBezTo>
                      <a:pt x="111831" y="17382"/>
                      <a:pt x="113018" y="14106"/>
                      <a:pt x="115359" y="11694"/>
                    </a:cubicBezTo>
                    <a:cubicBezTo>
                      <a:pt x="117698" y="9282"/>
                      <a:pt x="120939" y="8058"/>
                      <a:pt x="125042" y="8058"/>
                    </a:cubicBezTo>
                    <a:cubicBezTo>
                      <a:pt x="132602" y="8058"/>
                      <a:pt x="136383" y="12090"/>
                      <a:pt x="136383" y="20118"/>
                    </a:cubicBezTo>
                    <a:close/>
                    <a:moveTo>
                      <a:pt x="129722" y="18678"/>
                    </a:moveTo>
                    <a:cubicBezTo>
                      <a:pt x="129686" y="14358"/>
                      <a:pt x="127887" y="12198"/>
                      <a:pt x="124431" y="12198"/>
                    </a:cubicBezTo>
                    <a:cubicBezTo>
                      <a:pt x="120759" y="12198"/>
                      <a:pt x="118815" y="14358"/>
                      <a:pt x="118562" y="1867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10263" name="グラフィックス 2">
                <a:extLst>
                  <a:ext uri="{FF2B5EF4-FFF2-40B4-BE49-F238E27FC236}">
                    <a16:creationId xmlns:a16="http://schemas.microsoft.com/office/drawing/2014/main" id="{48DCF1AA-196F-5FA9-B5DA-B7413F55614A}"/>
                  </a:ext>
                </a:extLst>
              </p:cNvPr>
              <p:cNvGrpSpPr/>
              <p:nvPr/>
            </p:nvGrpSpPr>
            <p:grpSpPr>
              <a:xfrm>
                <a:off x="3904802" y="713411"/>
                <a:ext cx="126612" cy="35100"/>
                <a:chOff x="3904802" y="713411"/>
                <a:chExt cx="126612" cy="35100"/>
              </a:xfrm>
              <a:grpFill/>
            </p:grpSpPr>
            <p:sp>
              <p:nvSpPr>
                <p:cNvPr id="10446" name="フリーフォーム: 図形 10445">
                  <a:extLst>
                    <a:ext uri="{FF2B5EF4-FFF2-40B4-BE49-F238E27FC236}">
                      <a16:creationId xmlns:a16="http://schemas.microsoft.com/office/drawing/2014/main" id="{84AB30BD-E4B2-EE6F-2D1C-955797E3572B}"/>
                    </a:ext>
                  </a:extLst>
                </p:cNvPr>
                <p:cNvSpPr/>
                <p:nvPr/>
              </p:nvSpPr>
              <p:spPr>
                <a:xfrm>
                  <a:off x="3904802" y="713411"/>
                  <a:ext cx="23940" cy="34380"/>
                </a:xfrm>
                <a:custGeom>
                  <a:avLst/>
                  <a:gdLst>
                    <a:gd name="connsiteX0" fmla="*/ 24128 w 23940"/>
                    <a:gd name="connsiteY0" fmla="*/ 34226 h 34380"/>
                    <a:gd name="connsiteX1" fmla="*/ 188 w 23940"/>
                    <a:gd name="connsiteY1" fmla="*/ 34226 h 34380"/>
                    <a:gd name="connsiteX2" fmla="*/ 188 w 23940"/>
                    <a:gd name="connsiteY2" fmla="*/ -154 h 34380"/>
                    <a:gd name="connsiteX3" fmla="*/ 24128 w 23940"/>
                    <a:gd name="connsiteY3" fmla="*/ -154 h 34380"/>
                    <a:gd name="connsiteX4" fmla="*/ 24128 w 23940"/>
                    <a:gd name="connsiteY4" fmla="*/ 5534 h 34380"/>
                    <a:gd name="connsiteX5" fmla="*/ 7676 w 23940"/>
                    <a:gd name="connsiteY5" fmla="*/ 5534 h 34380"/>
                    <a:gd name="connsiteX6" fmla="*/ 7676 w 23940"/>
                    <a:gd name="connsiteY6" fmla="*/ 12878 h 34380"/>
                    <a:gd name="connsiteX7" fmla="*/ 22976 w 23940"/>
                    <a:gd name="connsiteY7" fmla="*/ 12878 h 34380"/>
                    <a:gd name="connsiteX8" fmla="*/ 22976 w 23940"/>
                    <a:gd name="connsiteY8" fmla="*/ 18566 h 34380"/>
                    <a:gd name="connsiteX9" fmla="*/ 7676 w 23940"/>
                    <a:gd name="connsiteY9" fmla="*/ 18566 h 34380"/>
                    <a:gd name="connsiteX10" fmla="*/ 7676 w 23940"/>
                    <a:gd name="connsiteY10" fmla="*/ 28502 h 34380"/>
                    <a:gd name="connsiteX11" fmla="*/ 24128 w 23940"/>
                    <a:gd name="connsiteY11" fmla="*/ 28502 h 343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</a:cxnLst>
                  <a:rect l="l" t="t" r="r" b="b"/>
                  <a:pathLst>
                    <a:path w="23940" h="34380">
                      <a:moveTo>
                        <a:pt x="24128" y="34226"/>
                      </a:moveTo>
                      <a:lnTo>
                        <a:pt x="188" y="34226"/>
                      </a:lnTo>
                      <a:lnTo>
                        <a:pt x="188" y="-154"/>
                      </a:lnTo>
                      <a:lnTo>
                        <a:pt x="24128" y="-154"/>
                      </a:lnTo>
                      <a:lnTo>
                        <a:pt x="24128" y="5534"/>
                      </a:lnTo>
                      <a:lnTo>
                        <a:pt x="7676" y="5534"/>
                      </a:lnTo>
                      <a:lnTo>
                        <a:pt x="7676" y="12878"/>
                      </a:lnTo>
                      <a:lnTo>
                        <a:pt x="22976" y="12878"/>
                      </a:lnTo>
                      <a:lnTo>
                        <a:pt x="22976" y="18566"/>
                      </a:lnTo>
                      <a:lnTo>
                        <a:pt x="7676" y="18566"/>
                      </a:lnTo>
                      <a:lnTo>
                        <a:pt x="7676" y="28502"/>
                      </a:lnTo>
                      <a:lnTo>
                        <a:pt x="24128" y="28502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447" name="フリーフォーム: 図形 10446">
                  <a:extLst>
                    <a:ext uri="{FF2B5EF4-FFF2-40B4-BE49-F238E27FC236}">
                      <a16:creationId xmlns:a16="http://schemas.microsoft.com/office/drawing/2014/main" id="{15436B61-4DBE-A44D-DA31-9AAEB6803152}"/>
                    </a:ext>
                  </a:extLst>
                </p:cNvPr>
                <p:cNvSpPr/>
                <p:nvPr/>
              </p:nvSpPr>
              <p:spPr>
                <a:xfrm>
                  <a:off x="3933171" y="713987"/>
                  <a:ext cx="98243" cy="34524"/>
                </a:xfrm>
                <a:custGeom>
                  <a:avLst/>
                  <a:gdLst>
                    <a:gd name="connsiteX0" fmla="*/ 24889 w 98243"/>
                    <a:gd name="connsiteY0" fmla="*/ 33649 h 34524"/>
                    <a:gd name="connsiteX1" fmla="*/ 17833 w 98243"/>
                    <a:gd name="connsiteY1" fmla="*/ 33649 h 34524"/>
                    <a:gd name="connsiteX2" fmla="*/ 17833 w 98243"/>
                    <a:gd name="connsiteY2" fmla="*/ 20474 h 34524"/>
                    <a:gd name="connsiteX3" fmla="*/ 16609 w 98243"/>
                    <a:gd name="connsiteY3" fmla="*/ 13633 h 34524"/>
                    <a:gd name="connsiteX4" fmla="*/ 12685 w 98243"/>
                    <a:gd name="connsiteY4" fmla="*/ 12301 h 34524"/>
                    <a:gd name="connsiteX5" fmla="*/ 7177 w 98243"/>
                    <a:gd name="connsiteY5" fmla="*/ 14317 h 34524"/>
                    <a:gd name="connsiteX6" fmla="*/ 7177 w 98243"/>
                    <a:gd name="connsiteY6" fmla="*/ 33649 h 34524"/>
                    <a:gd name="connsiteX7" fmla="*/ 193 w 98243"/>
                    <a:gd name="connsiteY7" fmla="*/ 33649 h 34524"/>
                    <a:gd name="connsiteX8" fmla="*/ 193 w 98243"/>
                    <a:gd name="connsiteY8" fmla="*/ 7226 h 34524"/>
                    <a:gd name="connsiteX9" fmla="*/ 7177 w 98243"/>
                    <a:gd name="connsiteY9" fmla="*/ 7226 h 34524"/>
                    <a:gd name="connsiteX10" fmla="*/ 7177 w 98243"/>
                    <a:gd name="connsiteY10" fmla="*/ 10934 h 34524"/>
                    <a:gd name="connsiteX11" fmla="*/ 12433 w 98243"/>
                    <a:gd name="connsiteY11" fmla="*/ 7370 h 34524"/>
                    <a:gd name="connsiteX12" fmla="*/ 16537 w 98243"/>
                    <a:gd name="connsiteY12" fmla="*/ 6506 h 34524"/>
                    <a:gd name="connsiteX13" fmla="*/ 24889 w 98243"/>
                    <a:gd name="connsiteY13" fmla="*/ 16298 h 34524"/>
                    <a:gd name="connsiteX14" fmla="*/ 47497 w 98243"/>
                    <a:gd name="connsiteY14" fmla="*/ 33506 h 34524"/>
                    <a:gd name="connsiteX15" fmla="*/ 41521 w 98243"/>
                    <a:gd name="connsiteY15" fmla="*/ 34189 h 34524"/>
                    <a:gd name="connsiteX16" fmla="*/ 34609 w 98243"/>
                    <a:gd name="connsiteY16" fmla="*/ 32173 h 34524"/>
                    <a:gd name="connsiteX17" fmla="*/ 32413 w 98243"/>
                    <a:gd name="connsiteY17" fmla="*/ 25621 h 34524"/>
                    <a:gd name="connsiteX18" fmla="*/ 32413 w 98243"/>
                    <a:gd name="connsiteY18" fmla="*/ 11870 h 34524"/>
                    <a:gd name="connsiteX19" fmla="*/ 28957 w 98243"/>
                    <a:gd name="connsiteY19" fmla="*/ 11870 h 34524"/>
                    <a:gd name="connsiteX20" fmla="*/ 28957 w 98243"/>
                    <a:gd name="connsiteY20" fmla="*/ 7261 h 34524"/>
                    <a:gd name="connsiteX21" fmla="*/ 32449 w 98243"/>
                    <a:gd name="connsiteY21" fmla="*/ 7261 h 34524"/>
                    <a:gd name="connsiteX22" fmla="*/ 32449 w 98243"/>
                    <a:gd name="connsiteY22" fmla="*/ -154 h 34524"/>
                    <a:gd name="connsiteX23" fmla="*/ 39397 w 98243"/>
                    <a:gd name="connsiteY23" fmla="*/ -154 h 34524"/>
                    <a:gd name="connsiteX24" fmla="*/ 39397 w 98243"/>
                    <a:gd name="connsiteY24" fmla="*/ 7261 h 34524"/>
                    <a:gd name="connsiteX25" fmla="*/ 47497 w 98243"/>
                    <a:gd name="connsiteY25" fmla="*/ 7261 h 34524"/>
                    <a:gd name="connsiteX26" fmla="*/ 47497 w 98243"/>
                    <a:gd name="connsiteY26" fmla="*/ 11870 h 34524"/>
                    <a:gd name="connsiteX27" fmla="*/ 39397 w 98243"/>
                    <a:gd name="connsiteY27" fmla="*/ 11870 h 34524"/>
                    <a:gd name="connsiteX28" fmla="*/ 39397 w 98243"/>
                    <a:gd name="connsiteY28" fmla="*/ 22742 h 34524"/>
                    <a:gd name="connsiteX29" fmla="*/ 40477 w 98243"/>
                    <a:gd name="connsiteY29" fmla="*/ 28213 h 34524"/>
                    <a:gd name="connsiteX30" fmla="*/ 44077 w 98243"/>
                    <a:gd name="connsiteY30" fmla="*/ 29509 h 34524"/>
                    <a:gd name="connsiteX31" fmla="*/ 47317 w 98243"/>
                    <a:gd name="connsiteY31" fmla="*/ 28718 h 34524"/>
                    <a:gd name="connsiteX32" fmla="*/ 47533 w 98243"/>
                    <a:gd name="connsiteY32" fmla="*/ 28718 h 34524"/>
                    <a:gd name="connsiteX33" fmla="*/ 75397 w 98243"/>
                    <a:gd name="connsiteY33" fmla="*/ 21553 h 34524"/>
                    <a:gd name="connsiteX34" fmla="*/ 56713 w 98243"/>
                    <a:gd name="connsiteY34" fmla="*/ 21553 h 34524"/>
                    <a:gd name="connsiteX35" fmla="*/ 65713 w 98243"/>
                    <a:gd name="connsiteY35" fmla="*/ 29474 h 34524"/>
                    <a:gd name="connsiteX36" fmla="*/ 74677 w 98243"/>
                    <a:gd name="connsiteY36" fmla="*/ 26234 h 34524"/>
                    <a:gd name="connsiteX37" fmla="*/ 74929 w 98243"/>
                    <a:gd name="connsiteY37" fmla="*/ 26234 h 34524"/>
                    <a:gd name="connsiteX38" fmla="*/ 74929 w 98243"/>
                    <a:gd name="connsiteY38" fmla="*/ 32317 h 34524"/>
                    <a:gd name="connsiteX39" fmla="*/ 64849 w 98243"/>
                    <a:gd name="connsiteY39" fmla="*/ 34370 h 34524"/>
                    <a:gd name="connsiteX40" fmla="*/ 53545 w 98243"/>
                    <a:gd name="connsiteY40" fmla="*/ 30806 h 34524"/>
                    <a:gd name="connsiteX41" fmla="*/ 49621 w 98243"/>
                    <a:gd name="connsiteY41" fmla="*/ 20617 h 34524"/>
                    <a:gd name="connsiteX42" fmla="*/ 53329 w 98243"/>
                    <a:gd name="connsiteY42" fmla="*/ 10250 h 34524"/>
                    <a:gd name="connsiteX43" fmla="*/ 63517 w 98243"/>
                    <a:gd name="connsiteY43" fmla="*/ 6434 h 34524"/>
                    <a:gd name="connsiteX44" fmla="*/ 75433 w 98243"/>
                    <a:gd name="connsiteY44" fmla="*/ 19069 h 34524"/>
                    <a:gd name="connsiteX45" fmla="*/ 68413 w 98243"/>
                    <a:gd name="connsiteY45" fmla="*/ 17557 h 34524"/>
                    <a:gd name="connsiteX46" fmla="*/ 62869 w 98243"/>
                    <a:gd name="connsiteY46" fmla="*/ 10753 h 34524"/>
                    <a:gd name="connsiteX47" fmla="*/ 56713 w 98243"/>
                    <a:gd name="connsiteY47" fmla="*/ 17557 h 34524"/>
                    <a:gd name="connsiteX48" fmla="*/ 98437 w 98243"/>
                    <a:gd name="connsiteY48" fmla="*/ 14389 h 34524"/>
                    <a:gd name="connsiteX49" fmla="*/ 98221 w 98243"/>
                    <a:gd name="connsiteY49" fmla="*/ 14389 h 34524"/>
                    <a:gd name="connsiteX50" fmla="*/ 94441 w 98243"/>
                    <a:gd name="connsiteY50" fmla="*/ 14030 h 34524"/>
                    <a:gd name="connsiteX51" fmla="*/ 87601 w 98243"/>
                    <a:gd name="connsiteY51" fmla="*/ 15218 h 34524"/>
                    <a:gd name="connsiteX52" fmla="*/ 87601 w 98243"/>
                    <a:gd name="connsiteY52" fmla="*/ 33649 h 34524"/>
                    <a:gd name="connsiteX53" fmla="*/ 80617 w 98243"/>
                    <a:gd name="connsiteY53" fmla="*/ 33649 h 34524"/>
                    <a:gd name="connsiteX54" fmla="*/ 80617 w 98243"/>
                    <a:gd name="connsiteY54" fmla="*/ 7261 h 34524"/>
                    <a:gd name="connsiteX55" fmla="*/ 87601 w 98243"/>
                    <a:gd name="connsiteY55" fmla="*/ 7261 h 34524"/>
                    <a:gd name="connsiteX56" fmla="*/ 87601 w 98243"/>
                    <a:gd name="connsiteY56" fmla="*/ 12049 h 34524"/>
                    <a:gd name="connsiteX57" fmla="*/ 92893 w 98243"/>
                    <a:gd name="connsiteY57" fmla="*/ 8161 h 34524"/>
                    <a:gd name="connsiteX58" fmla="*/ 96961 w 98243"/>
                    <a:gd name="connsiteY58" fmla="*/ 7153 h 34524"/>
                    <a:gd name="connsiteX59" fmla="*/ 98437 w 98243"/>
                    <a:gd name="connsiteY59" fmla="*/ 7189 h 345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</a:cxnLst>
                  <a:rect l="l" t="t" r="r" b="b"/>
                  <a:pathLst>
                    <a:path w="98243" h="34524">
                      <a:moveTo>
                        <a:pt x="24889" y="33649"/>
                      </a:moveTo>
                      <a:lnTo>
                        <a:pt x="17833" y="33649"/>
                      </a:lnTo>
                      <a:lnTo>
                        <a:pt x="17833" y="20474"/>
                      </a:lnTo>
                      <a:cubicBezTo>
                        <a:pt x="17833" y="16801"/>
                        <a:pt x="17437" y="14533"/>
                        <a:pt x="16609" y="13633"/>
                      </a:cubicBezTo>
                      <a:cubicBezTo>
                        <a:pt x="15817" y="12734"/>
                        <a:pt x="14485" y="12301"/>
                        <a:pt x="12685" y="12301"/>
                      </a:cubicBezTo>
                      <a:cubicBezTo>
                        <a:pt x="11137" y="12301"/>
                        <a:pt x="9337" y="12985"/>
                        <a:pt x="7177" y="14317"/>
                      </a:cubicBezTo>
                      <a:lnTo>
                        <a:pt x="7177" y="33649"/>
                      </a:lnTo>
                      <a:lnTo>
                        <a:pt x="193" y="33649"/>
                      </a:lnTo>
                      <a:lnTo>
                        <a:pt x="193" y="7226"/>
                      </a:lnTo>
                      <a:lnTo>
                        <a:pt x="7177" y="7226"/>
                      </a:lnTo>
                      <a:lnTo>
                        <a:pt x="7177" y="10934"/>
                      </a:lnTo>
                      <a:cubicBezTo>
                        <a:pt x="9373" y="9133"/>
                        <a:pt x="11101" y="7945"/>
                        <a:pt x="12433" y="7370"/>
                      </a:cubicBezTo>
                      <a:cubicBezTo>
                        <a:pt x="13729" y="6793"/>
                        <a:pt x="15133" y="6506"/>
                        <a:pt x="16537" y="6506"/>
                      </a:cubicBezTo>
                      <a:cubicBezTo>
                        <a:pt x="22117" y="6506"/>
                        <a:pt x="24889" y="9745"/>
                        <a:pt x="24889" y="16298"/>
                      </a:cubicBezTo>
                      <a:close/>
                      <a:moveTo>
                        <a:pt x="47497" y="33506"/>
                      </a:moveTo>
                      <a:cubicBezTo>
                        <a:pt x="45625" y="33937"/>
                        <a:pt x="43645" y="34189"/>
                        <a:pt x="41521" y="34189"/>
                      </a:cubicBezTo>
                      <a:cubicBezTo>
                        <a:pt x="38353" y="34189"/>
                        <a:pt x="36049" y="33506"/>
                        <a:pt x="34609" y="32173"/>
                      </a:cubicBezTo>
                      <a:cubicBezTo>
                        <a:pt x="33133" y="30806"/>
                        <a:pt x="32413" y="28645"/>
                        <a:pt x="32413" y="25621"/>
                      </a:cubicBezTo>
                      <a:lnTo>
                        <a:pt x="32413" y="11870"/>
                      </a:lnTo>
                      <a:lnTo>
                        <a:pt x="28957" y="11870"/>
                      </a:lnTo>
                      <a:lnTo>
                        <a:pt x="28957" y="7261"/>
                      </a:lnTo>
                      <a:lnTo>
                        <a:pt x="32449" y="7261"/>
                      </a:lnTo>
                      <a:lnTo>
                        <a:pt x="32449" y="-154"/>
                      </a:lnTo>
                      <a:lnTo>
                        <a:pt x="39397" y="-154"/>
                      </a:lnTo>
                      <a:lnTo>
                        <a:pt x="39397" y="7261"/>
                      </a:lnTo>
                      <a:lnTo>
                        <a:pt x="47497" y="7261"/>
                      </a:lnTo>
                      <a:lnTo>
                        <a:pt x="47497" y="11870"/>
                      </a:lnTo>
                      <a:lnTo>
                        <a:pt x="39397" y="11870"/>
                      </a:lnTo>
                      <a:lnTo>
                        <a:pt x="39397" y="22742"/>
                      </a:lnTo>
                      <a:cubicBezTo>
                        <a:pt x="39397" y="25549"/>
                        <a:pt x="39757" y="27386"/>
                        <a:pt x="40477" y="28213"/>
                      </a:cubicBezTo>
                      <a:cubicBezTo>
                        <a:pt x="41197" y="29077"/>
                        <a:pt x="42421" y="29509"/>
                        <a:pt x="44077" y="29509"/>
                      </a:cubicBezTo>
                      <a:cubicBezTo>
                        <a:pt x="45157" y="29509"/>
                        <a:pt x="46237" y="29221"/>
                        <a:pt x="47317" y="28718"/>
                      </a:cubicBezTo>
                      <a:lnTo>
                        <a:pt x="47533" y="28718"/>
                      </a:lnTo>
                      <a:close/>
                      <a:moveTo>
                        <a:pt x="75397" y="21553"/>
                      </a:moveTo>
                      <a:lnTo>
                        <a:pt x="56713" y="21553"/>
                      </a:lnTo>
                      <a:cubicBezTo>
                        <a:pt x="57001" y="26846"/>
                        <a:pt x="59989" y="29474"/>
                        <a:pt x="65713" y="29474"/>
                      </a:cubicBezTo>
                      <a:cubicBezTo>
                        <a:pt x="68665" y="29474"/>
                        <a:pt x="71689" y="28394"/>
                        <a:pt x="74677" y="26234"/>
                      </a:cubicBezTo>
                      <a:lnTo>
                        <a:pt x="74929" y="26234"/>
                      </a:lnTo>
                      <a:lnTo>
                        <a:pt x="74929" y="32317"/>
                      </a:lnTo>
                      <a:cubicBezTo>
                        <a:pt x="71365" y="33685"/>
                        <a:pt x="68017" y="34370"/>
                        <a:pt x="64849" y="34370"/>
                      </a:cubicBezTo>
                      <a:cubicBezTo>
                        <a:pt x="59917" y="34370"/>
                        <a:pt x="56137" y="33181"/>
                        <a:pt x="53545" y="30806"/>
                      </a:cubicBezTo>
                      <a:cubicBezTo>
                        <a:pt x="50917" y="28466"/>
                        <a:pt x="49621" y="25081"/>
                        <a:pt x="49621" y="20617"/>
                      </a:cubicBezTo>
                      <a:cubicBezTo>
                        <a:pt x="49621" y="16226"/>
                        <a:pt x="50845" y="12769"/>
                        <a:pt x="53329" y="10250"/>
                      </a:cubicBezTo>
                      <a:cubicBezTo>
                        <a:pt x="55777" y="7693"/>
                        <a:pt x="59197" y="6434"/>
                        <a:pt x="63517" y="6434"/>
                      </a:cubicBezTo>
                      <a:cubicBezTo>
                        <a:pt x="71437" y="6434"/>
                        <a:pt x="75433" y="10645"/>
                        <a:pt x="75433" y="19069"/>
                      </a:cubicBezTo>
                      <a:close/>
                      <a:moveTo>
                        <a:pt x="68413" y="17557"/>
                      </a:moveTo>
                      <a:cubicBezTo>
                        <a:pt x="68341" y="13022"/>
                        <a:pt x="66505" y="10753"/>
                        <a:pt x="62869" y="10753"/>
                      </a:cubicBezTo>
                      <a:cubicBezTo>
                        <a:pt x="59017" y="10753"/>
                        <a:pt x="56965" y="13022"/>
                        <a:pt x="56713" y="17557"/>
                      </a:cubicBezTo>
                      <a:close/>
                      <a:moveTo>
                        <a:pt x="98437" y="14389"/>
                      </a:moveTo>
                      <a:lnTo>
                        <a:pt x="98221" y="14389"/>
                      </a:lnTo>
                      <a:cubicBezTo>
                        <a:pt x="97285" y="14137"/>
                        <a:pt x="96025" y="14030"/>
                        <a:pt x="94441" y="14030"/>
                      </a:cubicBezTo>
                      <a:cubicBezTo>
                        <a:pt x="91957" y="14030"/>
                        <a:pt x="89689" y="14426"/>
                        <a:pt x="87601" y="15218"/>
                      </a:cubicBezTo>
                      <a:lnTo>
                        <a:pt x="87601" y="33649"/>
                      </a:lnTo>
                      <a:lnTo>
                        <a:pt x="80617" y="33649"/>
                      </a:lnTo>
                      <a:lnTo>
                        <a:pt x="80617" y="7261"/>
                      </a:lnTo>
                      <a:lnTo>
                        <a:pt x="87601" y="7261"/>
                      </a:lnTo>
                      <a:lnTo>
                        <a:pt x="87601" y="12049"/>
                      </a:lnTo>
                      <a:cubicBezTo>
                        <a:pt x="89761" y="10105"/>
                        <a:pt x="91489" y="8809"/>
                        <a:pt x="92893" y="8161"/>
                      </a:cubicBezTo>
                      <a:cubicBezTo>
                        <a:pt x="94261" y="7477"/>
                        <a:pt x="95629" y="7153"/>
                        <a:pt x="96961" y="7153"/>
                      </a:cubicBezTo>
                      <a:cubicBezTo>
                        <a:pt x="97321" y="7153"/>
                        <a:pt x="97825" y="7153"/>
                        <a:pt x="98437" y="7189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10264" name="フリーフォーム: 図形 10263">
                <a:extLst>
                  <a:ext uri="{FF2B5EF4-FFF2-40B4-BE49-F238E27FC236}">
                    <a16:creationId xmlns:a16="http://schemas.microsoft.com/office/drawing/2014/main" id="{7AD54F49-5011-CF9D-47D5-9285024229B2}"/>
                  </a:ext>
                </a:extLst>
              </p:cNvPr>
              <p:cNvSpPr/>
              <p:nvPr/>
            </p:nvSpPr>
            <p:spPr>
              <a:xfrm>
                <a:off x="1824340" y="1322783"/>
                <a:ext cx="113796" cy="34559"/>
              </a:xfrm>
              <a:custGeom>
                <a:avLst/>
                <a:gdLst>
                  <a:gd name="connsiteX0" fmla="*/ 37262 w 113796"/>
                  <a:gd name="connsiteY0" fmla="*/ 32220 h 34559"/>
                  <a:gd name="connsiteX1" fmla="*/ 32211 w 113796"/>
                  <a:gd name="connsiteY1" fmla="*/ 33840 h 34559"/>
                  <a:gd name="connsiteX2" fmla="*/ 30131 w 113796"/>
                  <a:gd name="connsiteY2" fmla="*/ 29736 h 34559"/>
                  <a:gd name="connsiteX3" fmla="*/ 28053 w 113796"/>
                  <a:gd name="connsiteY3" fmla="*/ 25848 h 34559"/>
                  <a:gd name="connsiteX4" fmla="*/ 31804 w 113796"/>
                  <a:gd name="connsiteY4" fmla="*/ 24768 h 34559"/>
                  <a:gd name="connsiteX5" fmla="*/ 2313 w 113796"/>
                  <a:gd name="connsiteY5" fmla="*/ 24768 h 34559"/>
                  <a:gd name="connsiteX6" fmla="*/ 2313 w 113796"/>
                  <a:gd name="connsiteY6" fmla="*/ 20593 h 34559"/>
                  <a:gd name="connsiteX7" fmla="*/ 6082 w 113796"/>
                  <a:gd name="connsiteY7" fmla="*/ 20593 h 34559"/>
                  <a:gd name="connsiteX8" fmla="*/ 6082 w 113796"/>
                  <a:gd name="connsiteY8" fmla="*/ 16417 h 34559"/>
                  <a:gd name="connsiteX9" fmla="*/ 1777 w 113796"/>
                  <a:gd name="connsiteY9" fmla="*/ 16417 h 34559"/>
                  <a:gd name="connsiteX10" fmla="*/ 1777 w 113796"/>
                  <a:gd name="connsiteY10" fmla="*/ 12204 h 34559"/>
                  <a:gd name="connsiteX11" fmla="*/ 6381 w 113796"/>
                  <a:gd name="connsiteY11" fmla="*/ 12204 h 34559"/>
                  <a:gd name="connsiteX12" fmla="*/ 6381 w 113796"/>
                  <a:gd name="connsiteY12" fmla="*/ 9864 h 34559"/>
                  <a:gd name="connsiteX13" fmla="*/ 2965 w 113796"/>
                  <a:gd name="connsiteY13" fmla="*/ 12097 h 34559"/>
                  <a:gd name="connsiteX14" fmla="*/ 31 w 113796"/>
                  <a:gd name="connsiteY14" fmla="*/ 8856 h 34559"/>
                  <a:gd name="connsiteX15" fmla="*/ 8592 w 113796"/>
                  <a:gd name="connsiteY15" fmla="*/ -107 h 34559"/>
                  <a:gd name="connsiteX16" fmla="*/ 13531 w 113796"/>
                  <a:gd name="connsiteY16" fmla="*/ 1153 h 34559"/>
                  <a:gd name="connsiteX17" fmla="*/ 11932 w 113796"/>
                  <a:gd name="connsiteY17" fmla="*/ 3925 h 34559"/>
                  <a:gd name="connsiteX18" fmla="*/ 35296 w 113796"/>
                  <a:gd name="connsiteY18" fmla="*/ 3925 h 34559"/>
                  <a:gd name="connsiteX19" fmla="*/ 35296 w 113796"/>
                  <a:gd name="connsiteY19" fmla="*/ 8029 h 34559"/>
                  <a:gd name="connsiteX20" fmla="*/ 32510 w 113796"/>
                  <a:gd name="connsiteY20" fmla="*/ 8029 h 34559"/>
                  <a:gd name="connsiteX21" fmla="*/ 32510 w 113796"/>
                  <a:gd name="connsiteY21" fmla="*/ 12204 h 34559"/>
                  <a:gd name="connsiteX22" fmla="*/ 36574 w 113796"/>
                  <a:gd name="connsiteY22" fmla="*/ 12204 h 34559"/>
                  <a:gd name="connsiteX23" fmla="*/ 36574 w 113796"/>
                  <a:gd name="connsiteY23" fmla="*/ 16417 h 34559"/>
                  <a:gd name="connsiteX24" fmla="*/ 32510 w 113796"/>
                  <a:gd name="connsiteY24" fmla="*/ 16417 h 34559"/>
                  <a:gd name="connsiteX25" fmla="*/ 32510 w 113796"/>
                  <a:gd name="connsiteY25" fmla="*/ 20593 h 34559"/>
                  <a:gd name="connsiteX26" fmla="*/ 35592 w 113796"/>
                  <a:gd name="connsiteY26" fmla="*/ 20593 h 34559"/>
                  <a:gd name="connsiteX27" fmla="*/ 35592 w 113796"/>
                  <a:gd name="connsiteY27" fmla="*/ 24768 h 34559"/>
                  <a:gd name="connsiteX28" fmla="*/ 32881 w 113796"/>
                  <a:gd name="connsiteY28" fmla="*/ 24768 h 34559"/>
                  <a:gd name="connsiteX29" fmla="*/ 37262 w 113796"/>
                  <a:gd name="connsiteY29" fmla="*/ 32220 h 34559"/>
                  <a:gd name="connsiteX30" fmla="*/ 25137 w 113796"/>
                  <a:gd name="connsiteY30" fmla="*/ 12204 h 34559"/>
                  <a:gd name="connsiteX31" fmla="*/ 27571 w 113796"/>
                  <a:gd name="connsiteY31" fmla="*/ 12204 h 34559"/>
                  <a:gd name="connsiteX32" fmla="*/ 27571 w 113796"/>
                  <a:gd name="connsiteY32" fmla="*/ 8029 h 34559"/>
                  <a:gd name="connsiteX33" fmla="*/ 25137 w 113796"/>
                  <a:gd name="connsiteY33" fmla="*/ 8029 h 34559"/>
                  <a:gd name="connsiteX34" fmla="*/ 18099 w 113796"/>
                  <a:gd name="connsiteY34" fmla="*/ 8029 h 34559"/>
                  <a:gd name="connsiteX35" fmla="*/ 18099 w 113796"/>
                  <a:gd name="connsiteY35" fmla="*/ 12204 h 34559"/>
                  <a:gd name="connsiteX36" fmla="*/ 20493 w 113796"/>
                  <a:gd name="connsiteY36" fmla="*/ 12204 h 34559"/>
                  <a:gd name="connsiteX37" fmla="*/ 20493 w 113796"/>
                  <a:gd name="connsiteY37" fmla="*/ 8029 h 34559"/>
                  <a:gd name="connsiteX38" fmla="*/ 11097 w 113796"/>
                  <a:gd name="connsiteY38" fmla="*/ 8029 h 34559"/>
                  <a:gd name="connsiteX39" fmla="*/ 11097 w 113796"/>
                  <a:gd name="connsiteY39" fmla="*/ 12204 h 34559"/>
                  <a:gd name="connsiteX40" fmla="*/ 13455 w 113796"/>
                  <a:gd name="connsiteY40" fmla="*/ 12204 h 34559"/>
                  <a:gd name="connsiteX41" fmla="*/ 13455 w 113796"/>
                  <a:gd name="connsiteY41" fmla="*/ 8029 h 34559"/>
                  <a:gd name="connsiteX42" fmla="*/ 25137 w 113796"/>
                  <a:gd name="connsiteY42" fmla="*/ 20593 h 34559"/>
                  <a:gd name="connsiteX43" fmla="*/ 27571 w 113796"/>
                  <a:gd name="connsiteY43" fmla="*/ 20593 h 34559"/>
                  <a:gd name="connsiteX44" fmla="*/ 27571 w 113796"/>
                  <a:gd name="connsiteY44" fmla="*/ 16417 h 34559"/>
                  <a:gd name="connsiteX45" fmla="*/ 25137 w 113796"/>
                  <a:gd name="connsiteY45" fmla="*/ 16417 h 34559"/>
                  <a:gd name="connsiteX46" fmla="*/ 18099 w 113796"/>
                  <a:gd name="connsiteY46" fmla="*/ 20593 h 34559"/>
                  <a:gd name="connsiteX47" fmla="*/ 20493 w 113796"/>
                  <a:gd name="connsiteY47" fmla="*/ 20593 h 34559"/>
                  <a:gd name="connsiteX48" fmla="*/ 20493 w 113796"/>
                  <a:gd name="connsiteY48" fmla="*/ 16417 h 34559"/>
                  <a:gd name="connsiteX49" fmla="*/ 18099 w 113796"/>
                  <a:gd name="connsiteY49" fmla="*/ 16417 h 34559"/>
                  <a:gd name="connsiteX50" fmla="*/ 11097 w 113796"/>
                  <a:gd name="connsiteY50" fmla="*/ 16417 h 34559"/>
                  <a:gd name="connsiteX51" fmla="*/ 11097 w 113796"/>
                  <a:gd name="connsiteY51" fmla="*/ 20593 h 34559"/>
                  <a:gd name="connsiteX52" fmla="*/ 13455 w 113796"/>
                  <a:gd name="connsiteY52" fmla="*/ 20593 h 34559"/>
                  <a:gd name="connsiteX53" fmla="*/ 13455 w 113796"/>
                  <a:gd name="connsiteY53" fmla="*/ 16417 h 34559"/>
                  <a:gd name="connsiteX54" fmla="*/ 27459 w 113796"/>
                  <a:gd name="connsiteY54" fmla="*/ 32832 h 34559"/>
                  <a:gd name="connsiteX55" fmla="*/ 22426 w 113796"/>
                  <a:gd name="connsiteY55" fmla="*/ 33949 h 34559"/>
                  <a:gd name="connsiteX56" fmla="*/ 19341 w 113796"/>
                  <a:gd name="connsiteY56" fmla="*/ 25957 h 34559"/>
                  <a:gd name="connsiteX57" fmla="*/ 23985 w 113796"/>
                  <a:gd name="connsiteY57" fmla="*/ 24949 h 34559"/>
                  <a:gd name="connsiteX58" fmla="*/ 25843 w 113796"/>
                  <a:gd name="connsiteY58" fmla="*/ 28944 h 34559"/>
                  <a:gd name="connsiteX59" fmla="*/ 27459 w 113796"/>
                  <a:gd name="connsiteY59" fmla="*/ 32832 h 34559"/>
                  <a:gd name="connsiteX60" fmla="*/ 9927 w 113796"/>
                  <a:gd name="connsiteY60" fmla="*/ 26244 h 34559"/>
                  <a:gd name="connsiteX61" fmla="*/ 8016 w 113796"/>
                  <a:gd name="connsiteY61" fmla="*/ 30565 h 34559"/>
                  <a:gd name="connsiteX62" fmla="*/ 5658 w 113796"/>
                  <a:gd name="connsiteY62" fmla="*/ 34452 h 34559"/>
                  <a:gd name="connsiteX63" fmla="*/ 790 w 113796"/>
                  <a:gd name="connsiteY63" fmla="*/ 32832 h 34559"/>
                  <a:gd name="connsiteX64" fmla="*/ 5082 w 113796"/>
                  <a:gd name="connsiteY64" fmla="*/ 25345 h 34559"/>
                  <a:gd name="connsiteX65" fmla="*/ 18135 w 113796"/>
                  <a:gd name="connsiteY65" fmla="*/ 33372 h 34559"/>
                  <a:gd name="connsiteX66" fmla="*/ 13121 w 113796"/>
                  <a:gd name="connsiteY66" fmla="*/ 34201 h 34559"/>
                  <a:gd name="connsiteX67" fmla="*/ 11320 w 113796"/>
                  <a:gd name="connsiteY67" fmla="*/ 26281 h 34559"/>
                  <a:gd name="connsiteX68" fmla="*/ 16000 w 113796"/>
                  <a:gd name="connsiteY68" fmla="*/ 25525 h 34559"/>
                  <a:gd name="connsiteX69" fmla="*/ 18135 w 113796"/>
                  <a:gd name="connsiteY69" fmla="*/ 33372 h 34559"/>
                  <a:gd name="connsiteX70" fmla="*/ 56094 w 113796"/>
                  <a:gd name="connsiteY70" fmla="*/ 6949 h 34559"/>
                  <a:gd name="connsiteX71" fmla="*/ 54754 w 113796"/>
                  <a:gd name="connsiteY71" fmla="*/ 12132 h 34559"/>
                  <a:gd name="connsiteX72" fmla="*/ 51414 w 113796"/>
                  <a:gd name="connsiteY72" fmla="*/ 16417 h 34559"/>
                  <a:gd name="connsiteX73" fmla="*/ 45859 w 113796"/>
                  <a:gd name="connsiteY73" fmla="*/ 19800 h 34559"/>
                  <a:gd name="connsiteX74" fmla="*/ 43576 w 113796"/>
                  <a:gd name="connsiteY74" fmla="*/ 16561 h 34559"/>
                  <a:gd name="connsiteX75" fmla="*/ 51226 w 113796"/>
                  <a:gd name="connsiteY75" fmla="*/ 6949 h 34559"/>
                  <a:gd name="connsiteX76" fmla="*/ 39807 w 113796"/>
                  <a:gd name="connsiteY76" fmla="*/ 6949 h 34559"/>
                  <a:gd name="connsiteX77" fmla="*/ 39807 w 113796"/>
                  <a:gd name="connsiteY77" fmla="*/ 3025 h 34559"/>
                  <a:gd name="connsiteX78" fmla="*/ 54218 w 113796"/>
                  <a:gd name="connsiteY78" fmla="*/ 3025 h 34559"/>
                  <a:gd name="connsiteX79" fmla="*/ 54218 w 113796"/>
                  <a:gd name="connsiteY79" fmla="*/ 217 h 34559"/>
                  <a:gd name="connsiteX80" fmla="*/ 59363 w 113796"/>
                  <a:gd name="connsiteY80" fmla="*/ 217 h 34559"/>
                  <a:gd name="connsiteX81" fmla="*/ 59363 w 113796"/>
                  <a:gd name="connsiteY81" fmla="*/ 3025 h 34559"/>
                  <a:gd name="connsiteX82" fmla="*/ 74346 w 113796"/>
                  <a:gd name="connsiteY82" fmla="*/ 3025 h 34559"/>
                  <a:gd name="connsiteX83" fmla="*/ 74346 w 113796"/>
                  <a:gd name="connsiteY83" fmla="*/ 6949 h 34559"/>
                  <a:gd name="connsiteX84" fmla="*/ 63891 w 113796"/>
                  <a:gd name="connsiteY84" fmla="*/ 6949 h 34559"/>
                  <a:gd name="connsiteX85" fmla="*/ 63891 w 113796"/>
                  <a:gd name="connsiteY85" fmla="*/ 13896 h 34559"/>
                  <a:gd name="connsiteX86" fmla="*/ 62685 w 113796"/>
                  <a:gd name="connsiteY86" fmla="*/ 16525 h 34559"/>
                  <a:gd name="connsiteX87" fmla="*/ 59622 w 113796"/>
                  <a:gd name="connsiteY87" fmla="*/ 17497 h 34559"/>
                  <a:gd name="connsiteX88" fmla="*/ 56130 w 113796"/>
                  <a:gd name="connsiteY88" fmla="*/ 17497 h 34559"/>
                  <a:gd name="connsiteX89" fmla="*/ 55370 w 113796"/>
                  <a:gd name="connsiteY89" fmla="*/ 13428 h 34559"/>
                  <a:gd name="connsiteX90" fmla="*/ 58099 w 113796"/>
                  <a:gd name="connsiteY90" fmla="*/ 13428 h 34559"/>
                  <a:gd name="connsiteX91" fmla="*/ 59100 w 113796"/>
                  <a:gd name="connsiteY91" fmla="*/ 12565 h 34559"/>
                  <a:gd name="connsiteX92" fmla="*/ 59100 w 113796"/>
                  <a:gd name="connsiteY92" fmla="*/ 6912 h 34559"/>
                  <a:gd name="connsiteX93" fmla="*/ 49315 w 113796"/>
                  <a:gd name="connsiteY93" fmla="*/ 8316 h 34559"/>
                  <a:gd name="connsiteX94" fmla="*/ 46305 w 113796"/>
                  <a:gd name="connsiteY94" fmla="*/ 12781 h 34559"/>
                  <a:gd name="connsiteX95" fmla="*/ 41647 w 113796"/>
                  <a:gd name="connsiteY95" fmla="*/ 17029 h 34559"/>
                  <a:gd name="connsiteX96" fmla="*/ 38320 w 113796"/>
                  <a:gd name="connsiteY96" fmla="*/ 14401 h 34559"/>
                  <a:gd name="connsiteX97" fmla="*/ 45099 w 113796"/>
                  <a:gd name="connsiteY97" fmla="*/ 7057 h 34559"/>
                  <a:gd name="connsiteX98" fmla="*/ 75368 w 113796"/>
                  <a:gd name="connsiteY98" fmla="*/ 14653 h 34559"/>
                  <a:gd name="connsiteX99" fmla="*/ 71412 w 113796"/>
                  <a:gd name="connsiteY99" fmla="*/ 17533 h 34559"/>
                  <a:gd name="connsiteX100" fmla="*/ 67401 w 113796"/>
                  <a:gd name="connsiteY100" fmla="*/ 13789 h 34559"/>
                  <a:gd name="connsiteX101" fmla="*/ 64338 w 113796"/>
                  <a:gd name="connsiteY101" fmla="*/ 9252 h 34559"/>
                  <a:gd name="connsiteX102" fmla="*/ 68758 w 113796"/>
                  <a:gd name="connsiteY102" fmla="*/ 7704 h 34559"/>
                  <a:gd name="connsiteX103" fmla="*/ 75368 w 113796"/>
                  <a:gd name="connsiteY103" fmla="*/ 14653 h 34559"/>
                  <a:gd name="connsiteX104" fmla="*/ 56464 w 113796"/>
                  <a:gd name="connsiteY104" fmla="*/ 18037 h 34559"/>
                  <a:gd name="connsiteX105" fmla="*/ 55554 w 113796"/>
                  <a:gd name="connsiteY105" fmla="*/ 19332 h 34559"/>
                  <a:gd name="connsiteX106" fmla="*/ 67308 w 113796"/>
                  <a:gd name="connsiteY106" fmla="*/ 19332 h 34559"/>
                  <a:gd name="connsiteX107" fmla="*/ 69594 w 113796"/>
                  <a:gd name="connsiteY107" fmla="*/ 21420 h 34559"/>
                  <a:gd name="connsiteX108" fmla="*/ 62962 w 113796"/>
                  <a:gd name="connsiteY108" fmla="*/ 27901 h 34559"/>
                  <a:gd name="connsiteX109" fmla="*/ 74533 w 113796"/>
                  <a:gd name="connsiteY109" fmla="*/ 29736 h 34559"/>
                  <a:gd name="connsiteX110" fmla="*/ 72398 w 113796"/>
                  <a:gd name="connsiteY110" fmla="*/ 34164 h 34559"/>
                  <a:gd name="connsiteX111" fmla="*/ 57858 w 113796"/>
                  <a:gd name="connsiteY111" fmla="*/ 30781 h 34559"/>
                  <a:gd name="connsiteX112" fmla="*/ 57692 w 113796"/>
                  <a:gd name="connsiteY112" fmla="*/ 30853 h 34559"/>
                  <a:gd name="connsiteX113" fmla="*/ 40347 w 113796"/>
                  <a:gd name="connsiteY113" fmla="*/ 34236 h 34559"/>
                  <a:gd name="connsiteX114" fmla="*/ 39213 w 113796"/>
                  <a:gd name="connsiteY114" fmla="*/ 30385 h 34559"/>
                  <a:gd name="connsiteX115" fmla="*/ 52641 w 113796"/>
                  <a:gd name="connsiteY115" fmla="*/ 28045 h 34559"/>
                  <a:gd name="connsiteX116" fmla="*/ 48721 w 113796"/>
                  <a:gd name="connsiteY116" fmla="*/ 24877 h 34559"/>
                  <a:gd name="connsiteX117" fmla="*/ 41611 w 113796"/>
                  <a:gd name="connsiteY117" fmla="*/ 28045 h 34559"/>
                  <a:gd name="connsiteX118" fmla="*/ 39660 w 113796"/>
                  <a:gd name="connsiteY118" fmla="*/ 24589 h 34559"/>
                  <a:gd name="connsiteX119" fmla="*/ 46716 w 113796"/>
                  <a:gd name="connsiteY119" fmla="*/ 21025 h 34559"/>
                  <a:gd name="connsiteX120" fmla="*/ 52065 w 113796"/>
                  <a:gd name="connsiteY120" fmla="*/ 16489 h 34559"/>
                  <a:gd name="connsiteX121" fmla="*/ 57465 w 113796"/>
                  <a:gd name="connsiteY121" fmla="*/ 26101 h 34559"/>
                  <a:gd name="connsiteX122" fmla="*/ 61792 w 113796"/>
                  <a:gd name="connsiteY122" fmla="*/ 23077 h 34559"/>
                  <a:gd name="connsiteX123" fmla="*/ 52879 w 113796"/>
                  <a:gd name="connsiteY123" fmla="*/ 23077 h 34559"/>
                  <a:gd name="connsiteX124" fmla="*/ 57465 w 113796"/>
                  <a:gd name="connsiteY124" fmla="*/ 26101 h 34559"/>
                  <a:gd name="connsiteX125" fmla="*/ 100993 w 113796"/>
                  <a:gd name="connsiteY125" fmla="*/ 27864 h 34559"/>
                  <a:gd name="connsiteX126" fmla="*/ 95406 w 113796"/>
                  <a:gd name="connsiteY126" fmla="*/ 31969 h 34559"/>
                  <a:gd name="connsiteX127" fmla="*/ 87957 w 113796"/>
                  <a:gd name="connsiteY127" fmla="*/ 34164 h 34559"/>
                  <a:gd name="connsiteX128" fmla="*/ 86474 w 113796"/>
                  <a:gd name="connsiteY128" fmla="*/ 30169 h 34559"/>
                  <a:gd name="connsiteX129" fmla="*/ 96853 w 113796"/>
                  <a:gd name="connsiteY129" fmla="*/ 25380 h 34559"/>
                  <a:gd name="connsiteX130" fmla="*/ 87810 w 113796"/>
                  <a:gd name="connsiteY130" fmla="*/ 25380 h 34559"/>
                  <a:gd name="connsiteX131" fmla="*/ 87810 w 113796"/>
                  <a:gd name="connsiteY131" fmla="*/ 21565 h 34559"/>
                  <a:gd name="connsiteX132" fmla="*/ 90427 w 113796"/>
                  <a:gd name="connsiteY132" fmla="*/ 21565 h 34559"/>
                  <a:gd name="connsiteX133" fmla="*/ 90427 w 113796"/>
                  <a:gd name="connsiteY133" fmla="*/ 12420 h 34559"/>
                  <a:gd name="connsiteX134" fmla="*/ 89779 w 113796"/>
                  <a:gd name="connsiteY134" fmla="*/ 12960 h 34559"/>
                  <a:gd name="connsiteX135" fmla="*/ 88127 w 113796"/>
                  <a:gd name="connsiteY135" fmla="*/ 10872 h 34559"/>
                  <a:gd name="connsiteX136" fmla="*/ 86323 w 113796"/>
                  <a:gd name="connsiteY136" fmla="*/ 10872 h 34559"/>
                  <a:gd name="connsiteX137" fmla="*/ 86323 w 113796"/>
                  <a:gd name="connsiteY137" fmla="*/ 16236 h 34559"/>
                  <a:gd name="connsiteX138" fmla="*/ 88756 w 113796"/>
                  <a:gd name="connsiteY138" fmla="*/ 15481 h 34559"/>
                  <a:gd name="connsiteX139" fmla="*/ 89185 w 113796"/>
                  <a:gd name="connsiteY139" fmla="*/ 19225 h 34559"/>
                  <a:gd name="connsiteX140" fmla="*/ 86323 w 113796"/>
                  <a:gd name="connsiteY140" fmla="*/ 20233 h 34559"/>
                  <a:gd name="connsiteX141" fmla="*/ 86323 w 113796"/>
                  <a:gd name="connsiteY141" fmla="*/ 30420 h 34559"/>
                  <a:gd name="connsiteX142" fmla="*/ 85099 w 113796"/>
                  <a:gd name="connsiteY142" fmla="*/ 33156 h 34559"/>
                  <a:gd name="connsiteX143" fmla="*/ 81996 w 113796"/>
                  <a:gd name="connsiteY143" fmla="*/ 34164 h 34559"/>
                  <a:gd name="connsiteX144" fmla="*/ 77762 w 113796"/>
                  <a:gd name="connsiteY144" fmla="*/ 34164 h 34559"/>
                  <a:gd name="connsiteX145" fmla="*/ 77208 w 113796"/>
                  <a:gd name="connsiteY145" fmla="*/ 29808 h 34559"/>
                  <a:gd name="connsiteX146" fmla="*/ 80120 w 113796"/>
                  <a:gd name="connsiteY146" fmla="*/ 29808 h 34559"/>
                  <a:gd name="connsiteX147" fmla="*/ 81384 w 113796"/>
                  <a:gd name="connsiteY147" fmla="*/ 28728 h 34559"/>
                  <a:gd name="connsiteX148" fmla="*/ 81384 w 113796"/>
                  <a:gd name="connsiteY148" fmla="*/ 21781 h 34559"/>
                  <a:gd name="connsiteX149" fmla="*/ 77578 w 113796"/>
                  <a:gd name="connsiteY149" fmla="*/ 22789 h 34559"/>
                  <a:gd name="connsiteX150" fmla="*/ 76632 w 113796"/>
                  <a:gd name="connsiteY150" fmla="*/ 18433 h 34559"/>
                  <a:gd name="connsiteX151" fmla="*/ 81384 w 113796"/>
                  <a:gd name="connsiteY151" fmla="*/ 17497 h 34559"/>
                  <a:gd name="connsiteX152" fmla="*/ 81384 w 113796"/>
                  <a:gd name="connsiteY152" fmla="*/ 10872 h 34559"/>
                  <a:gd name="connsiteX153" fmla="*/ 77391 w 113796"/>
                  <a:gd name="connsiteY153" fmla="*/ 10872 h 34559"/>
                  <a:gd name="connsiteX154" fmla="*/ 77391 w 113796"/>
                  <a:gd name="connsiteY154" fmla="*/ 7057 h 34559"/>
                  <a:gd name="connsiteX155" fmla="*/ 81384 w 113796"/>
                  <a:gd name="connsiteY155" fmla="*/ 7057 h 34559"/>
                  <a:gd name="connsiteX156" fmla="*/ 81384 w 113796"/>
                  <a:gd name="connsiteY156" fmla="*/ 685 h 34559"/>
                  <a:gd name="connsiteX157" fmla="*/ 86323 w 113796"/>
                  <a:gd name="connsiteY157" fmla="*/ 685 h 34559"/>
                  <a:gd name="connsiteX158" fmla="*/ 86323 w 113796"/>
                  <a:gd name="connsiteY158" fmla="*/ 7057 h 34559"/>
                  <a:gd name="connsiteX159" fmla="*/ 88904 w 113796"/>
                  <a:gd name="connsiteY159" fmla="*/ 7057 h 34559"/>
                  <a:gd name="connsiteX160" fmla="*/ 88904 w 113796"/>
                  <a:gd name="connsiteY160" fmla="*/ 8172 h 34559"/>
                  <a:gd name="connsiteX161" fmla="*/ 94048 w 113796"/>
                  <a:gd name="connsiteY161" fmla="*/ 108 h 34559"/>
                  <a:gd name="connsiteX162" fmla="*/ 98952 w 113796"/>
                  <a:gd name="connsiteY162" fmla="*/ 757 h 34559"/>
                  <a:gd name="connsiteX163" fmla="*/ 97987 w 113796"/>
                  <a:gd name="connsiteY163" fmla="*/ 2845 h 34559"/>
                  <a:gd name="connsiteX164" fmla="*/ 106677 w 113796"/>
                  <a:gd name="connsiteY164" fmla="*/ 2845 h 34559"/>
                  <a:gd name="connsiteX165" fmla="*/ 107811 w 113796"/>
                  <a:gd name="connsiteY165" fmla="*/ 3925 h 34559"/>
                  <a:gd name="connsiteX166" fmla="*/ 104820 w 113796"/>
                  <a:gd name="connsiteY166" fmla="*/ 8353 h 34559"/>
                  <a:gd name="connsiteX167" fmla="*/ 111318 w 113796"/>
                  <a:gd name="connsiteY167" fmla="*/ 8353 h 34559"/>
                  <a:gd name="connsiteX168" fmla="*/ 111318 w 113796"/>
                  <a:gd name="connsiteY168" fmla="*/ 21565 h 34559"/>
                  <a:gd name="connsiteX169" fmla="*/ 113103 w 113796"/>
                  <a:gd name="connsiteY169" fmla="*/ 21565 h 34559"/>
                  <a:gd name="connsiteX170" fmla="*/ 113103 w 113796"/>
                  <a:gd name="connsiteY170" fmla="*/ 25380 h 34559"/>
                  <a:gd name="connsiteX171" fmla="*/ 104726 w 113796"/>
                  <a:gd name="connsiteY171" fmla="*/ 25380 h 34559"/>
                  <a:gd name="connsiteX172" fmla="*/ 113827 w 113796"/>
                  <a:gd name="connsiteY172" fmla="*/ 29917 h 34559"/>
                  <a:gd name="connsiteX173" fmla="*/ 111429 w 113796"/>
                  <a:gd name="connsiteY173" fmla="*/ 34093 h 34559"/>
                  <a:gd name="connsiteX174" fmla="*/ 100993 w 113796"/>
                  <a:gd name="connsiteY174" fmla="*/ 27864 h 34559"/>
                  <a:gd name="connsiteX175" fmla="*/ 94329 w 113796"/>
                  <a:gd name="connsiteY175" fmla="*/ 8353 h 34559"/>
                  <a:gd name="connsiteX176" fmla="*/ 99881 w 113796"/>
                  <a:gd name="connsiteY176" fmla="*/ 8353 h 34559"/>
                  <a:gd name="connsiteX177" fmla="*/ 101421 w 113796"/>
                  <a:gd name="connsiteY177" fmla="*/ 5977 h 34559"/>
                  <a:gd name="connsiteX178" fmla="*/ 96054 w 113796"/>
                  <a:gd name="connsiteY178" fmla="*/ 5977 h 34559"/>
                  <a:gd name="connsiteX179" fmla="*/ 94329 w 113796"/>
                  <a:gd name="connsiteY179" fmla="*/ 8353 h 34559"/>
                  <a:gd name="connsiteX180" fmla="*/ 106973 w 113796"/>
                  <a:gd name="connsiteY180" fmla="*/ 15517 h 34559"/>
                  <a:gd name="connsiteX181" fmla="*/ 106973 w 113796"/>
                  <a:gd name="connsiteY181" fmla="*/ 11880 h 34559"/>
                  <a:gd name="connsiteX182" fmla="*/ 104467 w 113796"/>
                  <a:gd name="connsiteY182" fmla="*/ 11880 h 34559"/>
                  <a:gd name="connsiteX183" fmla="*/ 104467 w 113796"/>
                  <a:gd name="connsiteY183" fmla="*/ 14077 h 34559"/>
                  <a:gd name="connsiteX184" fmla="*/ 104633 w 113796"/>
                  <a:gd name="connsiteY184" fmla="*/ 15228 h 34559"/>
                  <a:gd name="connsiteX185" fmla="*/ 105597 w 113796"/>
                  <a:gd name="connsiteY185" fmla="*/ 15517 h 34559"/>
                  <a:gd name="connsiteX186" fmla="*/ 94661 w 113796"/>
                  <a:gd name="connsiteY186" fmla="*/ 17101 h 34559"/>
                  <a:gd name="connsiteX187" fmla="*/ 96723 w 113796"/>
                  <a:gd name="connsiteY187" fmla="*/ 11880 h 34559"/>
                  <a:gd name="connsiteX188" fmla="*/ 94661 w 113796"/>
                  <a:gd name="connsiteY188" fmla="*/ 11880 h 34559"/>
                  <a:gd name="connsiteX189" fmla="*/ 98617 w 113796"/>
                  <a:gd name="connsiteY189" fmla="*/ 21565 h 34559"/>
                  <a:gd name="connsiteX190" fmla="*/ 98617 w 113796"/>
                  <a:gd name="connsiteY190" fmla="*/ 18829 h 34559"/>
                  <a:gd name="connsiteX191" fmla="*/ 103333 w 113796"/>
                  <a:gd name="connsiteY191" fmla="*/ 18829 h 34559"/>
                  <a:gd name="connsiteX192" fmla="*/ 103333 w 113796"/>
                  <a:gd name="connsiteY192" fmla="*/ 21565 h 34559"/>
                  <a:gd name="connsiteX193" fmla="*/ 106973 w 113796"/>
                  <a:gd name="connsiteY193" fmla="*/ 21565 h 34559"/>
                  <a:gd name="connsiteX194" fmla="*/ 106973 w 113796"/>
                  <a:gd name="connsiteY194" fmla="*/ 18145 h 34559"/>
                  <a:gd name="connsiteX195" fmla="*/ 104208 w 113796"/>
                  <a:gd name="connsiteY195" fmla="*/ 18145 h 34559"/>
                  <a:gd name="connsiteX196" fmla="*/ 102239 w 113796"/>
                  <a:gd name="connsiteY196" fmla="*/ 17569 h 34559"/>
                  <a:gd name="connsiteX197" fmla="*/ 101421 w 113796"/>
                  <a:gd name="connsiteY197" fmla="*/ 15912 h 34559"/>
                  <a:gd name="connsiteX198" fmla="*/ 101421 w 113796"/>
                  <a:gd name="connsiteY198" fmla="*/ 11880 h 34559"/>
                  <a:gd name="connsiteX199" fmla="*/ 99769 w 113796"/>
                  <a:gd name="connsiteY199" fmla="*/ 11880 h 34559"/>
                  <a:gd name="connsiteX200" fmla="*/ 95719 w 113796"/>
                  <a:gd name="connsiteY200" fmla="*/ 19909 h 34559"/>
                  <a:gd name="connsiteX201" fmla="*/ 94661 w 113796"/>
                  <a:gd name="connsiteY201" fmla="*/ 19009 h 34559"/>
                  <a:gd name="connsiteX202" fmla="*/ 94661 w 113796"/>
                  <a:gd name="connsiteY202" fmla="*/ 21565 h 345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</a:cxnLst>
                <a:rect l="l" t="t" r="r" b="b"/>
                <a:pathLst>
                  <a:path w="113796" h="34559">
                    <a:moveTo>
                      <a:pt x="37262" y="32220"/>
                    </a:moveTo>
                    <a:lnTo>
                      <a:pt x="32211" y="33840"/>
                    </a:lnTo>
                    <a:cubicBezTo>
                      <a:pt x="31866" y="33013"/>
                      <a:pt x="31171" y="31645"/>
                      <a:pt x="30131" y="29736"/>
                    </a:cubicBezTo>
                    <a:lnTo>
                      <a:pt x="28053" y="25848"/>
                    </a:lnTo>
                    <a:lnTo>
                      <a:pt x="31804" y="24768"/>
                    </a:lnTo>
                    <a:lnTo>
                      <a:pt x="2313" y="24768"/>
                    </a:lnTo>
                    <a:lnTo>
                      <a:pt x="2313" y="20593"/>
                    </a:lnTo>
                    <a:lnTo>
                      <a:pt x="6082" y="20593"/>
                    </a:lnTo>
                    <a:lnTo>
                      <a:pt x="6082" y="16417"/>
                    </a:lnTo>
                    <a:lnTo>
                      <a:pt x="1777" y="16417"/>
                    </a:lnTo>
                    <a:lnTo>
                      <a:pt x="1777" y="12204"/>
                    </a:lnTo>
                    <a:lnTo>
                      <a:pt x="6381" y="12204"/>
                    </a:lnTo>
                    <a:lnTo>
                      <a:pt x="6381" y="9864"/>
                    </a:lnTo>
                    <a:cubicBezTo>
                      <a:pt x="5539" y="10513"/>
                      <a:pt x="4401" y="11268"/>
                      <a:pt x="2965" y="12097"/>
                    </a:cubicBezTo>
                    <a:lnTo>
                      <a:pt x="31" y="8856"/>
                    </a:lnTo>
                    <a:cubicBezTo>
                      <a:pt x="4041" y="6300"/>
                      <a:pt x="6896" y="3313"/>
                      <a:pt x="8592" y="-107"/>
                    </a:cubicBezTo>
                    <a:lnTo>
                      <a:pt x="13531" y="1153"/>
                    </a:lnTo>
                    <a:cubicBezTo>
                      <a:pt x="13185" y="1800"/>
                      <a:pt x="12652" y="2701"/>
                      <a:pt x="11932" y="3925"/>
                    </a:cubicBezTo>
                    <a:lnTo>
                      <a:pt x="35296" y="3925"/>
                    </a:lnTo>
                    <a:lnTo>
                      <a:pt x="35296" y="8029"/>
                    </a:lnTo>
                    <a:lnTo>
                      <a:pt x="32510" y="8029"/>
                    </a:lnTo>
                    <a:lnTo>
                      <a:pt x="32510" y="12204"/>
                    </a:lnTo>
                    <a:lnTo>
                      <a:pt x="36574" y="12204"/>
                    </a:lnTo>
                    <a:lnTo>
                      <a:pt x="36574" y="16417"/>
                    </a:lnTo>
                    <a:lnTo>
                      <a:pt x="32510" y="16417"/>
                    </a:lnTo>
                    <a:lnTo>
                      <a:pt x="32510" y="20593"/>
                    </a:lnTo>
                    <a:lnTo>
                      <a:pt x="35592" y="20593"/>
                    </a:lnTo>
                    <a:lnTo>
                      <a:pt x="35592" y="24768"/>
                    </a:lnTo>
                    <a:lnTo>
                      <a:pt x="32881" y="24768"/>
                    </a:lnTo>
                    <a:cubicBezTo>
                      <a:pt x="34774" y="27361"/>
                      <a:pt x="36236" y="29845"/>
                      <a:pt x="37262" y="32220"/>
                    </a:cubicBezTo>
                    <a:close/>
                    <a:moveTo>
                      <a:pt x="25137" y="12204"/>
                    </a:moveTo>
                    <a:lnTo>
                      <a:pt x="27571" y="12204"/>
                    </a:lnTo>
                    <a:lnTo>
                      <a:pt x="27571" y="8029"/>
                    </a:lnTo>
                    <a:lnTo>
                      <a:pt x="25137" y="8029"/>
                    </a:lnTo>
                    <a:close/>
                    <a:moveTo>
                      <a:pt x="18099" y="8029"/>
                    </a:moveTo>
                    <a:lnTo>
                      <a:pt x="18099" y="12204"/>
                    </a:lnTo>
                    <a:lnTo>
                      <a:pt x="20493" y="12204"/>
                    </a:lnTo>
                    <a:lnTo>
                      <a:pt x="20493" y="8029"/>
                    </a:lnTo>
                    <a:close/>
                    <a:moveTo>
                      <a:pt x="11097" y="8029"/>
                    </a:moveTo>
                    <a:lnTo>
                      <a:pt x="11097" y="12204"/>
                    </a:lnTo>
                    <a:lnTo>
                      <a:pt x="13455" y="12204"/>
                    </a:lnTo>
                    <a:lnTo>
                      <a:pt x="13455" y="8029"/>
                    </a:lnTo>
                    <a:close/>
                    <a:moveTo>
                      <a:pt x="25137" y="20593"/>
                    </a:moveTo>
                    <a:lnTo>
                      <a:pt x="27571" y="20593"/>
                    </a:lnTo>
                    <a:lnTo>
                      <a:pt x="27571" y="16417"/>
                    </a:lnTo>
                    <a:lnTo>
                      <a:pt x="25137" y="16417"/>
                    </a:lnTo>
                    <a:close/>
                    <a:moveTo>
                      <a:pt x="18099" y="20593"/>
                    </a:moveTo>
                    <a:lnTo>
                      <a:pt x="20493" y="20593"/>
                    </a:lnTo>
                    <a:lnTo>
                      <a:pt x="20493" y="16417"/>
                    </a:lnTo>
                    <a:lnTo>
                      <a:pt x="18099" y="16417"/>
                    </a:lnTo>
                    <a:close/>
                    <a:moveTo>
                      <a:pt x="11097" y="16417"/>
                    </a:moveTo>
                    <a:lnTo>
                      <a:pt x="11097" y="20593"/>
                    </a:lnTo>
                    <a:lnTo>
                      <a:pt x="13455" y="20593"/>
                    </a:lnTo>
                    <a:lnTo>
                      <a:pt x="13455" y="16417"/>
                    </a:lnTo>
                    <a:close/>
                    <a:moveTo>
                      <a:pt x="27459" y="32832"/>
                    </a:moveTo>
                    <a:lnTo>
                      <a:pt x="22426" y="33949"/>
                    </a:lnTo>
                    <a:lnTo>
                      <a:pt x="19341" y="25957"/>
                    </a:lnTo>
                    <a:lnTo>
                      <a:pt x="23985" y="24949"/>
                    </a:lnTo>
                    <a:cubicBezTo>
                      <a:pt x="24371" y="25669"/>
                      <a:pt x="24986" y="27037"/>
                      <a:pt x="25843" y="28944"/>
                    </a:cubicBezTo>
                    <a:cubicBezTo>
                      <a:pt x="26707" y="30888"/>
                      <a:pt x="27247" y="32148"/>
                      <a:pt x="27459" y="32832"/>
                    </a:cubicBezTo>
                    <a:close/>
                    <a:moveTo>
                      <a:pt x="9927" y="26244"/>
                    </a:moveTo>
                    <a:cubicBezTo>
                      <a:pt x="9546" y="27433"/>
                      <a:pt x="8905" y="28872"/>
                      <a:pt x="8016" y="30565"/>
                    </a:cubicBezTo>
                    <a:cubicBezTo>
                      <a:pt x="7123" y="32257"/>
                      <a:pt x="6338" y="33553"/>
                      <a:pt x="5658" y="34452"/>
                    </a:cubicBezTo>
                    <a:lnTo>
                      <a:pt x="790" y="32832"/>
                    </a:lnTo>
                    <a:cubicBezTo>
                      <a:pt x="2896" y="29701"/>
                      <a:pt x="4326" y="27180"/>
                      <a:pt x="5082" y="25345"/>
                    </a:cubicBezTo>
                    <a:close/>
                    <a:moveTo>
                      <a:pt x="18135" y="33372"/>
                    </a:moveTo>
                    <a:lnTo>
                      <a:pt x="13121" y="34201"/>
                    </a:lnTo>
                    <a:lnTo>
                      <a:pt x="11320" y="26281"/>
                    </a:lnTo>
                    <a:lnTo>
                      <a:pt x="16000" y="25525"/>
                    </a:lnTo>
                    <a:cubicBezTo>
                      <a:pt x="17275" y="29521"/>
                      <a:pt x="17988" y="32148"/>
                      <a:pt x="18135" y="33372"/>
                    </a:cubicBezTo>
                    <a:close/>
                    <a:moveTo>
                      <a:pt x="56094" y="6949"/>
                    </a:moveTo>
                    <a:cubicBezTo>
                      <a:pt x="55881" y="8928"/>
                      <a:pt x="55435" y="10656"/>
                      <a:pt x="54754" y="12132"/>
                    </a:cubicBezTo>
                    <a:cubicBezTo>
                      <a:pt x="54088" y="13573"/>
                      <a:pt x="52972" y="15013"/>
                      <a:pt x="51414" y="16417"/>
                    </a:cubicBezTo>
                    <a:cubicBezTo>
                      <a:pt x="49855" y="17821"/>
                      <a:pt x="48001" y="18936"/>
                      <a:pt x="45859" y="19800"/>
                    </a:cubicBezTo>
                    <a:lnTo>
                      <a:pt x="43576" y="16561"/>
                    </a:lnTo>
                    <a:cubicBezTo>
                      <a:pt x="48318" y="14220"/>
                      <a:pt x="50867" y="11017"/>
                      <a:pt x="51226" y="6949"/>
                    </a:cubicBezTo>
                    <a:lnTo>
                      <a:pt x="39807" y="6949"/>
                    </a:lnTo>
                    <a:lnTo>
                      <a:pt x="39807" y="3025"/>
                    </a:lnTo>
                    <a:lnTo>
                      <a:pt x="54218" y="3025"/>
                    </a:lnTo>
                    <a:lnTo>
                      <a:pt x="54218" y="217"/>
                    </a:lnTo>
                    <a:lnTo>
                      <a:pt x="59363" y="217"/>
                    </a:lnTo>
                    <a:lnTo>
                      <a:pt x="59363" y="3025"/>
                    </a:lnTo>
                    <a:lnTo>
                      <a:pt x="74346" y="3025"/>
                    </a:lnTo>
                    <a:lnTo>
                      <a:pt x="74346" y="6949"/>
                    </a:lnTo>
                    <a:lnTo>
                      <a:pt x="63891" y="6949"/>
                    </a:lnTo>
                    <a:lnTo>
                      <a:pt x="63891" y="13896"/>
                    </a:lnTo>
                    <a:cubicBezTo>
                      <a:pt x="63891" y="14977"/>
                      <a:pt x="63488" y="15840"/>
                      <a:pt x="62685" y="16525"/>
                    </a:cubicBezTo>
                    <a:cubicBezTo>
                      <a:pt x="61893" y="17172"/>
                      <a:pt x="60871" y="17497"/>
                      <a:pt x="59622" y="17497"/>
                    </a:cubicBezTo>
                    <a:lnTo>
                      <a:pt x="56130" y="17497"/>
                    </a:lnTo>
                    <a:lnTo>
                      <a:pt x="55370" y="13428"/>
                    </a:lnTo>
                    <a:lnTo>
                      <a:pt x="58099" y="13428"/>
                    </a:lnTo>
                    <a:cubicBezTo>
                      <a:pt x="58765" y="13428"/>
                      <a:pt x="59100" y="13140"/>
                      <a:pt x="59100" y="12565"/>
                    </a:cubicBezTo>
                    <a:lnTo>
                      <a:pt x="59100" y="6912"/>
                    </a:lnTo>
                    <a:close/>
                    <a:moveTo>
                      <a:pt x="49315" y="8316"/>
                    </a:moveTo>
                    <a:cubicBezTo>
                      <a:pt x="48807" y="9577"/>
                      <a:pt x="47803" y="11053"/>
                      <a:pt x="46305" y="12781"/>
                    </a:cubicBezTo>
                    <a:cubicBezTo>
                      <a:pt x="44822" y="14473"/>
                      <a:pt x="43267" y="15912"/>
                      <a:pt x="41647" y="17029"/>
                    </a:cubicBezTo>
                    <a:lnTo>
                      <a:pt x="38320" y="14401"/>
                    </a:lnTo>
                    <a:cubicBezTo>
                      <a:pt x="41269" y="12169"/>
                      <a:pt x="43526" y="9720"/>
                      <a:pt x="45099" y="7057"/>
                    </a:cubicBezTo>
                    <a:close/>
                    <a:moveTo>
                      <a:pt x="75368" y="14653"/>
                    </a:moveTo>
                    <a:lnTo>
                      <a:pt x="71412" y="17533"/>
                    </a:lnTo>
                    <a:cubicBezTo>
                      <a:pt x="70112" y="16669"/>
                      <a:pt x="68776" y="15409"/>
                      <a:pt x="67401" y="13789"/>
                    </a:cubicBezTo>
                    <a:cubicBezTo>
                      <a:pt x="66026" y="12169"/>
                      <a:pt x="65007" y="10656"/>
                      <a:pt x="64338" y="9252"/>
                    </a:cubicBezTo>
                    <a:lnTo>
                      <a:pt x="68758" y="7704"/>
                    </a:lnTo>
                    <a:cubicBezTo>
                      <a:pt x="70018" y="9792"/>
                      <a:pt x="72225" y="12132"/>
                      <a:pt x="75368" y="14653"/>
                    </a:cubicBezTo>
                    <a:close/>
                    <a:moveTo>
                      <a:pt x="56464" y="18037"/>
                    </a:moveTo>
                    <a:cubicBezTo>
                      <a:pt x="56180" y="18505"/>
                      <a:pt x="55878" y="18936"/>
                      <a:pt x="55554" y="19332"/>
                    </a:cubicBezTo>
                    <a:lnTo>
                      <a:pt x="67308" y="19332"/>
                    </a:lnTo>
                    <a:lnTo>
                      <a:pt x="69594" y="21420"/>
                    </a:lnTo>
                    <a:cubicBezTo>
                      <a:pt x="67959" y="23832"/>
                      <a:pt x="65749" y="25993"/>
                      <a:pt x="62962" y="27901"/>
                    </a:cubicBezTo>
                    <a:cubicBezTo>
                      <a:pt x="65637" y="28621"/>
                      <a:pt x="69493" y="29233"/>
                      <a:pt x="74533" y="29736"/>
                    </a:cubicBezTo>
                    <a:lnTo>
                      <a:pt x="72398" y="34164"/>
                    </a:lnTo>
                    <a:cubicBezTo>
                      <a:pt x="66987" y="33661"/>
                      <a:pt x="62142" y="32509"/>
                      <a:pt x="57858" y="30781"/>
                    </a:cubicBezTo>
                    <a:lnTo>
                      <a:pt x="57692" y="30853"/>
                    </a:lnTo>
                    <a:cubicBezTo>
                      <a:pt x="53865" y="32545"/>
                      <a:pt x="48084" y="33661"/>
                      <a:pt x="40347" y="34236"/>
                    </a:cubicBezTo>
                    <a:lnTo>
                      <a:pt x="39213" y="30385"/>
                    </a:lnTo>
                    <a:cubicBezTo>
                      <a:pt x="44685" y="29917"/>
                      <a:pt x="49160" y="29161"/>
                      <a:pt x="52641" y="28045"/>
                    </a:cubicBezTo>
                    <a:cubicBezTo>
                      <a:pt x="51165" y="27109"/>
                      <a:pt x="49862" y="26029"/>
                      <a:pt x="48721" y="24877"/>
                    </a:cubicBezTo>
                    <a:cubicBezTo>
                      <a:pt x="46518" y="26209"/>
                      <a:pt x="44149" y="27252"/>
                      <a:pt x="41611" y="28045"/>
                    </a:cubicBezTo>
                    <a:lnTo>
                      <a:pt x="39660" y="24589"/>
                    </a:lnTo>
                    <a:cubicBezTo>
                      <a:pt x="41903" y="23797"/>
                      <a:pt x="44253" y="22608"/>
                      <a:pt x="46716" y="21025"/>
                    </a:cubicBezTo>
                    <a:cubicBezTo>
                      <a:pt x="49178" y="19441"/>
                      <a:pt x="50964" y="17928"/>
                      <a:pt x="52065" y="16489"/>
                    </a:cubicBezTo>
                    <a:close/>
                    <a:moveTo>
                      <a:pt x="57465" y="26101"/>
                    </a:moveTo>
                    <a:cubicBezTo>
                      <a:pt x="59150" y="25201"/>
                      <a:pt x="60594" y="24193"/>
                      <a:pt x="61792" y="23077"/>
                    </a:cubicBezTo>
                    <a:lnTo>
                      <a:pt x="52879" y="23077"/>
                    </a:lnTo>
                    <a:cubicBezTo>
                      <a:pt x="54229" y="24265"/>
                      <a:pt x="55759" y="25236"/>
                      <a:pt x="57465" y="26101"/>
                    </a:cubicBezTo>
                    <a:close/>
                    <a:moveTo>
                      <a:pt x="100993" y="27864"/>
                    </a:moveTo>
                    <a:cubicBezTo>
                      <a:pt x="99582" y="29485"/>
                      <a:pt x="97721" y="30853"/>
                      <a:pt x="95406" y="31969"/>
                    </a:cubicBezTo>
                    <a:cubicBezTo>
                      <a:pt x="93102" y="33085"/>
                      <a:pt x="90621" y="33805"/>
                      <a:pt x="87957" y="34164"/>
                    </a:cubicBezTo>
                    <a:lnTo>
                      <a:pt x="86474" y="30169"/>
                    </a:lnTo>
                    <a:cubicBezTo>
                      <a:pt x="91302" y="29233"/>
                      <a:pt x="94761" y="27648"/>
                      <a:pt x="96853" y="25380"/>
                    </a:cubicBezTo>
                    <a:lnTo>
                      <a:pt x="87810" y="25380"/>
                    </a:lnTo>
                    <a:lnTo>
                      <a:pt x="87810" y="21565"/>
                    </a:lnTo>
                    <a:lnTo>
                      <a:pt x="90427" y="21565"/>
                    </a:lnTo>
                    <a:lnTo>
                      <a:pt x="90427" y="12420"/>
                    </a:lnTo>
                    <a:cubicBezTo>
                      <a:pt x="90179" y="12637"/>
                      <a:pt x="89963" y="12816"/>
                      <a:pt x="89779" y="12960"/>
                    </a:cubicBezTo>
                    <a:lnTo>
                      <a:pt x="88127" y="10872"/>
                    </a:lnTo>
                    <a:lnTo>
                      <a:pt x="86323" y="10872"/>
                    </a:lnTo>
                    <a:lnTo>
                      <a:pt x="86323" y="16236"/>
                    </a:lnTo>
                    <a:cubicBezTo>
                      <a:pt x="87363" y="15949"/>
                      <a:pt x="88173" y="15696"/>
                      <a:pt x="88756" y="15481"/>
                    </a:cubicBezTo>
                    <a:lnTo>
                      <a:pt x="89185" y="19225"/>
                    </a:lnTo>
                    <a:cubicBezTo>
                      <a:pt x="88566" y="19477"/>
                      <a:pt x="87612" y="19800"/>
                      <a:pt x="86323" y="20233"/>
                    </a:cubicBezTo>
                    <a:lnTo>
                      <a:pt x="86323" y="30420"/>
                    </a:lnTo>
                    <a:cubicBezTo>
                      <a:pt x="86323" y="31609"/>
                      <a:pt x="85916" y="32545"/>
                      <a:pt x="85099" y="33156"/>
                    </a:cubicBezTo>
                    <a:cubicBezTo>
                      <a:pt x="84282" y="33840"/>
                      <a:pt x="83248" y="34164"/>
                      <a:pt x="81996" y="34164"/>
                    </a:cubicBezTo>
                    <a:lnTo>
                      <a:pt x="77762" y="34164"/>
                    </a:lnTo>
                    <a:lnTo>
                      <a:pt x="77208" y="29808"/>
                    </a:lnTo>
                    <a:lnTo>
                      <a:pt x="80120" y="29808"/>
                    </a:lnTo>
                    <a:cubicBezTo>
                      <a:pt x="80963" y="29808"/>
                      <a:pt x="81384" y="29449"/>
                      <a:pt x="81384" y="28728"/>
                    </a:cubicBezTo>
                    <a:lnTo>
                      <a:pt x="81384" y="21781"/>
                    </a:lnTo>
                    <a:cubicBezTo>
                      <a:pt x="79875" y="22212"/>
                      <a:pt x="78605" y="22537"/>
                      <a:pt x="77578" y="22789"/>
                    </a:cubicBezTo>
                    <a:lnTo>
                      <a:pt x="76632" y="18433"/>
                    </a:lnTo>
                    <a:cubicBezTo>
                      <a:pt x="77658" y="18289"/>
                      <a:pt x="79242" y="18001"/>
                      <a:pt x="81384" y="17497"/>
                    </a:cubicBezTo>
                    <a:lnTo>
                      <a:pt x="81384" y="10872"/>
                    </a:lnTo>
                    <a:lnTo>
                      <a:pt x="77391" y="10872"/>
                    </a:lnTo>
                    <a:lnTo>
                      <a:pt x="77391" y="7057"/>
                    </a:lnTo>
                    <a:lnTo>
                      <a:pt x="81384" y="7057"/>
                    </a:lnTo>
                    <a:lnTo>
                      <a:pt x="81384" y="685"/>
                    </a:lnTo>
                    <a:lnTo>
                      <a:pt x="86323" y="685"/>
                    </a:lnTo>
                    <a:lnTo>
                      <a:pt x="86323" y="7057"/>
                    </a:lnTo>
                    <a:lnTo>
                      <a:pt x="88904" y="7057"/>
                    </a:lnTo>
                    <a:lnTo>
                      <a:pt x="88904" y="8172"/>
                    </a:lnTo>
                    <a:cubicBezTo>
                      <a:pt x="91381" y="5401"/>
                      <a:pt x="93095" y="2701"/>
                      <a:pt x="94048" y="108"/>
                    </a:cubicBezTo>
                    <a:lnTo>
                      <a:pt x="98952" y="757"/>
                    </a:lnTo>
                    <a:cubicBezTo>
                      <a:pt x="98703" y="1477"/>
                      <a:pt x="98383" y="2161"/>
                      <a:pt x="97987" y="2845"/>
                    </a:cubicBezTo>
                    <a:lnTo>
                      <a:pt x="106677" y="2845"/>
                    </a:lnTo>
                    <a:lnTo>
                      <a:pt x="107811" y="3925"/>
                    </a:lnTo>
                    <a:cubicBezTo>
                      <a:pt x="107203" y="5113"/>
                      <a:pt x="106206" y="6589"/>
                      <a:pt x="104820" y="8353"/>
                    </a:cubicBezTo>
                    <a:lnTo>
                      <a:pt x="111318" y="8353"/>
                    </a:lnTo>
                    <a:lnTo>
                      <a:pt x="111318" y="21565"/>
                    </a:lnTo>
                    <a:lnTo>
                      <a:pt x="113103" y="21565"/>
                    </a:lnTo>
                    <a:lnTo>
                      <a:pt x="113103" y="25380"/>
                    </a:lnTo>
                    <a:lnTo>
                      <a:pt x="104726" y="25380"/>
                    </a:lnTo>
                    <a:cubicBezTo>
                      <a:pt x="107127" y="27469"/>
                      <a:pt x="110162" y="28981"/>
                      <a:pt x="113827" y="29917"/>
                    </a:cubicBezTo>
                    <a:lnTo>
                      <a:pt x="111429" y="34093"/>
                    </a:lnTo>
                    <a:cubicBezTo>
                      <a:pt x="107459" y="33156"/>
                      <a:pt x="103977" y="31069"/>
                      <a:pt x="100993" y="27864"/>
                    </a:cubicBezTo>
                    <a:close/>
                    <a:moveTo>
                      <a:pt x="94329" y="8353"/>
                    </a:moveTo>
                    <a:lnTo>
                      <a:pt x="99881" y="8353"/>
                    </a:lnTo>
                    <a:cubicBezTo>
                      <a:pt x="100017" y="8172"/>
                      <a:pt x="100532" y="7380"/>
                      <a:pt x="101421" y="5977"/>
                    </a:cubicBezTo>
                    <a:lnTo>
                      <a:pt x="96054" y="5977"/>
                    </a:lnTo>
                    <a:cubicBezTo>
                      <a:pt x="95424" y="6912"/>
                      <a:pt x="94848" y="7704"/>
                      <a:pt x="94329" y="8353"/>
                    </a:cubicBezTo>
                    <a:close/>
                    <a:moveTo>
                      <a:pt x="106973" y="15517"/>
                    </a:moveTo>
                    <a:lnTo>
                      <a:pt x="106973" y="11880"/>
                    </a:lnTo>
                    <a:lnTo>
                      <a:pt x="104467" y="11880"/>
                    </a:lnTo>
                    <a:lnTo>
                      <a:pt x="104467" y="14077"/>
                    </a:lnTo>
                    <a:cubicBezTo>
                      <a:pt x="104467" y="14653"/>
                      <a:pt x="104521" y="15049"/>
                      <a:pt x="104633" y="15228"/>
                    </a:cubicBezTo>
                    <a:cubicBezTo>
                      <a:pt x="104759" y="15409"/>
                      <a:pt x="105079" y="15517"/>
                      <a:pt x="105597" y="15517"/>
                    </a:cubicBezTo>
                    <a:close/>
                    <a:moveTo>
                      <a:pt x="94661" y="17101"/>
                    </a:moveTo>
                    <a:cubicBezTo>
                      <a:pt x="95776" y="15624"/>
                      <a:pt x="96464" y="13896"/>
                      <a:pt x="96723" y="11880"/>
                    </a:cubicBezTo>
                    <a:lnTo>
                      <a:pt x="94661" y="11880"/>
                    </a:lnTo>
                    <a:close/>
                    <a:moveTo>
                      <a:pt x="98617" y="21565"/>
                    </a:moveTo>
                    <a:lnTo>
                      <a:pt x="98617" y="18829"/>
                    </a:lnTo>
                    <a:lnTo>
                      <a:pt x="103333" y="18829"/>
                    </a:lnTo>
                    <a:lnTo>
                      <a:pt x="103333" y="21565"/>
                    </a:lnTo>
                    <a:lnTo>
                      <a:pt x="106973" y="21565"/>
                    </a:lnTo>
                    <a:lnTo>
                      <a:pt x="106973" y="18145"/>
                    </a:lnTo>
                    <a:lnTo>
                      <a:pt x="104208" y="18145"/>
                    </a:lnTo>
                    <a:cubicBezTo>
                      <a:pt x="103452" y="18145"/>
                      <a:pt x="102796" y="17965"/>
                      <a:pt x="102239" y="17569"/>
                    </a:cubicBezTo>
                    <a:cubicBezTo>
                      <a:pt x="101695" y="17172"/>
                      <a:pt x="101421" y="16597"/>
                      <a:pt x="101421" y="15912"/>
                    </a:cubicBezTo>
                    <a:lnTo>
                      <a:pt x="101421" y="11880"/>
                    </a:lnTo>
                    <a:lnTo>
                      <a:pt x="99769" y="11880"/>
                    </a:lnTo>
                    <a:cubicBezTo>
                      <a:pt x="99485" y="15337"/>
                      <a:pt x="98135" y="18001"/>
                      <a:pt x="95719" y="19909"/>
                    </a:cubicBezTo>
                    <a:lnTo>
                      <a:pt x="94661" y="19009"/>
                    </a:lnTo>
                    <a:lnTo>
                      <a:pt x="94661" y="21565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65" name="フリーフォーム: 図形 10264">
                <a:extLst>
                  <a:ext uri="{FF2B5EF4-FFF2-40B4-BE49-F238E27FC236}">
                    <a16:creationId xmlns:a16="http://schemas.microsoft.com/office/drawing/2014/main" id="{E4BF7083-F680-856E-A65C-582ABF845D6A}"/>
                  </a:ext>
                </a:extLst>
              </p:cNvPr>
              <p:cNvSpPr/>
              <p:nvPr/>
            </p:nvSpPr>
            <p:spPr>
              <a:xfrm>
                <a:off x="2733740" y="1322999"/>
                <a:ext cx="75503" cy="34127"/>
              </a:xfrm>
              <a:custGeom>
                <a:avLst/>
                <a:gdLst>
                  <a:gd name="connsiteX0" fmla="*/ 17869 w 75503"/>
                  <a:gd name="connsiteY0" fmla="*/ 6733 h 34127"/>
                  <a:gd name="connsiteX1" fmla="*/ 16534 w 75503"/>
                  <a:gd name="connsiteY1" fmla="*/ 11917 h 34127"/>
                  <a:gd name="connsiteX2" fmla="*/ 13189 w 75503"/>
                  <a:gd name="connsiteY2" fmla="*/ 16201 h 34127"/>
                  <a:gd name="connsiteX3" fmla="*/ 7638 w 75503"/>
                  <a:gd name="connsiteY3" fmla="*/ 19585 h 34127"/>
                  <a:gd name="connsiteX4" fmla="*/ 5352 w 75503"/>
                  <a:gd name="connsiteY4" fmla="*/ 16345 h 34127"/>
                  <a:gd name="connsiteX5" fmla="*/ 13002 w 75503"/>
                  <a:gd name="connsiteY5" fmla="*/ 6733 h 34127"/>
                  <a:gd name="connsiteX6" fmla="*/ 1583 w 75503"/>
                  <a:gd name="connsiteY6" fmla="*/ 6733 h 34127"/>
                  <a:gd name="connsiteX7" fmla="*/ 1583 w 75503"/>
                  <a:gd name="connsiteY7" fmla="*/ 2809 h 34127"/>
                  <a:gd name="connsiteX8" fmla="*/ 15994 w 75503"/>
                  <a:gd name="connsiteY8" fmla="*/ 2809 h 34127"/>
                  <a:gd name="connsiteX9" fmla="*/ 15994 w 75503"/>
                  <a:gd name="connsiteY9" fmla="*/ 1 h 34127"/>
                  <a:gd name="connsiteX10" fmla="*/ 21138 w 75503"/>
                  <a:gd name="connsiteY10" fmla="*/ 1 h 34127"/>
                  <a:gd name="connsiteX11" fmla="*/ 21138 w 75503"/>
                  <a:gd name="connsiteY11" fmla="*/ 2809 h 34127"/>
                  <a:gd name="connsiteX12" fmla="*/ 36125 w 75503"/>
                  <a:gd name="connsiteY12" fmla="*/ 2809 h 34127"/>
                  <a:gd name="connsiteX13" fmla="*/ 36125 w 75503"/>
                  <a:gd name="connsiteY13" fmla="*/ 6733 h 34127"/>
                  <a:gd name="connsiteX14" fmla="*/ 25667 w 75503"/>
                  <a:gd name="connsiteY14" fmla="*/ 6733 h 34127"/>
                  <a:gd name="connsiteX15" fmla="*/ 25667 w 75503"/>
                  <a:gd name="connsiteY15" fmla="*/ 13680 h 34127"/>
                  <a:gd name="connsiteX16" fmla="*/ 24461 w 75503"/>
                  <a:gd name="connsiteY16" fmla="*/ 16309 h 34127"/>
                  <a:gd name="connsiteX17" fmla="*/ 21397 w 75503"/>
                  <a:gd name="connsiteY17" fmla="*/ 17281 h 34127"/>
                  <a:gd name="connsiteX18" fmla="*/ 17905 w 75503"/>
                  <a:gd name="connsiteY18" fmla="*/ 17281 h 34127"/>
                  <a:gd name="connsiteX19" fmla="*/ 17146 w 75503"/>
                  <a:gd name="connsiteY19" fmla="*/ 13212 h 34127"/>
                  <a:gd name="connsiteX20" fmla="*/ 19874 w 75503"/>
                  <a:gd name="connsiteY20" fmla="*/ 13212 h 34127"/>
                  <a:gd name="connsiteX21" fmla="*/ 20879 w 75503"/>
                  <a:gd name="connsiteY21" fmla="*/ 12349 h 34127"/>
                  <a:gd name="connsiteX22" fmla="*/ 20879 w 75503"/>
                  <a:gd name="connsiteY22" fmla="*/ 6696 h 34127"/>
                  <a:gd name="connsiteX23" fmla="*/ 11091 w 75503"/>
                  <a:gd name="connsiteY23" fmla="*/ 8100 h 34127"/>
                  <a:gd name="connsiteX24" fmla="*/ 8084 w 75503"/>
                  <a:gd name="connsiteY24" fmla="*/ 12565 h 34127"/>
                  <a:gd name="connsiteX25" fmla="*/ 3422 w 75503"/>
                  <a:gd name="connsiteY25" fmla="*/ 16813 h 34127"/>
                  <a:gd name="connsiteX26" fmla="*/ 100 w 75503"/>
                  <a:gd name="connsiteY26" fmla="*/ 14185 h 34127"/>
                  <a:gd name="connsiteX27" fmla="*/ 6875 w 75503"/>
                  <a:gd name="connsiteY27" fmla="*/ 6841 h 34127"/>
                  <a:gd name="connsiteX28" fmla="*/ 37144 w 75503"/>
                  <a:gd name="connsiteY28" fmla="*/ 14437 h 34127"/>
                  <a:gd name="connsiteX29" fmla="*/ 33191 w 75503"/>
                  <a:gd name="connsiteY29" fmla="*/ 17317 h 34127"/>
                  <a:gd name="connsiteX30" fmla="*/ 29177 w 75503"/>
                  <a:gd name="connsiteY30" fmla="*/ 13573 h 34127"/>
                  <a:gd name="connsiteX31" fmla="*/ 26113 w 75503"/>
                  <a:gd name="connsiteY31" fmla="*/ 9037 h 34127"/>
                  <a:gd name="connsiteX32" fmla="*/ 30534 w 75503"/>
                  <a:gd name="connsiteY32" fmla="*/ 7489 h 34127"/>
                  <a:gd name="connsiteX33" fmla="*/ 37144 w 75503"/>
                  <a:gd name="connsiteY33" fmla="*/ 14437 h 34127"/>
                  <a:gd name="connsiteX34" fmla="*/ 18240 w 75503"/>
                  <a:gd name="connsiteY34" fmla="*/ 17821 h 34127"/>
                  <a:gd name="connsiteX35" fmla="*/ 17329 w 75503"/>
                  <a:gd name="connsiteY35" fmla="*/ 19116 h 34127"/>
                  <a:gd name="connsiteX36" fmla="*/ 29087 w 75503"/>
                  <a:gd name="connsiteY36" fmla="*/ 19116 h 34127"/>
                  <a:gd name="connsiteX37" fmla="*/ 31369 w 75503"/>
                  <a:gd name="connsiteY37" fmla="*/ 21204 h 34127"/>
                  <a:gd name="connsiteX38" fmla="*/ 24742 w 75503"/>
                  <a:gd name="connsiteY38" fmla="*/ 27685 h 34127"/>
                  <a:gd name="connsiteX39" fmla="*/ 36309 w 75503"/>
                  <a:gd name="connsiteY39" fmla="*/ 29521 h 34127"/>
                  <a:gd name="connsiteX40" fmla="*/ 34174 w 75503"/>
                  <a:gd name="connsiteY40" fmla="*/ 33949 h 34127"/>
                  <a:gd name="connsiteX41" fmla="*/ 19633 w 75503"/>
                  <a:gd name="connsiteY41" fmla="*/ 30565 h 34127"/>
                  <a:gd name="connsiteX42" fmla="*/ 19468 w 75503"/>
                  <a:gd name="connsiteY42" fmla="*/ 30637 h 34127"/>
                  <a:gd name="connsiteX43" fmla="*/ 2123 w 75503"/>
                  <a:gd name="connsiteY43" fmla="*/ 34021 h 34127"/>
                  <a:gd name="connsiteX44" fmla="*/ 992 w 75503"/>
                  <a:gd name="connsiteY44" fmla="*/ 30169 h 34127"/>
                  <a:gd name="connsiteX45" fmla="*/ 14417 w 75503"/>
                  <a:gd name="connsiteY45" fmla="*/ 27829 h 34127"/>
                  <a:gd name="connsiteX46" fmla="*/ 10500 w 75503"/>
                  <a:gd name="connsiteY46" fmla="*/ 24661 h 34127"/>
                  <a:gd name="connsiteX47" fmla="*/ 3386 w 75503"/>
                  <a:gd name="connsiteY47" fmla="*/ 27829 h 34127"/>
                  <a:gd name="connsiteX48" fmla="*/ 1435 w 75503"/>
                  <a:gd name="connsiteY48" fmla="*/ 24373 h 34127"/>
                  <a:gd name="connsiteX49" fmla="*/ 8495 w 75503"/>
                  <a:gd name="connsiteY49" fmla="*/ 20809 h 34127"/>
                  <a:gd name="connsiteX50" fmla="*/ 13841 w 75503"/>
                  <a:gd name="connsiteY50" fmla="*/ 16273 h 34127"/>
                  <a:gd name="connsiteX51" fmla="*/ 19245 w 75503"/>
                  <a:gd name="connsiteY51" fmla="*/ 25885 h 34127"/>
                  <a:gd name="connsiteX52" fmla="*/ 23572 w 75503"/>
                  <a:gd name="connsiteY52" fmla="*/ 22861 h 34127"/>
                  <a:gd name="connsiteX53" fmla="*/ 14658 w 75503"/>
                  <a:gd name="connsiteY53" fmla="*/ 22861 h 34127"/>
                  <a:gd name="connsiteX54" fmla="*/ 19245 w 75503"/>
                  <a:gd name="connsiteY54" fmla="*/ 25885 h 34127"/>
                  <a:gd name="connsiteX55" fmla="*/ 62772 w 75503"/>
                  <a:gd name="connsiteY55" fmla="*/ 27648 h 34127"/>
                  <a:gd name="connsiteX56" fmla="*/ 57181 w 75503"/>
                  <a:gd name="connsiteY56" fmla="*/ 31753 h 34127"/>
                  <a:gd name="connsiteX57" fmla="*/ 49737 w 75503"/>
                  <a:gd name="connsiteY57" fmla="*/ 33949 h 34127"/>
                  <a:gd name="connsiteX58" fmla="*/ 48250 w 75503"/>
                  <a:gd name="connsiteY58" fmla="*/ 29953 h 34127"/>
                  <a:gd name="connsiteX59" fmla="*/ 58632 w 75503"/>
                  <a:gd name="connsiteY59" fmla="*/ 25164 h 34127"/>
                  <a:gd name="connsiteX60" fmla="*/ 49585 w 75503"/>
                  <a:gd name="connsiteY60" fmla="*/ 25164 h 34127"/>
                  <a:gd name="connsiteX61" fmla="*/ 49585 w 75503"/>
                  <a:gd name="connsiteY61" fmla="*/ 21349 h 34127"/>
                  <a:gd name="connsiteX62" fmla="*/ 52206 w 75503"/>
                  <a:gd name="connsiteY62" fmla="*/ 21349 h 34127"/>
                  <a:gd name="connsiteX63" fmla="*/ 52206 w 75503"/>
                  <a:gd name="connsiteY63" fmla="*/ 12204 h 34127"/>
                  <a:gd name="connsiteX64" fmla="*/ 51555 w 75503"/>
                  <a:gd name="connsiteY64" fmla="*/ 12744 h 34127"/>
                  <a:gd name="connsiteX65" fmla="*/ 49902 w 75503"/>
                  <a:gd name="connsiteY65" fmla="*/ 10656 h 34127"/>
                  <a:gd name="connsiteX66" fmla="*/ 48102 w 75503"/>
                  <a:gd name="connsiteY66" fmla="*/ 10656 h 34127"/>
                  <a:gd name="connsiteX67" fmla="*/ 48102 w 75503"/>
                  <a:gd name="connsiteY67" fmla="*/ 16021 h 34127"/>
                  <a:gd name="connsiteX68" fmla="*/ 50532 w 75503"/>
                  <a:gd name="connsiteY68" fmla="*/ 15265 h 34127"/>
                  <a:gd name="connsiteX69" fmla="*/ 50961 w 75503"/>
                  <a:gd name="connsiteY69" fmla="*/ 19009 h 34127"/>
                  <a:gd name="connsiteX70" fmla="*/ 48102 w 75503"/>
                  <a:gd name="connsiteY70" fmla="*/ 20017 h 34127"/>
                  <a:gd name="connsiteX71" fmla="*/ 48102 w 75503"/>
                  <a:gd name="connsiteY71" fmla="*/ 30204 h 34127"/>
                  <a:gd name="connsiteX72" fmla="*/ 46874 w 75503"/>
                  <a:gd name="connsiteY72" fmla="*/ 32941 h 34127"/>
                  <a:gd name="connsiteX73" fmla="*/ 43775 w 75503"/>
                  <a:gd name="connsiteY73" fmla="*/ 33949 h 34127"/>
                  <a:gd name="connsiteX74" fmla="*/ 39541 w 75503"/>
                  <a:gd name="connsiteY74" fmla="*/ 33949 h 34127"/>
                  <a:gd name="connsiteX75" fmla="*/ 38983 w 75503"/>
                  <a:gd name="connsiteY75" fmla="*/ 29593 h 34127"/>
                  <a:gd name="connsiteX76" fmla="*/ 41899 w 75503"/>
                  <a:gd name="connsiteY76" fmla="*/ 29593 h 34127"/>
                  <a:gd name="connsiteX77" fmla="*/ 43163 w 75503"/>
                  <a:gd name="connsiteY77" fmla="*/ 28513 h 34127"/>
                  <a:gd name="connsiteX78" fmla="*/ 43163 w 75503"/>
                  <a:gd name="connsiteY78" fmla="*/ 21565 h 34127"/>
                  <a:gd name="connsiteX79" fmla="*/ 39354 w 75503"/>
                  <a:gd name="connsiteY79" fmla="*/ 22573 h 34127"/>
                  <a:gd name="connsiteX80" fmla="*/ 38407 w 75503"/>
                  <a:gd name="connsiteY80" fmla="*/ 18217 h 34127"/>
                  <a:gd name="connsiteX81" fmla="*/ 43163 w 75503"/>
                  <a:gd name="connsiteY81" fmla="*/ 17281 h 34127"/>
                  <a:gd name="connsiteX82" fmla="*/ 43163 w 75503"/>
                  <a:gd name="connsiteY82" fmla="*/ 10656 h 34127"/>
                  <a:gd name="connsiteX83" fmla="*/ 39171 w 75503"/>
                  <a:gd name="connsiteY83" fmla="*/ 10656 h 34127"/>
                  <a:gd name="connsiteX84" fmla="*/ 39171 w 75503"/>
                  <a:gd name="connsiteY84" fmla="*/ 6841 h 34127"/>
                  <a:gd name="connsiteX85" fmla="*/ 43163 w 75503"/>
                  <a:gd name="connsiteY85" fmla="*/ 6841 h 34127"/>
                  <a:gd name="connsiteX86" fmla="*/ 43163 w 75503"/>
                  <a:gd name="connsiteY86" fmla="*/ 469 h 34127"/>
                  <a:gd name="connsiteX87" fmla="*/ 48102 w 75503"/>
                  <a:gd name="connsiteY87" fmla="*/ 469 h 34127"/>
                  <a:gd name="connsiteX88" fmla="*/ 48102 w 75503"/>
                  <a:gd name="connsiteY88" fmla="*/ 6841 h 34127"/>
                  <a:gd name="connsiteX89" fmla="*/ 50683 w 75503"/>
                  <a:gd name="connsiteY89" fmla="*/ 6841 h 34127"/>
                  <a:gd name="connsiteX90" fmla="*/ 50683 w 75503"/>
                  <a:gd name="connsiteY90" fmla="*/ 7957 h 34127"/>
                  <a:gd name="connsiteX91" fmla="*/ 55828 w 75503"/>
                  <a:gd name="connsiteY91" fmla="*/ -107 h 34127"/>
                  <a:gd name="connsiteX92" fmla="*/ 60727 w 75503"/>
                  <a:gd name="connsiteY92" fmla="*/ 541 h 34127"/>
                  <a:gd name="connsiteX93" fmla="*/ 59763 w 75503"/>
                  <a:gd name="connsiteY93" fmla="*/ 2629 h 34127"/>
                  <a:gd name="connsiteX94" fmla="*/ 68453 w 75503"/>
                  <a:gd name="connsiteY94" fmla="*/ 2629 h 34127"/>
                  <a:gd name="connsiteX95" fmla="*/ 69587 w 75503"/>
                  <a:gd name="connsiteY95" fmla="*/ 3709 h 34127"/>
                  <a:gd name="connsiteX96" fmla="*/ 66595 w 75503"/>
                  <a:gd name="connsiteY96" fmla="*/ 8137 h 34127"/>
                  <a:gd name="connsiteX97" fmla="*/ 73097 w 75503"/>
                  <a:gd name="connsiteY97" fmla="*/ 8137 h 34127"/>
                  <a:gd name="connsiteX98" fmla="*/ 73097 w 75503"/>
                  <a:gd name="connsiteY98" fmla="*/ 21349 h 34127"/>
                  <a:gd name="connsiteX99" fmla="*/ 74879 w 75503"/>
                  <a:gd name="connsiteY99" fmla="*/ 21349 h 34127"/>
                  <a:gd name="connsiteX100" fmla="*/ 74879 w 75503"/>
                  <a:gd name="connsiteY100" fmla="*/ 25164 h 34127"/>
                  <a:gd name="connsiteX101" fmla="*/ 66505 w 75503"/>
                  <a:gd name="connsiteY101" fmla="*/ 25164 h 34127"/>
                  <a:gd name="connsiteX102" fmla="*/ 75603 w 75503"/>
                  <a:gd name="connsiteY102" fmla="*/ 29701 h 34127"/>
                  <a:gd name="connsiteX103" fmla="*/ 73208 w 75503"/>
                  <a:gd name="connsiteY103" fmla="*/ 33877 h 34127"/>
                  <a:gd name="connsiteX104" fmla="*/ 62772 w 75503"/>
                  <a:gd name="connsiteY104" fmla="*/ 27648 h 34127"/>
                  <a:gd name="connsiteX105" fmla="*/ 56105 w 75503"/>
                  <a:gd name="connsiteY105" fmla="*/ 8137 h 34127"/>
                  <a:gd name="connsiteX106" fmla="*/ 61656 w 75503"/>
                  <a:gd name="connsiteY106" fmla="*/ 8137 h 34127"/>
                  <a:gd name="connsiteX107" fmla="*/ 63197 w 75503"/>
                  <a:gd name="connsiteY107" fmla="*/ 5761 h 34127"/>
                  <a:gd name="connsiteX108" fmla="*/ 57833 w 75503"/>
                  <a:gd name="connsiteY108" fmla="*/ 5761 h 34127"/>
                  <a:gd name="connsiteX109" fmla="*/ 56105 w 75503"/>
                  <a:gd name="connsiteY109" fmla="*/ 8137 h 34127"/>
                  <a:gd name="connsiteX110" fmla="*/ 68752 w 75503"/>
                  <a:gd name="connsiteY110" fmla="*/ 15301 h 34127"/>
                  <a:gd name="connsiteX111" fmla="*/ 68752 w 75503"/>
                  <a:gd name="connsiteY111" fmla="*/ 11664 h 34127"/>
                  <a:gd name="connsiteX112" fmla="*/ 66243 w 75503"/>
                  <a:gd name="connsiteY112" fmla="*/ 11664 h 34127"/>
                  <a:gd name="connsiteX113" fmla="*/ 66243 w 75503"/>
                  <a:gd name="connsiteY113" fmla="*/ 13861 h 34127"/>
                  <a:gd name="connsiteX114" fmla="*/ 66408 w 75503"/>
                  <a:gd name="connsiteY114" fmla="*/ 15013 h 34127"/>
                  <a:gd name="connsiteX115" fmla="*/ 67377 w 75503"/>
                  <a:gd name="connsiteY115" fmla="*/ 15301 h 34127"/>
                  <a:gd name="connsiteX116" fmla="*/ 56440 w 75503"/>
                  <a:gd name="connsiteY116" fmla="*/ 16885 h 34127"/>
                  <a:gd name="connsiteX117" fmla="*/ 58499 w 75503"/>
                  <a:gd name="connsiteY117" fmla="*/ 11664 h 34127"/>
                  <a:gd name="connsiteX118" fmla="*/ 56440 w 75503"/>
                  <a:gd name="connsiteY118" fmla="*/ 11664 h 34127"/>
                  <a:gd name="connsiteX119" fmla="*/ 60396 w 75503"/>
                  <a:gd name="connsiteY119" fmla="*/ 21349 h 34127"/>
                  <a:gd name="connsiteX120" fmla="*/ 60396 w 75503"/>
                  <a:gd name="connsiteY120" fmla="*/ 18613 h 34127"/>
                  <a:gd name="connsiteX121" fmla="*/ 65112 w 75503"/>
                  <a:gd name="connsiteY121" fmla="*/ 18613 h 34127"/>
                  <a:gd name="connsiteX122" fmla="*/ 65112 w 75503"/>
                  <a:gd name="connsiteY122" fmla="*/ 21349 h 34127"/>
                  <a:gd name="connsiteX123" fmla="*/ 68752 w 75503"/>
                  <a:gd name="connsiteY123" fmla="*/ 21349 h 34127"/>
                  <a:gd name="connsiteX124" fmla="*/ 68752 w 75503"/>
                  <a:gd name="connsiteY124" fmla="*/ 17929 h 34127"/>
                  <a:gd name="connsiteX125" fmla="*/ 65983 w 75503"/>
                  <a:gd name="connsiteY125" fmla="*/ 17929 h 34127"/>
                  <a:gd name="connsiteX126" fmla="*/ 64014 w 75503"/>
                  <a:gd name="connsiteY126" fmla="*/ 17353 h 34127"/>
                  <a:gd name="connsiteX127" fmla="*/ 63197 w 75503"/>
                  <a:gd name="connsiteY127" fmla="*/ 15696 h 34127"/>
                  <a:gd name="connsiteX128" fmla="*/ 63197 w 75503"/>
                  <a:gd name="connsiteY128" fmla="*/ 11664 h 34127"/>
                  <a:gd name="connsiteX129" fmla="*/ 61545 w 75503"/>
                  <a:gd name="connsiteY129" fmla="*/ 11664 h 34127"/>
                  <a:gd name="connsiteX130" fmla="*/ 57498 w 75503"/>
                  <a:gd name="connsiteY130" fmla="*/ 19693 h 34127"/>
                  <a:gd name="connsiteX131" fmla="*/ 56440 w 75503"/>
                  <a:gd name="connsiteY131" fmla="*/ 18793 h 34127"/>
                  <a:gd name="connsiteX132" fmla="*/ 56440 w 75503"/>
                  <a:gd name="connsiteY132" fmla="*/ 21349 h 341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</a:cxnLst>
                <a:rect l="l" t="t" r="r" b="b"/>
                <a:pathLst>
                  <a:path w="75503" h="34127">
                    <a:moveTo>
                      <a:pt x="17869" y="6733"/>
                    </a:moveTo>
                    <a:cubicBezTo>
                      <a:pt x="17657" y="8712"/>
                      <a:pt x="17214" y="10441"/>
                      <a:pt x="16534" y="11917"/>
                    </a:cubicBezTo>
                    <a:cubicBezTo>
                      <a:pt x="15864" y="13357"/>
                      <a:pt x="14748" y="14797"/>
                      <a:pt x="13189" y="16201"/>
                    </a:cubicBezTo>
                    <a:cubicBezTo>
                      <a:pt x="11631" y="17605"/>
                      <a:pt x="9780" y="18720"/>
                      <a:pt x="7638" y="19585"/>
                    </a:cubicBezTo>
                    <a:lnTo>
                      <a:pt x="5352" y="16345"/>
                    </a:lnTo>
                    <a:cubicBezTo>
                      <a:pt x="10093" y="14005"/>
                      <a:pt x="12646" y="10801"/>
                      <a:pt x="13002" y="6733"/>
                    </a:cubicBezTo>
                    <a:lnTo>
                      <a:pt x="1583" y="6733"/>
                    </a:lnTo>
                    <a:lnTo>
                      <a:pt x="1583" y="2809"/>
                    </a:lnTo>
                    <a:lnTo>
                      <a:pt x="15994" y="2809"/>
                    </a:lnTo>
                    <a:lnTo>
                      <a:pt x="15994" y="1"/>
                    </a:lnTo>
                    <a:lnTo>
                      <a:pt x="21138" y="1"/>
                    </a:lnTo>
                    <a:lnTo>
                      <a:pt x="21138" y="2809"/>
                    </a:lnTo>
                    <a:lnTo>
                      <a:pt x="36125" y="2809"/>
                    </a:lnTo>
                    <a:lnTo>
                      <a:pt x="36125" y="6733"/>
                    </a:lnTo>
                    <a:lnTo>
                      <a:pt x="25667" y="6733"/>
                    </a:lnTo>
                    <a:lnTo>
                      <a:pt x="25667" y="13680"/>
                    </a:lnTo>
                    <a:cubicBezTo>
                      <a:pt x="25667" y="14761"/>
                      <a:pt x="25267" y="15624"/>
                      <a:pt x="24461" y="16309"/>
                    </a:cubicBezTo>
                    <a:cubicBezTo>
                      <a:pt x="23669" y="16957"/>
                      <a:pt x="22647" y="17281"/>
                      <a:pt x="21397" y="17281"/>
                    </a:cubicBezTo>
                    <a:lnTo>
                      <a:pt x="17905" y="17281"/>
                    </a:lnTo>
                    <a:lnTo>
                      <a:pt x="17146" y="13212"/>
                    </a:lnTo>
                    <a:lnTo>
                      <a:pt x="19874" y="13212"/>
                    </a:lnTo>
                    <a:cubicBezTo>
                      <a:pt x="20544" y="13212"/>
                      <a:pt x="20879" y="12925"/>
                      <a:pt x="20879" y="12349"/>
                    </a:cubicBezTo>
                    <a:lnTo>
                      <a:pt x="20879" y="6696"/>
                    </a:lnTo>
                    <a:close/>
                    <a:moveTo>
                      <a:pt x="11091" y="8100"/>
                    </a:moveTo>
                    <a:cubicBezTo>
                      <a:pt x="10583" y="9361"/>
                      <a:pt x="9582" y="10837"/>
                      <a:pt x="8084" y="12565"/>
                    </a:cubicBezTo>
                    <a:cubicBezTo>
                      <a:pt x="6598" y="14257"/>
                      <a:pt x="5043" y="15696"/>
                      <a:pt x="3422" y="16813"/>
                    </a:cubicBezTo>
                    <a:lnTo>
                      <a:pt x="100" y="14185"/>
                    </a:lnTo>
                    <a:cubicBezTo>
                      <a:pt x="3044" y="11953"/>
                      <a:pt x="5305" y="9505"/>
                      <a:pt x="6875" y="6841"/>
                    </a:cubicBezTo>
                    <a:close/>
                    <a:moveTo>
                      <a:pt x="37144" y="14437"/>
                    </a:moveTo>
                    <a:lnTo>
                      <a:pt x="33191" y="17317"/>
                    </a:lnTo>
                    <a:cubicBezTo>
                      <a:pt x="31891" y="16453"/>
                      <a:pt x="30552" y="15193"/>
                      <a:pt x="29177" y="13573"/>
                    </a:cubicBezTo>
                    <a:cubicBezTo>
                      <a:pt x="27805" y="11953"/>
                      <a:pt x="26783" y="10441"/>
                      <a:pt x="26113" y="9037"/>
                    </a:cubicBezTo>
                    <a:lnTo>
                      <a:pt x="30534" y="7489"/>
                    </a:lnTo>
                    <a:cubicBezTo>
                      <a:pt x="31798" y="9577"/>
                      <a:pt x="34001" y="11917"/>
                      <a:pt x="37144" y="14437"/>
                    </a:cubicBezTo>
                    <a:close/>
                    <a:moveTo>
                      <a:pt x="18240" y="17821"/>
                    </a:moveTo>
                    <a:cubicBezTo>
                      <a:pt x="17956" y="18289"/>
                      <a:pt x="17653" y="18720"/>
                      <a:pt x="17329" y="19116"/>
                    </a:cubicBezTo>
                    <a:lnTo>
                      <a:pt x="29087" y="19116"/>
                    </a:lnTo>
                    <a:lnTo>
                      <a:pt x="31369" y="21204"/>
                    </a:lnTo>
                    <a:cubicBezTo>
                      <a:pt x="29735" y="23616"/>
                      <a:pt x="27524" y="25777"/>
                      <a:pt x="24742" y="27685"/>
                    </a:cubicBezTo>
                    <a:cubicBezTo>
                      <a:pt x="27413" y="28405"/>
                      <a:pt x="31272" y="29017"/>
                      <a:pt x="36309" y="29521"/>
                    </a:cubicBezTo>
                    <a:lnTo>
                      <a:pt x="34174" y="33949"/>
                    </a:lnTo>
                    <a:cubicBezTo>
                      <a:pt x="28763" y="33445"/>
                      <a:pt x="23917" y="32293"/>
                      <a:pt x="19633" y="30565"/>
                    </a:cubicBezTo>
                    <a:lnTo>
                      <a:pt x="19468" y="30637"/>
                    </a:lnTo>
                    <a:cubicBezTo>
                      <a:pt x="15641" y="32329"/>
                      <a:pt x="9859" y="33445"/>
                      <a:pt x="2123" y="34021"/>
                    </a:cubicBezTo>
                    <a:lnTo>
                      <a:pt x="992" y="30169"/>
                    </a:lnTo>
                    <a:cubicBezTo>
                      <a:pt x="6465" y="29701"/>
                      <a:pt x="10939" y="28945"/>
                      <a:pt x="14417" y="27829"/>
                    </a:cubicBezTo>
                    <a:cubicBezTo>
                      <a:pt x="12945" y="26893"/>
                      <a:pt x="11638" y="25813"/>
                      <a:pt x="10500" y="24661"/>
                    </a:cubicBezTo>
                    <a:cubicBezTo>
                      <a:pt x="8297" y="25993"/>
                      <a:pt x="5925" y="27037"/>
                      <a:pt x="3386" y="27829"/>
                    </a:cubicBezTo>
                    <a:lnTo>
                      <a:pt x="1435" y="24373"/>
                    </a:lnTo>
                    <a:cubicBezTo>
                      <a:pt x="3678" y="23581"/>
                      <a:pt x="6029" y="22393"/>
                      <a:pt x="8495" y="20809"/>
                    </a:cubicBezTo>
                    <a:cubicBezTo>
                      <a:pt x="10957" y="19225"/>
                      <a:pt x="12739" y="17712"/>
                      <a:pt x="13841" y="16273"/>
                    </a:cubicBezTo>
                    <a:close/>
                    <a:moveTo>
                      <a:pt x="19245" y="25885"/>
                    </a:moveTo>
                    <a:cubicBezTo>
                      <a:pt x="20926" y="24985"/>
                      <a:pt x="22369" y="23977"/>
                      <a:pt x="23572" y="22861"/>
                    </a:cubicBezTo>
                    <a:lnTo>
                      <a:pt x="14658" y="22861"/>
                    </a:lnTo>
                    <a:cubicBezTo>
                      <a:pt x="16004" y="24049"/>
                      <a:pt x="17535" y="25021"/>
                      <a:pt x="19245" y="25885"/>
                    </a:cubicBezTo>
                    <a:close/>
                    <a:moveTo>
                      <a:pt x="62772" y="27648"/>
                    </a:moveTo>
                    <a:cubicBezTo>
                      <a:pt x="61361" y="29269"/>
                      <a:pt x="59496" y="30637"/>
                      <a:pt x="57181" y="31753"/>
                    </a:cubicBezTo>
                    <a:cubicBezTo>
                      <a:pt x="54877" y="32869"/>
                      <a:pt x="52397" y="33589"/>
                      <a:pt x="49737" y="33949"/>
                    </a:cubicBezTo>
                    <a:lnTo>
                      <a:pt x="48250" y="29953"/>
                    </a:lnTo>
                    <a:cubicBezTo>
                      <a:pt x="53077" y="29017"/>
                      <a:pt x="56537" y="27433"/>
                      <a:pt x="58632" y="25164"/>
                    </a:cubicBezTo>
                    <a:lnTo>
                      <a:pt x="49585" y="25164"/>
                    </a:lnTo>
                    <a:lnTo>
                      <a:pt x="49585" y="21349"/>
                    </a:lnTo>
                    <a:lnTo>
                      <a:pt x="52206" y="21349"/>
                    </a:lnTo>
                    <a:lnTo>
                      <a:pt x="52206" y="12204"/>
                    </a:lnTo>
                    <a:cubicBezTo>
                      <a:pt x="51958" y="12421"/>
                      <a:pt x="51742" y="12600"/>
                      <a:pt x="51555" y="12744"/>
                    </a:cubicBezTo>
                    <a:lnTo>
                      <a:pt x="49902" y="10656"/>
                    </a:lnTo>
                    <a:lnTo>
                      <a:pt x="48102" y="10656"/>
                    </a:lnTo>
                    <a:lnTo>
                      <a:pt x="48102" y="16021"/>
                    </a:lnTo>
                    <a:cubicBezTo>
                      <a:pt x="49143" y="15733"/>
                      <a:pt x="49953" y="15481"/>
                      <a:pt x="50532" y="15265"/>
                    </a:cubicBezTo>
                    <a:lnTo>
                      <a:pt x="50961" y="19009"/>
                    </a:lnTo>
                    <a:cubicBezTo>
                      <a:pt x="50341" y="19261"/>
                      <a:pt x="49387" y="19585"/>
                      <a:pt x="48102" y="20017"/>
                    </a:cubicBezTo>
                    <a:lnTo>
                      <a:pt x="48102" y="30204"/>
                    </a:lnTo>
                    <a:cubicBezTo>
                      <a:pt x="48102" y="31393"/>
                      <a:pt x="47692" y="32329"/>
                      <a:pt x="46874" y="32941"/>
                    </a:cubicBezTo>
                    <a:cubicBezTo>
                      <a:pt x="46057" y="33624"/>
                      <a:pt x="45024" y="33949"/>
                      <a:pt x="43775" y="33949"/>
                    </a:cubicBezTo>
                    <a:lnTo>
                      <a:pt x="39541" y="33949"/>
                    </a:lnTo>
                    <a:lnTo>
                      <a:pt x="38983" y="29593"/>
                    </a:lnTo>
                    <a:lnTo>
                      <a:pt x="41899" y="29593"/>
                    </a:lnTo>
                    <a:cubicBezTo>
                      <a:pt x="42742" y="29593"/>
                      <a:pt x="43163" y="29233"/>
                      <a:pt x="43163" y="28513"/>
                    </a:cubicBezTo>
                    <a:lnTo>
                      <a:pt x="43163" y="21565"/>
                    </a:lnTo>
                    <a:cubicBezTo>
                      <a:pt x="41651" y="21997"/>
                      <a:pt x="40384" y="22321"/>
                      <a:pt x="39354" y="22573"/>
                    </a:cubicBezTo>
                    <a:lnTo>
                      <a:pt x="38407" y="18217"/>
                    </a:lnTo>
                    <a:cubicBezTo>
                      <a:pt x="39433" y="18073"/>
                      <a:pt x="41021" y="17785"/>
                      <a:pt x="43163" y="17281"/>
                    </a:cubicBezTo>
                    <a:lnTo>
                      <a:pt x="43163" y="10656"/>
                    </a:lnTo>
                    <a:lnTo>
                      <a:pt x="39171" y="10656"/>
                    </a:lnTo>
                    <a:lnTo>
                      <a:pt x="39171" y="6841"/>
                    </a:lnTo>
                    <a:lnTo>
                      <a:pt x="43163" y="6841"/>
                    </a:lnTo>
                    <a:lnTo>
                      <a:pt x="43163" y="469"/>
                    </a:lnTo>
                    <a:lnTo>
                      <a:pt x="48102" y="469"/>
                    </a:lnTo>
                    <a:lnTo>
                      <a:pt x="48102" y="6841"/>
                    </a:lnTo>
                    <a:lnTo>
                      <a:pt x="50683" y="6841"/>
                    </a:lnTo>
                    <a:lnTo>
                      <a:pt x="50683" y="7957"/>
                    </a:lnTo>
                    <a:cubicBezTo>
                      <a:pt x="53160" y="5185"/>
                      <a:pt x="54874" y="2485"/>
                      <a:pt x="55828" y="-107"/>
                    </a:cubicBezTo>
                    <a:lnTo>
                      <a:pt x="60727" y="541"/>
                    </a:lnTo>
                    <a:cubicBezTo>
                      <a:pt x="60479" y="1261"/>
                      <a:pt x="60159" y="1945"/>
                      <a:pt x="59763" y="2629"/>
                    </a:cubicBezTo>
                    <a:lnTo>
                      <a:pt x="68453" y="2629"/>
                    </a:lnTo>
                    <a:lnTo>
                      <a:pt x="69587" y="3709"/>
                    </a:lnTo>
                    <a:cubicBezTo>
                      <a:pt x="68978" y="4897"/>
                      <a:pt x="67985" y="6373"/>
                      <a:pt x="66595" y="8137"/>
                    </a:cubicBezTo>
                    <a:lnTo>
                      <a:pt x="73097" y="8137"/>
                    </a:lnTo>
                    <a:lnTo>
                      <a:pt x="73097" y="21349"/>
                    </a:lnTo>
                    <a:lnTo>
                      <a:pt x="74879" y="21349"/>
                    </a:lnTo>
                    <a:lnTo>
                      <a:pt x="74879" y="25164"/>
                    </a:lnTo>
                    <a:lnTo>
                      <a:pt x="66505" y="25164"/>
                    </a:lnTo>
                    <a:cubicBezTo>
                      <a:pt x="68906" y="27253"/>
                      <a:pt x="71938" y="28765"/>
                      <a:pt x="75603" y="29701"/>
                    </a:cubicBezTo>
                    <a:lnTo>
                      <a:pt x="73208" y="33877"/>
                    </a:lnTo>
                    <a:cubicBezTo>
                      <a:pt x="69234" y="32941"/>
                      <a:pt x="65757" y="30853"/>
                      <a:pt x="62772" y="27648"/>
                    </a:cubicBezTo>
                    <a:close/>
                    <a:moveTo>
                      <a:pt x="56105" y="8137"/>
                    </a:moveTo>
                    <a:lnTo>
                      <a:pt x="61656" y="8137"/>
                    </a:lnTo>
                    <a:cubicBezTo>
                      <a:pt x="61793" y="7957"/>
                      <a:pt x="62308" y="7164"/>
                      <a:pt x="63197" y="5761"/>
                    </a:cubicBezTo>
                    <a:lnTo>
                      <a:pt x="57833" y="5761"/>
                    </a:lnTo>
                    <a:cubicBezTo>
                      <a:pt x="57199" y="6696"/>
                      <a:pt x="56623" y="7489"/>
                      <a:pt x="56105" y="8137"/>
                    </a:cubicBezTo>
                    <a:close/>
                    <a:moveTo>
                      <a:pt x="68752" y="15301"/>
                    </a:moveTo>
                    <a:lnTo>
                      <a:pt x="68752" y="11664"/>
                    </a:lnTo>
                    <a:lnTo>
                      <a:pt x="66243" y="11664"/>
                    </a:lnTo>
                    <a:lnTo>
                      <a:pt x="66243" y="13861"/>
                    </a:lnTo>
                    <a:cubicBezTo>
                      <a:pt x="66243" y="14437"/>
                      <a:pt x="66297" y="14833"/>
                      <a:pt x="66408" y="15013"/>
                    </a:cubicBezTo>
                    <a:cubicBezTo>
                      <a:pt x="66534" y="15193"/>
                      <a:pt x="66858" y="15301"/>
                      <a:pt x="67377" y="15301"/>
                    </a:cubicBezTo>
                    <a:close/>
                    <a:moveTo>
                      <a:pt x="56440" y="16885"/>
                    </a:moveTo>
                    <a:cubicBezTo>
                      <a:pt x="57552" y="15409"/>
                      <a:pt x="58240" y="13680"/>
                      <a:pt x="58499" y="11664"/>
                    </a:cubicBezTo>
                    <a:lnTo>
                      <a:pt x="56440" y="11664"/>
                    </a:lnTo>
                    <a:close/>
                    <a:moveTo>
                      <a:pt x="60396" y="21349"/>
                    </a:moveTo>
                    <a:lnTo>
                      <a:pt x="60396" y="18613"/>
                    </a:lnTo>
                    <a:lnTo>
                      <a:pt x="65112" y="18613"/>
                    </a:lnTo>
                    <a:lnTo>
                      <a:pt x="65112" y="21349"/>
                    </a:lnTo>
                    <a:lnTo>
                      <a:pt x="68752" y="21349"/>
                    </a:lnTo>
                    <a:lnTo>
                      <a:pt x="68752" y="17929"/>
                    </a:lnTo>
                    <a:lnTo>
                      <a:pt x="65983" y="17929"/>
                    </a:lnTo>
                    <a:cubicBezTo>
                      <a:pt x="65227" y="17929"/>
                      <a:pt x="64572" y="17749"/>
                      <a:pt x="64014" y="17353"/>
                    </a:cubicBezTo>
                    <a:cubicBezTo>
                      <a:pt x="63470" y="16957"/>
                      <a:pt x="63197" y="16381"/>
                      <a:pt x="63197" y="15696"/>
                    </a:cubicBezTo>
                    <a:lnTo>
                      <a:pt x="63197" y="11664"/>
                    </a:lnTo>
                    <a:lnTo>
                      <a:pt x="61545" y="11664"/>
                    </a:lnTo>
                    <a:cubicBezTo>
                      <a:pt x="61260" y="15121"/>
                      <a:pt x="59910" y="17785"/>
                      <a:pt x="57498" y="19693"/>
                    </a:cubicBezTo>
                    <a:lnTo>
                      <a:pt x="56440" y="18793"/>
                    </a:lnTo>
                    <a:lnTo>
                      <a:pt x="56440" y="21349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66" name="フリーフォーム: 図形 10265">
                <a:extLst>
                  <a:ext uri="{FF2B5EF4-FFF2-40B4-BE49-F238E27FC236}">
                    <a16:creationId xmlns:a16="http://schemas.microsoft.com/office/drawing/2014/main" id="{914A95B4-0E5D-6E22-130B-90615C10FEAE}"/>
                  </a:ext>
                </a:extLst>
              </p:cNvPr>
              <p:cNvSpPr/>
              <p:nvPr/>
            </p:nvSpPr>
            <p:spPr>
              <a:xfrm>
                <a:off x="2915813" y="1282931"/>
                <a:ext cx="97301" cy="27539"/>
              </a:xfrm>
              <a:custGeom>
                <a:avLst/>
                <a:gdLst>
                  <a:gd name="connsiteX0" fmla="*/ 12452 w 97301"/>
                  <a:gd name="connsiteY0" fmla="*/ 321 h 27539"/>
                  <a:gd name="connsiteX1" fmla="*/ 12391 w 97301"/>
                  <a:gd name="connsiteY1" fmla="*/ 5757 h 27539"/>
                  <a:gd name="connsiteX2" fmla="*/ 22017 w 97301"/>
                  <a:gd name="connsiteY2" fmla="*/ 5757 h 27539"/>
                  <a:gd name="connsiteX3" fmla="*/ 22017 w 97301"/>
                  <a:gd name="connsiteY3" fmla="*/ 9393 h 27539"/>
                  <a:gd name="connsiteX4" fmla="*/ 21250 w 97301"/>
                  <a:gd name="connsiteY4" fmla="*/ 20301 h 27539"/>
                  <a:gd name="connsiteX5" fmla="*/ 18979 w 97301"/>
                  <a:gd name="connsiteY5" fmla="*/ 25377 h 27539"/>
                  <a:gd name="connsiteX6" fmla="*/ 15368 w 97301"/>
                  <a:gd name="connsiteY6" fmla="*/ 26637 h 27539"/>
                  <a:gd name="connsiteX7" fmla="*/ 10569 w 97301"/>
                  <a:gd name="connsiteY7" fmla="*/ 25953 h 27539"/>
                  <a:gd name="connsiteX8" fmla="*/ 10720 w 97301"/>
                  <a:gd name="connsiteY8" fmla="*/ 21777 h 27539"/>
                  <a:gd name="connsiteX9" fmla="*/ 14799 w 97301"/>
                  <a:gd name="connsiteY9" fmla="*/ 22497 h 27539"/>
                  <a:gd name="connsiteX10" fmla="*/ 14918 w 97301"/>
                  <a:gd name="connsiteY10" fmla="*/ 22497 h 27539"/>
                  <a:gd name="connsiteX11" fmla="*/ 16570 w 97301"/>
                  <a:gd name="connsiteY11" fmla="*/ 21165 h 27539"/>
                  <a:gd name="connsiteX12" fmla="*/ 17445 w 97301"/>
                  <a:gd name="connsiteY12" fmla="*/ 17025 h 27539"/>
                  <a:gd name="connsiteX13" fmla="*/ 17747 w 97301"/>
                  <a:gd name="connsiteY13" fmla="*/ 11373 h 27539"/>
                  <a:gd name="connsiteX14" fmla="*/ 17747 w 97301"/>
                  <a:gd name="connsiteY14" fmla="*/ 9645 h 27539"/>
                  <a:gd name="connsiteX15" fmla="*/ 12164 w 97301"/>
                  <a:gd name="connsiteY15" fmla="*/ 9645 h 27539"/>
                  <a:gd name="connsiteX16" fmla="*/ 9233 w 97301"/>
                  <a:gd name="connsiteY16" fmla="*/ 20301 h 27539"/>
                  <a:gd name="connsiteX17" fmla="*/ 2717 w 97301"/>
                  <a:gd name="connsiteY17" fmla="*/ 27429 h 27539"/>
                  <a:gd name="connsiteX18" fmla="*/ 114 w 97301"/>
                  <a:gd name="connsiteY18" fmla="*/ 24297 h 27539"/>
                  <a:gd name="connsiteX19" fmla="*/ 5457 w 97301"/>
                  <a:gd name="connsiteY19" fmla="*/ 18465 h 27539"/>
                  <a:gd name="connsiteX20" fmla="*/ 7833 w 97301"/>
                  <a:gd name="connsiteY20" fmla="*/ 9609 h 27539"/>
                  <a:gd name="connsiteX21" fmla="*/ 1681 w 97301"/>
                  <a:gd name="connsiteY21" fmla="*/ 9609 h 27539"/>
                  <a:gd name="connsiteX22" fmla="*/ 1681 w 97301"/>
                  <a:gd name="connsiteY22" fmla="*/ 5757 h 27539"/>
                  <a:gd name="connsiteX23" fmla="*/ 8103 w 97301"/>
                  <a:gd name="connsiteY23" fmla="*/ 5757 h 27539"/>
                  <a:gd name="connsiteX24" fmla="*/ 8178 w 97301"/>
                  <a:gd name="connsiteY24" fmla="*/ 285 h 27539"/>
                  <a:gd name="connsiteX25" fmla="*/ 47458 w 97301"/>
                  <a:gd name="connsiteY25" fmla="*/ 3165 h 27539"/>
                  <a:gd name="connsiteX26" fmla="*/ 47127 w 97301"/>
                  <a:gd name="connsiteY26" fmla="*/ 7773 h 27539"/>
                  <a:gd name="connsiteX27" fmla="*/ 45471 w 97301"/>
                  <a:gd name="connsiteY27" fmla="*/ 14289 h 27539"/>
                  <a:gd name="connsiteX28" fmla="*/ 42343 w 97301"/>
                  <a:gd name="connsiteY28" fmla="*/ 19833 h 27539"/>
                  <a:gd name="connsiteX29" fmla="*/ 37274 w 97301"/>
                  <a:gd name="connsiteY29" fmla="*/ 24297 h 27539"/>
                  <a:gd name="connsiteX30" fmla="*/ 30185 w 97301"/>
                  <a:gd name="connsiteY30" fmla="*/ 27249 h 27539"/>
                  <a:gd name="connsiteX31" fmla="*/ 28983 w 97301"/>
                  <a:gd name="connsiteY31" fmla="*/ 23361 h 27539"/>
                  <a:gd name="connsiteX32" fmla="*/ 38897 w 97301"/>
                  <a:gd name="connsiteY32" fmla="*/ 17421 h 27539"/>
                  <a:gd name="connsiteX33" fmla="*/ 32295 w 97301"/>
                  <a:gd name="connsiteY33" fmla="*/ 13929 h 27539"/>
                  <a:gd name="connsiteX34" fmla="*/ 33962 w 97301"/>
                  <a:gd name="connsiteY34" fmla="*/ 10473 h 27539"/>
                  <a:gd name="connsiteX35" fmla="*/ 41003 w 97301"/>
                  <a:gd name="connsiteY35" fmla="*/ 14073 h 27539"/>
                  <a:gd name="connsiteX36" fmla="*/ 43005 w 97301"/>
                  <a:gd name="connsiteY36" fmla="*/ 6945 h 27539"/>
                  <a:gd name="connsiteX37" fmla="*/ 35016 w 97301"/>
                  <a:gd name="connsiteY37" fmla="*/ 6945 h 27539"/>
                  <a:gd name="connsiteX38" fmla="*/ 27464 w 97301"/>
                  <a:gd name="connsiteY38" fmla="*/ 16989 h 27539"/>
                  <a:gd name="connsiteX39" fmla="*/ 24893 w 97301"/>
                  <a:gd name="connsiteY39" fmla="*/ 13857 h 27539"/>
                  <a:gd name="connsiteX40" fmla="*/ 29991 w 97301"/>
                  <a:gd name="connsiteY40" fmla="*/ 7665 h 27539"/>
                  <a:gd name="connsiteX41" fmla="*/ 32968 w 97301"/>
                  <a:gd name="connsiteY41" fmla="*/ -111 h 27539"/>
                  <a:gd name="connsiteX42" fmla="*/ 37274 w 97301"/>
                  <a:gd name="connsiteY42" fmla="*/ 501 h 27539"/>
                  <a:gd name="connsiteX43" fmla="*/ 36489 w 97301"/>
                  <a:gd name="connsiteY43" fmla="*/ 3165 h 27539"/>
                  <a:gd name="connsiteX44" fmla="*/ 62200 w 97301"/>
                  <a:gd name="connsiteY44" fmla="*/ 321 h 27539"/>
                  <a:gd name="connsiteX45" fmla="*/ 62139 w 97301"/>
                  <a:gd name="connsiteY45" fmla="*/ 5757 h 27539"/>
                  <a:gd name="connsiteX46" fmla="*/ 71765 w 97301"/>
                  <a:gd name="connsiteY46" fmla="*/ 5757 h 27539"/>
                  <a:gd name="connsiteX47" fmla="*/ 71765 w 97301"/>
                  <a:gd name="connsiteY47" fmla="*/ 9393 h 27539"/>
                  <a:gd name="connsiteX48" fmla="*/ 70999 w 97301"/>
                  <a:gd name="connsiteY48" fmla="*/ 20301 h 27539"/>
                  <a:gd name="connsiteX49" fmla="*/ 68727 w 97301"/>
                  <a:gd name="connsiteY49" fmla="*/ 25377 h 27539"/>
                  <a:gd name="connsiteX50" fmla="*/ 65116 w 97301"/>
                  <a:gd name="connsiteY50" fmla="*/ 26637 h 27539"/>
                  <a:gd name="connsiteX51" fmla="*/ 60317 w 97301"/>
                  <a:gd name="connsiteY51" fmla="*/ 25953 h 27539"/>
                  <a:gd name="connsiteX52" fmla="*/ 60468 w 97301"/>
                  <a:gd name="connsiteY52" fmla="*/ 21777 h 27539"/>
                  <a:gd name="connsiteX53" fmla="*/ 64547 w 97301"/>
                  <a:gd name="connsiteY53" fmla="*/ 22497 h 27539"/>
                  <a:gd name="connsiteX54" fmla="*/ 64666 w 97301"/>
                  <a:gd name="connsiteY54" fmla="*/ 22497 h 27539"/>
                  <a:gd name="connsiteX55" fmla="*/ 66322 w 97301"/>
                  <a:gd name="connsiteY55" fmla="*/ 21165 h 27539"/>
                  <a:gd name="connsiteX56" fmla="*/ 67193 w 97301"/>
                  <a:gd name="connsiteY56" fmla="*/ 17025 h 27539"/>
                  <a:gd name="connsiteX57" fmla="*/ 67496 w 97301"/>
                  <a:gd name="connsiteY57" fmla="*/ 11373 h 27539"/>
                  <a:gd name="connsiteX58" fmla="*/ 67496 w 97301"/>
                  <a:gd name="connsiteY58" fmla="*/ 9645 h 27539"/>
                  <a:gd name="connsiteX59" fmla="*/ 61916 w 97301"/>
                  <a:gd name="connsiteY59" fmla="*/ 9645 h 27539"/>
                  <a:gd name="connsiteX60" fmla="*/ 58982 w 97301"/>
                  <a:gd name="connsiteY60" fmla="*/ 20301 h 27539"/>
                  <a:gd name="connsiteX61" fmla="*/ 52466 w 97301"/>
                  <a:gd name="connsiteY61" fmla="*/ 27429 h 27539"/>
                  <a:gd name="connsiteX62" fmla="*/ 49863 w 97301"/>
                  <a:gd name="connsiteY62" fmla="*/ 24297 h 27539"/>
                  <a:gd name="connsiteX63" fmla="*/ 55205 w 97301"/>
                  <a:gd name="connsiteY63" fmla="*/ 18465 h 27539"/>
                  <a:gd name="connsiteX64" fmla="*/ 57581 w 97301"/>
                  <a:gd name="connsiteY64" fmla="*/ 9609 h 27539"/>
                  <a:gd name="connsiteX65" fmla="*/ 51429 w 97301"/>
                  <a:gd name="connsiteY65" fmla="*/ 9609 h 27539"/>
                  <a:gd name="connsiteX66" fmla="*/ 51429 w 97301"/>
                  <a:gd name="connsiteY66" fmla="*/ 5757 h 27539"/>
                  <a:gd name="connsiteX67" fmla="*/ 57851 w 97301"/>
                  <a:gd name="connsiteY67" fmla="*/ 5757 h 27539"/>
                  <a:gd name="connsiteX68" fmla="*/ 57927 w 97301"/>
                  <a:gd name="connsiteY68" fmla="*/ 285 h 27539"/>
                  <a:gd name="connsiteX69" fmla="*/ 89081 w 97301"/>
                  <a:gd name="connsiteY69" fmla="*/ 12741 h 27539"/>
                  <a:gd name="connsiteX70" fmla="*/ 86450 w 97301"/>
                  <a:gd name="connsiteY70" fmla="*/ 22173 h 27539"/>
                  <a:gd name="connsiteX71" fmla="*/ 79005 w 97301"/>
                  <a:gd name="connsiteY71" fmla="*/ 27177 h 27539"/>
                  <a:gd name="connsiteX72" fmla="*/ 77453 w 97301"/>
                  <a:gd name="connsiteY72" fmla="*/ 23361 h 27539"/>
                  <a:gd name="connsiteX73" fmla="*/ 83202 w 97301"/>
                  <a:gd name="connsiteY73" fmla="*/ 19545 h 27539"/>
                  <a:gd name="connsiteX74" fmla="*/ 84916 w 97301"/>
                  <a:gd name="connsiteY74" fmla="*/ 13641 h 27539"/>
                  <a:gd name="connsiteX75" fmla="*/ 84916 w 97301"/>
                  <a:gd name="connsiteY75" fmla="*/ 11265 h 27539"/>
                  <a:gd name="connsiteX76" fmla="*/ 74959 w 97301"/>
                  <a:gd name="connsiteY76" fmla="*/ 11265 h 27539"/>
                  <a:gd name="connsiteX77" fmla="*/ 74959 w 97301"/>
                  <a:gd name="connsiteY77" fmla="*/ 7269 h 27539"/>
                  <a:gd name="connsiteX78" fmla="*/ 84916 w 97301"/>
                  <a:gd name="connsiteY78" fmla="*/ 7269 h 27539"/>
                  <a:gd name="connsiteX79" fmla="*/ 84916 w 97301"/>
                  <a:gd name="connsiteY79" fmla="*/ 141 h 27539"/>
                  <a:gd name="connsiteX80" fmla="*/ 89081 w 97301"/>
                  <a:gd name="connsiteY80" fmla="*/ 141 h 27539"/>
                  <a:gd name="connsiteX81" fmla="*/ 89081 w 97301"/>
                  <a:gd name="connsiteY81" fmla="*/ 7269 h 27539"/>
                  <a:gd name="connsiteX82" fmla="*/ 97416 w 97301"/>
                  <a:gd name="connsiteY82" fmla="*/ 7269 h 27539"/>
                  <a:gd name="connsiteX83" fmla="*/ 97416 w 97301"/>
                  <a:gd name="connsiteY83" fmla="*/ 11265 h 27539"/>
                  <a:gd name="connsiteX84" fmla="*/ 89081 w 97301"/>
                  <a:gd name="connsiteY84" fmla="*/ 11265 h 275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</a:cxnLst>
                <a:rect l="l" t="t" r="r" b="b"/>
                <a:pathLst>
                  <a:path w="97301" h="27539">
                    <a:moveTo>
                      <a:pt x="12452" y="321"/>
                    </a:moveTo>
                    <a:cubicBezTo>
                      <a:pt x="12452" y="2625"/>
                      <a:pt x="12430" y="4425"/>
                      <a:pt x="12391" y="5757"/>
                    </a:cubicBezTo>
                    <a:lnTo>
                      <a:pt x="22017" y="5757"/>
                    </a:lnTo>
                    <a:lnTo>
                      <a:pt x="22017" y="9393"/>
                    </a:lnTo>
                    <a:cubicBezTo>
                      <a:pt x="22017" y="14073"/>
                      <a:pt x="21761" y="17709"/>
                      <a:pt x="21250" y="20301"/>
                    </a:cubicBezTo>
                    <a:cubicBezTo>
                      <a:pt x="20739" y="22857"/>
                      <a:pt x="19983" y="24549"/>
                      <a:pt x="18979" y="25377"/>
                    </a:cubicBezTo>
                    <a:cubicBezTo>
                      <a:pt x="17985" y="26205"/>
                      <a:pt x="16783" y="26637"/>
                      <a:pt x="15368" y="26637"/>
                    </a:cubicBezTo>
                    <a:cubicBezTo>
                      <a:pt x="14576" y="26637"/>
                      <a:pt x="12977" y="26421"/>
                      <a:pt x="10569" y="25953"/>
                    </a:cubicBezTo>
                    <a:lnTo>
                      <a:pt x="10720" y="21777"/>
                    </a:lnTo>
                    <a:cubicBezTo>
                      <a:pt x="12837" y="22245"/>
                      <a:pt x="14198" y="22497"/>
                      <a:pt x="14799" y="22497"/>
                    </a:cubicBezTo>
                    <a:lnTo>
                      <a:pt x="14918" y="22497"/>
                    </a:lnTo>
                    <a:cubicBezTo>
                      <a:pt x="15638" y="22497"/>
                      <a:pt x="16189" y="22065"/>
                      <a:pt x="16570" y="21165"/>
                    </a:cubicBezTo>
                    <a:cubicBezTo>
                      <a:pt x="16963" y="20301"/>
                      <a:pt x="17254" y="18897"/>
                      <a:pt x="17445" y="17025"/>
                    </a:cubicBezTo>
                    <a:cubicBezTo>
                      <a:pt x="17646" y="15153"/>
                      <a:pt x="17747" y="13281"/>
                      <a:pt x="17747" y="11373"/>
                    </a:cubicBezTo>
                    <a:lnTo>
                      <a:pt x="17747" y="9645"/>
                    </a:lnTo>
                    <a:lnTo>
                      <a:pt x="12164" y="9645"/>
                    </a:lnTo>
                    <a:cubicBezTo>
                      <a:pt x="11775" y="13893"/>
                      <a:pt x="10796" y="17457"/>
                      <a:pt x="9233" y="20301"/>
                    </a:cubicBezTo>
                    <a:cubicBezTo>
                      <a:pt x="7667" y="23145"/>
                      <a:pt x="5496" y="25521"/>
                      <a:pt x="2717" y="27429"/>
                    </a:cubicBezTo>
                    <a:lnTo>
                      <a:pt x="114" y="24297"/>
                    </a:lnTo>
                    <a:cubicBezTo>
                      <a:pt x="2354" y="22641"/>
                      <a:pt x="4132" y="20697"/>
                      <a:pt x="5457" y="18465"/>
                    </a:cubicBezTo>
                    <a:cubicBezTo>
                      <a:pt x="6789" y="16233"/>
                      <a:pt x="7581" y="13281"/>
                      <a:pt x="7833" y="9609"/>
                    </a:cubicBezTo>
                    <a:lnTo>
                      <a:pt x="1681" y="9609"/>
                    </a:lnTo>
                    <a:lnTo>
                      <a:pt x="1681" y="5757"/>
                    </a:lnTo>
                    <a:lnTo>
                      <a:pt x="8103" y="5757"/>
                    </a:lnTo>
                    <a:cubicBezTo>
                      <a:pt x="8153" y="4641"/>
                      <a:pt x="8178" y="2805"/>
                      <a:pt x="8178" y="285"/>
                    </a:cubicBezTo>
                    <a:close/>
                    <a:moveTo>
                      <a:pt x="47458" y="3165"/>
                    </a:moveTo>
                    <a:cubicBezTo>
                      <a:pt x="47426" y="4965"/>
                      <a:pt x="47318" y="6477"/>
                      <a:pt x="47127" y="7773"/>
                    </a:cubicBezTo>
                    <a:cubicBezTo>
                      <a:pt x="46785" y="10113"/>
                      <a:pt x="46234" y="12309"/>
                      <a:pt x="45471" y="14289"/>
                    </a:cubicBezTo>
                    <a:cubicBezTo>
                      <a:pt x="44718" y="16305"/>
                      <a:pt x="43674" y="18141"/>
                      <a:pt x="42343" y="19833"/>
                    </a:cubicBezTo>
                    <a:cubicBezTo>
                      <a:pt x="41007" y="21525"/>
                      <a:pt x="39319" y="23037"/>
                      <a:pt x="37274" y="24297"/>
                    </a:cubicBezTo>
                    <a:cubicBezTo>
                      <a:pt x="35225" y="25557"/>
                      <a:pt x="32864" y="26529"/>
                      <a:pt x="30185" y="27249"/>
                    </a:cubicBezTo>
                    <a:lnTo>
                      <a:pt x="28983" y="23361"/>
                    </a:lnTo>
                    <a:cubicBezTo>
                      <a:pt x="33195" y="22317"/>
                      <a:pt x="36500" y="20337"/>
                      <a:pt x="38897" y="17421"/>
                    </a:cubicBezTo>
                    <a:cubicBezTo>
                      <a:pt x="36971" y="16233"/>
                      <a:pt x="34772" y="15045"/>
                      <a:pt x="32295" y="13929"/>
                    </a:cubicBezTo>
                    <a:lnTo>
                      <a:pt x="33962" y="10473"/>
                    </a:lnTo>
                    <a:cubicBezTo>
                      <a:pt x="36100" y="11337"/>
                      <a:pt x="38447" y="12561"/>
                      <a:pt x="41003" y="14073"/>
                    </a:cubicBezTo>
                    <a:cubicBezTo>
                      <a:pt x="41925" y="12165"/>
                      <a:pt x="42591" y="9789"/>
                      <a:pt x="43005" y="6945"/>
                    </a:cubicBezTo>
                    <a:lnTo>
                      <a:pt x="35016" y="6945"/>
                    </a:lnTo>
                    <a:cubicBezTo>
                      <a:pt x="33159" y="11157"/>
                      <a:pt x="30642" y="14505"/>
                      <a:pt x="27464" y="16989"/>
                    </a:cubicBezTo>
                    <a:lnTo>
                      <a:pt x="24893" y="13857"/>
                    </a:lnTo>
                    <a:cubicBezTo>
                      <a:pt x="26906" y="12201"/>
                      <a:pt x="28609" y="10113"/>
                      <a:pt x="29991" y="7665"/>
                    </a:cubicBezTo>
                    <a:cubicBezTo>
                      <a:pt x="31377" y="5181"/>
                      <a:pt x="32367" y="2589"/>
                      <a:pt x="32968" y="-111"/>
                    </a:cubicBezTo>
                    <a:lnTo>
                      <a:pt x="37274" y="501"/>
                    </a:lnTo>
                    <a:cubicBezTo>
                      <a:pt x="36932" y="1725"/>
                      <a:pt x="36669" y="2625"/>
                      <a:pt x="36489" y="3165"/>
                    </a:cubicBezTo>
                    <a:close/>
                    <a:moveTo>
                      <a:pt x="62200" y="321"/>
                    </a:moveTo>
                    <a:cubicBezTo>
                      <a:pt x="62200" y="2625"/>
                      <a:pt x="62178" y="4425"/>
                      <a:pt x="62139" y="5757"/>
                    </a:cubicBezTo>
                    <a:lnTo>
                      <a:pt x="71765" y="5757"/>
                    </a:lnTo>
                    <a:lnTo>
                      <a:pt x="71765" y="9393"/>
                    </a:lnTo>
                    <a:cubicBezTo>
                      <a:pt x="71765" y="14073"/>
                      <a:pt x="71510" y="17709"/>
                      <a:pt x="70999" y="20301"/>
                    </a:cubicBezTo>
                    <a:cubicBezTo>
                      <a:pt x="70487" y="22857"/>
                      <a:pt x="69731" y="24549"/>
                      <a:pt x="68727" y="25377"/>
                    </a:cubicBezTo>
                    <a:cubicBezTo>
                      <a:pt x="67733" y="26205"/>
                      <a:pt x="66531" y="26637"/>
                      <a:pt x="65116" y="26637"/>
                    </a:cubicBezTo>
                    <a:cubicBezTo>
                      <a:pt x="64324" y="26637"/>
                      <a:pt x="62726" y="26421"/>
                      <a:pt x="60317" y="25953"/>
                    </a:cubicBezTo>
                    <a:lnTo>
                      <a:pt x="60468" y="21777"/>
                    </a:lnTo>
                    <a:cubicBezTo>
                      <a:pt x="62585" y="22245"/>
                      <a:pt x="63946" y="22497"/>
                      <a:pt x="64547" y="22497"/>
                    </a:cubicBezTo>
                    <a:lnTo>
                      <a:pt x="64666" y="22497"/>
                    </a:lnTo>
                    <a:cubicBezTo>
                      <a:pt x="65386" y="22497"/>
                      <a:pt x="65940" y="22065"/>
                      <a:pt x="66322" y="21165"/>
                    </a:cubicBezTo>
                    <a:cubicBezTo>
                      <a:pt x="66711" y="20301"/>
                      <a:pt x="67003" y="18897"/>
                      <a:pt x="67193" y="17025"/>
                    </a:cubicBezTo>
                    <a:cubicBezTo>
                      <a:pt x="67395" y="15153"/>
                      <a:pt x="67496" y="13281"/>
                      <a:pt x="67496" y="11373"/>
                    </a:cubicBezTo>
                    <a:lnTo>
                      <a:pt x="67496" y="9645"/>
                    </a:lnTo>
                    <a:lnTo>
                      <a:pt x="61916" y="9645"/>
                    </a:lnTo>
                    <a:cubicBezTo>
                      <a:pt x="61523" y="13893"/>
                      <a:pt x="60544" y="17457"/>
                      <a:pt x="58982" y="20301"/>
                    </a:cubicBezTo>
                    <a:cubicBezTo>
                      <a:pt x="57416" y="23145"/>
                      <a:pt x="55245" y="25521"/>
                      <a:pt x="52466" y="27429"/>
                    </a:cubicBezTo>
                    <a:lnTo>
                      <a:pt x="49863" y="24297"/>
                    </a:lnTo>
                    <a:cubicBezTo>
                      <a:pt x="52102" y="22641"/>
                      <a:pt x="53881" y="20697"/>
                      <a:pt x="55205" y="18465"/>
                    </a:cubicBezTo>
                    <a:cubicBezTo>
                      <a:pt x="56537" y="16233"/>
                      <a:pt x="57329" y="13281"/>
                      <a:pt x="57581" y="9609"/>
                    </a:cubicBezTo>
                    <a:lnTo>
                      <a:pt x="51429" y="9609"/>
                    </a:lnTo>
                    <a:lnTo>
                      <a:pt x="51429" y="5757"/>
                    </a:lnTo>
                    <a:lnTo>
                      <a:pt x="57851" y="5757"/>
                    </a:lnTo>
                    <a:cubicBezTo>
                      <a:pt x="57902" y="4641"/>
                      <a:pt x="57927" y="2805"/>
                      <a:pt x="57927" y="285"/>
                    </a:cubicBezTo>
                    <a:close/>
                    <a:moveTo>
                      <a:pt x="89081" y="12741"/>
                    </a:moveTo>
                    <a:cubicBezTo>
                      <a:pt x="89081" y="16701"/>
                      <a:pt x="88206" y="19869"/>
                      <a:pt x="86450" y="22173"/>
                    </a:cubicBezTo>
                    <a:cubicBezTo>
                      <a:pt x="84697" y="24477"/>
                      <a:pt x="82213" y="26133"/>
                      <a:pt x="79005" y="27177"/>
                    </a:cubicBezTo>
                    <a:lnTo>
                      <a:pt x="77453" y="23361"/>
                    </a:lnTo>
                    <a:cubicBezTo>
                      <a:pt x="80143" y="22497"/>
                      <a:pt x="82058" y="21237"/>
                      <a:pt x="83202" y="19545"/>
                    </a:cubicBezTo>
                    <a:cubicBezTo>
                      <a:pt x="84344" y="17817"/>
                      <a:pt x="84916" y="15873"/>
                      <a:pt x="84916" y="13641"/>
                    </a:cubicBezTo>
                    <a:lnTo>
                      <a:pt x="84916" y="11265"/>
                    </a:lnTo>
                    <a:lnTo>
                      <a:pt x="74959" y="11265"/>
                    </a:lnTo>
                    <a:lnTo>
                      <a:pt x="74959" y="7269"/>
                    </a:lnTo>
                    <a:lnTo>
                      <a:pt x="84916" y="7269"/>
                    </a:lnTo>
                    <a:lnTo>
                      <a:pt x="84916" y="141"/>
                    </a:lnTo>
                    <a:lnTo>
                      <a:pt x="89081" y="141"/>
                    </a:lnTo>
                    <a:lnTo>
                      <a:pt x="89081" y="7269"/>
                    </a:lnTo>
                    <a:lnTo>
                      <a:pt x="97416" y="7269"/>
                    </a:lnTo>
                    <a:lnTo>
                      <a:pt x="97416" y="11265"/>
                    </a:lnTo>
                    <a:lnTo>
                      <a:pt x="89081" y="11265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67" name="フリーフォーム: 図形 10266">
                <a:extLst>
                  <a:ext uri="{FF2B5EF4-FFF2-40B4-BE49-F238E27FC236}">
                    <a16:creationId xmlns:a16="http://schemas.microsoft.com/office/drawing/2014/main" id="{137FBC5A-AC84-201B-CBAC-383D73667BBD}"/>
                  </a:ext>
                </a:extLst>
              </p:cNvPr>
              <p:cNvSpPr/>
              <p:nvPr/>
            </p:nvSpPr>
            <p:spPr>
              <a:xfrm>
                <a:off x="2913049" y="1325663"/>
                <a:ext cx="102834" cy="28439"/>
              </a:xfrm>
              <a:custGeom>
                <a:avLst/>
                <a:gdLst>
                  <a:gd name="connsiteX0" fmla="*/ 24332 w 102834"/>
                  <a:gd name="connsiteY0" fmla="*/ 14904 h 28439"/>
                  <a:gd name="connsiteX1" fmla="*/ 22632 w 102834"/>
                  <a:gd name="connsiteY1" fmla="*/ 18936 h 28439"/>
                  <a:gd name="connsiteX2" fmla="*/ 19036 w 102834"/>
                  <a:gd name="connsiteY2" fmla="*/ 13645 h 28439"/>
                  <a:gd name="connsiteX3" fmla="*/ 19083 w 102834"/>
                  <a:gd name="connsiteY3" fmla="*/ 15337 h 28439"/>
                  <a:gd name="connsiteX4" fmla="*/ 9651 w 102834"/>
                  <a:gd name="connsiteY4" fmla="*/ 28008 h 28439"/>
                  <a:gd name="connsiteX5" fmla="*/ 3664 w 102834"/>
                  <a:gd name="connsiteY5" fmla="*/ 25489 h 28439"/>
                  <a:gd name="connsiteX6" fmla="*/ 1454 w 102834"/>
                  <a:gd name="connsiteY6" fmla="*/ 18540 h 28439"/>
                  <a:gd name="connsiteX7" fmla="*/ 2926 w 102834"/>
                  <a:gd name="connsiteY7" fmla="*/ 12492 h 28439"/>
                  <a:gd name="connsiteX8" fmla="*/ 6598 w 102834"/>
                  <a:gd name="connsiteY8" fmla="*/ 6912 h 28439"/>
                  <a:gd name="connsiteX9" fmla="*/ 460 w 102834"/>
                  <a:gd name="connsiteY9" fmla="*/ 8029 h 28439"/>
                  <a:gd name="connsiteX10" fmla="*/ 114 w 102834"/>
                  <a:gd name="connsiteY10" fmla="*/ 4105 h 28439"/>
                  <a:gd name="connsiteX11" fmla="*/ 10493 w 102834"/>
                  <a:gd name="connsiteY11" fmla="*/ 2196 h 28439"/>
                  <a:gd name="connsiteX12" fmla="*/ 12045 w 102834"/>
                  <a:gd name="connsiteY12" fmla="*/ 5292 h 28439"/>
                  <a:gd name="connsiteX13" fmla="*/ 7261 w 102834"/>
                  <a:gd name="connsiteY13" fmla="*/ 11305 h 28439"/>
                  <a:gd name="connsiteX14" fmla="*/ 5306 w 102834"/>
                  <a:gd name="connsiteY14" fmla="*/ 18613 h 28439"/>
                  <a:gd name="connsiteX15" fmla="*/ 6537 w 102834"/>
                  <a:gd name="connsiteY15" fmla="*/ 22572 h 28439"/>
                  <a:gd name="connsiteX16" fmla="*/ 9712 w 102834"/>
                  <a:gd name="connsiteY16" fmla="*/ 24084 h 28439"/>
                  <a:gd name="connsiteX17" fmla="*/ 14075 w 102834"/>
                  <a:gd name="connsiteY17" fmla="*/ 21672 h 28439"/>
                  <a:gd name="connsiteX18" fmla="*/ 15519 w 102834"/>
                  <a:gd name="connsiteY18" fmla="*/ 14005 h 28439"/>
                  <a:gd name="connsiteX19" fmla="*/ 14209 w 102834"/>
                  <a:gd name="connsiteY19" fmla="*/ 4393 h 28439"/>
                  <a:gd name="connsiteX20" fmla="*/ 17776 w 102834"/>
                  <a:gd name="connsiteY20" fmla="*/ 3024 h 28439"/>
                  <a:gd name="connsiteX21" fmla="*/ 24335 w 102834"/>
                  <a:gd name="connsiteY21" fmla="*/ 14904 h 28439"/>
                  <a:gd name="connsiteX22" fmla="*/ 44474 w 102834"/>
                  <a:gd name="connsiteY22" fmla="*/ 4537 h 28439"/>
                  <a:gd name="connsiteX23" fmla="*/ 42911 w 102834"/>
                  <a:gd name="connsiteY23" fmla="*/ 8353 h 28439"/>
                  <a:gd name="connsiteX24" fmla="*/ 36532 w 102834"/>
                  <a:gd name="connsiteY24" fmla="*/ 6121 h 28439"/>
                  <a:gd name="connsiteX25" fmla="*/ 30095 w 102834"/>
                  <a:gd name="connsiteY25" fmla="*/ 4933 h 28439"/>
                  <a:gd name="connsiteX26" fmla="*/ 31010 w 102834"/>
                  <a:gd name="connsiteY26" fmla="*/ 1297 h 28439"/>
                  <a:gd name="connsiteX27" fmla="*/ 44474 w 102834"/>
                  <a:gd name="connsiteY27" fmla="*/ 4537 h 28439"/>
                  <a:gd name="connsiteX28" fmla="*/ 29447 w 102834"/>
                  <a:gd name="connsiteY28" fmla="*/ 28080 h 28439"/>
                  <a:gd name="connsiteX29" fmla="*/ 28951 w 102834"/>
                  <a:gd name="connsiteY29" fmla="*/ 24265 h 28439"/>
                  <a:gd name="connsiteX30" fmla="*/ 38519 w 102834"/>
                  <a:gd name="connsiteY30" fmla="*/ 23077 h 28439"/>
                  <a:gd name="connsiteX31" fmla="*/ 41799 w 102834"/>
                  <a:gd name="connsiteY31" fmla="*/ 19080 h 28439"/>
                  <a:gd name="connsiteX32" fmla="*/ 40730 w 102834"/>
                  <a:gd name="connsiteY32" fmla="*/ 16021 h 28439"/>
                  <a:gd name="connsiteX33" fmla="*/ 37810 w 102834"/>
                  <a:gd name="connsiteY33" fmla="*/ 14904 h 28439"/>
                  <a:gd name="connsiteX34" fmla="*/ 32892 w 102834"/>
                  <a:gd name="connsiteY34" fmla="*/ 16452 h 28439"/>
                  <a:gd name="connsiteX35" fmla="*/ 28936 w 102834"/>
                  <a:gd name="connsiteY35" fmla="*/ 20556 h 28439"/>
                  <a:gd name="connsiteX36" fmla="*/ 25837 w 102834"/>
                  <a:gd name="connsiteY36" fmla="*/ 18613 h 28439"/>
                  <a:gd name="connsiteX37" fmla="*/ 27881 w 102834"/>
                  <a:gd name="connsiteY37" fmla="*/ 5869 h 28439"/>
                  <a:gd name="connsiteX38" fmla="*/ 32111 w 102834"/>
                  <a:gd name="connsiteY38" fmla="*/ 6121 h 28439"/>
                  <a:gd name="connsiteX39" fmla="*/ 31056 w 102834"/>
                  <a:gd name="connsiteY39" fmla="*/ 14040 h 28439"/>
                  <a:gd name="connsiteX40" fmla="*/ 34606 w 102834"/>
                  <a:gd name="connsiteY40" fmla="*/ 12132 h 28439"/>
                  <a:gd name="connsiteX41" fmla="*/ 38505 w 102834"/>
                  <a:gd name="connsiteY41" fmla="*/ 11340 h 28439"/>
                  <a:gd name="connsiteX42" fmla="*/ 44146 w 102834"/>
                  <a:gd name="connsiteY42" fmla="*/ 13356 h 28439"/>
                  <a:gd name="connsiteX43" fmla="*/ 46176 w 102834"/>
                  <a:gd name="connsiteY43" fmla="*/ 19080 h 28439"/>
                  <a:gd name="connsiteX44" fmla="*/ 44492 w 102834"/>
                  <a:gd name="connsiteY44" fmla="*/ 23869 h 28439"/>
                  <a:gd name="connsiteX45" fmla="*/ 39841 w 102834"/>
                  <a:gd name="connsiteY45" fmla="*/ 26821 h 28439"/>
                  <a:gd name="connsiteX46" fmla="*/ 29447 w 102834"/>
                  <a:gd name="connsiteY46" fmla="*/ 28080 h 28439"/>
                  <a:gd name="connsiteX47" fmla="*/ 58496 w 102834"/>
                  <a:gd name="connsiteY47" fmla="*/ 4645 h 28439"/>
                  <a:gd name="connsiteX48" fmla="*/ 58434 w 102834"/>
                  <a:gd name="connsiteY48" fmla="*/ 6949 h 28439"/>
                  <a:gd name="connsiteX49" fmla="*/ 61761 w 102834"/>
                  <a:gd name="connsiteY49" fmla="*/ 6949 h 28439"/>
                  <a:gd name="connsiteX50" fmla="*/ 65069 w 102834"/>
                  <a:gd name="connsiteY50" fmla="*/ 8640 h 28439"/>
                  <a:gd name="connsiteX51" fmla="*/ 66333 w 102834"/>
                  <a:gd name="connsiteY51" fmla="*/ 12997 h 28439"/>
                  <a:gd name="connsiteX52" fmla="*/ 65055 w 102834"/>
                  <a:gd name="connsiteY52" fmla="*/ 23760 h 28439"/>
                  <a:gd name="connsiteX53" fmla="*/ 60706 w 102834"/>
                  <a:gd name="connsiteY53" fmla="*/ 27864 h 28439"/>
                  <a:gd name="connsiteX54" fmla="*/ 55652 w 102834"/>
                  <a:gd name="connsiteY54" fmla="*/ 25885 h 28439"/>
                  <a:gd name="connsiteX55" fmla="*/ 56764 w 102834"/>
                  <a:gd name="connsiteY55" fmla="*/ 21960 h 28439"/>
                  <a:gd name="connsiteX56" fmla="*/ 58571 w 102834"/>
                  <a:gd name="connsiteY56" fmla="*/ 23077 h 28439"/>
                  <a:gd name="connsiteX57" fmla="*/ 60015 w 102834"/>
                  <a:gd name="connsiteY57" fmla="*/ 23545 h 28439"/>
                  <a:gd name="connsiteX58" fmla="*/ 60782 w 102834"/>
                  <a:gd name="connsiteY58" fmla="*/ 23113 h 28439"/>
                  <a:gd name="connsiteX59" fmla="*/ 61459 w 102834"/>
                  <a:gd name="connsiteY59" fmla="*/ 21276 h 28439"/>
                  <a:gd name="connsiteX60" fmla="*/ 61984 w 102834"/>
                  <a:gd name="connsiteY60" fmla="*/ 18145 h 28439"/>
                  <a:gd name="connsiteX61" fmla="*/ 62164 w 102834"/>
                  <a:gd name="connsiteY61" fmla="*/ 14076 h 28439"/>
                  <a:gd name="connsiteX62" fmla="*/ 62027 w 102834"/>
                  <a:gd name="connsiteY62" fmla="*/ 11952 h 28439"/>
                  <a:gd name="connsiteX63" fmla="*/ 61577 w 102834"/>
                  <a:gd name="connsiteY63" fmla="*/ 11016 h 28439"/>
                  <a:gd name="connsiteX64" fmla="*/ 60796 w 102834"/>
                  <a:gd name="connsiteY64" fmla="*/ 10693 h 28439"/>
                  <a:gd name="connsiteX65" fmla="*/ 58161 w 102834"/>
                  <a:gd name="connsiteY65" fmla="*/ 10693 h 28439"/>
                  <a:gd name="connsiteX66" fmla="*/ 51843 w 102834"/>
                  <a:gd name="connsiteY66" fmla="*/ 28332 h 28439"/>
                  <a:gd name="connsiteX67" fmla="*/ 48624 w 102834"/>
                  <a:gd name="connsiteY67" fmla="*/ 25885 h 28439"/>
                  <a:gd name="connsiteX68" fmla="*/ 51843 w 102834"/>
                  <a:gd name="connsiteY68" fmla="*/ 19765 h 28439"/>
                  <a:gd name="connsiteX69" fmla="*/ 54039 w 102834"/>
                  <a:gd name="connsiteY69" fmla="*/ 10693 h 28439"/>
                  <a:gd name="connsiteX70" fmla="*/ 49560 w 102834"/>
                  <a:gd name="connsiteY70" fmla="*/ 10693 h 28439"/>
                  <a:gd name="connsiteX71" fmla="*/ 49560 w 102834"/>
                  <a:gd name="connsiteY71" fmla="*/ 6949 h 28439"/>
                  <a:gd name="connsiteX72" fmla="*/ 54359 w 102834"/>
                  <a:gd name="connsiteY72" fmla="*/ 6949 h 28439"/>
                  <a:gd name="connsiteX73" fmla="*/ 54359 w 102834"/>
                  <a:gd name="connsiteY73" fmla="*/ 1153 h 28439"/>
                  <a:gd name="connsiteX74" fmla="*/ 58496 w 102834"/>
                  <a:gd name="connsiteY74" fmla="*/ 1153 h 28439"/>
                  <a:gd name="connsiteX75" fmla="*/ 74004 w 102834"/>
                  <a:gd name="connsiteY75" fmla="*/ 17209 h 28439"/>
                  <a:gd name="connsiteX76" fmla="*/ 70005 w 102834"/>
                  <a:gd name="connsiteY76" fmla="*/ 18324 h 28439"/>
                  <a:gd name="connsiteX77" fmla="*/ 68306 w 102834"/>
                  <a:gd name="connsiteY77" fmla="*/ 12097 h 28439"/>
                  <a:gd name="connsiteX78" fmla="*/ 66588 w 102834"/>
                  <a:gd name="connsiteY78" fmla="*/ 8244 h 28439"/>
                  <a:gd name="connsiteX79" fmla="*/ 64875 w 102834"/>
                  <a:gd name="connsiteY79" fmla="*/ 5292 h 28439"/>
                  <a:gd name="connsiteX80" fmla="*/ 68198 w 102834"/>
                  <a:gd name="connsiteY80" fmla="*/ 3132 h 28439"/>
                  <a:gd name="connsiteX81" fmla="*/ 71917 w 102834"/>
                  <a:gd name="connsiteY81" fmla="*/ 9864 h 28439"/>
                  <a:gd name="connsiteX82" fmla="*/ 74004 w 102834"/>
                  <a:gd name="connsiteY82" fmla="*/ 17209 h 28439"/>
                  <a:gd name="connsiteX83" fmla="*/ 77633 w 102834"/>
                  <a:gd name="connsiteY83" fmla="*/ 4393 h 28439"/>
                  <a:gd name="connsiteX84" fmla="*/ 75480 w 102834"/>
                  <a:gd name="connsiteY84" fmla="*/ 5185 h 28439"/>
                  <a:gd name="connsiteX85" fmla="*/ 73479 w 102834"/>
                  <a:gd name="connsiteY85" fmla="*/ 648 h 28439"/>
                  <a:gd name="connsiteX86" fmla="*/ 75542 w 102834"/>
                  <a:gd name="connsiteY86" fmla="*/ -107 h 28439"/>
                  <a:gd name="connsiteX87" fmla="*/ 77633 w 102834"/>
                  <a:gd name="connsiteY87" fmla="*/ 4393 h 28439"/>
                  <a:gd name="connsiteX88" fmla="*/ 73104 w 102834"/>
                  <a:gd name="connsiteY88" fmla="*/ 4824 h 28439"/>
                  <a:gd name="connsiteX89" fmla="*/ 70952 w 102834"/>
                  <a:gd name="connsiteY89" fmla="*/ 5580 h 28439"/>
                  <a:gd name="connsiteX90" fmla="*/ 68860 w 102834"/>
                  <a:gd name="connsiteY90" fmla="*/ 1080 h 28439"/>
                  <a:gd name="connsiteX91" fmla="*/ 70980 w 102834"/>
                  <a:gd name="connsiteY91" fmla="*/ 324 h 28439"/>
                  <a:gd name="connsiteX92" fmla="*/ 73104 w 102834"/>
                  <a:gd name="connsiteY92" fmla="*/ 4824 h 28439"/>
                  <a:gd name="connsiteX93" fmla="*/ 87501 w 102834"/>
                  <a:gd name="connsiteY93" fmla="*/ 1584 h 28439"/>
                  <a:gd name="connsiteX94" fmla="*/ 87231 w 102834"/>
                  <a:gd name="connsiteY94" fmla="*/ 6013 h 28439"/>
                  <a:gd name="connsiteX95" fmla="*/ 92329 w 102834"/>
                  <a:gd name="connsiteY95" fmla="*/ 6013 h 28439"/>
                  <a:gd name="connsiteX96" fmla="*/ 92329 w 102834"/>
                  <a:gd name="connsiteY96" fmla="*/ 9613 h 28439"/>
                  <a:gd name="connsiteX97" fmla="*/ 86763 w 102834"/>
                  <a:gd name="connsiteY97" fmla="*/ 9613 h 28439"/>
                  <a:gd name="connsiteX98" fmla="*/ 81330 w 102834"/>
                  <a:gd name="connsiteY98" fmla="*/ 24912 h 28439"/>
                  <a:gd name="connsiteX99" fmla="*/ 78098 w 102834"/>
                  <a:gd name="connsiteY99" fmla="*/ 22537 h 28439"/>
                  <a:gd name="connsiteX100" fmla="*/ 82745 w 102834"/>
                  <a:gd name="connsiteY100" fmla="*/ 9613 h 28439"/>
                  <a:gd name="connsiteX101" fmla="*/ 79044 w 102834"/>
                  <a:gd name="connsiteY101" fmla="*/ 9613 h 28439"/>
                  <a:gd name="connsiteX102" fmla="*/ 79044 w 102834"/>
                  <a:gd name="connsiteY102" fmla="*/ 6013 h 28439"/>
                  <a:gd name="connsiteX103" fmla="*/ 83257 w 102834"/>
                  <a:gd name="connsiteY103" fmla="*/ 6013 h 28439"/>
                  <a:gd name="connsiteX104" fmla="*/ 83573 w 102834"/>
                  <a:gd name="connsiteY104" fmla="*/ 1476 h 28439"/>
                  <a:gd name="connsiteX105" fmla="*/ 102949 w 102834"/>
                  <a:gd name="connsiteY105" fmla="*/ 10728 h 28439"/>
                  <a:gd name="connsiteX106" fmla="*/ 100317 w 102834"/>
                  <a:gd name="connsiteY106" fmla="*/ 13249 h 28439"/>
                  <a:gd name="connsiteX107" fmla="*/ 96526 w 102834"/>
                  <a:gd name="connsiteY107" fmla="*/ 8893 h 28439"/>
                  <a:gd name="connsiteX108" fmla="*/ 92570 w 102834"/>
                  <a:gd name="connsiteY108" fmla="*/ 5292 h 28439"/>
                  <a:gd name="connsiteX109" fmla="*/ 94586 w 102834"/>
                  <a:gd name="connsiteY109" fmla="*/ 2484 h 28439"/>
                  <a:gd name="connsiteX110" fmla="*/ 98859 w 102834"/>
                  <a:gd name="connsiteY110" fmla="*/ 6084 h 28439"/>
                  <a:gd name="connsiteX111" fmla="*/ 102949 w 102834"/>
                  <a:gd name="connsiteY111" fmla="*/ 10728 h 28439"/>
                  <a:gd name="connsiteX112" fmla="*/ 102949 w 102834"/>
                  <a:gd name="connsiteY112" fmla="*/ 23257 h 28439"/>
                  <a:gd name="connsiteX113" fmla="*/ 100994 w 102834"/>
                  <a:gd name="connsiteY113" fmla="*/ 26712 h 28439"/>
                  <a:gd name="connsiteX114" fmla="*/ 97142 w 102834"/>
                  <a:gd name="connsiteY114" fmla="*/ 23113 h 28439"/>
                  <a:gd name="connsiteX115" fmla="*/ 95669 w 102834"/>
                  <a:gd name="connsiteY115" fmla="*/ 26640 h 28439"/>
                  <a:gd name="connsiteX116" fmla="*/ 90809 w 102834"/>
                  <a:gd name="connsiteY116" fmla="*/ 28080 h 28439"/>
                  <a:gd name="connsiteX117" fmla="*/ 86281 w 102834"/>
                  <a:gd name="connsiteY117" fmla="*/ 26749 h 28439"/>
                  <a:gd name="connsiteX118" fmla="*/ 84477 w 102834"/>
                  <a:gd name="connsiteY118" fmla="*/ 23077 h 28439"/>
                  <a:gd name="connsiteX119" fmla="*/ 86295 w 102834"/>
                  <a:gd name="connsiteY119" fmla="*/ 19116 h 28439"/>
                  <a:gd name="connsiteX120" fmla="*/ 90734 w 102834"/>
                  <a:gd name="connsiteY120" fmla="*/ 17640 h 28439"/>
                  <a:gd name="connsiteX121" fmla="*/ 92944 w 102834"/>
                  <a:gd name="connsiteY121" fmla="*/ 17821 h 28439"/>
                  <a:gd name="connsiteX122" fmla="*/ 92944 w 102834"/>
                  <a:gd name="connsiteY122" fmla="*/ 10008 h 28439"/>
                  <a:gd name="connsiteX123" fmla="*/ 97113 w 102834"/>
                  <a:gd name="connsiteY123" fmla="*/ 10008 h 28439"/>
                  <a:gd name="connsiteX124" fmla="*/ 97113 w 102834"/>
                  <a:gd name="connsiteY124" fmla="*/ 18936 h 28439"/>
                  <a:gd name="connsiteX125" fmla="*/ 102949 w 102834"/>
                  <a:gd name="connsiteY125" fmla="*/ 23257 h 28439"/>
                  <a:gd name="connsiteX126" fmla="*/ 92930 w 102834"/>
                  <a:gd name="connsiteY126" fmla="*/ 21132 h 28439"/>
                  <a:gd name="connsiteX127" fmla="*/ 90989 w 102834"/>
                  <a:gd name="connsiteY127" fmla="*/ 20880 h 28439"/>
                  <a:gd name="connsiteX128" fmla="*/ 89200 w 102834"/>
                  <a:gd name="connsiteY128" fmla="*/ 21420 h 28439"/>
                  <a:gd name="connsiteX129" fmla="*/ 88448 w 102834"/>
                  <a:gd name="connsiteY129" fmla="*/ 22824 h 28439"/>
                  <a:gd name="connsiteX130" fmla="*/ 90766 w 102834"/>
                  <a:gd name="connsiteY130" fmla="*/ 24733 h 28439"/>
                  <a:gd name="connsiteX131" fmla="*/ 92930 w 102834"/>
                  <a:gd name="connsiteY131" fmla="*/ 22968 h 28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</a:cxnLst>
                <a:rect l="l" t="t" r="r" b="b"/>
                <a:pathLst>
                  <a:path w="102834" h="28439">
                    <a:moveTo>
                      <a:pt x="24332" y="14904"/>
                    </a:moveTo>
                    <a:lnTo>
                      <a:pt x="22632" y="18936"/>
                    </a:lnTo>
                    <a:cubicBezTo>
                      <a:pt x="21099" y="17281"/>
                      <a:pt x="19900" y="15516"/>
                      <a:pt x="19036" y="13645"/>
                    </a:cubicBezTo>
                    <a:cubicBezTo>
                      <a:pt x="19068" y="14148"/>
                      <a:pt x="19083" y="14725"/>
                      <a:pt x="19083" y="15337"/>
                    </a:cubicBezTo>
                    <a:cubicBezTo>
                      <a:pt x="19083" y="23760"/>
                      <a:pt x="15940" y="28008"/>
                      <a:pt x="9651" y="28008"/>
                    </a:cubicBezTo>
                    <a:cubicBezTo>
                      <a:pt x="7134" y="28008"/>
                      <a:pt x="5140" y="27145"/>
                      <a:pt x="3664" y="25489"/>
                    </a:cubicBezTo>
                    <a:cubicBezTo>
                      <a:pt x="2188" y="23797"/>
                      <a:pt x="1454" y="21492"/>
                      <a:pt x="1454" y="18540"/>
                    </a:cubicBezTo>
                    <a:cubicBezTo>
                      <a:pt x="1454" y="16632"/>
                      <a:pt x="1943" y="14616"/>
                      <a:pt x="2926" y="12492"/>
                    </a:cubicBezTo>
                    <a:cubicBezTo>
                      <a:pt x="3909" y="10369"/>
                      <a:pt x="5133" y="8532"/>
                      <a:pt x="6598" y="6912"/>
                    </a:cubicBezTo>
                    <a:cubicBezTo>
                      <a:pt x="4110" y="7489"/>
                      <a:pt x="2066" y="7885"/>
                      <a:pt x="460" y="8029"/>
                    </a:cubicBezTo>
                    <a:lnTo>
                      <a:pt x="114" y="4105"/>
                    </a:lnTo>
                    <a:cubicBezTo>
                      <a:pt x="3974" y="3709"/>
                      <a:pt x="7437" y="3097"/>
                      <a:pt x="10493" y="2196"/>
                    </a:cubicBezTo>
                    <a:lnTo>
                      <a:pt x="12045" y="5292"/>
                    </a:lnTo>
                    <a:cubicBezTo>
                      <a:pt x="10169" y="6768"/>
                      <a:pt x="8575" y="8784"/>
                      <a:pt x="7261" y="11305"/>
                    </a:cubicBezTo>
                    <a:cubicBezTo>
                      <a:pt x="5957" y="13789"/>
                      <a:pt x="5306" y="16236"/>
                      <a:pt x="5306" y="18613"/>
                    </a:cubicBezTo>
                    <a:cubicBezTo>
                      <a:pt x="5306" y="20233"/>
                      <a:pt x="5716" y="21564"/>
                      <a:pt x="6537" y="22572"/>
                    </a:cubicBezTo>
                    <a:cubicBezTo>
                      <a:pt x="7368" y="23580"/>
                      <a:pt x="8427" y="24084"/>
                      <a:pt x="9712" y="24084"/>
                    </a:cubicBezTo>
                    <a:cubicBezTo>
                      <a:pt x="11667" y="24084"/>
                      <a:pt x="13121" y="23292"/>
                      <a:pt x="14075" y="21672"/>
                    </a:cubicBezTo>
                    <a:cubicBezTo>
                      <a:pt x="15036" y="20053"/>
                      <a:pt x="15519" y="17497"/>
                      <a:pt x="15519" y="14005"/>
                    </a:cubicBezTo>
                    <a:cubicBezTo>
                      <a:pt x="15519" y="10045"/>
                      <a:pt x="15083" y="6840"/>
                      <a:pt x="14209" y="4393"/>
                    </a:cubicBezTo>
                    <a:lnTo>
                      <a:pt x="17776" y="3024"/>
                    </a:lnTo>
                    <a:cubicBezTo>
                      <a:pt x="19011" y="7885"/>
                      <a:pt x="21196" y="11845"/>
                      <a:pt x="24335" y="14904"/>
                    </a:cubicBezTo>
                    <a:close/>
                    <a:moveTo>
                      <a:pt x="44474" y="4537"/>
                    </a:moveTo>
                    <a:lnTo>
                      <a:pt x="42911" y="8353"/>
                    </a:lnTo>
                    <a:cubicBezTo>
                      <a:pt x="41237" y="7489"/>
                      <a:pt x="39110" y="6733"/>
                      <a:pt x="36532" y="6121"/>
                    </a:cubicBezTo>
                    <a:cubicBezTo>
                      <a:pt x="33965" y="5508"/>
                      <a:pt x="31820" y="5113"/>
                      <a:pt x="30095" y="4933"/>
                    </a:cubicBezTo>
                    <a:lnTo>
                      <a:pt x="31010" y="1297"/>
                    </a:lnTo>
                    <a:cubicBezTo>
                      <a:pt x="35934" y="1909"/>
                      <a:pt x="40424" y="2989"/>
                      <a:pt x="44474" y="4537"/>
                    </a:cubicBezTo>
                    <a:close/>
                    <a:moveTo>
                      <a:pt x="29447" y="28080"/>
                    </a:moveTo>
                    <a:lnTo>
                      <a:pt x="28951" y="24265"/>
                    </a:lnTo>
                    <a:cubicBezTo>
                      <a:pt x="33144" y="24265"/>
                      <a:pt x="36330" y="23869"/>
                      <a:pt x="38519" y="23077"/>
                    </a:cubicBezTo>
                    <a:cubicBezTo>
                      <a:pt x="40705" y="22249"/>
                      <a:pt x="41799" y="20917"/>
                      <a:pt x="41799" y="19080"/>
                    </a:cubicBezTo>
                    <a:cubicBezTo>
                      <a:pt x="41799" y="17749"/>
                      <a:pt x="41443" y="16704"/>
                      <a:pt x="40730" y="16021"/>
                    </a:cubicBezTo>
                    <a:cubicBezTo>
                      <a:pt x="40028" y="15265"/>
                      <a:pt x="39056" y="14904"/>
                      <a:pt x="37810" y="14904"/>
                    </a:cubicBezTo>
                    <a:cubicBezTo>
                      <a:pt x="36165" y="14904"/>
                      <a:pt x="34527" y="15444"/>
                      <a:pt x="32892" y="16452"/>
                    </a:cubicBezTo>
                    <a:cubicBezTo>
                      <a:pt x="31258" y="17497"/>
                      <a:pt x="29937" y="18864"/>
                      <a:pt x="28936" y="20556"/>
                    </a:cubicBezTo>
                    <a:lnTo>
                      <a:pt x="25837" y="18613"/>
                    </a:lnTo>
                    <a:cubicBezTo>
                      <a:pt x="27050" y="15084"/>
                      <a:pt x="27734" y="10837"/>
                      <a:pt x="27881" y="5869"/>
                    </a:cubicBezTo>
                    <a:lnTo>
                      <a:pt x="32111" y="6121"/>
                    </a:lnTo>
                    <a:cubicBezTo>
                      <a:pt x="31949" y="9324"/>
                      <a:pt x="31596" y="11952"/>
                      <a:pt x="31056" y="14040"/>
                    </a:cubicBezTo>
                    <a:cubicBezTo>
                      <a:pt x="32011" y="13284"/>
                      <a:pt x="33191" y="12637"/>
                      <a:pt x="34606" y="12132"/>
                    </a:cubicBezTo>
                    <a:cubicBezTo>
                      <a:pt x="36021" y="11592"/>
                      <a:pt x="37321" y="11340"/>
                      <a:pt x="38505" y="11340"/>
                    </a:cubicBezTo>
                    <a:cubicBezTo>
                      <a:pt x="40910" y="11340"/>
                      <a:pt x="42789" y="12024"/>
                      <a:pt x="44146" y="13356"/>
                    </a:cubicBezTo>
                    <a:cubicBezTo>
                      <a:pt x="45500" y="14653"/>
                      <a:pt x="46176" y="16597"/>
                      <a:pt x="46176" y="19080"/>
                    </a:cubicBezTo>
                    <a:cubicBezTo>
                      <a:pt x="46176" y="20952"/>
                      <a:pt x="45615" y="22537"/>
                      <a:pt x="44492" y="23869"/>
                    </a:cubicBezTo>
                    <a:cubicBezTo>
                      <a:pt x="43369" y="25164"/>
                      <a:pt x="41817" y="26137"/>
                      <a:pt x="39841" y="26821"/>
                    </a:cubicBezTo>
                    <a:cubicBezTo>
                      <a:pt x="37868" y="27505"/>
                      <a:pt x="34401" y="27901"/>
                      <a:pt x="29447" y="28080"/>
                    </a:cubicBezTo>
                    <a:close/>
                    <a:moveTo>
                      <a:pt x="58496" y="4645"/>
                    </a:moveTo>
                    <a:cubicBezTo>
                      <a:pt x="58496" y="5292"/>
                      <a:pt x="58474" y="6048"/>
                      <a:pt x="58434" y="6949"/>
                    </a:cubicBezTo>
                    <a:lnTo>
                      <a:pt x="61761" y="6949"/>
                    </a:lnTo>
                    <a:cubicBezTo>
                      <a:pt x="63132" y="6949"/>
                      <a:pt x="64238" y="7524"/>
                      <a:pt x="65069" y="8640"/>
                    </a:cubicBezTo>
                    <a:cubicBezTo>
                      <a:pt x="65912" y="9757"/>
                      <a:pt x="66333" y="11196"/>
                      <a:pt x="66333" y="12997"/>
                    </a:cubicBezTo>
                    <a:cubicBezTo>
                      <a:pt x="66333" y="17425"/>
                      <a:pt x="65908" y="21024"/>
                      <a:pt x="65055" y="23760"/>
                    </a:cubicBezTo>
                    <a:cubicBezTo>
                      <a:pt x="64202" y="26497"/>
                      <a:pt x="62751" y="27864"/>
                      <a:pt x="60706" y="27864"/>
                    </a:cubicBezTo>
                    <a:cubicBezTo>
                      <a:pt x="59464" y="27864"/>
                      <a:pt x="57779" y="27180"/>
                      <a:pt x="55652" y="25885"/>
                    </a:cubicBezTo>
                    <a:lnTo>
                      <a:pt x="56764" y="21960"/>
                    </a:lnTo>
                    <a:cubicBezTo>
                      <a:pt x="57337" y="22393"/>
                      <a:pt x="57938" y="22752"/>
                      <a:pt x="58571" y="23077"/>
                    </a:cubicBezTo>
                    <a:cubicBezTo>
                      <a:pt x="59212" y="23401"/>
                      <a:pt x="59694" y="23545"/>
                      <a:pt x="60015" y="23545"/>
                    </a:cubicBezTo>
                    <a:cubicBezTo>
                      <a:pt x="60306" y="23545"/>
                      <a:pt x="60562" y="23401"/>
                      <a:pt x="60782" y="23113"/>
                    </a:cubicBezTo>
                    <a:cubicBezTo>
                      <a:pt x="61001" y="22824"/>
                      <a:pt x="61228" y="22212"/>
                      <a:pt x="61459" y="21276"/>
                    </a:cubicBezTo>
                    <a:cubicBezTo>
                      <a:pt x="61689" y="20377"/>
                      <a:pt x="61865" y="19332"/>
                      <a:pt x="61984" y="18145"/>
                    </a:cubicBezTo>
                    <a:cubicBezTo>
                      <a:pt x="62103" y="16957"/>
                      <a:pt x="62164" y="15624"/>
                      <a:pt x="62164" y="14076"/>
                    </a:cubicBezTo>
                    <a:cubicBezTo>
                      <a:pt x="62164" y="13069"/>
                      <a:pt x="62117" y="12348"/>
                      <a:pt x="62027" y="11952"/>
                    </a:cubicBezTo>
                    <a:cubicBezTo>
                      <a:pt x="61937" y="11521"/>
                      <a:pt x="61786" y="11233"/>
                      <a:pt x="61577" y="11016"/>
                    </a:cubicBezTo>
                    <a:cubicBezTo>
                      <a:pt x="61365" y="10800"/>
                      <a:pt x="61106" y="10693"/>
                      <a:pt x="60796" y="10693"/>
                    </a:cubicBezTo>
                    <a:lnTo>
                      <a:pt x="58161" y="10693"/>
                    </a:lnTo>
                    <a:cubicBezTo>
                      <a:pt x="57448" y="17712"/>
                      <a:pt x="55346" y="23580"/>
                      <a:pt x="51843" y="28332"/>
                    </a:cubicBezTo>
                    <a:lnTo>
                      <a:pt x="48624" y="25885"/>
                    </a:lnTo>
                    <a:cubicBezTo>
                      <a:pt x="49676" y="24372"/>
                      <a:pt x="50749" y="22321"/>
                      <a:pt x="51843" y="19765"/>
                    </a:cubicBezTo>
                    <a:cubicBezTo>
                      <a:pt x="52937" y="17209"/>
                      <a:pt x="53668" y="14185"/>
                      <a:pt x="54039" y="10693"/>
                    </a:cubicBezTo>
                    <a:lnTo>
                      <a:pt x="49560" y="10693"/>
                    </a:lnTo>
                    <a:lnTo>
                      <a:pt x="49560" y="6949"/>
                    </a:lnTo>
                    <a:lnTo>
                      <a:pt x="54359" y="6949"/>
                    </a:lnTo>
                    <a:lnTo>
                      <a:pt x="54359" y="1153"/>
                    </a:lnTo>
                    <a:lnTo>
                      <a:pt x="58496" y="1153"/>
                    </a:lnTo>
                    <a:close/>
                    <a:moveTo>
                      <a:pt x="74004" y="17209"/>
                    </a:moveTo>
                    <a:lnTo>
                      <a:pt x="70005" y="18324"/>
                    </a:lnTo>
                    <a:cubicBezTo>
                      <a:pt x="69332" y="15409"/>
                      <a:pt x="68766" y="13356"/>
                      <a:pt x="68306" y="12097"/>
                    </a:cubicBezTo>
                    <a:cubicBezTo>
                      <a:pt x="67852" y="10872"/>
                      <a:pt x="67280" y="9576"/>
                      <a:pt x="66588" y="8244"/>
                    </a:cubicBezTo>
                    <a:cubicBezTo>
                      <a:pt x="65908" y="6912"/>
                      <a:pt x="65336" y="5904"/>
                      <a:pt x="64875" y="5292"/>
                    </a:cubicBezTo>
                    <a:lnTo>
                      <a:pt x="68198" y="3132"/>
                    </a:lnTo>
                    <a:cubicBezTo>
                      <a:pt x="69652" y="5076"/>
                      <a:pt x="70890" y="7308"/>
                      <a:pt x="71917" y="9864"/>
                    </a:cubicBezTo>
                    <a:cubicBezTo>
                      <a:pt x="72946" y="12420"/>
                      <a:pt x="73644" y="14869"/>
                      <a:pt x="74004" y="17209"/>
                    </a:cubicBezTo>
                    <a:close/>
                    <a:moveTo>
                      <a:pt x="77633" y="4393"/>
                    </a:moveTo>
                    <a:lnTo>
                      <a:pt x="75480" y="5185"/>
                    </a:lnTo>
                    <a:cubicBezTo>
                      <a:pt x="74728" y="3348"/>
                      <a:pt x="74062" y="1837"/>
                      <a:pt x="73479" y="648"/>
                    </a:cubicBezTo>
                    <a:lnTo>
                      <a:pt x="75542" y="-107"/>
                    </a:lnTo>
                    <a:cubicBezTo>
                      <a:pt x="76233" y="1225"/>
                      <a:pt x="76928" y="2701"/>
                      <a:pt x="77633" y="4393"/>
                    </a:cubicBezTo>
                    <a:close/>
                    <a:moveTo>
                      <a:pt x="73104" y="4824"/>
                    </a:moveTo>
                    <a:lnTo>
                      <a:pt x="70952" y="5580"/>
                    </a:lnTo>
                    <a:cubicBezTo>
                      <a:pt x="70361" y="4140"/>
                      <a:pt x="69663" y="2629"/>
                      <a:pt x="68860" y="1080"/>
                    </a:cubicBezTo>
                    <a:lnTo>
                      <a:pt x="70980" y="324"/>
                    </a:lnTo>
                    <a:cubicBezTo>
                      <a:pt x="71917" y="2124"/>
                      <a:pt x="72622" y="3637"/>
                      <a:pt x="73104" y="4824"/>
                    </a:cubicBezTo>
                    <a:close/>
                    <a:moveTo>
                      <a:pt x="87501" y="1584"/>
                    </a:moveTo>
                    <a:cubicBezTo>
                      <a:pt x="87451" y="3204"/>
                      <a:pt x="87361" y="4680"/>
                      <a:pt x="87231" y="6013"/>
                    </a:cubicBezTo>
                    <a:lnTo>
                      <a:pt x="92329" y="6013"/>
                    </a:lnTo>
                    <a:lnTo>
                      <a:pt x="92329" y="9613"/>
                    </a:lnTo>
                    <a:lnTo>
                      <a:pt x="86763" y="9613"/>
                    </a:lnTo>
                    <a:cubicBezTo>
                      <a:pt x="85892" y="15444"/>
                      <a:pt x="84081" y="20556"/>
                      <a:pt x="81330" y="24912"/>
                    </a:cubicBezTo>
                    <a:lnTo>
                      <a:pt x="78098" y="22537"/>
                    </a:lnTo>
                    <a:cubicBezTo>
                      <a:pt x="80276" y="19188"/>
                      <a:pt x="81824" y="14869"/>
                      <a:pt x="82745" y="9613"/>
                    </a:cubicBezTo>
                    <a:lnTo>
                      <a:pt x="79044" y="9613"/>
                    </a:lnTo>
                    <a:lnTo>
                      <a:pt x="79044" y="6013"/>
                    </a:lnTo>
                    <a:lnTo>
                      <a:pt x="83257" y="6013"/>
                    </a:lnTo>
                    <a:cubicBezTo>
                      <a:pt x="83426" y="4572"/>
                      <a:pt x="83534" y="3060"/>
                      <a:pt x="83573" y="1476"/>
                    </a:cubicBezTo>
                    <a:close/>
                    <a:moveTo>
                      <a:pt x="102949" y="10728"/>
                    </a:moveTo>
                    <a:lnTo>
                      <a:pt x="100317" y="13249"/>
                    </a:lnTo>
                    <a:cubicBezTo>
                      <a:pt x="99446" y="11989"/>
                      <a:pt x="98182" y="10548"/>
                      <a:pt x="96526" y="8893"/>
                    </a:cubicBezTo>
                    <a:cubicBezTo>
                      <a:pt x="94881" y="7201"/>
                      <a:pt x="93563" y="6013"/>
                      <a:pt x="92570" y="5292"/>
                    </a:cubicBezTo>
                    <a:lnTo>
                      <a:pt x="94586" y="2484"/>
                    </a:lnTo>
                    <a:cubicBezTo>
                      <a:pt x="95777" y="3241"/>
                      <a:pt x="97203" y="4465"/>
                      <a:pt x="98859" y="6084"/>
                    </a:cubicBezTo>
                    <a:cubicBezTo>
                      <a:pt x="100522" y="7741"/>
                      <a:pt x="101886" y="9289"/>
                      <a:pt x="102949" y="10728"/>
                    </a:cubicBezTo>
                    <a:close/>
                    <a:moveTo>
                      <a:pt x="102949" y="23257"/>
                    </a:moveTo>
                    <a:lnTo>
                      <a:pt x="100994" y="26712"/>
                    </a:lnTo>
                    <a:cubicBezTo>
                      <a:pt x="99460" y="25056"/>
                      <a:pt x="98175" y="23869"/>
                      <a:pt x="97142" y="23113"/>
                    </a:cubicBezTo>
                    <a:cubicBezTo>
                      <a:pt x="97142" y="24481"/>
                      <a:pt x="96652" y="25669"/>
                      <a:pt x="95669" y="26640"/>
                    </a:cubicBezTo>
                    <a:cubicBezTo>
                      <a:pt x="94687" y="27613"/>
                      <a:pt x="93067" y="28080"/>
                      <a:pt x="90809" y="28080"/>
                    </a:cubicBezTo>
                    <a:cubicBezTo>
                      <a:pt x="88995" y="28080"/>
                      <a:pt x="87487" y="27648"/>
                      <a:pt x="86281" y="26749"/>
                    </a:cubicBezTo>
                    <a:cubicBezTo>
                      <a:pt x="85078" y="25885"/>
                      <a:pt x="84477" y="24661"/>
                      <a:pt x="84477" y="23077"/>
                    </a:cubicBezTo>
                    <a:cubicBezTo>
                      <a:pt x="84477" y="21420"/>
                      <a:pt x="85082" y="20089"/>
                      <a:pt x="86295" y="19116"/>
                    </a:cubicBezTo>
                    <a:cubicBezTo>
                      <a:pt x="87512" y="18145"/>
                      <a:pt x="88988" y="17640"/>
                      <a:pt x="90734" y="17640"/>
                    </a:cubicBezTo>
                    <a:cubicBezTo>
                      <a:pt x="91536" y="17640"/>
                      <a:pt x="92274" y="17712"/>
                      <a:pt x="92944" y="17821"/>
                    </a:cubicBezTo>
                    <a:lnTo>
                      <a:pt x="92944" y="10008"/>
                    </a:lnTo>
                    <a:lnTo>
                      <a:pt x="97113" y="10008"/>
                    </a:lnTo>
                    <a:lnTo>
                      <a:pt x="97113" y="18936"/>
                    </a:lnTo>
                    <a:cubicBezTo>
                      <a:pt x="98668" y="19728"/>
                      <a:pt x="100612" y="21169"/>
                      <a:pt x="102949" y="23257"/>
                    </a:cubicBezTo>
                    <a:close/>
                    <a:moveTo>
                      <a:pt x="92930" y="21132"/>
                    </a:moveTo>
                    <a:cubicBezTo>
                      <a:pt x="92329" y="20952"/>
                      <a:pt x="91680" y="20880"/>
                      <a:pt x="90989" y="20880"/>
                    </a:cubicBezTo>
                    <a:cubicBezTo>
                      <a:pt x="90309" y="20880"/>
                      <a:pt x="89711" y="21061"/>
                      <a:pt x="89200" y="21420"/>
                    </a:cubicBezTo>
                    <a:cubicBezTo>
                      <a:pt x="88700" y="21744"/>
                      <a:pt x="88448" y="22212"/>
                      <a:pt x="88448" y="22824"/>
                    </a:cubicBezTo>
                    <a:cubicBezTo>
                      <a:pt x="88448" y="24084"/>
                      <a:pt x="89222" y="24733"/>
                      <a:pt x="90766" y="24733"/>
                    </a:cubicBezTo>
                    <a:cubicBezTo>
                      <a:pt x="92210" y="24733"/>
                      <a:pt x="92930" y="24156"/>
                      <a:pt x="92930" y="2296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68" name="フリーフォーム: 図形 10267">
                <a:extLst>
                  <a:ext uri="{FF2B5EF4-FFF2-40B4-BE49-F238E27FC236}">
                    <a16:creationId xmlns:a16="http://schemas.microsoft.com/office/drawing/2014/main" id="{E473469C-B5C7-80F9-CE7F-0340F41D4B45}"/>
                  </a:ext>
                </a:extLst>
              </p:cNvPr>
              <p:cNvSpPr/>
              <p:nvPr/>
            </p:nvSpPr>
            <p:spPr>
              <a:xfrm>
                <a:off x="2912541" y="1369727"/>
                <a:ext cx="103845" cy="27864"/>
              </a:xfrm>
              <a:custGeom>
                <a:avLst/>
                <a:gdLst>
                  <a:gd name="connsiteX0" fmla="*/ 20213 w 103845"/>
                  <a:gd name="connsiteY0" fmla="*/ 26464 h 27864"/>
                  <a:gd name="connsiteX1" fmla="*/ 114 w 103845"/>
                  <a:gd name="connsiteY1" fmla="*/ 26464 h 27864"/>
                  <a:gd name="connsiteX2" fmla="*/ 114 w 103845"/>
                  <a:gd name="connsiteY2" fmla="*/ 3532 h 27864"/>
                  <a:gd name="connsiteX3" fmla="*/ 20213 w 103845"/>
                  <a:gd name="connsiteY3" fmla="*/ 3532 h 27864"/>
                  <a:gd name="connsiteX4" fmla="*/ 15641 w 103845"/>
                  <a:gd name="connsiteY4" fmla="*/ 22612 h 27864"/>
                  <a:gd name="connsiteX5" fmla="*/ 15641 w 103845"/>
                  <a:gd name="connsiteY5" fmla="*/ 7312 h 27864"/>
                  <a:gd name="connsiteX6" fmla="*/ 4600 w 103845"/>
                  <a:gd name="connsiteY6" fmla="*/ 7312 h 27864"/>
                  <a:gd name="connsiteX7" fmla="*/ 4600 w 103845"/>
                  <a:gd name="connsiteY7" fmla="*/ 22612 h 27864"/>
                  <a:gd name="connsiteX8" fmla="*/ 47246 w 103845"/>
                  <a:gd name="connsiteY8" fmla="*/ 16384 h 27864"/>
                  <a:gd name="connsiteX9" fmla="*/ 25134 w 103845"/>
                  <a:gd name="connsiteY9" fmla="*/ 16384 h 27864"/>
                  <a:gd name="connsiteX10" fmla="*/ 25134 w 103845"/>
                  <a:gd name="connsiteY10" fmla="*/ 12388 h 27864"/>
                  <a:gd name="connsiteX11" fmla="*/ 47246 w 103845"/>
                  <a:gd name="connsiteY11" fmla="*/ 12388 h 27864"/>
                  <a:gd name="connsiteX12" fmla="*/ 69091 w 103845"/>
                  <a:gd name="connsiteY12" fmla="*/ 25384 h 27864"/>
                  <a:gd name="connsiteX13" fmla="*/ 65087 w 103845"/>
                  <a:gd name="connsiteY13" fmla="*/ 27760 h 27864"/>
                  <a:gd name="connsiteX14" fmla="*/ 53128 w 103845"/>
                  <a:gd name="connsiteY14" fmla="*/ 13792 h 27864"/>
                  <a:gd name="connsiteX15" fmla="*/ 56166 w 103845"/>
                  <a:gd name="connsiteY15" fmla="*/ 10984 h 27864"/>
                  <a:gd name="connsiteX16" fmla="*/ 61628 w 103845"/>
                  <a:gd name="connsiteY16" fmla="*/ 16060 h 27864"/>
                  <a:gd name="connsiteX17" fmla="*/ 68475 w 103845"/>
                  <a:gd name="connsiteY17" fmla="*/ 6772 h 27864"/>
                  <a:gd name="connsiteX18" fmla="*/ 51173 w 103845"/>
                  <a:gd name="connsiteY18" fmla="*/ 6772 h 27864"/>
                  <a:gd name="connsiteX19" fmla="*/ 51173 w 103845"/>
                  <a:gd name="connsiteY19" fmla="*/ 2812 h 27864"/>
                  <a:gd name="connsiteX20" fmla="*/ 72489 w 103845"/>
                  <a:gd name="connsiteY20" fmla="*/ 2812 h 27864"/>
                  <a:gd name="connsiteX21" fmla="*/ 73918 w 103845"/>
                  <a:gd name="connsiteY21" fmla="*/ 4756 h 27864"/>
                  <a:gd name="connsiteX22" fmla="*/ 69980 w 103845"/>
                  <a:gd name="connsiteY22" fmla="*/ 12136 h 27864"/>
                  <a:gd name="connsiteX23" fmla="*/ 64472 w 103845"/>
                  <a:gd name="connsiteY23" fmla="*/ 18976 h 27864"/>
                  <a:gd name="connsiteX24" fmla="*/ 69091 w 103845"/>
                  <a:gd name="connsiteY24" fmla="*/ 25384 h 27864"/>
                  <a:gd name="connsiteX25" fmla="*/ 103704 w 103845"/>
                  <a:gd name="connsiteY25" fmla="*/ 9292 h 27864"/>
                  <a:gd name="connsiteX26" fmla="*/ 100018 w 103845"/>
                  <a:gd name="connsiteY26" fmla="*/ 9292 h 27864"/>
                  <a:gd name="connsiteX27" fmla="*/ 100018 w 103845"/>
                  <a:gd name="connsiteY27" fmla="*/ 5764 h 27864"/>
                  <a:gd name="connsiteX28" fmla="*/ 79833 w 103845"/>
                  <a:gd name="connsiteY28" fmla="*/ 5764 h 27864"/>
                  <a:gd name="connsiteX29" fmla="*/ 79833 w 103845"/>
                  <a:gd name="connsiteY29" fmla="*/ 9544 h 27864"/>
                  <a:gd name="connsiteX30" fmla="*/ 76071 w 103845"/>
                  <a:gd name="connsiteY30" fmla="*/ 9544 h 27864"/>
                  <a:gd name="connsiteX31" fmla="*/ 76071 w 103845"/>
                  <a:gd name="connsiteY31" fmla="*/ 2452 h 27864"/>
                  <a:gd name="connsiteX32" fmla="*/ 87623 w 103845"/>
                  <a:gd name="connsiteY32" fmla="*/ 2452 h 27864"/>
                  <a:gd name="connsiteX33" fmla="*/ 87623 w 103845"/>
                  <a:gd name="connsiteY33" fmla="*/ -104 h 27864"/>
                  <a:gd name="connsiteX34" fmla="*/ 92033 w 103845"/>
                  <a:gd name="connsiteY34" fmla="*/ -104 h 27864"/>
                  <a:gd name="connsiteX35" fmla="*/ 92033 w 103845"/>
                  <a:gd name="connsiteY35" fmla="*/ 2452 h 27864"/>
                  <a:gd name="connsiteX36" fmla="*/ 103704 w 103845"/>
                  <a:gd name="connsiteY36" fmla="*/ 2452 h 27864"/>
                  <a:gd name="connsiteX37" fmla="*/ 92469 w 103845"/>
                  <a:gd name="connsiteY37" fmla="*/ 24088 h 27864"/>
                  <a:gd name="connsiteX38" fmla="*/ 91357 w 103845"/>
                  <a:gd name="connsiteY38" fmla="*/ 26500 h 27864"/>
                  <a:gd name="connsiteX39" fmla="*/ 88408 w 103845"/>
                  <a:gd name="connsiteY39" fmla="*/ 27436 h 27864"/>
                  <a:gd name="connsiteX40" fmla="*/ 83321 w 103845"/>
                  <a:gd name="connsiteY40" fmla="*/ 27436 h 27864"/>
                  <a:gd name="connsiteX41" fmla="*/ 82825 w 103845"/>
                  <a:gd name="connsiteY41" fmla="*/ 23476 h 27864"/>
                  <a:gd name="connsiteX42" fmla="*/ 87144 w 103845"/>
                  <a:gd name="connsiteY42" fmla="*/ 23476 h 27864"/>
                  <a:gd name="connsiteX43" fmla="*/ 88059 w 103845"/>
                  <a:gd name="connsiteY43" fmla="*/ 22684 h 27864"/>
                  <a:gd name="connsiteX44" fmla="*/ 88059 w 103845"/>
                  <a:gd name="connsiteY44" fmla="*/ 19264 h 27864"/>
                  <a:gd name="connsiteX45" fmla="*/ 75920 w 103845"/>
                  <a:gd name="connsiteY45" fmla="*/ 19264 h 27864"/>
                  <a:gd name="connsiteX46" fmla="*/ 75920 w 103845"/>
                  <a:gd name="connsiteY46" fmla="*/ 15628 h 27864"/>
                  <a:gd name="connsiteX47" fmla="*/ 88059 w 103845"/>
                  <a:gd name="connsiteY47" fmla="*/ 15628 h 27864"/>
                  <a:gd name="connsiteX48" fmla="*/ 88059 w 103845"/>
                  <a:gd name="connsiteY48" fmla="*/ 12712 h 27864"/>
                  <a:gd name="connsiteX49" fmla="*/ 90258 w 103845"/>
                  <a:gd name="connsiteY49" fmla="*/ 12712 h 27864"/>
                  <a:gd name="connsiteX50" fmla="*/ 93552 w 103845"/>
                  <a:gd name="connsiteY50" fmla="*/ 10768 h 27864"/>
                  <a:gd name="connsiteX51" fmla="*/ 80765 w 103845"/>
                  <a:gd name="connsiteY51" fmla="*/ 10804 h 27864"/>
                  <a:gd name="connsiteX52" fmla="*/ 80765 w 103845"/>
                  <a:gd name="connsiteY52" fmla="*/ 7528 h 27864"/>
                  <a:gd name="connsiteX53" fmla="*/ 98139 w 103845"/>
                  <a:gd name="connsiteY53" fmla="*/ 7528 h 27864"/>
                  <a:gd name="connsiteX54" fmla="*/ 100112 w 103845"/>
                  <a:gd name="connsiteY54" fmla="*/ 9652 h 27864"/>
                  <a:gd name="connsiteX55" fmla="*/ 92469 w 103845"/>
                  <a:gd name="connsiteY55" fmla="*/ 15088 h 27864"/>
                  <a:gd name="connsiteX56" fmla="*/ 92469 w 103845"/>
                  <a:gd name="connsiteY56" fmla="*/ 15628 h 27864"/>
                  <a:gd name="connsiteX57" fmla="*/ 103960 w 103845"/>
                  <a:gd name="connsiteY57" fmla="*/ 15628 h 27864"/>
                  <a:gd name="connsiteX58" fmla="*/ 103960 w 103845"/>
                  <a:gd name="connsiteY58" fmla="*/ 19264 h 27864"/>
                  <a:gd name="connsiteX59" fmla="*/ 92469 w 103845"/>
                  <a:gd name="connsiteY59" fmla="*/ 19264 h 27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</a:cxnLst>
                <a:rect l="l" t="t" r="r" b="b"/>
                <a:pathLst>
                  <a:path w="103845" h="27864">
                    <a:moveTo>
                      <a:pt x="20213" y="26464"/>
                    </a:moveTo>
                    <a:lnTo>
                      <a:pt x="114" y="26464"/>
                    </a:lnTo>
                    <a:lnTo>
                      <a:pt x="114" y="3532"/>
                    </a:lnTo>
                    <a:lnTo>
                      <a:pt x="20213" y="3532"/>
                    </a:lnTo>
                    <a:close/>
                    <a:moveTo>
                      <a:pt x="15641" y="22612"/>
                    </a:moveTo>
                    <a:lnTo>
                      <a:pt x="15641" y="7312"/>
                    </a:lnTo>
                    <a:lnTo>
                      <a:pt x="4600" y="7312"/>
                    </a:lnTo>
                    <a:lnTo>
                      <a:pt x="4600" y="22612"/>
                    </a:lnTo>
                    <a:close/>
                    <a:moveTo>
                      <a:pt x="47246" y="16384"/>
                    </a:moveTo>
                    <a:lnTo>
                      <a:pt x="25134" y="16384"/>
                    </a:lnTo>
                    <a:lnTo>
                      <a:pt x="25134" y="12388"/>
                    </a:lnTo>
                    <a:lnTo>
                      <a:pt x="47246" y="12388"/>
                    </a:lnTo>
                    <a:close/>
                    <a:moveTo>
                      <a:pt x="69091" y="25384"/>
                    </a:moveTo>
                    <a:lnTo>
                      <a:pt x="65087" y="27760"/>
                    </a:lnTo>
                    <a:cubicBezTo>
                      <a:pt x="61858" y="22576"/>
                      <a:pt x="57873" y="17932"/>
                      <a:pt x="53128" y="13792"/>
                    </a:cubicBezTo>
                    <a:lnTo>
                      <a:pt x="56166" y="10984"/>
                    </a:lnTo>
                    <a:cubicBezTo>
                      <a:pt x="58164" y="12604"/>
                      <a:pt x="59982" y="14296"/>
                      <a:pt x="61628" y="16060"/>
                    </a:cubicBezTo>
                    <a:cubicBezTo>
                      <a:pt x="64486" y="12928"/>
                      <a:pt x="66769" y="9832"/>
                      <a:pt x="68475" y="6772"/>
                    </a:cubicBezTo>
                    <a:lnTo>
                      <a:pt x="51173" y="6772"/>
                    </a:lnTo>
                    <a:lnTo>
                      <a:pt x="51173" y="2812"/>
                    </a:lnTo>
                    <a:lnTo>
                      <a:pt x="72489" y="2812"/>
                    </a:lnTo>
                    <a:lnTo>
                      <a:pt x="73918" y="4756"/>
                    </a:lnTo>
                    <a:cubicBezTo>
                      <a:pt x="72996" y="7132"/>
                      <a:pt x="71682" y="9580"/>
                      <a:pt x="69980" y="12136"/>
                    </a:cubicBezTo>
                    <a:cubicBezTo>
                      <a:pt x="68284" y="14692"/>
                      <a:pt x="66448" y="16960"/>
                      <a:pt x="64472" y="18976"/>
                    </a:cubicBezTo>
                    <a:cubicBezTo>
                      <a:pt x="65123" y="19804"/>
                      <a:pt x="66664" y="21928"/>
                      <a:pt x="69091" y="25384"/>
                    </a:cubicBezTo>
                    <a:close/>
                    <a:moveTo>
                      <a:pt x="103704" y="9292"/>
                    </a:moveTo>
                    <a:lnTo>
                      <a:pt x="100018" y="9292"/>
                    </a:lnTo>
                    <a:lnTo>
                      <a:pt x="100018" y="5764"/>
                    </a:lnTo>
                    <a:lnTo>
                      <a:pt x="79833" y="5764"/>
                    </a:lnTo>
                    <a:lnTo>
                      <a:pt x="79833" y="9544"/>
                    </a:lnTo>
                    <a:lnTo>
                      <a:pt x="76071" y="9544"/>
                    </a:lnTo>
                    <a:lnTo>
                      <a:pt x="76071" y="2452"/>
                    </a:lnTo>
                    <a:lnTo>
                      <a:pt x="87623" y="2452"/>
                    </a:lnTo>
                    <a:lnTo>
                      <a:pt x="87623" y="-104"/>
                    </a:lnTo>
                    <a:lnTo>
                      <a:pt x="92033" y="-104"/>
                    </a:lnTo>
                    <a:lnTo>
                      <a:pt x="92033" y="2452"/>
                    </a:lnTo>
                    <a:lnTo>
                      <a:pt x="103704" y="2452"/>
                    </a:lnTo>
                    <a:close/>
                    <a:moveTo>
                      <a:pt x="92469" y="24088"/>
                    </a:moveTo>
                    <a:cubicBezTo>
                      <a:pt x="92469" y="25060"/>
                      <a:pt x="92098" y="25888"/>
                      <a:pt x="91357" y="26500"/>
                    </a:cubicBezTo>
                    <a:cubicBezTo>
                      <a:pt x="90622" y="27112"/>
                      <a:pt x="89639" y="27436"/>
                      <a:pt x="88408" y="27436"/>
                    </a:cubicBezTo>
                    <a:lnTo>
                      <a:pt x="83321" y="27436"/>
                    </a:lnTo>
                    <a:lnTo>
                      <a:pt x="82825" y="23476"/>
                    </a:lnTo>
                    <a:lnTo>
                      <a:pt x="87144" y="23476"/>
                    </a:lnTo>
                    <a:cubicBezTo>
                      <a:pt x="87753" y="23476"/>
                      <a:pt x="88059" y="23224"/>
                      <a:pt x="88059" y="22684"/>
                    </a:cubicBezTo>
                    <a:lnTo>
                      <a:pt x="88059" y="19264"/>
                    </a:lnTo>
                    <a:lnTo>
                      <a:pt x="75920" y="19264"/>
                    </a:lnTo>
                    <a:lnTo>
                      <a:pt x="75920" y="15628"/>
                    </a:lnTo>
                    <a:lnTo>
                      <a:pt x="88059" y="15628"/>
                    </a:lnTo>
                    <a:lnTo>
                      <a:pt x="88059" y="12712"/>
                    </a:lnTo>
                    <a:lnTo>
                      <a:pt x="90258" y="12712"/>
                    </a:lnTo>
                    <a:cubicBezTo>
                      <a:pt x="91461" y="12172"/>
                      <a:pt x="92559" y="11524"/>
                      <a:pt x="93552" y="10768"/>
                    </a:cubicBezTo>
                    <a:lnTo>
                      <a:pt x="80765" y="10804"/>
                    </a:lnTo>
                    <a:lnTo>
                      <a:pt x="80765" y="7528"/>
                    </a:lnTo>
                    <a:lnTo>
                      <a:pt x="98139" y="7528"/>
                    </a:lnTo>
                    <a:lnTo>
                      <a:pt x="100112" y="9652"/>
                    </a:lnTo>
                    <a:cubicBezTo>
                      <a:pt x="98063" y="11704"/>
                      <a:pt x="95518" y="13504"/>
                      <a:pt x="92469" y="15088"/>
                    </a:cubicBezTo>
                    <a:lnTo>
                      <a:pt x="92469" y="15628"/>
                    </a:lnTo>
                    <a:lnTo>
                      <a:pt x="103960" y="15628"/>
                    </a:lnTo>
                    <a:lnTo>
                      <a:pt x="103960" y="19264"/>
                    </a:lnTo>
                    <a:lnTo>
                      <a:pt x="92469" y="1926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10269" name="グラフィックス 2">
                <a:extLst>
                  <a:ext uri="{FF2B5EF4-FFF2-40B4-BE49-F238E27FC236}">
                    <a16:creationId xmlns:a16="http://schemas.microsoft.com/office/drawing/2014/main" id="{42192510-8E18-5B3D-EFE5-D5A366BCCDC8}"/>
                  </a:ext>
                </a:extLst>
              </p:cNvPr>
              <p:cNvGrpSpPr/>
              <p:nvPr/>
            </p:nvGrpSpPr>
            <p:grpSpPr>
              <a:xfrm>
                <a:off x="3921555" y="453750"/>
                <a:ext cx="135899" cy="79488"/>
                <a:chOff x="3921555" y="453750"/>
                <a:chExt cx="135899" cy="79488"/>
              </a:xfrm>
              <a:grpFill/>
            </p:grpSpPr>
            <p:sp>
              <p:nvSpPr>
                <p:cNvPr id="10444" name="フリーフォーム: 図形 10443">
                  <a:extLst>
                    <a:ext uri="{FF2B5EF4-FFF2-40B4-BE49-F238E27FC236}">
                      <a16:creationId xmlns:a16="http://schemas.microsoft.com/office/drawing/2014/main" id="{E501F63B-0D7F-F9CE-28FC-20892E95A558}"/>
                    </a:ext>
                  </a:extLst>
                </p:cNvPr>
                <p:cNvSpPr/>
                <p:nvPr/>
              </p:nvSpPr>
              <p:spPr>
                <a:xfrm>
                  <a:off x="3923391" y="453750"/>
                  <a:ext cx="108828" cy="34848"/>
                </a:xfrm>
                <a:custGeom>
                  <a:avLst/>
                  <a:gdLst>
                    <a:gd name="connsiteX0" fmla="*/ 192 w 108828"/>
                    <a:gd name="connsiteY0" fmla="*/ 33990 h 34848"/>
                    <a:gd name="connsiteX1" fmla="*/ 192 w 108828"/>
                    <a:gd name="connsiteY1" fmla="*/ 1266 h 34848"/>
                    <a:gd name="connsiteX2" fmla="*/ 11964 w 108828"/>
                    <a:gd name="connsiteY2" fmla="*/ 1266 h 34848"/>
                    <a:gd name="connsiteX3" fmla="*/ 22080 w 108828"/>
                    <a:gd name="connsiteY3" fmla="*/ 3246 h 34848"/>
                    <a:gd name="connsiteX4" fmla="*/ 24780 w 108828"/>
                    <a:gd name="connsiteY4" fmla="*/ 8790 h 34848"/>
                    <a:gd name="connsiteX5" fmla="*/ 20136 w 108828"/>
                    <a:gd name="connsiteY5" fmla="*/ 15666 h 34848"/>
                    <a:gd name="connsiteX6" fmla="*/ 20136 w 108828"/>
                    <a:gd name="connsiteY6" fmla="*/ 15846 h 34848"/>
                    <a:gd name="connsiteX7" fmla="*/ 27156 w 108828"/>
                    <a:gd name="connsiteY7" fmla="*/ 23946 h 34848"/>
                    <a:gd name="connsiteX8" fmla="*/ 23664 w 108828"/>
                    <a:gd name="connsiteY8" fmla="*/ 31290 h 34848"/>
                    <a:gd name="connsiteX9" fmla="*/ 13656 w 108828"/>
                    <a:gd name="connsiteY9" fmla="*/ 33990 h 34848"/>
                    <a:gd name="connsiteX10" fmla="*/ 7320 w 108828"/>
                    <a:gd name="connsiteY10" fmla="*/ 6414 h 34848"/>
                    <a:gd name="connsiteX11" fmla="*/ 7320 w 108828"/>
                    <a:gd name="connsiteY11" fmla="*/ 14334 h 34848"/>
                    <a:gd name="connsiteX12" fmla="*/ 9984 w 108828"/>
                    <a:gd name="connsiteY12" fmla="*/ 14334 h 34848"/>
                    <a:gd name="connsiteX13" fmla="*/ 14700 w 108828"/>
                    <a:gd name="connsiteY13" fmla="*/ 13974 h 34848"/>
                    <a:gd name="connsiteX14" fmla="*/ 16788 w 108828"/>
                    <a:gd name="connsiteY14" fmla="*/ 12606 h 34848"/>
                    <a:gd name="connsiteX15" fmla="*/ 17436 w 108828"/>
                    <a:gd name="connsiteY15" fmla="*/ 10086 h 34848"/>
                    <a:gd name="connsiteX16" fmla="*/ 16824 w 108828"/>
                    <a:gd name="connsiteY16" fmla="*/ 7998 h 34848"/>
                    <a:gd name="connsiteX17" fmla="*/ 14916 w 108828"/>
                    <a:gd name="connsiteY17" fmla="*/ 6774 h 34848"/>
                    <a:gd name="connsiteX18" fmla="*/ 9480 w 108828"/>
                    <a:gd name="connsiteY18" fmla="*/ 6414 h 34848"/>
                    <a:gd name="connsiteX19" fmla="*/ 7320 w 108828"/>
                    <a:gd name="connsiteY19" fmla="*/ 19194 h 34848"/>
                    <a:gd name="connsiteX20" fmla="*/ 7320 w 108828"/>
                    <a:gd name="connsiteY20" fmla="*/ 28842 h 34848"/>
                    <a:gd name="connsiteX21" fmla="*/ 9552 w 108828"/>
                    <a:gd name="connsiteY21" fmla="*/ 28842 h 34848"/>
                    <a:gd name="connsiteX22" fmla="*/ 14124 w 108828"/>
                    <a:gd name="connsiteY22" fmla="*/ 28770 h 34848"/>
                    <a:gd name="connsiteX23" fmla="*/ 17040 w 108828"/>
                    <a:gd name="connsiteY23" fmla="*/ 28158 h 34848"/>
                    <a:gd name="connsiteX24" fmla="*/ 19020 w 108828"/>
                    <a:gd name="connsiteY24" fmla="*/ 26502 h 34848"/>
                    <a:gd name="connsiteX25" fmla="*/ 19740 w 108828"/>
                    <a:gd name="connsiteY25" fmla="*/ 23946 h 34848"/>
                    <a:gd name="connsiteX26" fmla="*/ 19020 w 108828"/>
                    <a:gd name="connsiteY26" fmla="*/ 21210 h 34848"/>
                    <a:gd name="connsiteX27" fmla="*/ 16968 w 108828"/>
                    <a:gd name="connsiteY27" fmla="*/ 19698 h 34848"/>
                    <a:gd name="connsiteX28" fmla="*/ 10740 w 108828"/>
                    <a:gd name="connsiteY28" fmla="*/ 19194 h 34848"/>
                    <a:gd name="connsiteX29" fmla="*/ 53580 w 108828"/>
                    <a:gd name="connsiteY29" fmla="*/ 33990 h 34848"/>
                    <a:gd name="connsiteX30" fmla="*/ 46956 w 108828"/>
                    <a:gd name="connsiteY30" fmla="*/ 33990 h 34848"/>
                    <a:gd name="connsiteX31" fmla="*/ 46956 w 108828"/>
                    <a:gd name="connsiteY31" fmla="*/ 30714 h 34848"/>
                    <a:gd name="connsiteX32" fmla="*/ 41988 w 108828"/>
                    <a:gd name="connsiteY32" fmla="*/ 33990 h 34848"/>
                    <a:gd name="connsiteX33" fmla="*/ 37956 w 108828"/>
                    <a:gd name="connsiteY33" fmla="*/ 34674 h 34848"/>
                    <a:gd name="connsiteX34" fmla="*/ 32484 w 108828"/>
                    <a:gd name="connsiteY34" fmla="*/ 32550 h 34848"/>
                    <a:gd name="connsiteX35" fmla="*/ 30324 w 108828"/>
                    <a:gd name="connsiteY35" fmla="*/ 27006 h 34848"/>
                    <a:gd name="connsiteX36" fmla="*/ 33492 w 108828"/>
                    <a:gd name="connsiteY36" fmla="*/ 20562 h 34848"/>
                    <a:gd name="connsiteX37" fmla="*/ 47028 w 108828"/>
                    <a:gd name="connsiteY37" fmla="*/ 17826 h 34848"/>
                    <a:gd name="connsiteX38" fmla="*/ 47028 w 108828"/>
                    <a:gd name="connsiteY38" fmla="*/ 17178 h 34848"/>
                    <a:gd name="connsiteX39" fmla="*/ 45408 w 108828"/>
                    <a:gd name="connsiteY39" fmla="*/ 13722 h 34848"/>
                    <a:gd name="connsiteX40" fmla="*/ 40008 w 108828"/>
                    <a:gd name="connsiteY40" fmla="*/ 12678 h 34848"/>
                    <a:gd name="connsiteX41" fmla="*/ 32664 w 108828"/>
                    <a:gd name="connsiteY41" fmla="*/ 14622 h 34848"/>
                    <a:gd name="connsiteX42" fmla="*/ 32412 w 108828"/>
                    <a:gd name="connsiteY42" fmla="*/ 14622 h 34848"/>
                    <a:gd name="connsiteX43" fmla="*/ 32412 w 108828"/>
                    <a:gd name="connsiteY43" fmla="*/ 9366 h 34848"/>
                    <a:gd name="connsiteX44" fmla="*/ 41556 w 108828"/>
                    <a:gd name="connsiteY44" fmla="*/ 8142 h 34848"/>
                    <a:gd name="connsiteX45" fmla="*/ 50736 w 108828"/>
                    <a:gd name="connsiteY45" fmla="*/ 10194 h 34848"/>
                    <a:gd name="connsiteX46" fmla="*/ 53580 w 108828"/>
                    <a:gd name="connsiteY46" fmla="*/ 16710 h 34848"/>
                    <a:gd name="connsiteX47" fmla="*/ 46956 w 108828"/>
                    <a:gd name="connsiteY47" fmla="*/ 27870 h 34848"/>
                    <a:gd name="connsiteX48" fmla="*/ 46956 w 108828"/>
                    <a:gd name="connsiteY48" fmla="*/ 21534 h 34848"/>
                    <a:gd name="connsiteX49" fmla="*/ 38748 w 108828"/>
                    <a:gd name="connsiteY49" fmla="*/ 23226 h 34848"/>
                    <a:gd name="connsiteX50" fmla="*/ 37092 w 108828"/>
                    <a:gd name="connsiteY50" fmla="*/ 26358 h 34848"/>
                    <a:gd name="connsiteX51" fmla="*/ 38244 w 108828"/>
                    <a:gd name="connsiteY51" fmla="*/ 29382 h 34848"/>
                    <a:gd name="connsiteX52" fmla="*/ 41880 w 108828"/>
                    <a:gd name="connsiteY52" fmla="*/ 30210 h 34848"/>
                    <a:gd name="connsiteX53" fmla="*/ 46956 w 108828"/>
                    <a:gd name="connsiteY53" fmla="*/ 27870 h 34848"/>
                    <a:gd name="connsiteX54" fmla="*/ 79968 w 108828"/>
                    <a:gd name="connsiteY54" fmla="*/ 32766 h 34848"/>
                    <a:gd name="connsiteX55" fmla="*/ 72336 w 108828"/>
                    <a:gd name="connsiteY55" fmla="*/ 34674 h 34848"/>
                    <a:gd name="connsiteX56" fmla="*/ 62040 w 108828"/>
                    <a:gd name="connsiteY56" fmla="*/ 31254 h 34848"/>
                    <a:gd name="connsiteX57" fmla="*/ 58368 w 108828"/>
                    <a:gd name="connsiteY57" fmla="*/ 21534 h 34848"/>
                    <a:gd name="connsiteX58" fmla="*/ 62076 w 108828"/>
                    <a:gd name="connsiteY58" fmla="*/ 11670 h 34848"/>
                    <a:gd name="connsiteX59" fmla="*/ 72084 w 108828"/>
                    <a:gd name="connsiteY59" fmla="*/ 8178 h 34848"/>
                    <a:gd name="connsiteX60" fmla="*/ 79968 w 108828"/>
                    <a:gd name="connsiteY60" fmla="*/ 10086 h 34848"/>
                    <a:gd name="connsiteX61" fmla="*/ 79968 w 108828"/>
                    <a:gd name="connsiteY61" fmla="*/ 16206 h 34848"/>
                    <a:gd name="connsiteX62" fmla="*/ 79608 w 108828"/>
                    <a:gd name="connsiteY62" fmla="*/ 16206 h 34848"/>
                    <a:gd name="connsiteX63" fmla="*/ 72336 w 108828"/>
                    <a:gd name="connsiteY63" fmla="*/ 12930 h 34848"/>
                    <a:gd name="connsiteX64" fmla="*/ 67152 w 108828"/>
                    <a:gd name="connsiteY64" fmla="*/ 15198 h 34848"/>
                    <a:gd name="connsiteX65" fmla="*/ 65316 w 108828"/>
                    <a:gd name="connsiteY65" fmla="*/ 21534 h 34848"/>
                    <a:gd name="connsiteX66" fmla="*/ 67152 w 108828"/>
                    <a:gd name="connsiteY66" fmla="*/ 27762 h 34848"/>
                    <a:gd name="connsiteX67" fmla="*/ 72444 w 108828"/>
                    <a:gd name="connsiteY67" fmla="*/ 29922 h 34848"/>
                    <a:gd name="connsiteX68" fmla="*/ 79608 w 108828"/>
                    <a:gd name="connsiteY68" fmla="*/ 26610 h 34848"/>
                    <a:gd name="connsiteX69" fmla="*/ 79968 w 108828"/>
                    <a:gd name="connsiteY69" fmla="*/ 26610 h 34848"/>
                    <a:gd name="connsiteX70" fmla="*/ 109020 w 108828"/>
                    <a:gd name="connsiteY70" fmla="*/ 33990 h 34848"/>
                    <a:gd name="connsiteX71" fmla="*/ 101136 w 108828"/>
                    <a:gd name="connsiteY71" fmla="*/ 33990 h 34848"/>
                    <a:gd name="connsiteX72" fmla="*/ 94080 w 108828"/>
                    <a:gd name="connsiteY72" fmla="*/ 23046 h 34848"/>
                    <a:gd name="connsiteX73" fmla="*/ 91200 w 108828"/>
                    <a:gd name="connsiteY73" fmla="*/ 26574 h 34848"/>
                    <a:gd name="connsiteX74" fmla="*/ 91200 w 108828"/>
                    <a:gd name="connsiteY74" fmla="*/ 33990 h 34848"/>
                    <a:gd name="connsiteX75" fmla="*/ 84576 w 108828"/>
                    <a:gd name="connsiteY75" fmla="*/ 33990 h 34848"/>
                    <a:gd name="connsiteX76" fmla="*/ 84576 w 108828"/>
                    <a:gd name="connsiteY76" fmla="*/ -174 h 34848"/>
                    <a:gd name="connsiteX77" fmla="*/ 91236 w 108828"/>
                    <a:gd name="connsiteY77" fmla="*/ -174 h 34848"/>
                    <a:gd name="connsiteX78" fmla="*/ 91236 w 108828"/>
                    <a:gd name="connsiteY78" fmla="*/ 21066 h 34848"/>
                    <a:gd name="connsiteX79" fmla="*/ 100704 w 108828"/>
                    <a:gd name="connsiteY79" fmla="*/ 8862 h 34848"/>
                    <a:gd name="connsiteX80" fmla="*/ 108372 w 108828"/>
                    <a:gd name="connsiteY80" fmla="*/ 8862 h 34848"/>
                    <a:gd name="connsiteX81" fmla="*/ 99480 w 108828"/>
                    <a:gd name="connsiteY81" fmla="*/ 19698 h 3484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</a:cxnLst>
                  <a:rect l="l" t="t" r="r" b="b"/>
                  <a:pathLst>
                    <a:path w="108828" h="34848">
                      <a:moveTo>
                        <a:pt x="192" y="33990"/>
                      </a:moveTo>
                      <a:lnTo>
                        <a:pt x="192" y="1266"/>
                      </a:lnTo>
                      <a:lnTo>
                        <a:pt x="11964" y="1266"/>
                      </a:lnTo>
                      <a:cubicBezTo>
                        <a:pt x="16932" y="1266"/>
                        <a:pt x="20316" y="1950"/>
                        <a:pt x="22080" y="3246"/>
                      </a:cubicBezTo>
                      <a:cubicBezTo>
                        <a:pt x="23880" y="4578"/>
                        <a:pt x="24780" y="6414"/>
                        <a:pt x="24780" y="8790"/>
                      </a:cubicBezTo>
                      <a:cubicBezTo>
                        <a:pt x="24780" y="11958"/>
                        <a:pt x="23232" y="14226"/>
                        <a:pt x="20136" y="15666"/>
                      </a:cubicBezTo>
                      <a:lnTo>
                        <a:pt x="20136" y="15846"/>
                      </a:lnTo>
                      <a:cubicBezTo>
                        <a:pt x="24816" y="16854"/>
                        <a:pt x="27156" y="19554"/>
                        <a:pt x="27156" y="23946"/>
                      </a:cubicBezTo>
                      <a:cubicBezTo>
                        <a:pt x="27156" y="27042"/>
                        <a:pt x="26004" y="29490"/>
                        <a:pt x="23664" y="31290"/>
                      </a:cubicBezTo>
                      <a:cubicBezTo>
                        <a:pt x="21360" y="33090"/>
                        <a:pt x="18012" y="33990"/>
                        <a:pt x="13656" y="33990"/>
                      </a:cubicBezTo>
                      <a:close/>
                      <a:moveTo>
                        <a:pt x="7320" y="6414"/>
                      </a:moveTo>
                      <a:lnTo>
                        <a:pt x="7320" y="14334"/>
                      </a:lnTo>
                      <a:lnTo>
                        <a:pt x="9984" y="14334"/>
                      </a:lnTo>
                      <a:cubicBezTo>
                        <a:pt x="12216" y="14334"/>
                        <a:pt x="13800" y="14226"/>
                        <a:pt x="14700" y="13974"/>
                      </a:cubicBezTo>
                      <a:cubicBezTo>
                        <a:pt x="15636" y="13758"/>
                        <a:pt x="16320" y="13290"/>
                        <a:pt x="16788" y="12606"/>
                      </a:cubicBezTo>
                      <a:cubicBezTo>
                        <a:pt x="17220" y="11958"/>
                        <a:pt x="17436" y="11094"/>
                        <a:pt x="17436" y="10086"/>
                      </a:cubicBezTo>
                      <a:cubicBezTo>
                        <a:pt x="17436" y="9258"/>
                        <a:pt x="17256" y="8574"/>
                        <a:pt x="16824" y="7998"/>
                      </a:cubicBezTo>
                      <a:cubicBezTo>
                        <a:pt x="16464" y="7422"/>
                        <a:pt x="15816" y="7026"/>
                        <a:pt x="14916" y="6774"/>
                      </a:cubicBezTo>
                      <a:cubicBezTo>
                        <a:pt x="14016" y="6522"/>
                        <a:pt x="12216" y="6414"/>
                        <a:pt x="9480" y="6414"/>
                      </a:cubicBezTo>
                      <a:close/>
                      <a:moveTo>
                        <a:pt x="7320" y="19194"/>
                      </a:moveTo>
                      <a:lnTo>
                        <a:pt x="7320" y="28842"/>
                      </a:lnTo>
                      <a:lnTo>
                        <a:pt x="9552" y="28842"/>
                      </a:lnTo>
                      <a:cubicBezTo>
                        <a:pt x="11532" y="28842"/>
                        <a:pt x="13044" y="28806"/>
                        <a:pt x="14124" y="28770"/>
                      </a:cubicBezTo>
                      <a:cubicBezTo>
                        <a:pt x="15204" y="28734"/>
                        <a:pt x="16176" y="28518"/>
                        <a:pt x="17040" y="28158"/>
                      </a:cubicBezTo>
                      <a:cubicBezTo>
                        <a:pt x="17904" y="27762"/>
                        <a:pt x="18588" y="27222"/>
                        <a:pt x="19020" y="26502"/>
                      </a:cubicBezTo>
                      <a:cubicBezTo>
                        <a:pt x="19488" y="25818"/>
                        <a:pt x="19740" y="24954"/>
                        <a:pt x="19740" y="23946"/>
                      </a:cubicBezTo>
                      <a:cubicBezTo>
                        <a:pt x="19740" y="22830"/>
                        <a:pt x="19488" y="21930"/>
                        <a:pt x="19020" y="21210"/>
                      </a:cubicBezTo>
                      <a:cubicBezTo>
                        <a:pt x="18552" y="20526"/>
                        <a:pt x="17868" y="19986"/>
                        <a:pt x="16968" y="19698"/>
                      </a:cubicBezTo>
                      <a:cubicBezTo>
                        <a:pt x="16068" y="19374"/>
                        <a:pt x="14016" y="19194"/>
                        <a:pt x="10740" y="19194"/>
                      </a:cubicBezTo>
                      <a:close/>
                      <a:moveTo>
                        <a:pt x="53580" y="33990"/>
                      </a:moveTo>
                      <a:lnTo>
                        <a:pt x="46956" y="33990"/>
                      </a:lnTo>
                      <a:lnTo>
                        <a:pt x="46956" y="30714"/>
                      </a:lnTo>
                      <a:cubicBezTo>
                        <a:pt x="44904" y="32478"/>
                        <a:pt x="43248" y="33558"/>
                        <a:pt x="41988" y="33990"/>
                      </a:cubicBezTo>
                      <a:cubicBezTo>
                        <a:pt x="40728" y="34422"/>
                        <a:pt x="39396" y="34674"/>
                        <a:pt x="37956" y="34674"/>
                      </a:cubicBezTo>
                      <a:cubicBezTo>
                        <a:pt x="35760" y="34674"/>
                        <a:pt x="33924" y="33954"/>
                        <a:pt x="32484" y="32550"/>
                      </a:cubicBezTo>
                      <a:cubicBezTo>
                        <a:pt x="31044" y="31110"/>
                        <a:pt x="30324" y="29274"/>
                        <a:pt x="30324" y="27006"/>
                      </a:cubicBezTo>
                      <a:cubicBezTo>
                        <a:pt x="30324" y="24198"/>
                        <a:pt x="31368" y="22038"/>
                        <a:pt x="33492" y="20562"/>
                      </a:cubicBezTo>
                      <a:cubicBezTo>
                        <a:pt x="35652" y="19122"/>
                        <a:pt x="40152" y="18186"/>
                        <a:pt x="47028" y="17826"/>
                      </a:cubicBezTo>
                      <a:lnTo>
                        <a:pt x="47028" y="17178"/>
                      </a:lnTo>
                      <a:cubicBezTo>
                        <a:pt x="47028" y="15594"/>
                        <a:pt x="46488" y="14442"/>
                        <a:pt x="45408" y="13722"/>
                      </a:cubicBezTo>
                      <a:cubicBezTo>
                        <a:pt x="44328" y="13038"/>
                        <a:pt x="42528" y="12678"/>
                        <a:pt x="40008" y="12678"/>
                      </a:cubicBezTo>
                      <a:cubicBezTo>
                        <a:pt x="38316" y="12678"/>
                        <a:pt x="35868" y="13326"/>
                        <a:pt x="32664" y="14622"/>
                      </a:cubicBezTo>
                      <a:lnTo>
                        <a:pt x="32412" y="14622"/>
                      </a:lnTo>
                      <a:lnTo>
                        <a:pt x="32412" y="9366"/>
                      </a:lnTo>
                      <a:cubicBezTo>
                        <a:pt x="35796" y="8538"/>
                        <a:pt x="38820" y="8142"/>
                        <a:pt x="41556" y="8142"/>
                      </a:cubicBezTo>
                      <a:cubicBezTo>
                        <a:pt x="45768" y="8142"/>
                        <a:pt x="48828" y="8826"/>
                        <a:pt x="50736" y="10194"/>
                      </a:cubicBezTo>
                      <a:cubicBezTo>
                        <a:pt x="52608" y="11562"/>
                        <a:pt x="53580" y="13722"/>
                        <a:pt x="53580" y="16710"/>
                      </a:cubicBezTo>
                      <a:close/>
                      <a:moveTo>
                        <a:pt x="46956" y="27870"/>
                      </a:moveTo>
                      <a:lnTo>
                        <a:pt x="46956" y="21534"/>
                      </a:lnTo>
                      <a:cubicBezTo>
                        <a:pt x="42600" y="21894"/>
                        <a:pt x="39864" y="22470"/>
                        <a:pt x="38748" y="23226"/>
                      </a:cubicBezTo>
                      <a:cubicBezTo>
                        <a:pt x="37668" y="23982"/>
                        <a:pt x="37092" y="25026"/>
                        <a:pt x="37092" y="26358"/>
                      </a:cubicBezTo>
                      <a:cubicBezTo>
                        <a:pt x="37092" y="27798"/>
                        <a:pt x="37488" y="28806"/>
                        <a:pt x="38244" y="29382"/>
                      </a:cubicBezTo>
                      <a:cubicBezTo>
                        <a:pt x="39036" y="29922"/>
                        <a:pt x="40224" y="30210"/>
                        <a:pt x="41880" y="30210"/>
                      </a:cubicBezTo>
                      <a:cubicBezTo>
                        <a:pt x="43572" y="30210"/>
                        <a:pt x="45300" y="29418"/>
                        <a:pt x="46956" y="27870"/>
                      </a:cubicBezTo>
                      <a:close/>
                      <a:moveTo>
                        <a:pt x="79968" y="32766"/>
                      </a:moveTo>
                      <a:cubicBezTo>
                        <a:pt x="77160" y="34026"/>
                        <a:pt x="74604" y="34674"/>
                        <a:pt x="72336" y="34674"/>
                      </a:cubicBezTo>
                      <a:cubicBezTo>
                        <a:pt x="67944" y="34674"/>
                        <a:pt x="64488" y="33522"/>
                        <a:pt x="62040" y="31254"/>
                      </a:cubicBezTo>
                      <a:cubicBezTo>
                        <a:pt x="59592" y="28986"/>
                        <a:pt x="58368" y="25746"/>
                        <a:pt x="58368" y="21534"/>
                      </a:cubicBezTo>
                      <a:cubicBezTo>
                        <a:pt x="58368" y="17286"/>
                        <a:pt x="59592" y="14010"/>
                        <a:pt x="62076" y="11670"/>
                      </a:cubicBezTo>
                      <a:cubicBezTo>
                        <a:pt x="64560" y="9330"/>
                        <a:pt x="67908" y="8178"/>
                        <a:pt x="72084" y="8178"/>
                      </a:cubicBezTo>
                      <a:cubicBezTo>
                        <a:pt x="74784" y="8178"/>
                        <a:pt x="77412" y="8790"/>
                        <a:pt x="79968" y="10086"/>
                      </a:cubicBezTo>
                      <a:lnTo>
                        <a:pt x="79968" y="16206"/>
                      </a:lnTo>
                      <a:lnTo>
                        <a:pt x="79608" y="16206"/>
                      </a:lnTo>
                      <a:cubicBezTo>
                        <a:pt x="77124" y="14010"/>
                        <a:pt x="74712" y="12930"/>
                        <a:pt x="72336" y="12930"/>
                      </a:cubicBezTo>
                      <a:cubicBezTo>
                        <a:pt x="70104" y="12930"/>
                        <a:pt x="68376" y="13686"/>
                        <a:pt x="67152" y="15198"/>
                      </a:cubicBezTo>
                      <a:cubicBezTo>
                        <a:pt x="65928" y="16710"/>
                        <a:pt x="65316" y="18834"/>
                        <a:pt x="65316" y="21534"/>
                      </a:cubicBezTo>
                      <a:cubicBezTo>
                        <a:pt x="65316" y="24234"/>
                        <a:pt x="65928" y="26322"/>
                        <a:pt x="67152" y="27762"/>
                      </a:cubicBezTo>
                      <a:cubicBezTo>
                        <a:pt x="68412" y="29202"/>
                        <a:pt x="70140" y="29922"/>
                        <a:pt x="72444" y="29922"/>
                      </a:cubicBezTo>
                      <a:cubicBezTo>
                        <a:pt x="74856" y="29922"/>
                        <a:pt x="77232" y="28806"/>
                        <a:pt x="79608" y="26610"/>
                      </a:cubicBezTo>
                      <a:lnTo>
                        <a:pt x="79968" y="26610"/>
                      </a:lnTo>
                      <a:close/>
                      <a:moveTo>
                        <a:pt x="109020" y="33990"/>
                      </a:moveTo>
                      <a:lnTo>
                        <a:pt x="101136" y="33990"/>
                      </a:lnTo>
                      <a:lnTo>
                        <a:pt x="94080" y="23046"/>
                      </a:lnTo>
                      <a:lnTo>
                        <a:pt x="91200" y="26574"/>
                      </a:lnTo>
                      <a:lnTo>
                        <a:pt x="91200" y="33990"/>
                      </a:lnTo>
                      <a:lnTo>
                        <a:pt x="84576" y="33990"/>
                      </a:lnTo>
                      <a:lnTo>
                        <a:pt x="84576" y="-174"/>
                      </a:lnTo>
                      <a:lnTo>
                        <a:pt x="91236" y="-174"/>
                      </a:lnTo>
                      <a:lnTo>
                        <a:pt x="91236" y="21066"/>
                      </a:lnTo>
                      <a:lnTo>
                        <a:pt x="100704" y="8862"/>
                      </a:lnTo>
                      <a:lnTo>
                        <a:pt x="108372" y="8862"/>
                      </a:lnTo>
                      <a:lnTo>
                        <a:pt x="99480" y="19698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445" name="フリーフォーム: 図形 10444">
                  <a:extLst>
                    <a:ext uri="{FF2B5EF4-FFF2-40B4-BE49-F238E27FC236}">
                      <a16:creationId xmlns:a16="http://schemas.microsoft.com/office/drawing/2014/main" id="{68C5FC14-E53C-ECA3-F4C1-C1CE0B66AB21}"/>
                    </a:ext>
                  </a:extLst>
                </p:cNvPr>
                <p:cNvSpPr/>
                <p:nvPr/>
              </p:nvSpPr>
              <p:spPr>
                <a:xfrm>
                  <a:off x="3921555" y="490902"/>
                  <a:ext cx="135899" cy="42336"/>
                </a:xfrm>
                <a:custGeom>
                  <a:avLst/>
                  <a:gdLst>
                    <a:gd name="connsiteX0" fmla="*/ 193 w 135899"/>
                    <a:gd name="connsiteY0" fmla="*/ 31149 h 42336"/>
                    <a:gd name="connsiteX1" fmla="*/ 193 w 135899"/>
                    <a:gd name="connsiteY1" fmla="*/ 24237 h 42336"/>
                    <a:gd name="connsiteX2" fmla="*/ 949 w 135899"/>
                    <a:gd name="connsiteY2" fmla="*/ 24237 h 42336"/>
                    <a:gd name="connsiteX3" fmla="*/ 6529 w 135899"/>
                    <a:gd name="connsiteY3" fmla="*/ 27405 h 42336"/>
                    <a:gd name="connsiteX4" fmla="*/ 12613 w 135899"/>
                    <a:gd name="connsiteY4" fmla="*/ 28593 h 42336"/>
                    <a:gd name="connsiteX5" fmla="*/ 17473 w 135899"/>
                    <a:gd name="connsiteY5" fmla="*/ 27477 h 42336"/>
                    <a:gd name="connsiteX6" fmla="*/ 19309 w 135899"/>
                    <a:gd name="connsiteY6" fmla="*/ 24489 h 42336"/>
                    <a:gd name="connsiteX7" fmla="*/ 18409 w 135899"/>
                    <a:gd name="connsiteY7" fmla="*/ 22077 h 42336"/>
                    <a:gd name="connsiteX8" fmla="*/ 15097 w 135899"/>
                    <a:gd name="connsiteY8" fmla="*/ 20601 h 42336"/>
                    <a:gd name="connsiteX9" fmla="*/ 9085 w 135899"/>
                    <a:gd name="connsiteY9" fmla="*/ 19341 h 42336"/>
                    <a:gd name="connsiteX10" fmla="*/ 2605 w 135899"/>
                    <a:gd name="connsiteY10" fmla="*/ 15993 h 42336"/>
                    <a:gd name="connsiteX11" fmla="*/ 409 w 135899"/>
                    <a:gd name="connsiteY11" fmla="*/ 9837 h 42336"/>
                    <a:gd name="connsiteX12" fmla="*/ 4189 w 135899"/>
                    <a:gd name="connsiteY12" fmla="*/ 2601 h 42336"/>
                    <a:gd name="connsiteX13" fmla="*/ 13981 w 135899"/>
                    <a:gd name="connsiteY13" fmla="*/ -171 h 42336"/>
                    <a:gd name="connsiteX14" fmla="*/ 25393 w 135899"/>
                    <a:gd name="connsiteY14" fmla="*/ 2025 h 42336"/>
                    <a:gd name="connsiteX15" fmla="*/ 25393 w 135899"/>
                    <a:gd name="connsiteY15" fmla="*/ 8649 h 42336"/>
                    <a:gd name="connsiteX16" fmla="*/ 24673 w 135899"/>
                    <a:gd name="connsiteY16" fmla="*/ 8649 h 42336"/>
                    <a:gd name="connsiteX17" fmla="*/ 14197 w 135899"/>
                    <a:gd name="connsiteY17" fmla="*/ 4977 h 42336"/>
                    <a:gd name="connsiteX18" fmla="*/ 9589 w 135899"/>
                    <a:gd name="connsiteY18" fmla="*/ 5985 h 42336"/>
                    <a:gd name="connsiteX19" fmla="*/ 7789 w 135899"/>
                    <a:gd name="connsiteY19" fmla="*/ 8829 h 42336"/>
                    <a:gd name="connsiteX20" fmla="*/ 8797 w 135899"/>
                    <a:gd name="connsiteY20" fmla="*/ 11313 h 42336"/>
                    <a:gd name="connsiteX21" fmla="*/ 12325 w 135899"/>
                    <a:gd name="connsiteY21" fmla="*/ 12789 h 42336"/>
                    <a:gd name="connsiteX22" fmla="*/ 17905 w 135899"/>
                    <a:gd name="connsiteY22" fmla="*/ 14013 h 42336"/>
                    <a:gd name="connsiteX23" fmla="*/ 22477 w 135899"/>
                    <a:gd name="connsiteY23" fmla="*/ 15669 h 42336"/>
                    <a:gd name="connsiteX24" fmla="*/ 24889 w 135899"/>
                    <a:gd name="connsiteY24" fmla="*/ 17721 h 42336"/>
                    <a:gd name="connsiteX25" fmla="*/ 26221 w 135899"/>
                    <a:gd name="connsiteY25" fmla="*/ 20169 h 42336"/>
                    <a:gd name="connsiteX26" fmla="*/ 26689 w 135899"/>
                    <a:gd name="connsiteY26" fmla="*/ 23121 h 42336"/>
                    <a:gd name="connsiteX27" fmla="*/ 22765 w 135899"/>
                    <a:gd name="connsiteY27" fmla="*/ 30825 h 42336"/>
                    <a:gd name="connsiteX28" fmla="*/ 12469 w 135899"/>
                    <a:gd name="connsiteY28" fmla="*/ 33705 h 42336"/>
                    <a:gd name="connsiteX29" fmla="*/ 193 w 135899"/>
                    <a:gd name="connsiteY29" fmla="*/ 31149 h 42336"/>
                    <a:gd name="connsiteX30" fmla="*/ 38245 w 135899"/>
                    <a:gd name="connsiteY30" fmla="*/ 31329 h 42336"/>
                    <a:gd name="connsiteX31" fmla="*/ 38245 w 135899"/>
                    <a:gd name="connsiteY31" fmla="*/ 42165 h 42336"/>
                    <a:gd name="connsiteX32" fmla="*/ 31549 w 135899"/>
                    <a:gd name="connsiteY32" fmla="*/ 42165 h 42336"/>
                    <a:gd name="connsiteX33" fmla="*/ 31549 w 135899"/>
                    <a:gd name="connsiteY33" fmla="*/ 8001 h 42336"/>
                    <a:gd name="connsiteX34" fmla="*/ 38245 w 135899"/>
                    <a:gd name="connsiteY34" fmla="*/ 8001 h 42336"/>
                    <a:gd name="connsiteX35" fmla="*/ 38245 w 135899"/>
                    <a:gd name="connsiteY35" fmla="*/ 11349 h 42336"/>
                    <a:gd name="connsiteX36" fmla="*/ 42961 w 135899"/>
                    <a:gd name="connsiteY36" fmla="*/ 8109 h 42336"/>
                    <a:gd name="connsiteX37" fmla="*/ 46849 w 135899"/>
                    <a:gd name="connsiteY37" fmla="*/ 7281 h 42336"/>
                    <a:gd name="connsiteX38" fmla="*/ 53689 w 135899"/>
                    <a:gd name="connsiteY38" fmla="*/ 10665 h 42336"/>
                    <a:gd name="connsiteX39" fmla="*/ 56101 w 135899"/>
                    <a:gd name="connsiteY39" fmla="*/ 20133 h 42336"/>
                    <a:gd name="connsiteX40" fmla="*/ 53041 w 135899"/>
                    <a:gd name="connsiteY40" fmla="*/ 29817 h 42336"/>
                    <a:gd name="connsiteX41" fmla="*/ 45337 w 135899"/>
                    <a:gd name="connsiteY41" fmla="*/ 33525 h 42336"/>
                    <a:gd name="connsiteX42" fmla="*/ 38245 w 135899"/>
                    <a:gd name="connsiteY42" fmla="*/ 31329 h 42336"/>
                    <a:gd name="connsiteX43" fmla="*/ 38245 w 135899"/>
                    <a:gd name="connsiteY43" fmla="*/ 14229 h 42336"/>
                    <a:gd name="connsiteX44" fmla="*/ 38245 w 135899"/>
                    <a:gd name="connsiteY44" fmla="*/ 28053 h 42336"/>
                    <a:gd name="connsiteX45" fmla="*/ 42277 w 135899"/>
                    <a:gd name="connsiteY45" fmla="*/ 28809 h 42336"/>
                    <a:gd name="connsiteX46" fmla="*/ 49225 w 135899"/>
                    <a:gd name="connsiteY46" fmla="*/ 20385 h 42336"/>
                    <a:gd name="connsiteX47" fmla="*/ 43429 w 135899"/>
                    <a:gd name="connsiteY47" fmla="*/ 12429 h 42336"/>
                    <a:gd name="connsiteX48" fmla="*/ 38245 w 135899"/>
                    <a:gd name="connsiteY48" fmla="*/ 14229 h 42336"/>
                    <a:gd name="connsiteX49" fmla="*/ 82453 w 135899"/>
                    <a:gd name="connsiteY49" fmla="*/ 33129 h 42336"/>
                    <a:gd name="connsiteX50" fmla="*/ 75829 w 135899"/>
                    <a:gd name="connsiteY50" fmla="*/ 33129 h 42336"/>
                    <a:gd name="connsiteX51" fmla="*/ 75829 w 135899"/>
                    <a:gd name="connsiteY51" fmla="*/ 29853 h 42336"/>
                    <a:gd name="connsiteX52" fmla="*/ 70861 w 135899"/>
                    <a:gd name="connsiteY52" fmla="*/ 33129 h 42336"/>
                    <a:gd name="connsiteX53" fmla="*/ 66829 w 135899"/>
                    <a:gd name="connsiteY53" fmla="*/ 33777 h 42336"/>
                    <a:gd name="connsiteX54" fmla="*/ 61357 w 135899"/>
                    <a:gd name="connsiteY54" fmla="*/ 31653 h 42336"/>
                    <a:gd name="connsiteX55" fmla="*/ 59197 w 135899"/>
                    <a:gd name="connsiteY55" fmla="*/ 26145 h 42336"/>
                    <a:gd name="connsiteX56" fmla="*/ 62401 w 135899"/>
                    <a:gd name="connsiteY56" fmla="*/ 19701 h 42336"/>
                    <a:gd name="connsiteX57" fmla="*/ 75901 w 135899"/>
                    <a:gd name="connsiteY57" fmla="*/ 16965 h 42336"/>
                    <a:gd name="connsiteX58" fmla="*/ 75901 w 135899"/>
                    <a:gd name="connsiteY58" fmla="*/ 16281 h 42336"/>
                    <a:gd name="connsiteX59" fmla="*/ 74281 w 135899"/>
                    <a:gd name="connsiteY59" fmla="*/ 12861 h 42336"/>
                    <a:gd name="connsiteX60" fmla="*/ 68881 w 135899"/>
                    <a:gd name="connsiteY60" fmla="*/ 11817 h 42336"/>
                    <a:gd name="connsiteX61" fmla="*/ 61573 w 135899"/>
                    <a:gd name="connsiteY61" fmla="*/ 13761 h 42336"/>
                    <a:gd name="connsiteX62" fmla="*/ 61321 w 135899"/>
                    <a:gd name="connsiteY62" fmla="*/ 13761 h 42336"/>
                    <a:gd name="connsiteX63" fmla="*/ 61321 w 135899"/>
                    <a:gd name="connsiteY63" fmla="*/ 8469 h 42336"/>
                    <a:gd name="connsiteX64" fmla="*/ 70429 w 135899"/>
                    <a:gd name="connsiteY64" fmla="*/ 7281 h 42336"/>
                    <a:gd name="connsiteX65" fmla="*/ 79609 w 135899"/>
                    <a:gd name="connsiteY65" fmla="*/ 9333 h 42336"/>
                    <a:gd name="connsiteX66" fmla="*/ 82453 w 135899"/>
                    <a:gd name="connsiteY66" fmla="*/ 15849 h 42336"/>
                    <a:gd name="connsiteX67" fmla="*/ 75829 w 135899"/>
                    <a:gd name="connsiteY67" fmla="*/ 27009 h 42336"/>
                    <a:gd name="connsiteX68" fmla="*/ 75829 w 135899"/>
                    <a:gd name="connsiteY68" fmla="*/ 20673 h 42336"/>
                    <a:gd name="connsiteX69" fmla="*/ 67621 w 135899"/>
                    <a:gd name="connsiteY69" fmla="*/ 22365 h 42336"/>
                    <a:gd name="connsiteX70" fmla="*/ 66001 w 135899"/>
                    <a:gd name="connsiteY70" fmla="*/ 25497 h 42336"/>
                    <a:gd name="connsiteX71" fmla="*/ 67153 w 135899"/>
                    <a:gd name="connsiteY71" fmla="*/ 28485 h 42336"/>
                    <a:gd name="connsiteX72" fmla="*/ 70753 w 135899"/>
                    <a:gd name="connsiteY72" fmla="*/ 29349 h 42336"/>
                    <a:gd name="connsiteX73" fmla="*/ 75829 w 135899"/>
                    <a:gd name="connsiteY73" fmla="*/ 27009 h 42336"/>
                    <a:gd name="connsiteX74" fmla="*/ 108841 w 135899"/>
                    <a:gd name="connsiteY74" fmla="*/ 31869 h 42336"/>
                    <a:gd name="connsiteX75" fmla="*/ 101209 w 135899"/>
                    <a:gd name="connsiteY75" fmla="*/ 33777 h 42336"/>
                    <a:gd name="connsiteX76" fmla="*/ 90913 w 135899"/>
                    <a:gd name="connsiteY76" fmla="*/ 30393 h 42336"/>
                    <a:gd name="connsiteX77" fmla="*/ 87241 w 135899"/>
                    <a:gd name="connsiteY77" fmla="*/ 20637 h 42336"/>
                    <a:gd name="connsiteX78" fmla="*/ 90985 w 135899"/>
                    <a:gd name="connsiteY78" fmla="*/ 10809 h 42336"/>
                    <a:gd name="connsiteX79" fmla="*/ 100957 w 135899"/>
                    <a:gd name="connsiteY79" fmla="*/ 7281 h 42336"/>
                    <a:gd name="connsiteX80" fmla="*/ 108841 w 135899"/>
                    <a:gd name="connsiteY80" fmla="*/ 9225 h 42336"/>
                    <a:gd name="connsiteX81" fmla="*/ 108841 w 135899"/>
                    <a:gd name="connsiteY81" fmla="*/ 15345 h 42336"/>
                    <a:gd name="connsiteX82" fmla="*/ 108481 w 135899"/>
                    <a:gd name="connsiteY82" fmla="*/ 15345 h 42336"/>
                    <a:gd name="connsiteX83" fmla="*/ 101209 w 135899"/>
                    <a:gd name="connsiteY83" fmla="*/ 12033 h 42336"/>
                    <a:gd name="connsiteX84" fmla="*/ 96025 w 135899"/>
                    <a:gd name="connsiteY84" fmla="*/ 14337 h 42336"/>
                    <a:gd name="connsiteX85" fmla="*/ 94189 w 135899"/>
                    <a:gd name="connsiteY85" fmla="*/ 20673 h 42336"/>
                    <a:gd name="connsiteX86" fmla="*/ 96025 w 135899"/>
                    <a:gd name="connsiteY86" fmla="*/ 26901 h 42336"/>
                    <a:gd name="connsiteX87" fmla="*/ 101317 w 135899"/>
                    <a:gd name="connsiteY87" fmla="*/ 29025 h 42336"/>
                    <a:gd name="connsiteX88" fmla="*/ 108481 w 135899"/>
                    <a:gd name="connsiteY88" fmla="*/ 25749 h 42336"/>
                    <a:gd name="connsiteX89" fmla="*/ 108841 w 135899"/>
                    <a:gd name="connsiteY89" fmla="*/ 25749 h 42336"/>
                    <a:gd name="connsiteX90" fmla="*/ 136093 w 135899"/>
                    <a:gd name="connsiteY90" fmla="*/ 21609 h 42336"/>
                    <a:gd name="connsiteX91" fmla="*/ 118273 w 135899"/>
                    <a:gd name="connsiteY91" fmla="*/ 21609 h 42336"/>
                    <a:gd name="connsiteX92" fmla="*/ 126841 w 135899"/>
                    <a:gd name="connsiteY92" fmla="*/ 29133 h 42336"/>
                    <a:gd name="connsiteX93" fmla="*/ 135409 w 135899"/>
                    <a:gd name="connsiteY93" fmla="*/ 26073 h 42336"/>
                    <a:gd name="connsiteX94" fmla="*/ 135661 w 135899"/>
                    <a:gd name="connsiteY94" fmla="*/ 26073 h 42336"/>
                    <a:gd name="connsiteX95" fmla="*/ 135661 w 135899"/>
                    <a:gd name="connsiteY95" fmla="*/ 31833 h 42336"/>
                    <a:gd name="connsiteX96" fmla="*/ 126049 w 135899"/>
                    <a:gd name="connsiteY96" fmla="*/ 33777 h 42336"/>
                    <a:gd name="connsiteX97" fmla="*/ 115285 w 135899"/>
                    <a:gd name="connsiteY97" fmla="*/ 30429 h 42336"/>
                    <a:gd name="connsiteX98" fmla="*/ 111541 w 135899"/>
                    <a:gd name="connsiteY98" fmla="*/ 20745 h 42336"/>
                    <a:gd name="connsiteX99" fmla="*/ 115069 w 135899"/>
                    <a:gd name="connsiteY99" fmla="*/ 10845 h 42336"/>
                    <a:gd name="connsiteX100" fmla="*/ 124789 w 135899"/>
                    <a:gd name="connsiteY100" fmla="*/ 7209 h 42336"/>
                    <a:gd name="connsiteX101" fmla="*/ 136093 w 135899"/>
                    <a:gd name="connsiteY101" fmla="*/ 19269 h 42336"/>
                    <a:gd name="connsiteX102" fmla="*/ 129433 w 135899"/>
                    <a:gd name="connsiteY102" fmla="*/ 17829 h 42336"/>
                    <a:gd name="connsiteX103" fmla="*/ 124141 w 135899"/>
                    <a:gd name="connsiteY103" fmla="*/ 11313 h 42336"/>
                    <a:gd name="connsiteX104" fmla="*/ 118273 w 135899"/>
                    <a:gd name="connsiteY104" fmla="*/ 17829 h 423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</a:cxnLst>
                  <a:rect l="l" t="t" r="r" b="b"/>
                  <a:pathLst>
                    <a:path w="135899" h="42336">
                      <a:moveTo>
                        <a:pt x="193" y="31149"/>
                      </a:moveTo>
                      <a:lnTo>
                        <a:pt x="193" y="24237"/>
                      </a:lnTo>
                      <a:lnTo>
                        <a:pt x="949" y="24237"/>
                      </a:lnTo>
                      <a:cubicBezTo>
                        <a:pt x="2569" y="25569"/>
                        <a:pt x="4405" y="26613"/>
                        <a:pt x="6529" y="27405"/>
                      </a:cubicBezTo>
                      <a:cubicBezTo>
                        <a:pt x="8617" y="28197"/>
                        <a:pt x="10669" y="28593"/>
                        <a:pt x="12613" y="28593"/>
                      </a:cubicBezTo>
                      <a:cubicBezTo>
                        <a:pt x="14593" y="28593"/>
                        <a:pt x="16213" y="28197"/>
                        <a:pt x="17473" y="27477"/>
                      </a:cubicBezTo>
                      <a:cubicBezTo>
                        <a:pt x="18697" y="26757"/>
                        <a:pt x="19309" y="25749"/>
                        <a:pt x="19309" y="24489"/>
                      </a:cubicBezTo>
                      <a:cubicBezTo>
                        <a:pt x="19309" y="23481"/>
                        <a:pt x="19021" y="22689"/>
                        <a:pt x="18409" y="22077"/>
                      </a:cubicBezTo>
                      <a:cubicBezTo>
                        <a:pt x="17833" y="21501"/>
                        <a:pt x="16717" y="20997"/>
                        <a:pt x="15097" y="20601"/>
                      </a:cubicBezTo>
                      <a:cubicBezTo>
                        <a:pt x="13909" y="20385"/>
                        <a:pt x="11929" y="19953"/>
                        <a:pt x="9085" y="19341"/>
                      </a:cubicBezTo>
                      <a:cubicBezTo>
                        <a:pt x="6241" y="18693"/>
                        <a:pt x="4117" y="17577"/>
                        <a:pt x="2605" y="15993"/>
                      </a:cubicBezTo>
                      <a:cubicBezTo>
                        <a:pt x="1129" y="14373"/>
                        <a:pt x="409" y="12321"/>
                        <a:pt x="409" y="9837"/>
                      </a:cubicBezTo>
                      <a:cubicBezTo>
                        <a:pt x="409" y="6885"/>
                        <a:pt x="1669" y="4473"/>
                        <a:pt x="4189" y="2601"/>
                      </a:cubicBezTo>
                      <a:cubicBezTo>
                        <a:pt x="6745" y="765"/>
                        <a:pt x="9985" y="-171"/>
                        <a:pt x="13981" y="-171"/>
                      </a:cubicBezTo>
                      <a:cubicBezTo>
                        <a:pt x="18013" y="-171"/>
                        <a:pt x="21829" y="549"/>
                        <a:pt x="25393" y="2025"/>
                      </a:cubicBezTo>
                      <a:lnTo>
                        <a:pt x="25393" y="8649"/>
                      </a:lnTo>
                      <a:lnTo>
                        <a:pt x="24673" y="8649"/>
                      </a:lnTo>
                      <a:cubicBezTo>
                        <a:pt x="21613" y="6201"/>
                        <a:pt x="18121" y="4977"/>
                        <a:pt x="14197" y="4977"/>
                      </a:cubicBezTo>
                      <a:cubicBezTo>
                        <a:pt x="12325" y="4977"/>
                        <a:pt x="10777" y="5301"/>
                        <a:pt x="9589" y="5985"/>
                      </a:cubicBezTo>
                      <a:cubicBezTo>
                        <a:pt x="8365" y="6705"/>
                        <a:pt x="7789" y="7641"/>
                        <a:pt x="7789" y="8829"/>
                      </a:cubicBezTo>
                      <a:cubicBezTo>
                        <a:pt x="7789" y="9873"/>
                        <a:pt x="8113" y="10701"/>
                        <a:pt x="8797" y="11313"/>
                      </a:cubicBezTo>
                      <a:cubicBezTo>
                        <a:pt x="9481" y="11889"/>
                        <a:pt x="10669" y="12393"/>
                        <a:pt x="12325" y="12789"/>
                      </a:cubicBezTo>
                      <a:cubicBezTo>
                        <a:pt x="14017" y="13113"/>
                        <a:pt x="15853" y="13509"/>
                        <a:pt x="17905" y="14013"/>
                      </a:cubicBezTo>
                      <a:cubicBezTo>
                        <a:pt x="19957" y="14517"/>
                        <a:pt x="21469" y="15057"/>
                        <a:pt x="22477" y="15669"/>
                      </a:cubicBezTo>
                      <a:cubicBezTo>
                        <a:pt x="23485" y="16317"/>
                        <a:pt x="24277" y="16965"/>
                        <a:pt x="24889" y="17721"/>
                      </a:cubicBezTo>
                      <a:cubicBezTo>
                        <a:pt x="25501" y="18441"/>
                        <a:pt x="25933" y="19269"/>
                        <a:pt x="26221" y="20169"/>
                      </a:cubicBezTo>
                      <a:cubicBezTo>
                        <a:pt x="26545" y="21033"/>
                        <a:pt x="26689" y="22041"/>
                        <a:pt x="26689" y="23121"/>
                      </a:cubicBezTo>
                      <a:cubicBezTo>
                        <a:pt x="26689" y="26325"/>
                        <a:pt x="25393" y="28881"/>
                        <a:pt x="22765" y="30825"/>
                      </a:cubicBezTo>
                      <a:cubicBezTo>
                        <a:pt x="20173" y="32733"/>
                        <a:pt x="16753" y="33705"/>
                        <a:pt x="12469" y="33705"/>
                      </a:cubicBezTo>
                      <a:cubicBezTo>
                        <a:pt x="8293" y="33705"/>
                        <a:pt x="4225" y="32877"/>
                        <a:pt x="193" y="31149"/>
                      </a:cubicBezTo>
                      <a:close/>
                      <a:moveTo>
                        <a:pt x="38245" y="31329"/>
                      </a:moveTo>
                      <a:lnTo>
                        <a:pt x="38245" y="42165"/>
                      </a:lnTo>
                      <a:lnTo>
                        <a:pt x="31549" y="42165"/>
                      </a:lnTo>
                      <a:lnTo>
                        <a:pt x="31549" y="8001"/>
                      </a:lnTo>
                      <a:lnTo>
                        <a:pt x="38245" y="8001"/>
                      </a:lnTo>
                      <a:lnTo>
                        <a:pt x="38245" y="11349"/>
                      </a:lnTo>
                      <a:cubicBezTo>
                        <a:pt x="40153" y="9729"/>
                        <a:pt x="41737" y="8613"/>
                        <a:pt x="42961" y="8109"/>
                      </a:cubicBezTo>
                      <a:cubicBezTo>
                        <a:pt x="44185" y="7569"/>
                        <a:pt x="45481" y="7281"/>
                        <a:pt x="46849" y="7281"/>
                      </a:cubicBezTo>
                      <a:cubicBezTo>
                        <a:pt x="49765" y="7281"/>
                        <a:pt x="52069" y="8433"/>
                        <a:pt x="53689" y="10665"/>
                      </a:cubicBezTo>
                      <a:cubicBezTo>
                        <a:pt x="55309" y="12933"/>
                        <a:pt x="56101" y="16101"/>
                        <a:pt x="56101" y="20133"/>
                      </a:cubicBezTo>
                      <a:cubicBezTo>
                        <a:pt x="56101" y="24129"/>
                        <a:pt x="55093" y="27333"/>
                        <a:pt x="53041" y="29817"/>
                      </a:cubicBezTo>
                      <a:cubicBezTo>
                        <a:pt x="50989" y="32265"/>
                        <a:pt x="48397" y="33525"/>
                        <a:pt x="45337" y="33525"/>
                      </a:cubicBezTo>
                      <a:cubicBezTo>
                        <a:pt x="43213" y="33525"/>
                        <a:pt x="40837" y="32769"/>
                        <a:pt x="38245" y="31329"/>
                      </a:cubicBezTo>
                      <a:close/>
                      <a:moveTo>
                        <a:pt x="38245" y="14229"/>
                      </a:moveTo>
                      <a:lnTo>
                        <a:pt x="38245" y="28053"/>
                      </a:lnTo>
                      <a:cubicBezTo>
                        <a:pt x="39397" y="28557"/>
                        <a:pt x="40765" y="28809"/>
                        <a:pt x="42277" y="28809"/>
                      </a:cubicBezTo>
                      <a:cubicBezTo>
                        <a:pt x="46885" y="28809"/>
                        <a:pt x="49225" y="26001"/>
                        <a:pt x="49225" y="20385"/>
                      </a:cubicBezTo>
                      <a:cubicBezTo>
                        <a:pt x="49225" y="15093"/>
                        <a:pt x="47281" y="12429"/>
                        <a:pt x="43429" y="12429"/>
                      </a:cubicBezTo>
                      <a:cubicBezTo>
                        <a:pt x="41845" y="12429"/>
                        <a:pt x="40117" y="13041"/>
                        <a:pt x="38245" y="14229"/>
                      </a:cubicBezTo>
                      <a:close/>
                      <a:moveTo>
                        <a:pt x="82453" y="33129"/>
                      </a:moveTo>
                      <a:lnTo>
                        <a:pt x="75829" y="33129"/>
                      </a:lnTo>
                      <a:lnTo>
                        <a:pt x="75829" y="29853"/>
                      </a:lnTo>
                      <a:cubicBezTo>
                        <a:pt x="73813" y="31581"/>
                        <a:pt x="72157" y="32697"/>
                        <a:pt x="70861" y="33129"/>
                      </a:cubicBezTo>
                      <a:cubicBezTo>
                        <a:pt x="69601" y="33561"/>
                        <a:pt x="68269" y="33777"/>
                        <a:pt x="66829" y="33777"/>
                      </a:cubicBezTo>
                      <a:cubicBezTo>
                        <a:pt x="64633" y="33777"/>
                        <a:pt x="62797" y="33093"/>
                        <a:pt x="61357" y="31653"/>
                      </a:cubicBezTo>
                      <a:cubicBezTo>
                        <a:pt x="59917" y="30213"/>
                        <a:pt x="59197" y="28377"/>
                        <a:pt x="59197" y="26145"/>
                      </a:cubicBezTo>
                      <a:cubicBezTo>
                        <a:pt x="59197" y="23301"/>
                        <a:pt x="60241" y="21177"/>
                        <a:pt x="62401" y="19701"/>
                      </a:cubicBezTo>
                      <a:cubicBezTo>
                        <a:pt x="64525" y="18225"/>
                        <a:pt x="69025" y="17325"/>
                        <a:pt x="75901" y="16965"/>
                      </a:cubicBezTo>
                      <a:lnTo>
                        <a:pt x="75901" y="16281"/>
                      </a:lnTo>
                      <a:cubicBezTo>
                        <a:pt x="75901" y="14733"/>
                        <a:pt x="75361" y="13581"/>
                        <a:pt x="74281" y="12861"/>
                      </a:cubicBezTo>
                      <a:cubicBezTo>
                        <a:pt x="73201" y="12141"/>
                        <a:pt x="71401" y="11817"/>
                        <a:pt x="68881" y="11817"/>
                      </a:cubicBezTo>
                      <a:cubicBezTo>
                        <a:pt x="67189" y="11817"/>
                        <a:pt x="64741" y="12465"/>
                        <a:pt x="61573" y="13761"/>
                      </a:cubicBezTo>
                      <a:lnTo>
                        <a:pt x="61321" y="13761"/>
                      </a:lnTo>
                      <a:lnTo>
                        <a:pt x="61321" y="8469"/>
                      </a:lnTo>
                      <a:cubicBezTo>
                        <a:pt x="64669" y="7677"/>
                        <a:pt x="67693" y="7281"/>
                        <a:pt x="70429" y="7281"/>
                      </a:cubicBezTo>
                      <a:cubicBezTo>
                        <a:pt x="74677" y="7281"/>
                        <a:pt x="77737" y="7965"/>
                        <a:pt x="79609" y="9333"/>
                      </a:cubicBezTo>
                      <a:cubicBezTo>
                        <a:pt x="81517" y="10701"/>
                        <a:pt x="82453" y="12861"/>
                        <a:pt x="82453" y="15849"/>
                      </a:cubicBezTo>
                      <a:close/>
                      <a:moveTo>
                        <a:pt x="75829" y="27009"/>
                      </a:moveTo>
                      <a:lnTo>
                        <a:pt x="75829" y="20673"/>
                      </a:lnTo>
                      <a:cubicBezTo>
                        <a:pt x="71473" y="21033"/>
                        <a:pt x="68737" y="21573"/>
                        <a:pt x="67621" y="22365"/>
                      </a:cubicBezTo>
                      <a:cubicBezTo>
                        <a:pt x="66541" y="23121"/>
                        <a:pt x="66001" y="24165"/>
                        <a:pt x="66001" y="25497"/>
                      </a:cubicBezTo>
                      <a:cubicBezTo>
                        <a:pt x="66001" y="26937"/>
                        <a:pt x="66361" y="27945"/>
                        <a:pt x="67153" y="28485"/>
                      </a:cubicBezTo>
                      <a:cubicBezTo>
                        <a:pt x="67909" y="29061"/>
                        <a:pt x="69097" y="29349"/>
                        <a:pt x="70753" y="29349"/>
                      </a:cubicBezTo>
                      <a:cubicBezTo>
                        <a:pt x="72481" y="29349"/>
                        <a:pt x="74173" y="28557"/>
                        <a:pt x="75829" y="27009"/>
                      </a:cubicBezTo>
                      <a:close/>
                      <a:moveTo>
                        <a:pt x="108841" y="31869"/>
                      </a:moveTo>
                      <a:cubicBezTo>
                        <a:pt x="106033" y="33165"/>
                        <a:pt x="103477" y="33777"/>
                        <a:pt x="101209" y="33777"/>
                      </a:cubicBezTo>
                      <a:cubicBezTo>
                        <a:pt x="96817" y="33777"/>
                        <a:pt x="93397" y="32661"/>
                        <a:pt x="90913" y="30393"/>
                      </a:cubicBezTo>
                      <a:cubicBezTo>
                        <a:pt x="88465" y="28089"/>
                        <a:pt x="87241" y="24849"/>
                        <a:pt x="87241" y="20637"/>
                      </a:cubicBezTo>
                      <a:cubicBezTo>
                        <a:pt x="87241" y="16425"/>
                        <a:pt x="88465" y="13113"/>
                        <a:pt x="90985" y="10809"/>
                      </a:cubicBezTo>
                      <a:cubicBezTo>
                        <a:pt x="93469" y="8469"/>
                        <a:pt x="96781" y="7281"/>
                        <a:pt x="100957" y="7281"/>
                      </a:cubicBezTo>
                      <a:cubicBezTo>
                        <a:pt x="103657" y="7281"/>
                        <a:pt x="106285" y="7929"/>
                        <a:pt x="108841" y="9225"/>
                      </a:cubicBezTo>
                      <a:lnTo>
                        <a:pt x="108841" y="15345"/>
                      </a:lnTo>
                      <a:lnTo>
                        <a:pt x="108481" y="15345"/>
                      </a:lnTo>
                      <a:cubicBezTo>
                        <a:pt x="105997" y="13149"/>
                        <a:pt x="103585" y="12033"/>
                        <a:pt x="101209" y="12033"/>
                      </a:cubicBezTo>
                      <a:cubicBezTo>
                        <a:pt x="98977" y="12033"/>
                        <a:pt x="97249" y="12789"/>
                        <a:pt x="96025" y="14337"/>
                      </a:cubicBezTo>
                      <a:cubicBezTo>
                        <a:pt x="94801" y="15849"/>
                        <a:pt x="94189" y="17937"/>
                        <a:pt x="94189" y="20673"/>
                      </a:cubicBezTo>
                      <a:cubicBezTo>
                        <a:pt x="94189" y="23373"/>
                        <a:pt x="94801" y="25425"/>
                        <a:pt x="96025" y="26901"/>
                      </a:cubicBezTo>
                      <a:cubicBezTo>
                        <a:pt x="97285" y="28305"/>
                        <a:pt x="99049" y="29025"/>
                        <a:pt x="101317" y="29025"/>
                      </a:cubicBezTo>
                      <a:cubicBezTo>
                        <a:pt x="103729" y="29025"/>
                        <a:pt x="106105" y="27945"/>
                        <a:pt x="108481" y="25749"/>
                      </a:cubicBezTo>
                      <a:lnTo>
                        <a:pt x="108841" y="25749"/>
                      </a:lnTo>
                      <a:close/>
                      <a:moveTo>
                        <a:pt x="136093" y="21609"/>
                      </a:moveTo>
                      <a:lnTo>
                        <a:pt x="118273" y="21609"/>
                      </a:lnTo>
                      <a:cubicBezTo>
                        <a:pt x="118561" y="26613"/>
                        <a:pt x="121405" y="29133"/>
                        <a:pt x="126841" y="29133"/>
                      </a:cubicBezTo>
                      <a:cubicBezTo>
                        <a:pt x="129685" y="29133"/>
                        <a:pt x="132529" y="28125"/>
                        <a:pt x="135409" y="26073"/>
                      </a:cubicBezTo>
                      <a:lnTo>
                        <a:pt x="135661" y="26073"/>
                      </a:lnTo>
                      <a:lnTo>
                        <a:pt x="135661" y="31833"/>
                      </a:lnTo>
                      <a:cubicBezTo>
                        <a:pt x="132241" y="33129"/>
                        <a:pt x="129037" y="33777"/>
                        <a:pt x="126049" y="33777"/>
                      </a:cubicBezTo>
                      <a:cubicBezTo>
                        <a:pt x="121333" y="33777"/>
                        <a:pt x="117733" y="32661"/>
                        <a:pt x="115285" y="30429"/>
                      </a:cubicBezTo>
                      <a:cubicBezTo>
                        <a:pt x="112801" y="28197"/>
                        <a:pt x="111541" y="24957"/>
                        <a:pt x="111541" y="20745"/>
                      </a:cubicBezTo>
                      <a:cubicBezTo>
                        <a:pt x="111541" y="16533"/>
                        <a:pt x="112729" y="13221"/>
                        <a:pt x="115069" y="10845"/>
                      </a:cubicBezTo>
                      <a:cubicBezTo>
                        <a:pt x="117409" y="8397"/>
                        <a:pt x="120649" y="7209"/>
                        <a:pt x="124789" y="7209"/>
                      </a:cubicBezTo>
                      <a:cubicBezTo>
                        <a:pt x="132313" y="7209"/>
                        <a:pt x="136093" y="11205"/>
                        <a:pt x="136093" y="19269"/>
                      </a:cubicBezTo>
                      <a:close/>
                      <a:moveTo>
                        <a:pt x="129433" y="17829"/>
                      </a:moveTo>
                      <a:cubicBezTo>
                        <a:pt x="129397" y="13473"/>
                        <a:pt x="127633" y="11313"/>
                        <a:pt x="124141" y="11313"/>
                      </a:cubicBezTo>
                      <a:cubicBezTo>
                        <a:pt x="120469" y="11313"/>
                        <a:pt x="118525" y="13473"/>
                        <a:pt x="118273" y="17829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10270" name="フリーフォーム: 図形 10269">
                <a:extLst>
                  <a:ext uri="{FF2B5EF4-FFF2-40B4-BE49-F238E27FC236}">
                    <a16:creationId xmlns:a16="http://schemas.microsoft.com/office/drawing/2014/main" id="{E203B05F-4980-8CF4-187E-83F9EF3FE77B}"/>
                  </a:ext>
                </a:extLst>
              </p:cNvPr>
              <p:cNvSpPr/>
              <p:nvPr/>
            </p:nvSpPr>
            <p:spPr>
              <a:xfrm>
                <a:off x="1457971" y="1301975"/>
                <a:ext cx="75189" cy="77183"/>
              </a:xfrm>
              <a:custGeom>
                <a:avLst/>
                <a:gdLst>
                  <a:gd name="connsiteX0" fmla="*/ 75191 w 75189"/>
                  <a:gd name="connsiteY0" fmla="*/ -107 h 77183"/>
                  <a:gd name="connsiteX1" fmla="*/ 39778 w 75189"/>
                  <a:gd name="connsiteY1" fmla="*/ 6625 h 77183"/>
                  <a:gd name="connsiteX2" fmla="*/ 39778 w 75189"/>
                  <a:gd name="connsiteY2" fmla="*/ 36217 h 77183"/>
                  <a:gd name="connsiteX3" fmla="*/ 75191 w 75189"/>
                  <a:gd name="connsiteY3" fmla="*/ 36217 h 77183"/>
                  <a:gd name="connsiteX4" fmla="*/ 35382 w 75189"/>
                  <a:gd name="connsiteY4" fmla="*/ 7453 h 77183"/>
                  <a:gd name="connsiteX5" fmla="*/ 1 w 75189"/>
                  <a:gd name="connsiteY5" fmla="*/ 14185 h 77183"/>
                  <a:gd name="connsiteX6" fmla="*/ 1 w 75189"/>
                  <a:gd name="connsiteY6" fmla="*/ 36217 h 77183"/>
                  <a:gd name="connsiteX7" fmla="*/ 35382 w 75189"/>
                  <a:gd name="connsiteY7" fmla="*/ 36217 h 77183"/>
                  <a:gd name="connsiteX8" fmla="*/ 1 w 75189"/>
                  <a:gd name="connsiteY8" fmla="*/ 40752 h 77183"/>
                  <a:gd name="connsiteX9" fmla="*/ 1 w 75189"/>
                  <a:gd name="connsiteY9" fmla="*/ 62749 h 77183"/>
                  <a:gd name="connsiteX10" fmla="*/ 35382 w 75189"/>
                  <a:gd name="connsiteY10" fmla="*/ 69517 h 77183"/>
                  <a:gd name="connsiteX11" fmla="*/ 35382 w 75189"/>
                  <a:gd name="connsiteY11" fmla="*/ 40752 h 77183"/>
                  <a:gd name="connsiteX12" fmla="*/ 39778 w 75189"/>
                  <a:gd name="connsiteY12" fmla="*/ 40752 h 77183"/>
                  <a:gd name="connsiteX13" fmla="*/ 39778 w 75189"/>
                  <a:gd name="connsiteY13" fmla="*/ 70309 h 77183"/>
                  <a:gd name="connsiteX14" fmla="*/ 75191 w 75189"/>
                  <a:gd name="connsiteY14" fmla="*/ 77077 h 77183"/>
                  <a:gd name="connsiteX15" fmla="*/ 75191 w 75189"/>
                  <a:gd name="connsiteY15" fmla="*/ 40752 h 771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75189" h="77183">
                    <a:moveTo>
                      <a:pt x="75191" y="-107"/>
                    </a:moveTo>
                    <a:lnTo>
                      <a:pt x="39778" y="6625"/>
                    </a:lnTo>
                    <a:lnTo>
                      <a:pt x="39778" y="36217"/>
                    </a:lnTo>
                    <a:lnTo>
                      <a:pt x="75191" y="36217"/>
                    </a:lnTo>
                    <a:close/>
                    <a:moveTo>
                      <a:pt x="35382" y="7453"/>
                    </a:moveTo>
                    <a:lnTo>
                      <a:pt x="1" y="14185"/>
                    </a:lnTo>
                    <a:lnTo>
                      <a:pt x="1" y="36217"/>
                    </a:lnTo>
                    <a:lnTo>
                      <a:pt x="35382" y="36217"/>
                    </a:lnTo>
                    <a:close/>
                    <a:moveTo>
                      <a:pt x="1" y="40752"/>
                    </a:moveTo>
                    <a:lnTo>
                      <a:pt x="1" y="62749"/>
                    </a:lnTo>
                    <a:lnTo>
                      <a:pt x="35382" y="69517"/>
                    </a:lnTo>
                    <a:lnTo>
                      <a:pt x="35382" y="40752"/>
                    </a:lnTo>
                    <a:close/>
                    <a:moveTo>
                      <a:pt x="39778" y="40752"/>
                    </a:moveTo>
                    <a:lnTo>
                      <a:pt x="39778" y="70309"/>
                    </a:lnTo>
                    <a:lnTo>
                      <a:pt x="75191" y="77077"/>
                    </a:lnTo>
                    <a:lnTo>
                      <a:pt x="75191" y="40752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71" name="フリーフォーム: 図形 10270">
                <a:extLst>
                  <a:ext uri="{FF2B5EF4-FFF2-40B4-BE49-F238E27FC236}">
                    <a16:creationId xmlns:a16="http://schemas.microsoft.com/office/drawing/2014/main" id="{BE17F69C-3482-6394-19CC-DC8124726A8F}"/>
                  </a:ext>
                </a:extLst>
              </p:cNvPr>
              <p:cNvSpPr/>
              <p:nvPr/>
            </p:nvSpPr>
            <p:spPr>
              <a:xfrm>
                <a:off x="1473341" y="1340559"/>
                <a:ext cx="44452" cy="9525"/>
              </a:xfrm>
              <a:custGeom>
                <a:avLst/>
                <a:gdLst>
                  <a:gd name="connsiteX0" fmla="*/ 1 w 44452"/>
                  <a:gd name="connsiteY0" fmla="*/ -107 h 9525"/>
                  <a:gd name="connsiteX1" fmla="*/ 44454 w 44452"/>
                  <a:gd name="connsiteY1" fmla="*/ -107 h 9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4452" h="9525">
                    <a:moveTo>
                      <a:pt x="1" y="-107"/>
                    </a:moveTo>
                    <a:lnTo>
                      <a:pt x="44454" y="-107"/>
                    </a:ln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72" name="フリーフォーム: 図形 10271">
                <a:extLst>
                  <a:ext uri="{FF2B5EF4-FFF2-40B4-BE49-F238E27FC236}">
                    <a16:creationId xmlns:a16="http://schemas.microsoft.com/office/drawing/2014/main" id="{94C346F2-93BA-F027-6790-1D2ECBF661DA}"/>
                  </a:ext>
                </a:extLst>
              </p:cNvPr>
              <p:cNvSpPr/>
              <p:nvPr/>
            </p:nvSpPr>
            <p:spPr>
              <a:xfrm>
                <a:off x="1495567" y="1320146"/>
                <a:ext cx="9525" cy="40824"/>
              </a:xfrm>
              <a:custGeom>
                <a:avLst/>
                <a:gdLst>
                  <a:gd name="connsiteX0" fmla="*/ 1 w 9525"/>
                  <a:gd name="connsiteY0" fmla="*/ -107 h 40824"/>
                  <a:gd name="connsiteX1" fmla="*/ 1 w 9525"/>
                  <a:gd name="connsiteY1" fmla="*/ 40717 h 4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9525" h="40824">
                    <a:moveTo>
                      <a:pt x="1" y="-107"/>
                    </a:moveTo>
                    <a:lnTo>
                      <a:pt x="1" y="40717"/>
                    </a:ln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73" name="フリーフォーム: 図形 10272">
                <a:extLst>
                  <a:ext uri="{FF2B5EF4-FFF2-40B4-BE49-F238E27FC236}">
                    <a16:creationId xmlns:a16="http://schemas.microsoft.com/office/drawing/2014/main" id="{2F883FAD-FBC2-E717-D57A-A6431FDC6B18}"/>
                  </a:ext>
                </a:extLst>
              </p:cNvPr>
              <p:cNvSpPr/>
              <p:nvPr/>
            </p:nvSpPr>
            <p:spPr>
              <a:xfrm>
                <a:off x="3551030" y="1377891"/>
                <a:ext cx="32906" cy="35006"/>
              </a:xfrm>
              <a:custGeom>
                <a:avLst/>
                <a:gdLst>
                  <a:gd name="connsiteX0" fmla="*/ 28421 w 32906"/>
                  <a:gd name="connsiteY0" fmla="*/ 337 h 35006"/>
                  <a:gd name="connsiteX1" fmla="*/ 1673 w 32906"/>
                  <a:gd name="connsiteY1" fmla="*/ 14917 h 35006"/>
                  <a:gd name="connsiteX2" fmla="*/ 1673 w 32906"/>
                  <a:gd name="connsiteY2" fmla="*/ 19885 h 35006"/>
                  <a:gd name="connsiteX3" fmla="*/ 28421 w 32906"/>
                  <a:gd name="connsiteY3" fmla="*/ 34465 h 35006"/>
                  <a:gd name="connsiteX4" fmla="*/ 33065 w 32906"/>
                  <a:gd name="connsiteY4" fmla="*/ 32017 h 35006"/>
                  <a:gd name="connsiteX5" fmla="*/ 33065 w 32906"/>
                  <a:gd name="connsiteY5" fmla="*/ 2930 h 35006"/>
                  <a:gd name="connsiteX6" fmla="*/ 28421 w 32906"/>
                  <a:gd name="connsiteY6" fmla="*/ 337 h 35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906" h="35006">
                    <a:moveTo>
                      <a:pt x="28421" y="337"/>
                    </a:moveTo>
                    <a:lnTo>
                      <a:pt x="1673" y="14917"/>
                    </a:lnTo>
                    <a:cubicBezTo>
                      <a:pt x="-343" y="16033"/>
                      <a:pt x="-343" y="18805"/>
                      <a:pt x="1673" y="19885"/>
                    </a:cubicBezTo>
                    <a:lnTo>
                      <a:pt x="28421" y="34465"/>
                    </a:lnTo>
                    <a:cubicBezTo>
                      <a:pt x="30437" y="35653"/>
                      <a:pt x="33065" y="34285"/>
                      <a:pt x="33065" y="32017"/>
                    </a:cubicBezTo>
                    <a:lnTo>
                      <a:pt x="33065" y="2930"/>
                    </a:lnTo>
                    <a:cubicBezTo>
                      <a:pt x="33173" y="589"/>
                      <a:pt x="30473" y="-887"/>
                      <a:pt x="28421" y="337"/>
                    </a:cubicBezTo>
                    <a:close/>
                  </a:path>
                </a:pathLst>
              </a:custGeom>
              <a:grpFill/>
              <a:ln w="9525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74" name="フリーフォーム: 図形 10273">
                <a:extLst>
                  <a:ext uri="{FF2B5EF4-FFF2-40B4-BE49-F238E27FC236}">
                    <a16:creationId xmlns:a16="http://schemas.microsoft.com/office/drawing/2014/main" id="{8A8F67D7-2D62-A754-812F-80E1F121777A}"/>
                  </a:ext>
                </a:extLst>
              </p:cNvPr>
              <p:cNvSpPr/>
              <p:nvPr/>
            </p:nvSpPr>
            <p:spPr>
              <a:xfrm>
                <a:off x="3977231" y="1377894"/>
                <a:ext cx="32934" cy="35006"/>
              </a:xfrm>
              <a:custGeom>
                <a:avLst/>
                <a:gdLst>
                  <a:gd name="connsiteX0" fmla="*/ 4877 w 32934"/>
                  <a:gd name="connsiteY0" fmla="*/ 34463 h 35006"/>
                  <a:gd name="connsiteX1" fmla="*/ 31589 w 32934"/>
                  <a:gd name="connsiteY1" fmla="*/ 19883 h 35006"/>
                  <a:gd name="connsiteX2" fmla="*/ 31589 w 32934"/>
                  <a:gd name="connsiteY2" fmla="*/ 14915 h 35006"/>
                  <a:gd name="connsiteX3" fmla="*/ 4877 w 32934"/>
                  <a:gd name="connsiteY3" fmla="*/ 335 h 35006"/>
                  <a:gd name="connsiteX4" fmla="*/ 197 w 32934"/>
                  <a:gd name="connsiteY4" fmla="*/ 2782 h 35006"/>
                  <a:gd name="connsiteX5" fmla="*/ 197 w 32934"/>
                  <a:gd name="connsiteY5" fmla="*/ 31871 h 35006"/>
                  <a:gd name="connsiteX6" fmla="*/ 4877 w 32934"/>
                  <a:gd name="connsiteY6" fmla="*/ 34463 h 35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2934" h="35006">
                    <a:moveTo>
                      <a:pt x="4877" y="34463"/>
                    </a:moveTo>
                    <a:lnTo>
                      <a:pt x="31589" y="19883"/>
                    </a:lnTo>
                    <a:cubicBezTo>
                      <a:pt x="33641" y="18803"/>
                      <a:pt x="33641" y="16031"/>
                      <a:pt x="31589" y="14915"/>
                    </a:cubicBezTo>
                    <a:lnTo>
                      <a:pt x="4877" y="335"/>
                    </a:lnTo>
                    <a:cubicBezTo>
                      <a:pt x="2861" y="-854"/>
                      <a:pt x="233" y="515"/>
                      <a:pt x="197" y="2782"/>
                    </a:cubicBezTo>
                    <a:lnTo>
                      <a:pt x="197" y="31871"/>
                    </a:lnTo>
                    <a:cubicBezTo>
                      <a:pt x="89" y="34210"/>
                      <a:pt x="2789" y="35686"/>
                      <a:pt x="4877" y="34463"/>
                    </a:cubicBezTo>
                    <a:close/>
                  </a:path>
                </a:pathLst>
              </a:custGeom>
              <a:grpFill/>
              <a:ln w="9525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75" name="フリーフォーム: 図形 10274">
                <a:extLst>
                  <a:ext uri="{FF2B5EF4-FFF2-40B4-BE49-F238E27FC236}">
                    <a16:creationId xmlns:a16="http://schemas.microsoft.com/office/drawing/2014/main" id="{8D98604F-F90A-B9C9-428C-DD281411DEE3}"/>
                  </a:ext>
                </a:extLst>
              </p:cNvPr>
              <p:cNvSpPr/>
              <p:nvPr/>
            </p:nvSpPr>
            <p:spPr>
              <a:xfrm>
                <a:off x="3763509" y="1378940"/>
                <a:ext cx="34991" cy="32906"/>
              </a:xfrm>
              <a:custGeom>
                <a:avLst/>
                <a:gdLst>
                  <a:gd name="connsiteX0" fmla="*/ 639 w 34991"/>
                  <a:gd name="connsiteY0" fmla="*/ 4580 h 32906"/>
                  <a:gd name="connsiteX1" fmla="*/ 15183 w 34991"/>
                  <a:gd name="connsiteY1" fmla="*/ 31292 h 32906"/>
                  <a:gd name="connsiteX2" fmla="*/ 20187 w 34991"/>
                  <a:gd name="connsiteY2" fmla="*/ 31292 h 32906"/>
                  <a:gd name="connsiteX3" fmla="*/ 34731 w 34991"/>
                  <a:gd name="connsiteY3" fmla="*/ 4580 h 32906"/>
                  <a:gd name="connsiteX4" fmla="*/ 32283 w 34991"/>
                  <a:gd name="connsiteY4" fmla="*/ -100 h 32906"/>
                  <a:gd name="connsiteX5" fmla="*/ 3195 w 34991"/>
                  <a:gd name="connsiteY5" fmla="*/ -100 h 32906"/>
                  <a:gd name="connsiteX6" fmla="*/ 639 w 34991"/>
                  <a:gd name="connsiteY6" fmla="*/ 4580 h 32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4991" h="32906">
                    <a:moveTo>
                      <a:pt x="639" y="4580"/>
                    </a:moveTo>
                    <a:lnTo>
                      <a:pt x="15183" y="31292"/>
                    </a:lnTo>
                    <a:cubicBezTo>
                      <a:pt x="16299" y="33308"/>
                      <a:pt x="19071" y="33308"/>
                      <a:pt x="20187" y="31292"/>
                    </a:cubicBezTo>
                    <a:lnTo>
                      <a:pt x="34731" y="4580"/>
                    </a:lnTo>
                    <a:cubicBezTo>
                      <a:pt x="35919" y="2564"/>
                      <a:pt x="34551" y="-100"/>
                      <a:pt x="32283" y="-100"/>
                    </a:cubicBezTo>
                    <a:lnTo>
                      <a:pt x="3195" y="-100"/>
                    </a:lnTo>
                    <a:cubicBezTo>
                      <a:pt x="855" y="-208"/>
                      <a:pt x="-621" y="2492"/>
                      <a:pt x="639" y="4580"/>
                    </a:cubicBezTo>
                    <a:close/>
                  </a:path>
                </a:pathLst>
              </a:custGeom>
              <a:grpFill/>
              <a:ln w="9525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76" name="フリーフォーム: 図形 10275">
                <a:extLst>
                  <a:ext uri="{FF2B5EF4-FFF2-40B4-BE49-F238E27FC236}">
                    <a16:creationId xmlns:a16="http://schemas.microsoft.com/office/drawing/2014/main" id="{8CC8DB07-9106-32A1-0666-AB746551E452}"/>
                  </a:ext>
                </a:extLst>
              </p:cNvPr>
              <p:cNvSpPr/>
              <p:nvPr/>
            </p:nvSpPr>
            <p:spPr>
              <a:xfrm>
                <a:off x="3763517" y="1270376"/>
                <a:ext cx="34986" cy="32934"/>
              </a:xfrm>
              <a:custGeom>
                <a:avLst/>
                <a:gdLst>
                  <a:gd name="connsiteX0" fmla="*/ 34723 w 34986"/>
                  <a:gd name="connsiteY0" fmla="*/ 28139 h 32934"/>
                  <a:gd name="connsiteX1" fmla="*/ 20179 w 34986"/>
                  <a:gd name="connsiteY1" fmla="*/ 1428 h 32934"/>
                  <a:gd name="connsiteX2" fmla="*/ 15175 w 34986"/>
                  <a:gd name="connsiteY2" fmla="*/ 1428 h 32934"/>
                  <a:gd name="connsiteX3" fmla="*/ 631 w 34986"/>
                  <a:gd name="connsiteY3" fmla="*/ 28139 h 32934"/>
                  <a:gd name="connsiteX4" fmla="*/ 3043 w 34986"/>
                  <a:gd name="connsiteY4" fmla="*/ 32819 h 32934"/>
                  <a:gd name="connsiteX5" fmla="*/ 32131 w 34986"/>
                  <a:gd name="connsiteY5" fmla="*/ 32819 h 32934"/>
                  <a:gd name="connsiteX6" fmla="*/ 34723 w 34986"/>
                  <a:gd name="connsiteY6" fmla="*/ 28139 h 329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4986" h="32934">
                    <a:moveTo>
                      <a:pt x="34723" y="28139"/>
                    </a:moveTo>
                    <a:lnTo>
                      <a:pt x="20179" y="1428"/>
                    </a:lnTo>
                    <a:cubicBezTo>
                      <a:pt x="19063" y="-625"/>
                      <a:pt x="16291" y="-625"/>
                      <a:pt x="15175" y="1428"/>
                    </a:cubicBezTo>
                    <a:lnTo>
                      <a:pt x="631" y="28139"/>
                    </a:lnTo>
                    <a:cubicBezTo>
                      <a:pt x="-593" y="30155"/>
                      <a:pt x="811" y="32783"/>
                      <a:pt x="3043" y="32819"/>
                    </a:cubicBezTo>
                    <a:lnTo>
                      <a:pt x="32131" y="32819"/>
                    </a:lnTo>
                    <a:cubicBezTo>
                      <a:pt x="34471" y="32928"/>
                      <a:pt x="35947" y="30227"/>
                      <a:pt x="34723" y="28139"/>
                    </a:cubicBezTo>
                    <a:close/>
                  </a:path>
                </a:pathLst>
              </a:custGeom>
              <a:grpFill/>
              <a:ln w="9525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77" name="フリーフォーム: 図形 10276">
                <a:extLst>
                  <a:ext uri="{FF2B5EF4-FFF2-40B4-BE49-F238E27FC236}">
                    <a16:creationId xmlns:a16="http://schemas.microsoft.com/office/drawing/2014/main" id="{CE2A5D4A-A423-3B0D-0E2F-1C88CA8D4847}"/>
                  </a:ext>
                </a:extLst>
              </p:cNvPr>
              <p:cNvSpPr/>
              <p:nvPr/>
            </p:nvSpPr>
            <p:spPr>
              <a:xfrm>
                <a:off x="1430895" y="845675"/>
                <a:ext cx="46630" cy="46728"/>
              </a:xfrm>
              <a:custGeom>
                <a:avLst/>
                <a:gdLst>
                  <a:gd name="connsiteX0" fmla="*/ 46629 w 46630"/>
                  <a:gd name="connsiteY0" fmla="*/ 46584 h 46728"/>
                  <a:gd name="connsiteX1" fmla="*/ 35807 w 46630"/>
                  <a:gd name="connsiteY1" fmla="*/ 46584 h 46728"/>
                  <a:gd name="connsiteX2" fmla="*/ 32272 w 46630"/>
                  <a:gd name="connsiteY2" fmla="*/ 36432 h 46728"/>
                  <a:gd name="connsiteX3" fmla="*/ 13887 w 46630"/>
                  <a:gd name="connsiteY3" fmla="*/ 36432 h 46728"/>
                  <a:gd name="connsiteX4" fmla="*/ 10352 w 46630"/>
                  <a:gd name="connsiteY4" fmla="*/ 46584 h 46728"/>
                  <a:gd name="connsiteX5" fmla="*/ -2 w 46630"/>
                  <a:gd name="connsiteY5" fmla="*/ 46584 h 46728"/>
                  <a:gd name="connsiteX6" fmla="*/ 17638 w 46630"/>
                  <a:gd name="connsiteY6" fmla="*/ -144 h 46728"/>
                  <a:gd name="connsiteX7" fmla="*/ 28985 w 46630"/>
                  <a:gd name="connsiteY7" fmla="*/ -144 h 46728"/>
                  <a:gd name="connsiteX8" fmla="*/ 29701 w 46630"/>
                  <a:gd name="connsiteY8" fmla="*/ 29161 h 46728"/>
                  <a:gd name="connsiteX9" fmla="*/ 23096 w 46630"/>
                  <a:gd name="connsiteY9" fmla="*/ 10332 h 46728"/>
                  <a:gd name="connsiteX10" fmla="*/ 16493 w 46630"/>
                  <a:gd name="connsiteY10" fmla="*/ 29161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46630" h="46728">
                    <a:moveTo>
                      <a:pt x="46629" y="46584"/>
                    </a:moveTo>
                    <a:lnTo>
                      <a:pt x="35807" y="46584"/>
                    </a:lnTo>
                    <a:lnTo>
                      <a:pt x="32272" y="36432"/>
                    </a:lnTo>
                    <a:lnTo>
                      <a:pt x="13887" y="36432"/>
                    </a:lnTo>
                    <a:lnTo>
                      <a:pt x="10352" y="46584"/>
                    </a:lnTo>
                    <a:lnTo>
                      <a:pt x="-2" y="46584"/>
                    </a:lnTo>
                    <a:lnTo>
                      <a:pt x="17638" y="-144"/>
                    </a:lnTo>
                    <a:lnTo>
                      <a:pt x="28985" y="-144"/>
                    </a:lnTo>
                    <a:close/>
                    <a:moveTo>
                      <a:pt x="29701" y="29161"/>
                    </a:moveTo>
                    <a:lnTo>
                      <a:pt x="23096" y="10332"/>
                    </a:lnTo>
                    <a:lnTo>
                      <a:pt x="16493" y="29161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78" name="フリーフォーム: 図形 10277">
                <a:extLst>
                  <a:ext uri="{FF2B5EF4-FFF2-40B4-BE49-F238E27FC236}">
                    <a16:creationId xmlns:a16="http://schemas.microsoft.com/office/drawing/2014/main" id="{769BEF5E-B639-0874-3879-C0C400C068DA}"/>
                  </a:ext>
                </a:extLst>
              </p:cNvPr>
              <p:cNvSpPr/>
              <p:nvPr/>
            </p:nvSpPr>
            <p:spPr>
              <a:xfrm>
                <a:off x="1647342" y="844811"/>
                <a:ext cx="37825" cy="48456"/>
              </a:xfrm>
              <a:custGeom>
                <a:avLst/>
                <a:gdLst>
                  <a:gd name="connsiteX0" fmla="*/ 14 w 37825"/>
                  <a:gd name="connsiteY0" fmla="*/ 44640 h 48456"/>
                  <a:gd name="connsiteX1" fmla="*/ 14 w 37825"/>
                  <a:gd name="connsiteY1" fmla="*/ 34741 h 48456"/>
                  <a:gd name="connsiteX2" fmla="*/ 1069 w 37825"/>
                  <a:gd name="connsiteY2" fmla="*/ 34741 h 48456"/>
                  <a:gd name="connsiteX3" fmla="*/ 9036 w 37825"/>
                  <a:gd name="connsiteY3" fmla="*/ 39276 h 48456"/>
                  <a:gd name="connsiteX4" fmla="*/ 17719 w 37825"/>
                  <a:gd name="connsiteY4" fmla="*/ 40969 h 48456"/>
                  <a:gd name="connsiteX5" fmla="*/ 24663 w 37825"/>
                  <a:gd name="connsiteY5" fmla="*/ 39421 h 48456"/>
                  <a:gd name="connsiteX6" fmla="*/ 27299 w 37825"/>
                  <a:gd name="connsiteY6" fmla="*/ 35100 h 48456"/>
                  <a:gd name="connsiteX7" fmla="*/ 26028 w 37825"/>
                  <a:gd name="connsiteY7" fmla="*/ 31680 h 48456"/>
                  <a:gd name="connsiteX8" fmla="*/ 21283 w 37825"/>
                  <a:gd name="connsiteY8" fmla="*/ 29557 h 48456"/>
                  <a:gd name="connsiteX9" fmla="*/ 12693 w 37825"/>
                  <a:gd name="connsiteY9" fmla="*/ 27757 h 48456"/>
                  <a:gd name="connsiteX10" fmla="*/ 3456 w 37825"/>
                  <a:gd name="connsiteY10" fmla="*/ 22969 h 48456"/>
                  <a:gd name="connsiteX11" fmla="*/ 291 w 37825"/>
                  <a:gd name="connsiteY11" fmla="*/ 14185 h 48456"/>
                  <a:gd name="connsiteX12" fmla="*/ 5720 w 37825"/>
                  <a:gd name="connsiteY12" fmla="*/ 3888 h 48456"/>
                  <a:gd name="connsiteX13" fmla="*/ 19670 w 37825"/>
                  <a:gd name="connsiteY13" fmla="*/ -144 h 48456"/>
                  <a:gd name="connsiteX14" fmla="*/ 35982 w 37825"/>
                  <a:gd name="connsiteY14" fmla="*/ 3025 h 48456"/>
                  <a:gd name="connsiteX15" fmla="*/ 35982 w 37825"/>
                  <a:gd name="connsiteY15" fmla="*/ 12493 h 48456"/>
                  <a:gd name="connsiteX16" fmla="*/ 34956 w 37825"/>
                  <a:gd name="connsiteY16" fmla="*/ 12493 h 48456"/>
                  <a:gd name="connsiteX17" fmla="*/ 20012 w 37825"/>
                  <a:gd name="connsiteY17" fmla="*/ 7236 h 48456"/>
                  <a:gd name="connsiteX18" fmla="*/ 13410 w 37825"/>
                  <a:gd name="connsiteY18" fmla="*/ 8712 h 48456"/>
                  <a:gd name="connsiteX19" fmla="*/ 10836 w 37825"/>
                  <a:gd name="connsiteY19" fmla="*/ 12781 h 48456"/>
                  <a:gd name="connsiteX20" fmla="*/ 12290 w 37825"/>
                  <a:gd name="connsiteY20" fmla="*/ 16273 h 48456"/>
                  <a:gd name="connsiteX21" fmla="*/ 17345 w 37825"/>
                  <a:gd name="connsiteY21" fmla="*/ 18396 h 48456"/>
                  <a:gd name="connsiteX22" fmla="*/ 25283 w 37825"/>
                  <a:gd name="connsiteY22" fmla="*/ 20161 h 48456"/>
                  <a:gd name="connsiteX23" fmla="*/ 31824 w 37825"/>
                  <a:gd name="connsiteY23" fmla="*/ 22536 h 48456"/>
                  <a:gd name="connsiteX24" fmla="*/ 35265 w 37825"/>
                  <a:gd name="connsiteY24" fmla="*/ 25453 h 48456"/>
                  <a:gd name="connsiteX25" fmla="*/ 37191 w 37825"/>
                  <a:gd name="connsiteY25" fmla="*/ 28909 h 48456"/>
                  <a:gd name="connsiteX26" fmla="*/ 37840 w 37825"/>
                  <a:gd name="connsiteY26" fmla="*/ 33156 h 48456"/>
                  <a:gd name="connsiteX27" fmla="*/ 32259 w 37825"/>
                  <a:gd name="connsiteY27" fmla="*/ 44137 h 48456"/>
                  <a:gd name="connsiteX28" fmla="*/ 17532 w 37825"/>
                  <a:gd name="connsiteY28" fmla="*/ 48313 h 48456"/>
                  <a:gd name="connsiteX29" fmla="*/ 14 w 37825"/>
                  <a:gd name="connsiteY29" fmla="*/ 44640 h 484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7825" h="48456">
                    <a:moveTo>
                      <a:pt x="14" y="44640"/>
                    </a:moveTo>
                    <a:lnTo>
                      <a:pt x="14" y="34741"/>
                    </a:lnTo>
                    <a:lnTo>
                      <a:pt x="1069" y="34741"/>
                    </a:lnTo>
                    <a:cubicBezTo>
                      <a:pt x="3384" y="36648"/>
                      <a:pt x="6041" y="38161"/>
                      <a:pt x="9036" y="39276"/>
                    </a:cubicBezTo>
                    <a:cubicBezTo>
                      <a:pt x="12053" y="40393"/>
                      <a:pt x="14947" y="40969"/>
                      <a:pt x="17719" y="40969"/>
                    </a:cubicBezTo>
                    <a:cubicBezTo>
                      <a:pt x="20592" y="40969"/>
                      <a:pt x="22907" y="40429"/>
                      <a:pt x="24663" y="39421"/>
                    </a:cubicBezTo>
                    <a:cubicBezTo>
                      <a:pt x="26420" y="38377"/>
                      <a:pt x="27299" y="36937"/>
                      <a:pt x="27299" y="35100"/>
                    </a:cubicBezTo>
                    <a:cubicBezTo>
                      <a:pt x="27299" y="33661"/>
                      <a:pt x="26874" y="32544"/>
                      <a:pt x="26028" y="31680"/>
                    </a:cubicBezTo>
                    <a:cubicBezTo>
                      <a:pt x="25200" y="30853"/>
                      <a:pt x="23619" y="30132"/>
                      <a:pt x="21283" y="29557"/>
                    </a:cubicBezTo>
                    <a:cubicBezTo>
                      <a:pt x="19609" y="29233"/>
                      <a:pt x="16747" y="28656"/>
                      <a:pt x="12693" y="27757"/>
                    </a:cubicBezTo>
                    <a:cubicBezTo>
                      <a:pt x="8665" y="26821"/>
                      <a:pt x="5583" y="25236"/>
                      <a:pt x="3456" y="22969"/>
                    </a:cubicBezTo>
                    <a:cubicBezTo>
                      <a:pt x="1346" y="20664"/>
                      <a:pt x="291" y="17749"/>
                      <a:pt x="291" y="14185"/>
                    </a:cubicBezTo>
                    <a:cubicBezTo>
                      <a:pt x="291" y="9972"/>
                      <a:pt x="2102" y="6517"/>
                      <a:pt x="5720" y="3888"/>
                    </a:cubicBezTo>
                    <a:cubicBezTo>
                      <a:pt x="9335" y="1188"/>
                      <a:pt x="13986" y="-144"/>
                      <a:pt x="19670" y="-144"/>
                    </a:cubicBezTo>
                    <a:cubicBezTo>
                      <a:pt x="25459" y="-144"/>
                      <a:pt x="30895" y="937"/>
                      <a:pt x="35982" y="3025"/>
                    </a:cubicBezTo>
                    <a:lnTo>
                      <a:pt x="35982" y="12493"/>
                    </a:lnTo>
                    <a:lnTo>
                      <a:pt x="34956" y="12493"/>
                    </a:lnTo>
                    <a:cubicBezTo>
                      <a:pt x="30618" y="8964"/>
                      <a:pt x="25635" y="7236"/>
                      <a:pt x="20012" y="7236"/>
                    </a:cubicBezTo>
                    <a:cubicBezTo>
                      <a:pt x="17345" y="7236"/>
                      <a:pt x="15145" y="7704"/>
                      <a:pt x="13410" y="8712"/>
                    </a:cubicBezTo>
                    <a:cubicBezTo>
                      <a:pt x="11693" y="9685"/>
                      <a:pt x="10836" y="11052"/>
                      <a:pt x="10836" y="12781"/>
                    </a:cubicBezTo>
                    <a:cubicBezTo>
                      <a:pt x="10836" y="14220"/>
                      <a:pt x="11322" y="15408"/>
                      <a:pt x="12290" y="16273"/>
                    </a:cubicBezTo>
                    <a:cubicBezTo>
                      <a:pt x="13284" y="17137"/>
                      <a:pt x="14969" y="17856"/>
                      <a:pt x="17345" y="18396"/>
                    </a:cubicBezTo>
                    <a:cubicBezTo>
                      <a:pt x="19724" y="18829"/>
                      <a:pt x="22370" y="19405"/>
                      <a:pt x="25283" y="20161"/>
                    </a:cubicBezTo>
                    <a:cubicBezTo>
                      <a:pt x="28220" y="20845"/>
                      <a:pt x="30398" y="21637"/>
                      <a:pt x="31824" y="22536"/>
                    </a:cubicBezTo>
                    <a:cubicBezTo>
                      <a:pt x="33271" y="23437"/>
                      <a:pt x="34419" y="24408"/>
                      <a:pt x="35265" y="25453"/>
                    </a:cubicBezTo>
                    <a:cubicBezTo>
                      <a:pt x="36137" y="26496"/>
                      <a:pt x="36777" y="27648"/>
                      <a:pt x="37191" y="28909"/>
                    </a:cubicBezTo>
                    <a:cubicBezTo>
                      <a:pt x="37623" y="30204"/>
                      <a:pt x="37840" y="31608"/>
                      <a:pt x="37840" y="33156"/>
                    </a:cubicBezTo>
                    <a:cubicBezTo>
                      <a:pt x="37840" y="37728"/>
                      <a:pt x="35982" y="41364"/>
                      <a:pt x="32259" y="44137"/>
                    </a:cubicBezTo>
                    <a:cubicBezTo>
                      <a:pt x="28559" y="46909"/>
                      <a:pt x="23652" y="48313"/>
                      <a:pt x="17532" y="48313"/>
                    </a:cubicBezTo>
                    <a:cubicBezTo>
                      <a:pt x="11578" y="48313"/>
                      <a:pt x="5738" y="47089"/>
                      <a:pt x="14" y="4464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79" name="フリーフォーム: 図形 10278">
                <a:extLst>
                  <a:ext uri="{FF2B5EF4-FFF2-40B4-BE49-F238E27FC236}">
                    <a16:creationId xmlns:a16="http://schemas.microsoft.com/office/drawing/2014/main" id="{9B05C8F0-AAE4-14B0-82D3-74A008BF5258}"/>
                  </a:ext>
                </a:extLst>
              </p:cNvPr>
              <p:cNvSpPr/>
              <p:nvPr/>
            </p:nvSpPr>
            <p:spPr>
              <a:xfrm>
                <a:off x="1860574" y="845675"/>
                <a:ext cx="42044" cy="46728"/>
              </a:xfrm>
              <a:custGeom>
                <a:avLst/>
                <a:gdLst>
                  <a:gd name="connsiteX0" fmla="*/ 31 w 42044"/>
                  <a:gd name="connsiteY0" fmla="*/ 46584 h 46728"/>
                  <a:gd name="connsiteX1" fmla="*/ 31 w 42044"/>
                  <a:gd name="connsiteY1" fmla="*/ -144 h 46728"/>
                  <a:gd name="connsiteX2" fmla="*/ 14633 w 42044"/>
                  <a:gd name="connsiteY2" fmla="*/ -144 h 46728"/>
                  <a:gd name="connsiteX3" fmla="*/ 30105 w 42044"/>
                  <a:gd name="connsiteY3" fmla="*/ 2377 h 46728"/>
                  <a:gd name="connsiteX4" fmla="*/ 38850 w 42044"/>
                  <a:gd name="connsiteY4" fmla="*/ 10188 h 46728"/>
                  <a:gd name="connsiteX5" fmla="*/ 42075 w 42044"/>
                  <a:gd name="connsiteY5" fmla="*/ 23257 h 46728"/>
                  <a:gd name="connsiteX6" fmla="*/ 38724 w 42044"/>
                  <a:gd name="connsiteY6" fmla="*/ 35893 h 46728"/>
                  <a:gd name="connsiteX7" fmla="*/ 29828 w 42044"/>
                  <a:gd name="connsiteY7" fmla="*/ 44028 h 46728"/>
                  <a:gd name="connsiteX8" fmla="*/ 14758 w 42044"/>
                  <a:gd name="connsiteY8" fmla="*/ 46584 h 46728"/>
                  <a:gd name="connsiteX9" fmla="*/ 10262 w 42044"/>
                  <a:gd name="connsiteY9" fmla="*/ 7201 h 46728"/>
                  <a:gd name="connsiteX10" fmla="*/ 10262 w 42044"/>
                  <a:gd name="connsiteY10" fmla="*/ 39241 h 46728"/>
                  <a:gd name="connsiteX11" fmla="*/ 15284 w 42044"/>
                  <a:gd name="connsiteY11" fmla="*/ 39241 h 46728"/>
                  <a:gd name="connsiteX12" fmla="*/ 31376 w 42044"/>
                  <a:gd name="connsiteY12" fmla="*/ 23148 h 46728"/>
                  <a:gd name="connsiteX13" fmla="*/ 15284 w 42044"/>
                  <a:gd name="connsiteY13" fmla="*/ 7201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2044" h="46728">
                    <a:moveTo>
                      <a:pt x="31" y="46584"/>
                    </a:moveTo>
                    <a:lnTo>
                      <a:pt x="31" y="-144"/>
                    </a:lnTo>
                    <a:lnTo>
                      <a:pt x="14633" y="-144"/>
                    </a:lnTo>
                    <a:cubicBezTo>
                      <a:pt x="21249" y="-144"/>
                      <a:pt x="26405" y="685"/>
                      <a:pt x="30105" y="2377"/>
                    </a:cubicBezTo>
                    <a:cubicBezTo>
                      <a:pt x="33806" y="4068"/>
                      <a:pt x="36719" y="6696"/>
                      <a:pt x="38850" y="10188"/>
                    </a:cubicBezTo>
                    <a:cubicBezTo>
                      <a:pt x="40999" y="13717"/>
                      <a:pt x="42075" y="18073"/>
                      <a:pt x="42075" y="23257"/>
                    </a:cubicBezTo>
                    <a:cubicBezTo>
                      <a:pt x="42075" y="27936"/>
                      <a:pt x="40956" y="32148"/>
                      <a:pt x="38724" y="35893"/>
                    </a:cubicBezTo>
                    <a:cubicBezTo>
                      <a:pt x="36513" y="39637"/>
                      <a:pt x="33547" y="42337"/>
                      <a:pt x="29828" y="44028"/>
                    </a:cubicBezTo>
                    <a:cubicBezTo>
                      <a:pt x="26106" y="45720"/>
                      <a:pt x="21084" y="46584"/>
                      <a:pt x="14758" y="46584"/>
                    </a:cubicBezTo>
                    <a:close/>
                    <a:moveTo>
                      <a:pt x="10262" y="7201"/>
                    </a:moveTo>
                    <a:lnTo>
                      <a:pt x="10262" y="39241"/>
                    </a:lnTo>
                    <a:lnTo>
                      <a:pt x="15284" y="39241"/>
                    </a:lnTo>
                    <a:cubicBezTo>
                      <a:pt x="26012" y="39241"/>
                      <a:pt x="31376" y="33877"/>
                      <a:pt x="31376" y="23148"/>
                    </a:cubicBezTo>
                    <a:cubicBezTo>
                      <a:pt x="31376" y="12528"/>
                      <a:pt x="26012" y="7201"/>
                      <a:pt x="15284" y="720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80" name="フリーフォーム: 図形 10279">
                <a:extLst>
                  <a:ext uri="{FF2B5EF4-FFF2-40B4-BE49-F238E27FC236}">
                    <a16:creationId xmlns:a16="http://schemas.microsoft.com/office/drawing/2014/main" id="{9CADB3E5-1A36-A855-85C7-EA292D98316B}"/>
                  </a:ext>
                </a:extLst>
              </p:cNvPr>
              <p:cNvSpPr/>
              <p:nvPr/>
            </p:nvSpPr>
            <p:spPr>
              <a:xfrm>
                <a:off x="3361778" y="851651"/>
                <a:ext cx="41219" cy="40824"/>
              </a:xfrm>
              <a:custGeom>
                <a:avLst/>
                <a:gdLst>
                  <a:gd name="connsiteX0" fmla="*/ 41367 w 41219"/>
                  <a:gd name="connsiteY0" fmla="*/ 23941 h 40824"/>
                  <a:gd name="connsiteX1" fmla="*/ 24519 w 41219"/>
                  <a:gd name="connsiteY1" fmla="*/ 23941 h 40824"/>
                  <a:gd name="connsiteX2" fmla="*/ 24519 w 41219"/>
                  <a:gd name="connsiteY2" fmla="*/ 40681 h 40824"/>
                  <a:gd name="connsiteX3" fmla="*/ 16995 w 41219"/>
                  <a:gd name="connsiteY3" fmla="*/ 40681 h 40824"/>
                  <a:gd name="connsiteX4" fmla="*/ 16995 w 41219"/>
                  <a:gd name="connsiteY4" fmla="*/ 23941 h 40824"/>
                  <a:gd name="connsiteX5" fmla="*/ 147 w 41219"/>
                  <a:gd name="connsiteY5" fmla="*/ 23941 h 40824"/>
                  <a:gd name="connsiteX6" fmla="*/ 147 w 41219"/>
                  <a:gd name="connsiteY6" fmla="*/ 16597 h 40824"/>
                  <a:gd name="connsiteX7" fmla="*/ 16995 w 41219"/>
                  <a:gd name="connsiteY7" fmla="*/ 16597 h 40824"/>
                  <a:gd name="connsiteX8" fmla="*/ 16995 w 41219"/>
                  <a:gd name="connsiteY8" fmla="*/ -144 h 40824"/>
                  <a:gd name="connsiteX9" fmla="*/ 24519 w 41219"/>
                  <a:gd name="connsiteY9" fmla="*/ -144 h 40824"/>
                  <a:gd name="connsiteX10" fmla="*/ 24519 w 41219"/>
                  <a:gd name="connsiteY10" fmla="*/ 16597 h 40824"/>
                  <a:gd name="connsiteX11" fmla="*/ 41367 w 41219"/>
                  <a:gd name="connsiteY11" fmla="*/ 16597 h 40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219" h="40824">
                    <a:moveTo>
                      <a:pt x="41367" y="23941"/>
                    </a:moveTo>
                    <a:lnTo>
                      <a:pt x="24519" y="23941"/>
                    </a:lnTo>
                    <a:lnTo>
                      <a:pt x="24519" y="40681"/>
                    </a:lnTo>
                    <a:lnTo>
                      <a:pt x="16995" y="40681"/>
                    </a:lnTo>
                    <a:lnTo>
                      <a:pt x="16995" y="23941"/>
                    </a:lnTo>
                    <a:lnTo>
                      <a:pt x="147" y="23941"/>
                    </a:lnTo>
                    <a:lnTo>
                      <a:pt x="147" y="16597"/>
                    </a:lnTo>
                    <a:lnTo>
                      <a:pt x="16995" y="16597"/>
                    </a:lnTo>
                    <a:lnTo>
                      <a:pt x="16995" y="-144"/>
                    </a:lnTo>
                    <a:lnTo>
                      <a:pt x="24519" y="-144"/>
                    </a:lnTo>
                    <a:lnTo>
                      <a:pt x="24519" y="16597"/>
                    </a:lnTo>
                    <a:lnTo>
                      <a:pt x="41367" y="16597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81" name="フリーフォーム: 図形 10280">
                <a:extLst>
                  <a:ext uri="{FF2B5EF4-FFF2-40B4-BE49-F238E27FC236}">
                    <a16:creationId xmlns:a16="http://schemas.microsoft.com/office/drawing/2014/main" id="{945EA255-B1DA-2AD1-A5EB-C42A08E37915}"/>
                  </a:ext>
                </a:extLst>
              </p:cNvPr>
              <p:cNvSpPr/>
              <p:nvPr/>
            </p:nvSpPr>
            <p:spPr>
              <a:xfrm>
                <a:off x="3367106" y="922319"/>
                <a:ext cx="16883" cy="47484"/>
              </a:xfrm>
              <a:custGeom>
                <a:avLst/>
                <a:gdLst>
                  <a:gd name="connsiteX0" fmla="*/ 15050 w 16883"/>
                  <a:gd name="connsiteY0" fmla="*/ 11130 h 47484"/>
                  <a:gd name="connsiteX1" fmla="*/ 4466 w 16883"/>
                  <a:gd name="connsiteY1" fmla="*/ 11130 h 47484"/>
                  <a:gd name="connsiteX2" fmla="*/ 4466 w 16883"/>
                  <a:gd name="connsiteY2" fmla="*/ -138 h 47484"/>
                  <a:gd name="connsiteX3" fmla="*/ 15050 w 16883"/>
                  <a:gd name="connsiteY3" fmla="*/ -138 h 47484"/>
                  <a:gd name="connsiteX4" fmla="*/ 17030 w 16883"/>
                  <a:gd name="connsiteY4" fmla="*/ 24486 h 47484"/>
                  <a:gd name="connsiteX5" fmla="*/ 6518 w 16883"/>
                  <a:gd name="connsiteY5" fmla="*/ 47346 h 47484"/>
                  <a:gd name="connsiteX6" fmla="*/ 146 w 16883"/>
                  <a:gd name="connsiteY6" fmla="*/ 47346 h 47484"/>
                  <a:gd name="connsiteX7" fmla="*/ 6086 w 16883"/>
                  <a:gd name="connsiteY7" fmla="*/ 24486 h 47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883" h="47484">
                    <a:moveTo>
                      <a:pt x="15050" y="11130"/>
                    </a:moveTo>
                    <a:lnTo>
                      <a:pt x="4466" y="11130"/>
                    </a:lnTo>
                    <a:lnTo>
                      <a:pt x="4466" y="-138"/>
                    </a:lnTo>
                    <a:lnTo>
                      <a:pt x="15050" y="-138"/>
                    </a:lnTo>
                    <a:close/>
                    <a:moveTo>
                      <a:pt x="17030" y="24486"/>
                    </a:moveTo>
                    <a:lnTo>
                      <a:pt x="6518" y="47346"/>
                    </a:lnTo>
                    <a:lnTo>
                      <a:pt x="146" y="47346"/>
                    </a:lnTo>
                    <a:lnTo>
                      <a:pt x="6086" y="2448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82" name="フリーフォーム: 図形 10281">
                <a:extLst>
                  <a:ext uri="{FF2B5EF4-FFF2-40B4-BE49-F238E27FC236}">
                    <a16:creationId xmlns:a16="http://schemas.microsoft.com/office/drawing/2014/main" id="{91296407-D82D-4C5A-31FD-637B842C8425}"/>
                  </a:ext>
                </a:extLst>
              </p:cNvPr>
              <p:cNvSpPr/>
              <p:nvPr/>
            </p:nvSpPr>
            <p:spPr>
              <a:xfrm>
                <a:off x="3573062" y="937979"/>
                <a:ext cx="10547" cy="35928"/>
              </a:xfrm>
              <a:custGeom>
                <a:avLst/>
                <a:gdLst>
                  <a:gd name="connsiteX0" fmla="*/ 10710 w 10547"/>
                  <a:gd name="connsiteY0" fmla="*/ 11167 h 35928"/>
                  <a:gd name="connsiteX1" fmla="*/ 162 w 10547"/>
                  <a:gd name="connsiteY1" fmla="*/ 11167 h 35928"/>
                  <a:gd name="connsiteX2" fmla="*/ 162 w 10547"/>
                  <a:gd name="connsiteY2" fmla="*/ -137 h 35928"/>
                  <a:gd name="connsiteX3" fmla="*/ 10710 w 10547"/>
                  <a:gd name="connsiteY3" fmla="*/ -137 h 35928"/>
                  <a:gd name="connsiteX4" fmla="*/ 10710 w 10547"/>
                  <a:gd name="connsiteY4" fmla="*/ 35791 h 35928"/>
                  <a:gd name="connsiteX5" fmla="*/ 162 w 10547"/>
                  <a:gd name="connsiteY5" fmla="*/ 35791 h 35928"/>
                  <a:gd name="connsiteX6" fmla="*/ 162 w 10547"/>
                  <a:gd name="connsiteY6" fmla="*/ 24487 h 35928"/>
                  <a:gd name="connsiteX7" fmla="*/ 10710 w 10547"/>
                  <a:gd name="connsiteY7" fmla="*/ 24487 h 3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547" h="35928">
                    <a:moveTo>
                      <a:pt x="10710" y="11167"/>
                    </a:moveTo>
                    <a:lnTo>
                      <a:pt x="162" y="11167"/>
                    </a:lnTo>
                    <a:lnTo>
                      <a:pt x="162" y="-137"/>
                    </a:lnTo>
                    <a:lnTo>
                      <a:pt x="10710" y="-137"/>
                    </a:lnTo>
                    <a:close/>
                    <a:moveTo>
                      <a:pt x="10710" y="35791"/>
                    </a:moveTo>
                    <a:lnTo>
                      <a:pt x="162" y="35791"/>
                    </a:lnTo>
                    <a:lnTo>
                      <a:pt x="162" y="24487"/>
                    </a:lnTo>
                    <a:lnTo>
                      <a:pt x="10710" y="24487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83" name="フリーフォーム: 図形 10282">
                <a:extLst>
                  <a:ext uri="{FF2B5EF4-FFF2-40B4-BE49-F238E27FC236}">
                    <a16:creationId xmlns:a16="http://schemas.microsoft.com/office/drawing/2014/main" id="{8EE9A0E5-3B7F-3F19-AADA-C9A408A75A37}"/>
                  </a:ext>
                </a:extLst>
              </p:cNvPr>
              <p:cNvSpPr/>
              <p:nvPr/>
            </p:nvSpPr>
            <p:spPr>
              <a:xfrm>
                <a:off x="3570686" y="857987"/>
                <a:ext cx="31319" cy="32939"/>
              </a:xfrm>
              <a:custGeom>
                <a:avLst/>
                <a:gdLst>
                  <a:gd name="connsiteX0" fmla="*/ 31482 w 31319"/>
                  <a:gd name="connsiteY0" fmla="*/ 10549 h 32939"/>
                  <a:gd name="connsiteX1" fmla="*/ 20611 w 31319"/>
                  <a:gd name="connsiteY1" fmla="*/ 16344 h 32939"/>
                  <a:gd name="connsiteX2" fmla="*/ 31482 w 31319"/>
                  <a:gd name="connsiteY2" fmla="*/ 22068 h 32939"/>
                  <a:gd name="connsiteX3" fmla="*/ 28675 w 31319"/>
                  <a:gd name="connsiteY3" fmla="*/ 27001 h 32939"/>
                  <a:gd name="connsiteX4" fmla="*/ 18198 w 31319"/>
                  <a:gd name="connsiteY4" fmla="*/ 20448 h 32939"/>
                  <a:gd name="connsiteX5" fmla="*/ 18595 w 31319"/>
                  <a:gd name="connsiteY5" fmla="*/ 32796 h 32939"/>
                  <a:gd name="connsiteX6" fmla="*/ 12978 w 31319"/>
                  <a:gd name="connsiteY6" fmla="*/ 32796 h 32939"/>
                  <a:gd name="connsiteX7" fmla="*/ 13374 w 31319"/>
                  <a:gd name="connsiteY7" fmla="*/ 20448 h 32939"/>
                  <a:gd name="connsiteX8" fmla="*/ 2970 w 31319"/>
                  <a:gd name="connsiteY8" fmla="*/ 27001 h 32939"/>
                  <a:gd name="connsiteX9" fmla="*/ 198 w 31319"/>
                  <a:gd name="connsiteY9" fmla="*/ 22068 h 32939"/>
                  <a:gd name="connsiteX10" fmla="*/ 11035 w 31319"/>
                  <a:gd name="connsiteY10" fmla="*/ 16344 h 32939"/>
                  <a:gd name="connsiteX11" fmla="*/ 162 w 31319"/>
                  <a:gd name="connsiteY11" fmla="*/ 10549 h 32939"/>
                  <a:gd name="connsiteX12" fmla="*/ 2970 w 31319"/>
                  <a:gd name="connsiteY12" fmla="*/ 5652 h 32939"/>
                  <a:gd name="connsiteX13" fmla="*/ 13410 w 31319"/>
                  <a:gd name="connsiteY13" fmla="*/ 12168 h 32939"/>
                  <a:gd name="connsiteX14" fmla="*/ 13015 w 31319"/>
                  <a:gd name="connsiteY14" fmla="*/ -143 h 32939"/>
                  <a:gd name="connsiteX15" fmla="*/ 18631 w 31319"/>
                  <a:gd name="connsiteY15" fmla="*/ -143 h 32939"/>
                  <a:gd name="connsiteX16" fmla="*/ 18234 w 31319"/>
                  <a:gd name="connsiteY16" fmla="*/ 12168 h 32939"/>
                  <a:gd name="connsiteX17" fmla="*/ 28675 w 31319"/>
                  <a:gd name="connsiteY17" fmla="*/ 5652 h 32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1319" h="32939">
                    <a:moveTo>
                      <a:pt x="31482" y="10549"/>
                    </a:moveTo>
                    <a:lnTo>
                      <a:pt x="20611" y="16344"/>
                    </a:lnTo>
                    <a:lnTo>
                      <a:pt x="31482" y="22068"/>
                    </a:lnTo>
                    <a:lnTo>
                      <a:pt x="28675" y="27001"/>
                    </a:lnTo>
                    <a:lnTo>
                      <a:pt x="18198" y="20448"/>
                    </a:lnTo>
                    <a:lnTo>
                      <a:pt x="18595" y="32796"/>
                    </a:lnTo>
                    <a:lnTo>
                      <a:pt x="12978" y="32796"/>
                    </a:lnTo>
                    <a:lnTo>
                      <a:pt x="13374" y="20448"/>
                    </a:lnTo>
                    <a:lnTo>
                      <a:pt x="2970" y="27001"/>
                    </a:lnTo>
                    <a:lnTo>
                      <a:pt x="198" y="22068"/>
                    </a:lnTo>
                    <a:lnTo>
                      <a:pt x="11035" y="16344"/>
                    </a:lnTo>
                    <a:lnTo>
                      <a:pt x="162" y="10549"/>
                    </a:lnTo>
                    <a:lnTo>
                      <a:pt x="2970" y="5652"/>
                    </a:lnTo>
                    <a:lnTo>
                      <a:pt x="13410" y="12168"/>
                    </a:lnTo>
                    <a:lnTo>
                      <a:pt x="13015" y="-143"/>
                    </a:lnTo>
                    <a:lnTo>
                      <a:pt x="18631" y="-143"/>
                    </a:lnTo>
                    <a:lnTo>
                      <a:pt x="18234" y="12168"/>
                    </a:lnTo>
                    <a:lnTo>
                      <a:pt x="28675" y="5652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84" name="フリーフォーム: 図形 10283">
                <a:extLst>
                  <a:ext uri="{FF2B5EF4-FFF2-40B4-BE49-F238E27FC236}">
                    <a16:creationId xmlns:a16="http://schemas.microsoft.com/office/drawing/2014/main" id="{01E34DB3-BB11-A08A-979B-663E8D2734ED}"/>
                  </a:ext>
                </a:extLst>
              </p:cNvPr>
              <p:cNvSpPr/>
              <p:nvPr/>
            </p:nvSpPr>
            <p:spPr>
              <a:xfrm>
                <a:off x="3147348" y="845675"/>
                <a:ext cx="32432" cy="46728"/>
              </a:xfrm>
              <a:custGeom>
                <a:avLst/>
                <a:gdLst>
                  <a:gd name="connsiteX0" fmla="*/ 32562 w 32432"/>
                  <a:gd name="connsiteY0" fmla="*/ 46584 h 46728"/>
                  <a:gd name="connsiteX1" fmla="*/ 130 w 32432"/>
                  <a:gd name="connsiteY1" fmla="*/ 46584 h 46728"/>
                  <a:gd name="connsiteX2" fmla="*/ 130 w 32432"/>
                  <a:gd name="connsiteY2" fmla="*/ -144 h 46728"/>
                  <a:gd name="connsiteX3" fmla="*/ 10361 w 32432"/>
                  <a:gd name="connsiteY3" fmla="*/ -144 h 46728"/>
                  <a:gd name="connsiteX4" fmla="*/ 10361 w 32432"/>
                  <a:gd name="connsiteY4" fmla="*/ 38808 h 46728"/>
                  <a:gd name="connsiteX5" fmla="*/ 32562 w 32432"/>
                  <a:gd name="connsiteY5" fmla="*/ 38808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2432" h="46728">
                    <a:moveTo>
                      <a:pt x="32562" y="46584"/>
                    </a:moveTo>
                    <a:lnTo>
                      <a:pt x="130" y="46584"/>
                    </a:lnTo>
                    <a:lnTo>
                      <a:pt x="130" y="-144"/>
                    </a:lnTo>
                    <a:lnTo>
                      <a:pt x="10361" y="-144"/>
                    </a:lnTo>
                    <a:lnTo>
                      <a:pt x="10361" y="38808"/>
                    </a:lnTo>
                    <a:lnTo>
                      <a:pt x="32562" y="3880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85" name="フリーフォーム: 図形 10284">
                <a:extLst>
                  <a:ext uri="{FF2B5EF4-FFF2-40B4-BE49-F238E27FC236}">
                    <a16:creationId xmlns:a16="http://schemas.microsoft.com/office/drawing/2014/main" id="{80818E7A-9621-632F-F4C2-D4D453C5C546}"/>
                  </a:ext>
                </a:extLst>
              </p:cNvPr>
              <p:cNvSpPr/>
              <p:nvPr/>
            </p:nvSpPr>
            <p:spPr>
              <a:xfrm>
                <a:off x="2078014" y="845675"/>
                <a:ext cx="32681" cy="46728"/>
              </a:xfrm>
              <a:custGeom>
                <a:avLst/>
                <a:gdLst>
                  <a:gd name="connsiteX0" fmla="*/ 32728 w 32681"/>
                  <a:gd name="connsiteY0" fmla="*/ 7597 h 46728"/>
                  <a:gd name="connsiteX1" fmla="*/ 10217 w 32681"/>
                  <a:gd name="connsiteY1" fmla="*/ 7597 h 46728"/>
                  <a:gd name="connsiteX2" fmla="*/ 10217 w 32681"/>
                  <a:gd name="connsiteY2" fmla="*/ 18000 h 46728"/>
                  <a:gd name="connsiteX3" fmla="*/ 30619 w 32681"/>
                  <a:gd name="connsiteY3" fmla="*/ 18000 h 46728"/>
                  <a:gd name="connsiteX4" fmla="*/ 30619 w 32681"/>
                  <a:gd name="connsiteY4" fmla="*/ 25704 h 46728"/>
                  <a:gd name="connsiteX5" fmla="*/ 10279 w 32681"/>
                  <a:gd name="connsiteY5" fmla="*/ 25704 h 46728"/>
                  <a:gd name="connsiteX6" fmla="*/ 10279 w 32681"/>
                  <a:gd name="connsiteY6" fmla="*/ 46584 h 46728"/>
                  <a:gd name="connsiteX7" fmla="*/ 47 w 32681"/>
                  <a:gd name="connsiteY7" fmla="*/ 46584 h 46728"/>
                  <a:gd name="connsiteX8" fmla="*/ 47 w 32681"/>
                  <a:gd name="connsiteY8" fmla="*/ -144 h 46728"/>
                  <a:gd name="connsiteX9" fmla="*/ 32728 w 32681"/>
                  <a:gd name="connsiteY9" fmla="*/ -144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2681" h="46728">
                    <a:moveTo>
                      <a:pt x="32728" y="7597"/>
                    </a:moveTo>
                    <a:lnTo>
                      <a:pt x="10217" y="7597"/>
                    </a:lnTo>
                    <a:lnTo>
                      <a:pt x="10217" y="18000"/>
                    </a:lnTo>
                    <a:lnTo>
                      <a:pt x="30619" y="18000"/>
                    </a:lnTo>
                    <a:lnTo>
                      <a:pt x="30619" y="25704"/>
                    </a:lnTo>
                    <a:lnTo>
                      <a:pt x="10279" y="25704"/>
                    </a:lnTo>
                    <a:lnTo>
                      <a:pt x="10279" y="46584"/>
                    </a:lnTo>
                    <a:lnTo>
                      <a:pt x="47" y="46584"/>
                    </a:lnTo>
                    <a:lnTo>
                      <a:pt x="47" y="-144"/>
                    </a:lnTo>
                    <a:lnTo>
                      <a:pt x="32728" y="-14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86" name="フリーフォーム: 図形 10285">
                <a:extLst>
                  <a:ext uri="{FF2B5EF4-FFF2-40B4-BE49-F238E27FC236}">
                    <a16:creationId xmlns:a16="http://schemas.microsoft.com/office/drawing/2014/main" id="{A484D994-9F91-FE50-478B-E9EBD5BE2334}"/>
                  </a:ext>
                </a:extLst>
              </p:cNvPr>
              <p:cNvSpPr/>
              <p:nvPr/>
            </p:nvSpPr>
            <p:spPr>
              <a:xfrm>
                <a:off x="2928896" y="845675"/>
                <a:ext cx="41673" cy="46728"/>
              </a:xfrm>
              <a:custGeom>
                <a:avLst/>
                <a:gdLst>
                  <a:gd name="connsiteX0" fmla="*/ 41787 w 41673"/>
                  <a:gd name="connsiteY0" fmla="*/ 46584 h 46728"/>
                  <a:gd name="connsiteX1" fmla="*/ 29136 w 41673"/>
                  <a:gd name="connsiteY1" fmla="*/ 46584 h 46728"/>
                  <a:gd name="connsiteX2" fmla="*/ 13757 w 41673"/>
                  <a:gd name="connsiteY2" fmla="*/ 27217 h 46728"/>
                  <a:gd name="connsiteX3" fmla="*/ 10283 w 41673"/>
                  <a:gd name="connsiteY3" fmla="*/ 31177 h 46728"/>
                  <a:gd name="connsiteX4" fmla="*/ 10283 w 41673"/>
                  <a:gd name="connsiteY4" fmla="*/ 46584 h 46728"/>
                  <a:gd name="connsiteX5" fmla="*/ 113 w 41673"/>
                  <a:gd name="connsiteY5" fmla="*/ 46584 h 46728"/>
                  <a:gd name="connsiteX6" fmla="*/ 113 w 41673"/>
                  <a:gd name="connsiteY6" fmla="*/ -144 h 46728"/>
                  <a:gd name="connsiteX7" fmla="*/ 10348 w 41673"/>
                  <a:gd name="connsiteY7" fmla="*/ -144 h 46728"/>
                  <a:gd name="connsiteX8" fmla="*/ 10348 w 41673"/>
                  <a:gd name="connsiteY8" fmla="*/ 22032 h 46728"/>
                  <a:gd name="connsiteX9" fmla="*/ 28982 w 41673"/>
                  <a:gd name="connsiteY9" fmla="*/ -144 h 46728"/>
                  <a:gd name="connsiteX10" fmla="*/ 40887 w 41673"/>
                  <a:gd name="connsiteY10" fmla="*/ -144 h 46728"/>
                  <a:gd name="connsiteX11" fmla="*/ 21789 w 41673"/>
                  <a:gd name="connsiteY11" fmla="*/ 21565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1673" h="46728">
                    <a:moveTo>
                      <a:pt x="41787" y="46584"/>
                    </a:moveTo>
                    <a:lnTo>
                      <a:pt x="29136" y="46584"/>
                    </a:lnTo>
                    <a:lnTo>
                      <a:pt x="13757" y="27217"/>
                    </a:lnTo>
                    <a:lnTo>
                      <a:pt x="10283" y="31177"/>
                    </a:lnTo>
                    <a:lnTo>
                      <a:pt x="10283" y="46584"/>
                    </a:lnTo>
                    <a:lnTo>
                      <a:pt x="113" y="46584"/>
                    </a:lnTo>
                    <a:lnTo>
                      <a:pt x="113" y="-144"/>
                    </a:lnTo>
                    <a:lnTo>
                      <a:pt x="10348" y="-144"/>
                    </a:lnTo>
                    <a:lnTo>
                      <a:pt x="10348" y="22032"/>
                    </a:lnTo>
                    <a:lnTo>
                      <a:pt x="28982" y="-144"/>
                    </a:lnTo>
                    <a:lnTo>
                      <a:pt x="40887" y="-144"/>
                    </a:lnTo>
                    <a:lnTo>
                      <a:pt x="21789" y="21565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87" name="フリーフォーム: 図形 10286">
                <a:extLst>
                  <a:ext uri="{FF2B5EF4-FFF2-40B4-BE49-F238E27FC236}">
                    <a16:creationId xmlns:a16="http://schemas.microsoft.com/office/drawing/2014/main" id="{62DB2F51-5CE9-8C7A-AB17-C1E2DBDE22B8}"/>
                  </a:ext>
                </a:extLst>
              </p:cNvPr>
              <p:cNvSpPr/>
              <p:nvPr/>
            </p:nvSpPr>
            <p:spPr>
              <a:xfrm>
                <a:off x="2717565" y="845243"/>
                <a:ext cx="26791" cy="47412"/>
              </a:xfrm>
              <a:custGeom>
                <a:avLst/>
                <a:gdLst>
                  <a:gd name="connsiteX0" fmla="*/ 26888 w 26791"/>
                  <a:gd name="connsiteY0" fmla="*/ 33300 h 47412"/>
                  <a:gd name="connsiteX1" fmla="*/ 22514 w 26791"/>
                  <a:gd name="connsiteY1" fmla="*/ 43524 h 47412"/>
                  <a:gd name="connsiteX2" fmla="*/ 10299 w 26791"/>
                  <a:gd name="connsiteY2" fmla="*/ 47268 h 47412"/>
                  <a:gd name="connsiteX3" fmla="*/ 96 w 26791"/>
                  <a:gd name="connsiteY3" fmla="*/ 46260 h 47412"/>
                  <a:gd name="connsiteX4" fmla="*/ 96 w 26791"/>
                  <a:gd name="connsiteY4" fmla="*/ 38016 h 47412"/>
                  <a:gd name="connsiteX5" fmla="*/ 964 w 26791"/>
                  <a:gd name="connsiteY5" fmla="*/ 38016 h 47412"/>
                  <a:gd name="connsiteX6" fmla="*/ 8189 w 26791"/>
                  <a:gd name="connsiteY6" fmla="*/ 39600 h 47412"/>
                  <a:gd name="connsiteX7" fmla="*/ 12934 w 26791"/>
                  <a:gd name="connsiteY7" fmla="*/ 38808 h 47412"/>
                  <a:gd name="connsiteX8" fmla="*/ 15724 w 26791"/>
                  <a:gd name="connsiteY8" fmla="*/ 36252 h 47412"/>
                  <a:gd name="connsiteX9" fmla="*/ 16653 w 26791"/>
                  <a:gd name="connsiteY9" fmla="*/ 28620 h 47412"/>
                  <a:gd name="connsiteX10" fmla="*/ 16653 w 26791"/>
                  <a:gd name="connsiteY10" fmla="*/ 7272 h 47412"/>
                  <a:gd name="connsiteX11" fmla="*/ 6238 w 26791"/>
                  <a:gd name="connsiteY11" fmla="*/ 7272 h 47412"/>
                  <a:gd name="connsiteX12" fmla="*/ 6238 w 26791"/>
                  <a:gd name="connsiteY12" fmla="*/ -144 h 47412"/>
                  <a:gd name="connsiteX13" fmla="*/ 26888 w 26791"/>
                  <a:gd name="connsiteY13" fmla="*/ -144 h 474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6791" h="47412">
                    <a:moveTo>
                      <a:pt x="26888" y="33300"/>
                    </a:moveTo>
                    <a:cubicBezTo>
                      <a:pt x="26888" y="37656"/>
                      <a:pt x="25430" y="41040"/>
                      <a:pt x="22514" y="43524"/>
                    </a:cubicBezTo>
                    <a:cubicBezTo>
                      <a:pt x="19601" y="46008"/>
                      <a:pt x="15530" y="47268"/>
                      <a:pt x="10299" y="47268"/>
                    </a:cubicBezTo>
                    <a:cubicBezTo>
                      <a:pt x="6846" y="47268"/>
                      <a:pt x="3444" y="46944"/>
                      <a:pt x="96" y="46260"/>
                    </a:cubicBezTo>
                    <a:lnTo>
                      <a:pt x="96" y="38016"/>
                    </a:lnTo>
                    <a:lnTo>
                      <a:pt x="964" y="38016"/>
                    </a:lnTo>
                    <a:cubicBezTo>
                      <a:pt x="3819" y="39060"/>
                      <a:pt x="6227" y="39600"/>
                      <a:pt x="8189" y="39600"/>
                    </a:cubicBezTo>
                    <a:cubicBezTo>
                      <a:pt x="10112" y="39600"/>
                      <a:pt x="11692" y="39348"/>
                      <a:pt x="12934" y="38808"/>
                    </a:cubicBezTo>
                    <a:cubicBezTo>
                      <a:pt x="14194" y="38268"/>
                      <a:pt x="15126" y="37404"/>
                      <a:pt x="15724" y="36252"/>
                    </a:cubicBezTo>
                    <a:cubicBezTo>
                      <a:pt x="16343" y="35064"/>
                      <a:pt x="16653" y="32508"/>
                      <a:pt x="16653" y="28620"/>
                    </a:cubicBezTo>
                    <a:lnTo>
                      <a:pt x="16653" y="7272"/>
                    </a:lnTo>
                    <a:lnTo>
                      <a:pt x="6238" y="7272"/>
                    </a:lnTo>
                    <a:lnTo>
                      <a:pt x="6238" y="-144"/>
                    </a:lnTo>
                    <a:lnTo>
                      <a:pt x="26888" y="-14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88" name="フリーフォーム: 図形 10287">
                <a:extLst>
                  <a:ext uri="{FF2B5EF4-FFF2-40B4-BE49-F238E27FC236}">
                    <a16:creationId xmlns:a16="http://schemas.microsoft.com/office/drawing/2014/main" id="{BDC86D4E-7177-9D10-9939-0184B1800EF7}"/>
                  </a:ext>
                </a:extLst>
              </p:cNvPr>
              <p:cNvSpPr/>
              <p:nvPr/>
            </p:nvSpPr>
            <p:spPr>
              <a:xfrm>
                <a:off x="2501039" y="845675"/>
                <a:ext cx="40093" cy="46728"/>
              </a:xfrm>
              <a:custGeom>
                <a:avLst/>
                <a:gdLst>
                  <a:gd name="connsiteX0" fmla="*/ 40174 w 40093"/>
                  <a:gd name="connsiteY0" fmla="*/ 46584 h 46728"/>
                  <a:gd name="connsiteX1" fmla="*/ 29939 w 40093"/>
                  <a:gd name="connsiteY1" fmla="*/ 46584 h 46728"/>
                  <a:gd name="connsiteX2" fmla="*/ 29939 w 40093"/>
                  <a:gd name="connsiteY2" fmla="*/ 25308 h 46728"/>
                  <a:gd name="connsiteX3" fmla="*/ 10312 w 40093"/>
                  <a:gd name="connsiteY3" fmla="*/ 25308 h 46728"/>
                  <a:gd name="connsiteX4" fmla="*/ 10312 w 40093"/>
                  <a:gd name="connsiteY4" fmla="*/ 46584 h 46728"/>
                  <a:gd name="connsiteX5" fmla="*/ 80 w 40093"/>
                  <a:gd name="connsiteY5" fmla="*/ 46584 h 46728"/>
                  <a:gd name="connsiteX6" fmla="*/ 80 w 40093"/>
                  <a:gd name="connsiteY6" fmla="*/ -144 h 46728"/>
                  <a:gd name="connsiteX7" fmla="*/ 10312 w 40093"/>
                  <a:gd name="connsiteY7" fmla="*/ -144 h 46728"/>
                  <a:gd name="connsiteX8" fmla="*/ 10312 w 40093"/>
                  <a:gd name="connsiteY8" fmla="*/ 17605 h 46728"/>
                  <a:gd name="connsiteX9" fmla="*/ 29939 w 40093"/>
                  <a:gd name="connsiteY9" fmla="*/ 17605 h 46728"/>
                  <a:gd name="connsiteX10" fmla="*/ 29939 w 40093"/>
                  <a:gd name="connsiteY10" fmla="*/ -144 h 46728"/>
                  <a:gd name="connsiteX11" fmla="*/ 40174 w 40093"/>
                  <a:gd name="connsiteY11" fmla="*/ -144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0093" h="46728">
                    <a:moveTo>
                      <a:pt x="40174" y="46584"/>
                    </a:moveTo>
                    <a:lnTo>
                      <a:pt x="29939" y="46584"/>
                    </a:lnTo>
                    <a:lnTo>
                      <a:pt x="29939" y="25308"/>
                    </a:lnTo>
                    <a:lnTo>
                      <a:pt x="10312" y="25308"/>
                    </a:lnTo>
                    <a:lnTo>
                      <a:pt x="10312" y="46584"/>
                    </a:lnTo>
                    <a:lnTo>
                      <a:pt x="80" y="46584"/>
                    </a:lnTo>
                    <a:lnTo>
                      <a:pt x="80" y="-144"/>
                    </a:lnTo>
                    <a:lnTo>
                      <a:pt x="10312" y="-144"/>
                    </a:lnTo>
                    <a:lnTo>
                      <a:pt x="10312" y="17605"/>
                    </a:lnTo>
                    <a:lnTo>
                      <a:pt x="29939" y="17605"/>
                    </a:lnTo>
                    <a:lnTo>
                      <a:pt x="29939" y="-144"/>
                    </a:lnTo>
                    <a:lnTo>
                      <a:pt x="40174" y="-14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89" name="フリーフォーム: 図形 10288">
                <a:extLst>
                  <a:ext uri="{FF2B5EF4-FFF2-40B4-BE49-F238E27FC236}">
                    <a16:creationId xmlns:a16="http://schemas.microsoft.com/office/drawing/2014/main" id="{4B7546E1-E0B0-0EB3-4B6E-D22A343E390A}"/>
                  </a:ext>
                </a:extLst>
              </p:cNvPr>
              <p:cNvSpPr/>
              <p:nvPr/>
            </p:nvSpPr>
            <p:spPr>
              <a:xfrm>
                <a:off x="2286429" y="844775"/>
                <a:ext cx="42415" cy="48600"/>
              </a:xfrm>
              <a:custGeom>
                <a:avLst/>
                <a:gdLst>
                  <a:gd name="connsiteX0" fmla="*/ 42479 w 42415"/>
                  <a:gd name="connsiteY0" fmla="*/ 44604 h 48600"/>
                  <a:gd name="connsiteX1" fmla="*/ 24713 w 42415"/>
                  <a:gd name="connsiteY1" fmla="*/ 48456 h 48600"/>
                  <a:gd name="connsiteX2" fmla="*/ 6576 w 42415"/>
                  <a:gd name="connsiteY2" fmla="*/ 42048 h 48600"/>
                  <a:gd name="connsiteX3" fmla="*/ 64 w 42415"/>
                  <a:gd name="connsiteY3" fmla="*/ 24048 h 48600"/>
                  <a:gd name="connsiteX4" fmla="*/ 6731 w 42415"/>
                  <a:gd name="connsiteY4" fmla="*/ 6372 h 48600"/>
                  <a:gd name="connsiteX5" fmla="*/ 24961 w 42415"/>
                  <a:gd name="connsiteY5" fmla="*/ -144 h 48600"/>
                  <a:gd name="connsiteX6" fmla="*/ 42356 w 42415"/>
                  <a:gd name="connsiteY6" fmla="*/ 3960 h 48600"/>
                  <a:gd name="connsiteX7" fmla="*/ 42356 w 42415"/>
                  <a:gd name="connsiteY7" fmla="*/ 13464 h 48600"/>
                  <a:gd name="connsiteX8" fmla="*/ 41273 w 42415"/>
                  <a:gd name="connsiteY8" fmla="*/ 13464 h 48600"/>
                  <a:gd name="connsiteX9" fmla="*/ 32313 w 42415"/>
                  <a:gd name="connsiteY9" fmla="*/ 8280 h 48600"/>
                  <a:gd name="connsiteX10" fmla="*/ 25613 w 42415"/>
                  <a:gd name="connsiteY10" fmla="*/ 7164 h 48600"/>
                  <a:gd name="connsiteX11" fmla="*/ 14791 w 42415"/>
                  <a:gd name="connsiteY11" fmla="*/ 11628 h 48600"/>
                  <a:gd name="connsiteX12" fmla="*/ 10824 w 42415"/>
                  <a:gd name="connsiteY12" fmla="*/ 23868 h 48600"/>
                  <a:gd name="connsiteX13" fmla="*/ 14917 w 42415"/>
                  <a:gd name="connsiteY13" fmla="*/ 36828 h 48600"/>
                  <a:gd name="connsiteX14" fmla="*/ 26855 w 42415"/>
                  <a:gd name="connsiteY14" fmla="*/ 41256 h 48600"/>
                  <a:gd name="connsiteX15" fmla="*/ 32467 w 42415"/>
                  <a:gd name="connsiteY15" fmla="*/ 40500 h 48600"/>
                  <a:gd name="connsiteX16" fmla="*/ 32467 w 42415"/>
                  <a:gd name="connsiteY16" fmla="*/ 29844 h 48600"/>
                  <a:gd name="connsiteX17" fmla="*/ 22016 w 42415"/>
                  <a:gd name="connsiteY17" fmla="*/ 29844 h 48600"/>
                  <a:gd name="connsiteX18" fmla="*/ 22016 w 42415"/>
                  <a:gd name="connsiteY18" fmla="*/ 22428 h 48600"/>
                  <a:gd name="connsiteX19" fmla="*/ 42479 w 42415"/>
                  <a:gd name="connsiteY19" fmla="*/ 22428 h 48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2415" h="48600">
                    <a:moveTo>
                      <a:pt x="42479" y="44604"/>
                    </a:moveTo>
                    <a:cubicBezTo>
                      <a:pt x="36197" y="47160"/>
                      <a:pt x="30275" y="48456"/>
                      <a:pt x="24713" y="48456"/>
                    </a:cubicBezTo>
                    <a:cubicBezTo>
                      <a:pt x="16984" y="48456"/>
                      <a:pt x="10936" y="46332"/>
                      <a:pt x="6576" y="42048"/>
                    </a:cubicBezTo>
                    <a:cubicBezTo>
                      <a:pt x="2234" y="37764"/>
                      <a:pt x="64" y="31788"/>
                      <a:pt x="64" y="24048"/>
                    </a:cubicBezTo>
                    <a:cubicBezTo>
                      <a:pt x="64" y="16632"/>
                      <a:pt x="2285" y="10764"/>
                      <a:pt x="6731" y="6372"/>
                    </a:cubicBezTo>
                    <a:cubicBezTo>
                      <a:pt x="11195" y="2016"/>
                      <a:pt x="17272" y="-144"/>
                      <a:pt x="24961" y="-144"/>
                    </a:cubicBezTo>
                    <a:cubicBezTo>
                      <a:pt x="30750" y="-144"/>
                      <a:pt x="36550" y="1224"/>
                      <a:pt x="42356" y="3960"/>
                    </a:cubicBezTo>
                    <a:lnTo>
                      <a:pt x="42356" y="13464"/>
                    </a:lnTo>
                    <a:lnTo>
                      <a:pt x="41273" y="13464"/>
                    </a:lnTo>
                    <a:cubicBezTo>
                      <a:pt x="37612" y="10728"/>
                      <a:pt x="34627" y="9000"/>
                      <a:pt x="32313" y="8280"/>
                    </a:cubicBezTo>
                    <a:cubicBezTo>
                      <a:pt x="29994" y="7524"/>
                      <a:pt x="27762" y="7164"/>
                      <a:pt x="25613" y="7164"/>
                    </a:cubicBezTo>
                    <a:cubicBezTo>
                      <a:pt x="21066" y="7164"/>
                      <a:pt x="17459" y="8640"/>
                      <a:pt x="14791" y="11628"/>
                    </a:cubicBezTo>
                    <a:cubicBezTo>
                      <a:pt x="12145" y="14580"/>
                      <a:pt x="10824" y="18684"/>
                      <a:pt x="10824" y="23868"/>
                    </a:cubicBezTo>
                    <a:cubicBezTo>
                      <a:pt x="10824" y="29556"/>
                      <a:pt x="12189" y="33876"/>
                      <a:pt x="14917" y="36828"/>
                    </a:cubicBezTo>
                    <a:cubicBezTo>
                      <a:pt x="17664" y="39780"/>
                      <a:pt x="21646" y="41256"/>
                      <a:pt x="26855" y="41256"/>
                    </a:cubicBezTo>
                    <a:cubicBezTo>
                      <a:pt x="28860" y="41256"/>
                      <a:pt x="30729" y="41004"/>
                      <a:pt x="32467" y="40500"/>
                    </a:cubicBezTo>
                    <a:lnTo>
                      <a:pt x="32467" y="29844"/>
                    </a:lnTo>
                    <a:lnTo>
                      <a:pt x="22016" y="29844"/>
                    </a:lnTo>
                    <a:lnTo>
                      <a:pt x="22016" y="22428"/>
                    </a:lnTo>
                    <a:lnTo>
                      <a:pt x="42479" y="2242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90" name="フリーフォーム: 図形 10289">
                <a:extLst>
                  <a:ext uri="{FF2B5EF4-FFF2-40B4-BE49-F238E27FC236}">
                    <a16:creationId xmlns:a16="http://schemas.microsoft.com/office/drawing/2014/main" id="{9DE6401E-C949-5517-9C53-92C051C5EC09}"/>
                  </a:ext>
                </a:extLst>
              </p:cNvPr>
              <p:cNvSpPr/>
              <p:nvPr/>
            </p:nvSpPr>
            <p:spPr>
              <a:xfrm>
                <a:off x="1544241" y="1053107"/>
                <a:ext cx="38354" cy="46727"/>
              </a:xfrm>
              <a:custGeom>
                <a:avLst/>
                <a:gdLst>
                  <a:gd name="connsiteX0" fmla="*/ 38361 w 38354"/>
                  <a:gd name="connsiteY0" fmla="*/ 46600 h 46727"/>
                  <a:gd name="connsiteX1" fmla="*/ 6 w 38354"/>
                  <a:gd name="connsiteY1" fmla="*/ 46600 h 46727"/>
                  <a:gd name="connsiteX2" fmla="*/ 6 w 38354"/>
                  <a:gd name="connsiteY2" fmla="*/ 38788 h 46727"/>
                  <a:gd name="connsiteX3" fmla="*/ 25181 w 38354"/>
                  <a:gd name="connsiteY3" fmla="*/ 7612 h 46727"/>
                  <a:gd name="connsiteX4" fmla="*/ 1122 w 38354"/>
                  <a:gd name="connsiteY4" fmla="*/ 7612 h 46727"/>
                  <a:gd name="connsiteX5" fmla="*/ 1122 w 38354"/>
                  <a:gd name="connsiteY5" fmla="*/ -128 h 46727"/>
                  <a:gd name="connsiteX6" fmla="*/ 37306 w 38354"/>
                  <a:gd name="connsiteY6" fmla="*/ -128 h 46727"/>
                  <a:gd name="connsiteX7" fmla="*/ 37306 w 38354"/>
                  <a:gd name="connsiteY7" fmla="*/ 7720 h 46727"/>
                  <a:gd name="connsiteX8" fmla="*/ 12189 w 38354"/>
                  <a:gd name="connsiteY8" fmla="*/ 38824 h 46727"/>
                  <a:gd name="connsiteX9" fmla="*/ 38361 w 38354"/>
                  <a:gd name="connsiteY9" fmla="*/ 38824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38354" h="46727">
                    <a:moveTo>
                      <a:pt x="38361" y="46600"/>
                    </a:moveTo>
                    <a:lnTo>
                      <a:pt x="6" y="46600"/>
                    </a:lnTo>
                    <a:lnTo>
                      <a:pt x="6" y="38788"/>
                    </a:lnTo>
                    <a:lnTo>
                      <a:pt x="25181" y="7612"/>
                    </a:lnTo>
                    <a:lnTo>
                      <a:pt x="1122" y="7612"/>
                    </a:lnTo>
                    <a:lnTo>
                      <a:pt x="1122" y="-128"/>
                    </a:lnTo>
                    <a:lnTo>
                      <a:pt x="37306" y="-128"/>
                    </a:lnTo>
                    <a:lnTo>
                      <a:pt x="37306" y="7720"/>
                    </a:lnTo>
                    <a:lnTo>
                      <a:pt x="12189" y="38824"/>
                    </a:lnTo>
                    <a:lnTo>
                      <a:pt x="38361" y="3882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91" name="フリーフォーム: 図形 10290">
                <a:extLst>
                  <a:ext uri="{FF2B5EF4-FFF2-40B4-BE49-F238E27FC236}">
                    <a16:creationId xmlns:a16="http://schemas.microsoft.com/office/drawing/2014/main" id="{6B3B0097-F379-4768-7E0D-86F58BCE5C2D}"/>
                  </a:ext>
                </a:extLst>
              </p:cNvPr>
              <p:cNvSpPr/>
              <p:nvPr/>
            </p:nvSpPr>
            <p:spPr>
              <a:xfrm>
                <a:off x="1755220" y="1053107"/>
                <a:ext cx="45143" cy="46727"/>
              </a:xfrm>
              <a:custGeom>
                <a:avLst/>
                <a:gdLst>
                  <a:gd name="connsiteX0" fmla="*/ 45167 w 45143"/>
                  <a:gd name="connsiteY0" fmla="*/ 46600 h 46727"/>
                  <a:gd name="connsiteX1" fmla="*/ 33013 w 45143"/>
                  <a:gd name="connsiteY1" fmla="*/ 46600 h 46727"/>
                  <a:gd name="connsiteX2" fmla="*/ 22192 w 45143"/>
                  <a:gd name="connsiteY2" fmla="*/ 29932 h 46727"/>
                  <a:gd name="connsiteX3" fmla="*/ 11154 w 45143"/>
                  <a:gd name="connsiteY3" fmla="*/ 46600 h 46727"/>
                  <a:gd name="connsiteX4" fmla="*/ 23 w 45143"/>
                  <a:gd name="connsiteY4" fmla="*/ 46600 h 46727"/>
                  <a:gd name="connsiteX5" fmla="*/ 16518 w 45143"/>
                  <a:gd name="connsiteY5" fmla="*/ 23128 h 46727"/>
                  <a:gd name="connsiteX6" fmla="*/ 361 w 45143"/>
                  <a:gd name="connsiteY6" fmla="*/ -128 h 46727"/>
                  <a:gd name="connsiteX7" fmla="*/ 12486 w 45143"/>
                  <a:gd name="connsiteY7" fmla="*/ -128 h 46727"/>
                  <a:gd name="connsiteX8" fmla="*/ 23027 w 45143"/>
                  <a:gd name="connsiteY8" fmla="*/ 15892 h 46727"/>
                  <a:gd name="connsiteX9" fmla="*/ 33820 w 45143"/>
                  <a:gd name="connsiteY9" fmla="*/ -128 h 46727"/>
                  <a:gd name="connsiteX10" fmla="*/ 45012 w 45143"/>
                  <a:gd name="connsiteY10" fmla="*/ -128 h 46727"/>
                  <a:gd name="connsiteX11" fmla="*/ 28733 w 45143"/>
                  <a:gd name="connsiteY11" fmla="*/ 22696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5143" h="46727">
                    <a:moveTo>
                      <a:pt x="45167" y="46600"/>
                    </a:moveTo>
                    <a:lnTo>
                      <a:pt x="33013" y="46600"/>
                    </a:lnTo>
                    <a:lnTo>
                      <a:pt x="22192" y="29932"/>
                    </a:lnTo>
                    <a:lnTo>
                      <a:pt x="11154" y="46600"/>
                    </a:lnTo>
                    <a:lnTo>
                      <a:pt x="23" y="46600"/>
                    </a:lnTo>
                    <a:lnTo>
                      <a:pt x="16518" y="23128"/>
                    </a:lnTo>
                    <a:lnTo>
                      <a:pt x="361" y="-128"/>
                    </a:lnTo>
                    <a:lnTo>
                      <a:pt x="12486" y="-128"/>
                    </a:lnTo>
                    <a:lnTo>
                      <a:pt x="23027" y="15892"/>
                    </a:lnTo>
                    <a:lnTo>
                      <a:pt x="33820" y="-128"/>
                    </a:lnTo>
                    <a:lnTo>
                      <a:pt x="45012" y="-128"/>
                    </a:lnTo>
                    <a:lnTo>
                      <a:pt x="28733" y="2269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92" name="フリーフォーム: 図形 10291">
                <a:extLst>
                  <a:ext uri="{FF2B5EF4-FFF2-40B4-BE49-F238E27FC236}">
                    <a16:creationId xmlns:a16="http://schemas.microsoft.com/office/drawing/2014/main" id="{636F6980-4784-990D-F941-9794FFA5F80A}"/>
                  </a:ext>
                </a:extLst>
              </p:cNvPr>
              <p:cNvSpPr/>
              <p:nvPr/>
            </p:nvSpPr>
            <p:spPr>
              <a:xfrm>
                <a:off x="1970528" y="1052207"/>
                <a:ext cx="39128" cy="48563"/>
              </a:xfrm>
              <a:custGeom>
                <a:avLst/>
                <a:gdLst>
                  <a:gd name="connsiteX0" fmla="*/ 39168 w 39128"/>
                  <a:gd name="connsiteY0" fmla="*/ 44369 h 48563"/>
                  <a:gd name="connsiteX1" fmla="*/ 29804 w 39128"/>
                  <a:gd name="connsiteY1" fmla="*/ 47752 h 48563"/>
                  <a:gd name="connsiteX2" fmla="*/ 23105 w 39128"/>
                  <a:gd name="connsiteY2" fmla="*/ 48436 h 48563"/>
                  <a:gd name="connsiteX3" fmla="*/ 6210 w 39128"/>
                  <a:gd name="connsiteY3" fmla="*/ 42028 h 48563"/>
                  <a:gd name="connsiteX4" fmla="*/ 39 w 39128"/>
                  <a:gd name="connsiteY4" fmla="*/ 24209 h 48563"/>
                  <a:gd name="connsiteX5" fmla="*/ 6271 w 39128"/>
                  <a:gd name="connsiteY5" fmla="*/ 6425 h 48563"/>
                  <a:gd name="connsiteX6" fmla="*/ 23137 w 39128"/>
                  <a:gd name="connsiteY6" fmla="*/ -128 h 48563"/>
                  <a:gd name="connsiteX7" fmla="*/ 39168 w 39128"/>
                  <a:gd name="connsiteY7" fmla="*/ 3797 h 48563"/>
                  <a:gd name="connsiteX8" fmla="*/ 39168 w 39128"/>
                  <a:gd name="connsiteY8" fmla="*/ 13372 h 48563"/>
                  <a:gd name="connsiteX9" fmla="*/ 38080 w 39128"/>
                  <a:gd name="connsiteY9" fmla="*/ 13372 h 48563"/>
                  <a:gd name="connsiteX10" fmla="*/ 24285 w 39128"/>
                  <a:gd name="connsiteY10" fmla="*/ 7180 h 48563"/>
                  <a:gd name="connsiteX11" fmla="*/ 14425 w 39128"/>
                  <a:gd name="connsiteY11" fmla="*/ 11645 h 48563"/>
                  <a:gd name="connsiteX12" fmla="*/ 10796 w 39128"/>
                  <a:gd name="connsiteY12" fmla="*/ 24244 h 48563"/>
                  <a:gd name="connsiteX13" fmla="*/ 14486 w 39128"/>
                  <a:gd name="connsiteY13" fmla="*/ 36736 h 48563"/>
                  <a:gd name="connsiteX14" fmla="*/ 24347 w 39128"/>
                  <a:gd name="connsiteY14" fmla="*/ 41092 h 48563"/>
                  <a:gd name="connsiteX15" fmla="*/ 30639 w 39128"/>
                  <a:gd name="connsiteY15" fmla="*/ 39976 h 48563"/>
                  <a:gd name="connsiteX16" fmla="*/ 38174 w 39128"/>
                  <a:gd name="connsiteY16" fmla="*/ 34936 h 48563"/>
                  <a:gd name="connsiteX17" fmla="*/ 39168 w 39128"/>
                  <a:gd name="connsiteY17" fmla="*/ 34936 h 48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9128" h="48563">
                    <a:moveTo>
                      <a:pt x="39168" y="44369"/>
                    </a:moveTo>
                    <a:cubicBezTo>
                      <a:pt x="35240" y="46169"/>
                      <a:pt x="32119" y="47284"/>
                      <a:pt x="29804" y="47752"/>
                    </a:cubicBezTo>
                    <a:cubicBezTo>
                      <a:pt x="27489" y="48185"/>
                      <a:pt x="25257" y="48436"/>
                      <a:pt x="23105" y="48436"/>
                    </a:cubicBezTo>
                    <a:cubicBezTo>
                      <a:pt x="15955" y="48436"/>
                      <a:pt x="10321" y="46276"/>
                      <a:pt x="6210" y="42028"/>
                    </a:cubicBezTo>
                    <a:cubicBezTo>
                      <a:pt x="2095" y="37781"/>
                      <a:pt x="39" y="31840"/>
                      <a:pt x="39" y="24209"/>
                    </a:cubicBezTo>
                    <a:cubicBezTo>
                      <a:pt x="39" y="16720"/>
                      <a:pt x="2116" y="10816"/>
                      <a:pt x="6271" y="6425"/>
                    </a:cubicBezTo>
                    <a:cubicBezTo>
                      <a:pt x="10447" y="2068"/>
                      <a:pt x="16067" y="-128"/>
                      <a:pt x="23137" y="-128"/>
                    </a:cubicBezTo>
                    <a:cubicBezTo>
                      <a:pt x="28616" y="-128"/>
                      <a:pt x="33959" y="1169"/>
                      <a:pt x="39168" y="3797"/>
                    </a:cubicBezTo>
                    <a:lnTo>
                      <a:pt x="39168" y="13372"/>
                    </a:lnTo>
                    <a:lnTo>
                      <a:pt x="38080" y="13372"/>
                    </a:lnTo>
                    <a:cubicBezTo>
                      <a:pt x="33224" y="9233"/>
                      <a:pt x="28623" y="7180"/>
                      <a:pt x="24285" y="7180"/>
                    </a:cubicBezTo>
                    <a:cubicBezTo>
                      <a:pt x="20131" y="7180"/>
                      <a:pt x="16844" y="8656"/>
                      <a:pt x="14425" y="11645"/>
                    </a:cubicBezTo>
                    <a:cubicBezTo>
                      <a:pt x="12006" y="14597"/>
                      <a:pt x="10796" y="18808"/>
                      <a:pt x="10796" y="24244"/>
                    </a:cubicBezTo>
                    <a:cubicBezTo>
                      <a:pt x="10796" y="29645"/>
                      <a:pt x="12027" y="33784"/>
                      <a:pt x="14486" y="36736"/>
                    </a:cubicBezTo>
                    <a:cubicBezTo>
                      <a:pt x="16945" y="39653"/>
                      <a:pt x="20232" y="41092"/>
                      <a:pt x="24347" y="41092"/>
                    </a:cubicBezTo>
                    <a:cubicBezTo>
                      <a:pt x="26496" y="41092"/>
                      <a:pt x="28595" y="40733"/>
                      <a:pt x="30639" y="39976"/>
                    </a:cubicBezTo>
                    <a:cubicBezTo>
                      <a:pt x="32688" y="39220"/>
                      <a:pt x="35197" y="37528"/>
                      <a:pt x="38174" y="34936"/>
                    </a:cubicBezTo>
                    <a:lnTo>
                      <a:pt x="39168" y="3493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93" name="フリーフォーム: 図形 10292">
                <a:extLst>
                  <a:ext uri="{FF2B5EF4-FFF2-40B4-BE49-F238E27FC236}">
                    <a16:creationId xmlns:a16="http://schemas.microsoft.com/office/drawing/2014/main" id="{8373B5D3-F061-6523-B2CA-376BB4DCCA15}"/>
                  </a:ext>
                </a:extLst>
              </p:cNvPr>
              <p:cNvSpPr/>
              <p:nvPr/>
            </p:nvSpPr>
            <p:spPr>
              <a:xfrm>
                <a:off x="3472082" y="1052891"/>
                <a:ext cx="29952" cy="47627"/>
              </a:xfrm>
              <a:custGeom>
                <a:avLst/>
                <a:gdLst>
                  <a:gd name="connsiteX0" fmla="*/ 17147 w 29952"/>
                  <a:gd name="connsiteY0" fmla="*/ 27844 h 47627"/>
                  <a:gd name="connsiteX1" fmla="*/ 17147 w 29952"/>
                  <a:gd name="connsiteY1" fmla="*/ 34648 h 47627"/>
                  <a:gd name="connsiteX2" fmla="*/ 7823 w 29952"/>
                  <a:gd name="connsiteY2" fmla="*/ 34648 h 47627"/>
                  <a:gd name="connsiteX3" fmla="*/ 7823 w 29952"/>
                  <a:gd name="connsiteY3" fmla="*/ 24712 h 47627"/>
                  <a:gd name="connsiteX4" fmla="*/ 17075 w 29952"/>
                  <a:gd name="connsiteY4" fmla="*/ 19708 h 47627"/>
                  <a:gd name="connsiteX5" fmla="*/ 19703 w 29952"/>
                  <a:gd name="connsiteY5" fmla="*/ 13732 h 47627"/>
                  <a:gd name="connsiteX6" fmla="*/ 11711 w 29952"/>
                  <a:gd name="connsiteY6" fmla="*/ 7504 h 47627"/>
                  <a:gd name="connsiteX7" fmla="*/ 1127 w 29952"/>
                  <a:gd name="connsiteY7" fmla="*/ 10924 h 47627"/>
                  <a:gd name="connsiteX8" fmla="*/ 155 w 29952"/>
                  <a:gd name="connsiteY8" fmla="*/ 10924 h 47627"/>
                  <a:gd name="connsiteX9" fmla="*/ 155 w 29952"/>
                  <a:gd name="connsiteY9" fmla="*/ 2428 h 47627"/>
                  <a:gd name="connsiteX10" fmla="*/ 13979 w 29952"/>
                  <a:gd name="connsiteY10" fmla="*/ -128 h 47627"/>
                  <a:gd name="connsiteX11" fmla="*/ 25751 w 29952"/>
                  <a:gd name="connsiteY11" fmla="*/ 3220 h 47627"/>
                  <a:gd name="connsiteX12" fmla="*/ 30107 w 29952"/>
                  <a:gd name="connsiteY12" fmla="*/ 12076 h 47627"/>
                  <a:gd name="connsiteX13" fmla="*/ 27263 w 29952"/>
                  <a:gd name="connsiteY13" fmla="*/ 20896 h 47627"/>
                  <a:gd name="connsiteX14" fmla="*/ 17147 w 29952"/>
                  <a:gd name="connsiteY14" fmla="*/ 27808 h 47627"/>
                  <a:gd name="connsiteX15" fmla="*/ 17939 w 29952"/>
                  <a:gd name="connsiteY15" fmla="*/ 47500 h 47627"/>
                  <a:gd name="connsiteX16" fmla="*/ 7211 w 29952"/>
                  <a:gd name="connsiteY16" fmla="*/ 47500 h 47627"/>
                  <a:gd name="connsiteX17" fmla="*/ 7211 w 29952"/>
                  <a:gd name="connsiteY17" fmla="*/ 39436 h 47627"/>
                  <a:gd name="connsiteX18" fmla="*/ 17939 w 29952"/>
                  <a:gd name="connsiteY18" fmla="*/ 39436 h 476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29952" h="47627">
                    <a:moveTo>
                      <a:pt x="17147" y="27844"/>
                    </a:moveTo>
                    <a:lnTo>
                      <a:pt x="17147" y="34648"/>
                    </a:lnTo>
                    <a:lnTo>
                      <a:pt x="7823" y="34648"/>
                    </a:lnTo>
                    <a:lnTo>
                      <a:pt x="7823" y="24712"/>
                    </a:lnTo>
                    <a:cubicBezTo>
                      <a:pt x="12251" y="23092"/>
                      <a:pt x="15347" y="21436"/>
                      <a:pt x="17075" y="19708"/>
                    </a:cubicBezTo>
                    <a:cubicBezTo>
                      <a:pt x="18839" y="17980"/>
                      <a:pt x="19703" y="16000"/>
                      <a:pt x="19703" y="13732"/>
                    </a:cubicBezTo>
                    <a:cubicBezTo>
                      <a:pt x="19703" y="9592"/>
                      <a:pt x="17039" y="7504"/>
                      <a:pt x="11711" y="7504"/>
                    </a:cubicBezTo>
                    <a:cubicBezTo>
                      <a:pt x="8291" y="7504"/>
                      <a:pt x="4763" y="8656"/>
                      <a:pt x="1127" y="10924"/>
                    </a:cubicBezTo>
                    <a:lnTo>
                      <a:pt x="155" y="10924"/>
                    </a:lnTo>
                    <a:lnTo>
                      <a:pt x="155" y="2428"/>
                    </a:lnTo>
                    <a:cubicBezTo>
                      <a:pt x="4907" y="700"/>
                      <a:pt x="9515" y="-128"/>
                      <a:pt x="13979" y="-128"/>
                    </a:cubicBezTo>
                    <a:cubicBezTo>
                      <a:pt x="18911" y="-128"/>
                      <a:pt x="22871" y="988"/>
                      <a:pt x="25751" y="3220"/>
                    </a:cubicBezTo>
                    <a:cubicBezTo>
                      <a:pt x="28667" y="5416"/>
                      <a:pt x="30107" y="8368"/>
                      <a:pt x="30107" y="12076"/>
                    </a:cubicBezTo>
                    <a:cubicBezTo>
                      <a:pt x="30107" y="15496"/>
                      <a:pt x="29171" y="18412"/>
                      <a:pt x="27263" y="20896"/>
                    </a:cubicBezTo>
                    <a:cubicBezTo>
                      <a:pt x="25391" y="23308"/>
                      <a:pt x="22007" y="25648"/>
                      <a:pt x="17147" y="27808"/>
                    </a:cubicBezTo>
                    <a:close/>
                    <a:moveTo>
                      <a:pt x="17939" y="47500"/>
                    </a:moveTo>
                    <a:lnTo>
                      <a:pt x="7211" y="47500"/>
                    </a:lnTo>
                    <a:lnTo>
                      <a:pt x="7211" y="39436"/>
                    </a:lnTo>
                    <a:lnTo>
                      <a:pt x="17939" y="3943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94" name="フリーフォーム: 図形 10293">
                <a:extLst>
                  <a:ext uri="{FF2B5EF4-FFF2-40B4-BE49-F238E27FC236}">
                    <a16:creationId xmlns:a16="http://schemas.microsoft.com/office/drawing/2014/main" id="{C9BAC528-33B5-D146-A7B2-3133E1CD98D0}"/>
                  </a:ext>
                </a:extLst>
              </p:cNvPr>
              <p:cNvSpPr/>
              <p:nvPr/>
            </p:nvSpPr>
            <p:spPr>
              <a:xfrm>
                <a:off x="3259362" y="1059551"/>
                <a:ext cx="40136" cy="40103"/>
              </a:xfrm>
              <a:custGeom>
                <a:avLst/>
                <a:gdLst>
                  <a:gd name="connsiteX0" fmla="*/ 40275 w 40136"/>
                  <a:gd name="connsiteY0" fmla="*/ 23020 h 40103"/>
                  <a:gd name="connsiteX1" fmla="*/ 139 w 40136"/>
                  <a:gd name="connsiteY1" fmla="*/ 39976 h 40103"/>
                  <a:gd name="connsiteX2" fmla="*/ 139 w 40136"/>
                  <a:gd name="connsiteY2" fmla="*/ 32056 h 40103"/>
                  <a:gd name="connsiteX3" fmla="*/ 29223 w 40136"/>
                  <a:gd name="connsiteY3" fmla="*/ 19924 h 40103"/>
                  <a:gd name="connsiteX4" fmla="*/ 139 w 40136"/>
                  <a:gd name="connsiteY4" fmla="*/ 7828 h 40103"/>
                  <a:gd name="connsiteX5" fmla="*/ 139 w 40136"/>
                  <a:gd name="connsiteY5" fmla="*/ -128 h 40103"/>
                  <a:gd name="connsiteX6" fmla="*/ 40275 w 40136"/>
                  <a:gd name="connsiteY6" fmla="*/ 16900 h 40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0136" h="40103">
                    <a:moveTo>
                      <a:pt x="40275" y="23020"/>
                    </a:moveTo>
                    <a:lnTo>
                      <a:pt x="139" y="39976"/>
                    </a:lnTo>
                    <a:lnTo>
                      <a:pt x="139" y="32056"/>
                    </a:lnTo>
                    <a:lnTo>
                      <a:pt x="29223" y="19924"/>
                    </a:lnTo>
                    <a:lnTo>
                      <a:pt x="139" y="7828"/>
                    </a:lnTo>
                    <a:lnTo>
                      <a:pt x="139" y="-128"/>
                    </a:lnTo>
                    <a:lnTo>
                      <a:pt x="40275" y="1690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95" name="フリーフォーム: 図形 10294">
                <a:extLst>
                  <a:ext uri="{FF2B5EF4-FFF2-40B4-BE49-F238E27FC236}">
                    <a16:creationId xmlns:a16="http://schemas.microsoft.com/office/drawing/2014/main" id="{BA3457AB-CC89-E700-70DB-C54ED7C4AAFC}"/>
                  </a:ext>
                </a:extLst>
              </p:cNvPr>
              <p:cNvSpPr/>
              <p:nvPr/>
            </p:nvSpPr>
            <p:spPr>
              <a:xfrm>
                <a:off x="2182849" y="1053107"/>
                <a:ext cx="45889" cy="46727"/>
              </a:xfrm>
              <a:custGeom>
                <a:avLst/>
                <a:gdLst>
                  <a:gd name="connsiteX0" fmla="*/ 45945 w 45889"/>
                  <a:gd name="connsiteY0" fmla="*/ -128 h 46727"/>
                  <a:gd name="connsiteX1" fmla="*/ 28212 w 45889"/>
                  <a:gd name="connsiteY1" fmla="*/ 46600 h 46727"/>
                  <a:gd name="connsiteX2" fmla="*/ 17761 w 45889"/>
                  <a:gd name="connsiteY2" fmla="*/ 46600 h 46727"/>
                  <a:gd name="connsiteX3" fmla="*/ 56 w 45889"/>
                  <a:gd name="connsiteY3" fmla="*/ -128 h 46727"/>
                  <a:gd name="connsiteX4" fmla="*/ 10816 w 45889"/>
                  <a:gd name="connsiteY4" fmla="*/ -128 h 46727"/>
                  <a:gd name="connsiteX5" fmla="*/ 23186 w 45889"/>
                  <a:gd name="connsiteY5" fmla="*/ 34000 h 46727"/>
                  <a:gd name="connsiteX6" fmla="*/ 35527 w 45889"/>
                  <a:gd name="connsiteY6" fmla="*/ -128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5889" h="46727">
                    <a:moveTo>
                      <a:pt x="45945" y="-128"/>
                    </a:moveTo>
                    <a:lnTo>
                      <a:pt x="28212" y="46600"/>
                    </a:lnTo>
                    <a:lnTo>
                      <a:pt x="17761" y="46600"/>
                    </a:lnTo>
                    <a:lnTo>
                      <a:pt x="56" y="-128"/>
                    </a:lnTo>
                    <a:lnTo>
                      <a:pt x="10816" y="-128"/>
                    </a:lnTo>
                    <a:lnTo>
                      <a:pt x="23186" y="34000"/>
                    </a:lnTo>
                    <a:lnTo>
                      <a:pt x="35527" y="-12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96" name="フリーフォーム: 図形 10295">
                <a:extLst>
                  <a:ext uri="{FF2B5EF4-FFF2-40B4-BE49-F238E27FC236}">
                    <a16:creationId xmlns:a16="http://schemas.microsoft.com/office/drawing/2014/main" id="{ACC3E13C-F828-0DAF-D8AA-F16550B4C778}"/>
                  </a:ext>
                </a:extLst>
              </p:cNvPr>
              <p:cNvSpPr/>
              <p:nvPr/>
            </p:nvSpPr>
            <p:spPr>
              <a:xfrm>
                <a:off x="3043318" y="1059551"/>
                <a:ext cx="40154" cy="40103"/>
              </a:xfrm>
              <a:custGeom>
                <a:avLst/>
                <a:gdLst>
                  <a:gd name="connsiteX0" fmla="*/ 40277 w 40154"/>
                  <a:gd name="connsiteY0" fmla="*/ 39976 h 40103"/>
                  <a:gd name="connsiteX1" fmla="*/ 122 w 40154"/>
                  <a:gd name="connsiteY1" fmla="*/ 23020 h 40103"/>
                  <a:gd name="connsiteX2" fmla="*/ 122 w 40154"/>
                  <a:gd name="connsiteY2" fmla="*/ 16900 h 40103"/>
                  <a:gd name="connsiteX3" fmla="*/ 40277 w 40154"/>
                  <a:gd name="connsiteY3" fmla="*/ -128 h 40103"/>
                  <a:gd name="connsiteX4" fmla="*/ 40277 w 40154"/>
                  <a:gd name="connsiteY4" fmla="*/ 7828 h 40103"/>
                  <a:gd name="connsiteX5" fmla="*/ 11160 w 40154"/>
                  <a:gd name="connsiteY5" fmla="*/ 19960 h 40103"/>
                  <a:gd name="connsiteX6" fmla="*/ 40277 w 40154"/>
                  <a:gd name="connsiteY6" fmla="*/ 32056 h 401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0154" h="40103">
                    <a:moveTo>
                      <a:pt x="40277" y="39976"/>
                    </a:moveTo>
                    <a:lnTo>
                      <a:pt x="122" y="23020"/>
                    </a:lnTo>
                    <a:lnTo>
                      <a:pt x="122" y="16900"/>
                    </a:lnTo>
                    <a:lnTo>
                      <a:pt x="40277" y="-128"/>
                    </a:lnTo>
                    <a:lnTo>
                      <a:pt x="40277" y="7828"/>
                    </a:lnTo>
                    <a:lnTo>
                      <a:pt x="11160" y="19960"/>
                    </a:lnTo>
                    <a:lnTo>
                      <a:pt x="40277" y="3205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97" name="フリーフォーム: 図形 10296">
                <a:extLst>
                  <a:ext uri="{FF2B5EF4-FFF2-40B4-BE49-F238E27FC236}">
                    <a16:creationId xmlns:a16="http://schemas.microsoft.com/office/drawing/2014/main" id="{0B2479A2-B5F8-BDAC-42C7-26A1BB347626}"/>
                  </a:ext>
                </a:extLst>
              </p:cNvPr>
              <p:cNvSpPr/>
              <p:nvPr/>
            </p:nvSpPr>
            <p:spPr>
              <a:xfrm>
                <a:off x="2820118" y="1053107"/>
                <a:ext cx="46540" cy="46727"/>
              </a:xfrm>
              <a:custGeom>
                <a:avLst/>
                <a:gdLst>
                  <a:gd name="connsiteX0" fmla="*/ 46646 w 46540"/>
                  <a:gd name="connsiteY0" fmla="*/ 46600 h 46727"/>
                  <a:gd name="connsiteX1" fmla="*/ 36537 w 46540"/>
                  <a:gd name="connsiteY1" fmla="*/ 46600 h 46727"/>
                  <a:gd name="connsiteX2" fmla="*/ 36537 w 46540"/>
                  <a:gd name="connsiteY2" fmla="*/ 13768 h 46727"/>
                  <a:gd name="connsiteX3" fmla="*/ 26461 w 46540"/>
                  <a:gd name="connsiteY3" fmla="*/ 35548 h 46727"/>
                  <a:gd name="connsiteX4" fmla="*/ 19671 w 46540"/>
                  <a:gd name="connsiteY4" fmla="*/ 35548 h 46727"/>
                  <a:gd name="connsiteX5" fmla="*/ 9595 w 46540"/>
                  <a:gd name="connsiteY5" fmla="*/ 13840 h 46727"/>
                  <a:gd name="connsiteX6" fmla="*/ 9595 w 46540"/>
                  <a:gd name="connsiteY6" fmla="*/ 46600 h 46727"/>
                  <a:gd name="connsiteX7" fmla="*/ 105 w 46540"/>
                  <a:gd name="connsiteY7" fmla="*/ 46600 h 46727"/>
                  <a:gd name="connsiteX8" fmla="*/ 105 w 46540"/>
                  <a:gd name="connsiteY8" fmla="*/ -128 h 46727"/>
                  <a:gd name="connsiteX9" fmla="*/ 11578 w 46540"/>
                  <a:gd name="connsiteY9" fmla="*/ -128 h 46727"/>
                  <a:gd name="connsiteX10" fmla="*/ 23393 w 46540"/>
                  <a:gd name="connsiteY10" fmla="*/ 24712 h 46727"/>
                  <a:gd name="connsiteX11" fmla="*/ 35173 w 46540"/>
                  <a:gd name="connsiteY11" fmla="*/ -128 h 46727"/>
                  <a:gd name="connsiteX12" fmla="*/ 46646 w 46540"/>
                  <a:gd name="connsiteY12" fmla="*/ -128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46540" h="46727">
                    <a:moveTo>
                      <a:pt x="46646" y="46600"/>
                    </a:moveTo>
                    <a:lnTo>
                      <a:pt x="36537" y="46600"/>
                    </a:lnTo>
                    <a:lnTo>
                      <a:pt x="36537" y="13768"/>
                    </a:lnTo>
                    <a:lnTo>
                      <a:pt x="26461" y="35548"/>
                    </a:lnTo>
                    <a:lnTo>
                      <a:pt x="19671" y="35548"/>
                    </a:lnTo>
                    <a:lnTo>
                      <a:pt x="9595" y="13840"/>
                    </a:lnTo>
                    <a:lnTo>
                      <a:pt x="9595" y="46600"/>
                    </a:lnTo>
                    <a:lnTo>
                      <a:pt x="105" y="46600"/>
                    </a:lnTo>
                    <a:lnTo>
                      <a:pt x="105" y="-128"/>
                    </a:lnTo>
                    <a:lnTo>
                      <a:pt x="11578" y="-128"/>
                    </a:lnTo>
                    <a:lnTo>
                      <a:pt x="23393" y="24712"/>
                    </a:lnTo>
                    <a:lnTo>
                      <a:pt x="35173" y="-128"/>
                    </a:lnTo>
                    <a:lnTo>
                      <a:pt x="46646" y="-12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98" name="フリーフォーム: 図形 10297">
                <a:extLst>
                  <a:ext uri="{FF2B5EF4-FFF2-40B4-BE49-F238E27FC236}">
                    <a16:creationId xmlns:a16="http://schemas.microsoft.com/office/drawing/2014/main" id="{CE1613D0-7092-2935-94B4-C350E9DA917A}"/>
                  </a:ext>
                </a:extLst>
              </p:cNvPr>
              <p:cNvSpPr/>
              <p:nvPr/>
            </p:nvSpPr>
            <p:spPr>
              <a:xfrm>
                <a:off x="2611995" y="1053107"/>
                <a:ext cx="40305" cy="46727"/>
              </a:xfrm>
              <a:custGeom>
                <a:avLst/>
                <a:gdLst>
                  <a:gd name="connsiteX0" fmla="*/ 40394 w 40305"/>
                  <a:gd name="connsiteY0" fmla="*/ 46600 h 46727"/>
                  <a:gd name="connsiteX1" fmla="*/ 30534 w 40305"/>
                  <a:gd name="connsiteY1" fmla="*/ 46600 h 46727"/>
                  <a:gd name="connsiteX2" fmla="*/ 9575 w 40305"/>
                  <a:gd name="connsiteY2" fmla="*/ 12328 h 46727"/>
                  <a:gd name="connsiteX3" fmla="*/ 9575 w 40305"/>
                  <a:gd name="connsiteY3" fmla="*/ 46600 h 46727"/>
                  <a:gd name="connsiteX4" fmla="*/ 89 w 40305"/>
                  <a:gd name="connsiteY4" fmla="*/ 46600 h 46727"/>
                  <a:gd name="connsiteX5" fmla="*/ 89 w 40305"/>
                  <a:gd name="connsiteY5" fmla="*/ -128 h 46727"/>
                  <a:gd name="connsiteX6" fmla="*/ 12491 w 40305"/>
                  <a:gd name="connsiteY6" fmla="*/ -128 h 46727"/>
                  <a:gd name="connsiteX7" fmla="*/ 30909 w 40305"/>
                  <a:gd name="connsiteY7" fmla="*/ 30076 h 46727"/>
                  <a:gd name="connsiteX8" fmla="*/ 30909 w 40305"/>
                  <a:gd name="connsiteY8" fmla="*/ -128 h 46727"/>
                  <a:gd name="connsiteX9" fmla="*/ 40394 w 40305"/>
                  <a:gd name="connsiteY9" fmla="*/ -128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40305" h="46727">
                    <a:moveTo>
                      <a:pt x="40394" y="46600"/>
                    </a:moveTo>
                    <a:lnTo>
                      <a:pt x="30534" y="46600"/>
                    </a:lnTo>
                    <a:lnTo>
                      <a:pt x="9575" y="12328"/>
                    </a:lnTo>
                    <a:lnTo>
                      <a:pt x="9575" y="46600"/>
                    </a:lnTo>
                    <a:lnTo>
                      <a:pt x="89" y="46600"/>
                    </a:lnTo>
                    <a:lnTo>
                      <a:pt x="89" y="-128"/>
                    </a:lnTo>
                    <a:lnTo>
                      <a:pt x="12491" y="-128"/>
                    </a:lnTo>
                    <a:lnTo>
                      <a:pt x="30909" y="30076"/>
                    </a:lnTo>
                    <a:lnTo>
                      <a:pt x="30909" y="-128"/>
                    </a:lnTo>
                    <a:lnTo>
                      <a:pt x="40394" y="-12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299" name="フリーフォーム: 図形 10298">
                <a:extLst>
                  <a:ext uri="{FF2B5EF4-FFF2-40B4-BE49-F238E27FC236}">
                    <a16:creationId xmlns:a16="http://schemas.microsoft.com/office/drawing/2014/main" id="{043435FD-8529-3771-4F10-BA54B09B81B6}"/>
                  </a:ext>
                </a:extLst>
              </p:cNvPr>
              <p:cNvSpPr/>
              <p:nvPr/>
            </p:nvSpPr>
            <p:spPr>
              <a:xfrm>
                <a:off x="2398814" y="1053107"/>
                <a:ext cx="38509" cy="46727"/>
              </a:xfrm>
              <a:custGeom>
                <a:avLst/>
                <a:gdLst>
                  <a:gd name="connsiteX0" fmla="*/ 72 w 38509"/>
                  <a:gd name="connsiteY0" fmla="*/ 46600 h 46727"/>
                  <a:gd name="connsiteX1" fmla="*/ 72 w 38509"/>
                  <a:gd name="connsiteY1" fmla="*/ -128 h 46727"/>
                  <a:gd name="connsiteX2" fmla="*/ 16877 w 38509"/>
                  <a:gd name="connsiteY2" fmla="*/ -128 h 46727"/>
                  <a:gd name="connsiteX3" fmla="*/ 31356 w 38509"/>
                  <a:gd name="connsiteY3" fmla="*/ 2680 h 46727"/>
                  <a:gd name="connsiteX4" fmla="*/ 35201 w 38509"/>
                  <a:gd name="connsiteY4" fmla="*/ 10600 h 46727"/>
                  <a:gd name="connsiteX5" fmla="*/ 28566 w 38509"/>
                  <a:gd name="connsiteY5" fmla="*/ 20428 h 46727"/>
                  <a:gd name="connsiteX6" fmla="*/ 28566 w 38509"/>
                  <a:gd name="connsiteY6" fmla="*/ 20680 h 46727"/>
                  <a:gd name="connsiteX7" fmla="*/ 38582 w 38509"/>
                  <a:gd name="connsiteY7" fmla="*/ 32236 h 46727"/>
                  <a:gd name="connsiteX8" fmla="*/ 33621 w 38509"/>
                  <a:gd name="connsiteY8" fmla="*/ 42712 h 46727"/>
                  <a:gd name="connsiteX9" fmla="*/ 19296 w 38509"/>
                  <a:gd name="connsiteY9" fmla="*/ 46600 h 46727"/>
                  <a:gd name="connsiteX10" fmla="*/ 10242 w 38509"/>
                  <a:gd name="connsiteY10" fmla="*/ 7216 h 46727"/>
                  <a:gd name="connsiteX11" fmla="*/ 10242 w 38509"/>
                  <a:gd name="connsiteY11" fmla="*/ 18520 h 46727"/>
                  <a:gd name="connsiteX12" fmla="*/ 14087 w 38509"/>
                  <a:gd name="connsiteY12" fmla="*/ 18520 h 46727"/>
                  <a:gd name="connsiteX13" fmla="*/ 20816 w 38509"/>
                  <a:gd name="connsiteY13" fmla="*/ 18016 h 46727"/>
                  <a:gd name="connsiteX14" fmla="*/ 23760 w 38509"/>
                  <a:gd name="connsiteY14" fmla="*/ 16072 h 46727"/>
                  <a:gd name="connsiteX15" fmla="*/ 24722 w 38509"/>
                  <a:gd name="connsiteY15" fmla="*/ 12436 h 46727"/>
                  <a:gd name="connsiteX16" fmla="*/ 23854 w 38509"/>
                  <a:gd name="connsiteY16" fmla="*/ 9484 h 46727"/>
                  <a:gd name="connsiteX17" fmla="*/ 21093 w 38509"/>
                  <a:gd name="connsiteY17" fmla="*/ 7720 h 46727"/>
                  <a:gd name="connsiteX18" fmla="*/ 13342 w 38509"/>
                  <a:gd name="connsiteY18" fmla="*/ 7216 h 46727"/>
                  <a:gd name="connsiteX19" fmla="*/ 10242 w 38509"/>
                  <a:gd name="connsiteY19" fmla="*/ 25468 h 46727"/>
                  <a:gd name="connsiteX20" fmla="*/ 10242 w 38509"/>
                  <a:gd name="connsiteY20" fmla="*/ 39220 h 46727"/>
                  <a:gd name="connsiteX21" fmla="*/ 13436 w 38509"/>
                  <a:gd name="connsiteY21" fmla="*/ 39220 h 46727"/>
                  <a:gd name="connsiteX22" fmla="*/ 19977 w 38509"/>
                  <a:gd name="connsiteY22" fmla="*/ 39112 h 46727"/>
                  <a:gd name="connsiteX23" fmla="*/ 24131 w 38509"/>
                  <a:gd name="connsiteY23" fmla="*/ 38212 h 46727"/>
                  <a:gd name="connsiteX24" fmla="*/ 26986 w 38509"/>
                  <a:gd name="connsiteY24" fmla="*/ 35908 h 46727"/>
                  <a:gd name="connsiteX25" fmla="*/ 27976 w 38509"/>
                  <a:gd name="connsiteY25" fmla="*/ 32200 h 46727"/>
                  <a:gd name="connsiteX26" fmla="*/ 26954 w 38509"/>
                  <a:gd name="connsiteY26" fmla="*/ 28348 h 46727"/>
                  <a:gd name="connsiteX27" fmla="*/ 24038 w 38509"/>
                  <a:gd name="connsiteY27" fmla="*/ 26152 h 46727"/>
                  <a:gd name="connsiteX28" fmla="*/ 15142 w 38509"/>
                  <a:gd name="connsiteY28" fmla="*/ 25468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38509" h="46727">
                    <a:moveTo>
                      <a:pt x="72" y="46600"/>
                    </a:moveTo>
                    <a:lnTo>
                      <a:pt x="72" y="-128"/>
                    </a:lnTo>
                    <a:lnTo>
                      <a:pt x="16877" y="-128"/>
                    </a:lnTo>
                    <a:cubicBezTo>
                      <a:pt x="23987" y="-128"/>
                      <a:pt x="28815" y="808"/>
                      <a:pt x="31356" y="2680"/>
                    </a:cubicBezTo>
                    <a:cubicBezTo>
                      <a:pt x="33920" y="4552"/>
                      <a:pt x="35201" y="7180"/>
                      <a:pt x="35201" y="10600"/>
                    </a:cubicBezTo>
                    <a:cubicBezTo>
                      <a:pt x="35201" y="15100"/>
                      <a:pt x="32991" y="18376"/>
                      <a:pt x="28566" y="20428"/>
                    </a:cubicBezTo>
                    <a:lnTo>
                      <a:pt x="28566" y="20680"/>
                    </a:lnTo>
                    <a:cubicBezTo>
                      <a:pt x="35244" y="22084"/>
                      <a:pt x="38582" y="25936"/>
                      <a:pt x="38582" y="32236"/>
                    </a:cubicBezTo>
                    <a:cubicBezTo>
                      <a:pt x="38582" y="36628"/>
                      <a:pt x="36925" y="40120"/>
                      <a:pt x="33621" y="42712"/>
                    </a:cubicBezTo>
                    <a:cubicBezTo>
                      <a:pt x="30334" y="45304"/>
                      <a:pt x="25557" y="46600"/>
                      <a:pt x="19296" y="46600"/>
                    </a:cubicBezTo>
                    <a:close/>
                    <a:moveTo>
                      <a:pt x="10242" y="7216"/>
                    </a:moveTo>
                    <a:lnTo>
                      <a:pt x="10242" y="18520"/>
                    </a:lnTo>
                    <a:lnTo>
                      <a:pt x="14087" y="18520"/>
                    </a:lnTo>
                    <a:cubicBezTo>
                      <a:pt x="17248" y="18520"/>
                      <a:pt x="19491" y="18340"/>
                      <a:pt x="20816" y="18016"/>
                    </a:cubicBezTo>
                    <a:cubicBezTo>
                      <a:pt x="22137" y="17656"/>
                      <a:pt x="23119" y="17044"/>
                      <a:pt x="23760" y="16072"/>
                    </a:cubicBezTo>
                    <a:cubicBezTo>
                      <a:pt x="24401" y="15100"/>
                      <a:pt x="24722" y="13876"/>
                      <a:pt x="24722" y="12436"/>
                    </a:cubicBezTo>
                    <a:cubicBezTo>
                      <a:pt x="24722" y="11284"/>
                      <a:pt x="24434" y="10312"/>
                      <a:pt x="23854" y="9484"/>
                    </a:cubicBezTo>
                    <a:cubicBezTo>
                      <a:pt x="23296" y="8656"/>
                      <a:pt x="22374" y="8044"/>
                      <a:pt x="21093" y="7720"/>
                    </a:cubicBezTo>
                    <a:cubicBezTo>
                      <a:pt x="19811" y="7360"/>
                      <a:pt x="17226" y="7216"/>
                      <a:pt x="13342" y="7216"/>
                    </a:cubicBezTo>
                    <a:close/>
                    <a:moveTo>
                      <a:pt x="10242" y="25468"/>
                    </a:moveTo>
                    <a:lnTo>
                      <a:pt x="10242" y="39220"/>
                    </a:lnTo>
                    <a:lnTo>
                      <a:pt x="13436" y="39220"/>
                    </a:lnTo>
                    <a:cubicBezTo>
                      <a:pt x="16265" y="39220"/>
                      <a:pt x="18447" y="39184"/>
                      <a:pt x="19977" y="39112"/>
                    </a:cubicBezTo>
                    <a:cubicBezTo>
                      <a:pt x="21507" y="39040"/>
                      <a:pt x="22893" y="38752"/>
                      <a:pt x="24131" y="38212"/>
                    </a:cubicBezTo>
                    <a:cubicBezTo>
                      <a:pt x="25395" y="37708"/>
                      <a:pt x="26345" y="36916"/>
                      <a:pt x="26986" y="35908"/>
                    </a:cubicBezTo>
                    <a:cubicBezTo>
                      <a:pt x="27645" y="34900"/>
                      <a:pt x="27976" y="33676"/>
                      <a:pt x="27976" y="32200"/>
                    </a:cubicBezTo>
                    <a:cubicBezTo>
                      <a:pt x="27976" y="30652"/>
                      <a:pt x="27634" y="29356"/>
                      <a:pt x="26954" y="28348"/>
                    </a:cubicBezTo>
                    <a:cubicBezTo>
                      <a:pt x="26291" y="27340"/>
                      <a:pt x="25319" y="26584"/>
                      <a:pt x="24038" y="26152"/>
                    </a:cubicBezTo>
                    <a:cubicBezTo>
                      <a:pt x="22777" y="25684"/>
                      <a:pt x="19811" y="25468"/>
                      <a:pt x="15142" y="2546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00" name="フリーフォーム: 図形 10299">
                <a:extLst>
                  <a:ext uri="{FF2B5EF4-FFF2-40B4-BE49-F238E27FC236}">
                    <a16:creationId xmlns:a16="http://schemas.microsoft.com/office/drawing/2014/main" id="{738B1A53-0E5A-AE5D-B037-07BFD26310F6}"/>
                  </a:ext>
                </a:extLst>
              </p:cNvPr>
              <p:cNvSpPr/>
              <p:nvPr/>
            </p:nvSpPr>
            <p:spPr>
              <a:xfrm>
                <a:off x="1349150" y="514511"/>
                <a:ext cx="36345" cy="35711"/>
              </a:xfrm>
              <a:custGeom>
                <a:avLst/>
                <a:gdLst>
                  <a:gd name="connsiteX0" fmla="*/ 5272 w 36345"/>
                  <a:gd name="connsiteY0" fmla="*/ 13150 h 35711"/>
                  <a:gd name="connsiteX1" fmla="*/ 4066 w 36345"/>
                  <a:gd name="connsiteY1" fmla="*/ 3394 h 35711"/>
                  <a:gd name="connsiteX2" fmla="*/ 9571 w 36345"/>
                  <a:gd name="connsiteY2" fmla="*/ 2566 h 35711"/>
                  <a:gd name="connsiteX3" fmla="*/ 10143 w 36345"/>
                  <a:gd name="connsiteY3" fmla="*/ 9802 h 35711"/>
                  <a:gd name="connsiteX4" fmla="*/ 15648 w 36345"/>
                  <a:gd name="connsiteY4" fmla="*/ 7390 h 35711"/>
                  <a:gd name="connsiteX5" fmla="*/ 15810 w 36345"/>
                  <a:gd name="connsiteY5" fmla="*/ 2386 h 35711"/>
                  <a:gd name="connsiteX6" fmla="*/ 15770 w 36345"/>
                  <a:gd name="connsiteY6" fmla="*/ -170 h 35711"/>
                  <a:gd name="connsiteX7" fmla="*/ 21397 w 36345"/>
                  <a:gd name="connsiteY7" fmla="*/ -170 h 35711"/>
                  <a:gd name="connsiteX8" fmla="*/ 21253 w 36345"/>
                  <a:gd name="connsiteY8" fmla="*/ 7066 h 35711"/>
                  <a:gd name="connsiteX9" fmla="*/ 30134 w 36345"/>
                  <a:gd name="connsiteY9" fmla="*/ 11278 h 35711"/>
                  <a:gd name="connsiteX10" fmla="*/ 33306 w 36345"/>
                  <a:gd name="connsiteY10" fmla="*/ 21466 h 35711"/>
                  <a:gd name="connsiteX11" fmla="*/ 32838 w 36345"/>
                  <a:gd name="connsiteY11" fmla="*/ 26110 h 35711"/>
                  <a:gd name="connsiteX12" fmla="*/ 36337 w 36345"/>
                  <a:gd name="connsiteY12" fmla="*/ 30106 h 35711"/>
                  <a:gd name="connsiteX13" fmla="*/ 33370 w 36345"/>
                  <a:gd name="connsiteY13" fmla="*/ 34534 h 35711"/>
                  <a:gd name="connsiteX14" fmla="*/ 30912 w 36345"/>
                  <a:gd name="connsiteY14" fmla="*/ 31150 h 35711"/>
                  <a:gd name="connsiteX15" fmla="*/ 23445 w 36345"/>
                  <a:gd name="connsiteY15" fmla="*/ 35542 h 35711"/>
                  <a:gd name="connsiteX16" fmla="*/ 18513 w 36345"/>
                  <a:gd name="connsiteY16" fmla="*/ 33778 h 35711"/>
                  <a:gd name="connsiteX17" fmla="*/ 16548 w 36345"/>
                  <a:gd name="connsiteY17" fmla="*/ 29134 h 35711"/>
                  <a:gd name="connsiteX18" fmla="*/ 18531 w 36345"/>
                  <a:gd name="connsiteY18" fmla="*/ 23878 h 35711"/>
                  <a:gd name="connsiteX19" fmla="*/ 23445 w 36345"/>
                  <a:gd name="connsiteY19" fmla="*/ 21790 h 35711"/>
                  <a:gd name="connsiteX20" fmla="*/ 27945 w 36345"/>
                  <a:gd name="connsiteY20" fmla="*/ 22798 h 35711"/>
                  <a:gd name="connsiteX21" fmla="*/ 27945 w 36345"/>
                  <a:gd name="connsiteY21" fmla="*/ 21466 h 35711"/>
                  <a:gd name="connsiteX22" fmla="*/ 26084 w 36345"/>
                  <a:gd name="connsiteY22" fmla="*/ 14698 h 35711"/>
                  <a:gd name="connsiteX23" fmla="*/ 20864 w 36345"/>
                  <a:gd name="connsiteY23" fmla="*/ 11710 h 35711"/>
                  <a:gd name="connsiteX24" fmla="*/ 15626 w 36345"/>
                  <a:gd name="connsiteY24" fmla="*/ 27406 h 35711"/>
                  <a:gd name="connsiteX25" fmla="*/ 6727 w 36345"/>
                  <a:gd name="connsiteY25" fmla="*/ 34678 h 35711"/>
                  <a:gd name="connsiteX26" fmla="*/ 1734 w 36345"/>
                  <a:gd name="connsiteY26" fmla="*/ 32194 h 35711"/>
                  <a:gd name="connsiteX27" fmla="*/ -9 w 36345"/>
                  <a:gd name="connsiteY27" fmla="*/ 25210 h 35711"/>
                  <a:gd name="connsiteX28" fmla="*/ 5272 w 36345"/>
                  <a:gd name="connsiteY28" fmla="*/ 13150 h 35711"/>
                  <a:gd name="connsiteX29" fmla="*/ 10694 w 36345"/>
                  <a:gd name="connsiteY29" fmla="*/ 14626 h 35711"/>
                  <a:gd name="connsiteX30" fmla="*/ 12904 w 36345"/>
                  <a:gd name="connsiteY30" fmla="*/ 21646 h 35711"/>
                  <a:gd name="connsiteX31" fmla="*/ 15198 w 36345"/>
                  <a:gd name="connsiteY31" fmla="*/ 12250 h 35711"/>
                  <a:gd name="connsiteX32" fmla="*/ 10698 w 36345"/>
                  <a:gd name="connsiteY32" fmla="*/ 14626 h 35711"/>
                  <a:gd name="connsiteX33" fmla="*/ 10082 w 36345"/>
                  <a:gd name="connsiteY33" fmla="*/ 26722 h 35711"/>
                  <a:gd name="connsiteX34" fmla="*/ 6993 w 36345"/>
                  <a:gd name="connsiteY34" fmla="*/ 18514 h 35711"/>
                  <a:gd name="connsiteX35" fmla="*/ 5171 w 36345"/>
                  <a:gd name="connsiteY35" fmla="*/ 25210 h 35711"/>
                  <a:gd name="connsiteX36" fmla="*/ 7033 w 36345"/>
                  <a:gd name="connsiteY36" fmla="*/ 29638 h 35711"/>
                  <a:gd name="connsiteX37" fmla="*/ 10082 w 36345"/>
                  <a:gd name="connsiteY37" fmla="*/ 26722 h 35711"/>
                  <a:gd name="connsiteX38" fmla="*/ 27150 w 36345"/>
                  <a:gd name="connsiteY38" fmla="*/ 27514 h 35711"/>
                  <a:gd name="connsiteX39" fmla="*/ 23956 w 36345"/>
                  <a:gd name="connsiteY39" fmla="*/ 26254 h 35711"/>
                  <a:gd name="connsiteX40" fmla="*/ 22135 w 36345"/>
                  <a:gd name="connsiteY40" fmla="*/ 26902 h 35711"/>
                  <a:gd name="connsiteX41" fmla="*/ 21400 w 36345"/>
                  <a:gd name="connsiteY41" fmla="*/ 28630 h 35711"/>
                  <a:gd name="connsiteX42" fmla="*/ 23996 w 36345"/>
                  <a:gd name="connsiteY42" fmla="*/ 30682 h 35711"/>
                  <a:gd name="connsiteX43" fmla="*/ 27150 w 36345"/>
                  <a:gd name="connsiteY43" fmla="*/ 27514 h 357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36345" h="35711">
                    <a:moveTo>
                      <a:pt x="5272" y="13150"/>
                    </a:moveTo>
                    <a:cubicBezTo>
                      <a:pt x="4729" y="10270"/>
                      <a:pt x="4326" y="7030"/>
                      <a:pt x="4066" y="3394"/>
                    </a:cubicBezTo>
                    <a:lnTo>
                      <a:pt x="9571" y="2566"/>
                    </a:lnTo>
                    <a:cubicBezTo>
                      <a:pt x="9679" y="5410"/>
                      <a:pt x="9870" y="7822"/>
                      <a:pt x="10143" y="9802"/>
                    </a:cubicBezTo>
                    <a:cubicBezTo>
                      <a:pt x="11932" y="8650"/>
                      <a:pt x="13765" y="7858"/>
                      <a:pt x="15648" y="7390"/>
                    </a:cubicBezTo>
                    <a:cubicBezTo>
                      <a:pt x="15756" y="5842"/>
                      <a:pt x="15810" y="4186"/>
                      <a:pt x="15810" y="2386"/>
                    </a:cubicBezTo>
                    <a:cubicBezTo>
                      <a:pt x="15810" y="1558"/>
                      <a:pt x="15795" y="730"/>
                      <a:pt x="15770" y="-170"/>
                    </a:cubicBezTo>
                    <a:lnTo>
                      <a:pt x="21397" y="-170"/>
                    </a:lnTo>
                    <a:cubicBezTo>
                      <a:pt x="21386" y="1450"/>
                      <a:pt x="21336" y="3862"/>
                      <a:pt x="21253" y="7066"/>
                    </a:cubicBezTo>
                    <a:cubicBezTo>
                      <a:pt x="25072" y="7390"/>
                      <a:pt x="28035" y="8794"/>
                      <a:pt x="30134" y="11278"/>
                    </a:cubicBezTo>
                    <a:cubicBezTo>
                      <a:pt x="32251" y="13798"/>
                      <a:pt x="33306" y="17182"/>
                      <a:pt x="33306" y="21466"/>
                    </a:cubicBezTo>
                    <a:cubicBezTo>
                      <a:pt x="33306" y="23122"/>
                      <a:pt x="33147" y="24670"/>
                      <a:pt x="32838" y="26110"/>
                    </a:cubicBezTo>
                    <a:cubicBezTo>
                      <a:pt x="33900" y="27154"/>
                      <a:pt x="35066" y="28486"/>
                      <a:pt x="36337" y="30106"/>
                    </a:cubicBezTo>
                    <a:lnTo>
                      <a:pt x="33370" y="34534"/>
                    </a:lnTo>
                    <a:cubicBezTo>
                      <a:pt x="32564" y="33274"/>
                      <a:pt x="31747" y="32158"/>
                      <a:pt x="30912" y="31150"/>
                    </a:cubicBezTo>
                    <a:cubicBezTo>
                      <a:pt x="29097" y="34102"/>
                      <a:pt x="26610" y="35542"/>
                      <a:pt x="23445" y="35542"/>
                    </a:cubicBezTo>
                    <a:cubicBezTo>
                      <a:pt x="21480" y="35542"/>
                      <a:pt x="19834" y="34966"/>
                      <a:pt x="18513" y="33778"/>
                    </a:cubicBezTo>
                    <a:cubicBezTo>
                      <a:pt x="17203" y="32626"/>
                      <a:pt x="16548" y="31078"/>
                      <a:pt x="16548" y="29134"/>
                    </a:cubicBezTo>
                    <a:cubicBezTo>
                      <a:pt x="16548" y="26974"/>
                      <a:pt x="17210" y="25246"/>
                      <a:pt x="18531" y="23878"/>
                    </a:cubicBezTo>
                    <a:cubicBezTo>
                      <a:pt x="19856" y="22474"/>
                      <a:pt x="21494" y="21790"/>
                      <a:pt x="23445" y="21790"/>
                    </a:cubicBezTo>
                    <a:cubicBezTo>
                      <a:pt x="25123" y="21790"/>
                      <a:pt x="26624" y="22114"/>
                      <a:pt x="27945" y="22798"/>
                    </a:cubicBezTo>
                    <a:lnTo>
                      <a:pt x="27945" y="21466"/>
                    </a:lnTo>
                    <a:cubicBezTo>
                      <a:pt x="27945" y="18658"/>
                      <a:pt x="27326" y="16390"/>
                      <a:pt x="26084" y="14698"/>
                    </a:cubicBezTo>
                    <a:cubicBezTo>
                      <a:pt x="24842" y="12970"/>
                      <a:pt x="23103" y="11962"/>
                      <a:pt x="20864" y="11710"/>
                    </a:cubicBezTo>
                    <a:cubicBezTo>
                      <a:pt x="20061" y="17326"/>
                      <a:pt x="18315" y="22582"/>
                      <a:pt x="15626" y="27406"/>
                    </a:cubicBezTo>
                    <a:cubicBezTo>
                      <a:pt x="12951" y="32266"/>
                      <a:pt x="9985" y="34678"/>
                      <a:pt x="6727" y="34678"/>
                    </a:cubicBezTo>
                    <a:cubicBezTo>
                      <a:pt x="4556" y="34678"/>
                      <a:pt x="2893" y="33850"/>
                      <a:pt x="1734" y="32194"/>
                    </a:cubicBezTo>
                    <a:cubicBezTo>
                      <a:pt x="571" y="30502"/>
                      <a:pt x="-9" y="28198"/>
                      <a:pt x="-9" y="25210"/>
                    </a:cubicBezTo>
                    <a:cubicBezTo>
                      <a:pt x="-9" y="20746"/>
                      <a:pt x="1752" y="16750"/>
                      <a:pt x="5272" y="13150"/>
                    </a:cubicBezTo>
                    <a:close/>
                    <a:moveTo>
                      <a:pt x="10694" y="14626"/>
                    </a:moveTo>
                    <a:cubicBezTo>
                      <a:pt x="11295" y="17326"/>
                      <a:pt x="12033" y="19666"/>
                      <a:pt x="12904" y="21646"/>
                    </a:cubicBezTo>
                    <a:cubicBezTo>
                      <a:pt x="13984" y="18694"/>
                      <a:pt x="14748" y="15562"/>
                      <a:pt x="15198" y="12250"/>
                    </a:cubicBezTo>
                    <a:cubicBezTo>
                      <a:pt x="13560" y="12754"/>
                      <a:pt x="12058" y="13546"/>
                      <a:pt x="10698" y="14626"/>
                    </a:cubicBezTo>
                    <a:close/>
                    <a:moveTo>
                      <a:pt x="10082" y="26722"/>
                    </a:moveTo>
                    <a:cubicBezTo>
                      <a:pt x="8811" y="24166"/>
                      <a:pt x="7782" y="21430"/>
                      <a:pt x="6993" y="18514"/>
                    </a:cubicBezTo>
                    <a:cubicBezTo>
                      <a:pt x="5776" y="20674"/>
                      <a:pt x="5171" y="22906"/>
                      <a:pt x="5171" y="25210"/>
                    </a:cubicBezTo>
                    <a:cubicBezTo>
                      <a:pt x="5171" y="28162"/>
                      <a:pt x="5791" y="29638"/>
                      <a:pt x="7033" y="29638"/>
                    </a:cubicBezTo>
                    <a:cubicBezTo>
                      <a:pt x="7987" y="29638"/>
                      <a:pt x="9006" y="28666"/>
                      <a:pt x="10082" y="26722"/>
                    </a:cubicBezTo>
                    <a:close/>
                    <a:moveTo>
                      <a:pt x="27150" y="27514"/>
                    </a:moveTo>
                    <a:cubicBezTo>
                      <a:pt x="26275" y="26650"/>
                      <a:pt x="25213" y="26254"/>
                      <a:pt x="23956" y="26254"/>
                    </a:cubicBezTo>
                    <a:cubicBezTo>
                      <a:pt x="23233" y="26254"/>
                      <a:pt x="22628" y="26470"/>
                      <a:pt x="22135" y="26902"/>
                    </a:cubicBezTo>
                    <a:cubicBezTo>
                      <a:pt x="21645" y="27334"/>
                      <a:pt x="21400" y="27910"/>
                      <a:pt x="21400" y="28630"/>
                    </a:cubicBezTo>
                    <a:cubicBezTo>
                      <a:pt x="21400" y="29998"/>
                      <a:pt x="22264" y="30682"/>
                      <a:pt x="23996" y="30682"/>
                    </a:cubicBezTo>
                    <a:cubicBezTo>
                      <a:pt x="25404" y="30682"/>
                      <a:pt x="26455" y="29638"/>
                      <a:pt x="27150" y="2751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01" name="フリーフォーム: 図形 10300">
                <a:extLst>
                  <a:ext uri="{FF2B5EF4-FFF2-40B4-BE49-F238E27FC236}">
                    <a16:creationId xmlns:a16="http://schemas.microsoft.com/office/drawing/2014/main" id="{E25F36E7-B1FC-2B7D-F0AB-EB0A9C3BB70E}"/>
                  </a:ext>
                </a:extLst>
              </p:cNvPr>
              <p:cNvSpPr/>
              <p:nvPr/>
            </p:nvSpPr>
            <p:spPr>
              <a:xfrm>
                <a:off x="2201879" y="515051"/>
                <a:ext cx="31759" cy="35603"/>
              </a:xfrm>
              <a:custGeom>
                <a:avLst/>
                <a:gdLst>
                  <a:gd name="connsiteX0" fmla="*/ 25844 w 31759"/>
                  <a:gd name="connsiteY0" fmla="*/ 1234 h 35603"/>
                  <a:gd name="connsiteX1" fmla="*/ 24961 w 31759"/>
                  <a:gd name="connsiteY1" fmla="*/ 6022 h 35603"/>
                  <a:gd name="connsiteX2" fmla="*/ 7242 w 31759"/>
                  <a:gd name="connsiteY2" fmla="*/ 4654 h 35603"/>
                  <a:gd name="connsiteX3" fmla="*/ 6033 w 31759"/>
                  <a:gd name="connsiteY3" fmla="*/ 4654 h 35603"/>
                  <a:gd name="connsiteX4" fmla="*/ 6033 w 31759"/>
                  <a:gd name="connsiteY4" fmla="*/ -134 h 35603"/>
                  <a:gd name="connsiteX5" fmla="*/ 8549 w 31759"/>
                  <a:gd name="connsiteY5" fmla="*/ -170 h 35603"/>
                  <a:gd name="connsiteX6" fmla="*/ 25844 w 31759"/>
                  <a:gd name="connsiteY6" fmla="*/ 1234 h 35603"/>
                  <a:gd name="connsiteX7" fmla="*/ 27071 w 31759"/>
                  <a:gd name="connsiteY7" fmla="*/ 11890 h 35603"/>
                  <a:gd name="connsiteX8" fmla="*/ 19907 w 31759"/>
                  <a:gd name="connsiteY8" fmla="*/ 18586 h 35603"/>
                  <a:gd name="connsiteX9" fmla="*/ 22362 w 31759"/>
                  <a:gd name="connsiteY9" fmla="*/ 22114 h 35603"/>
                  <a:gd name="connsiteX10" fmla="*/ 22607 w 31759"/>
                  <a:gd name="connsiteY10" fmla="*/ 26722 h 35603"/>
                  <a:gd name="connsiteX11" fmla="*/ 22978 w 31759"/>
                  <a:gd name="connsiteY11" fmla="*/ 28306 h 35603"/>
                  <a:gd name="connsiteX12" fmla="*/ 23694 w 31759"/>
                  <a:gd name="connsiteY12" fmla="*/ 28918 h 35603"/>
                  <a:gd name="connsiteX13" fmla="*/ 24573 w 31759"/>
                  <a:gd name="connsiteY13" fmla="*/ 29134 h 35603"/>
                  <a:gd name="connsiteX14" fmla="*/ 31816 w 31759"/>
                  <a:gd name="connsiteY14" fmla="*/ 29134 h 35603"/>
                  <a:gd name="connsiteX15" fmla="*/ 31816 w 31759"/>
                  <a:gd name="connsiteY15" fmla="*/ 34354 h 35603"/>
                  <a:gd name="connsiteX16" fmla="*/ 23324 w 31759"/>
                  <a:gd name="connsiteY16" fmla="*/ 34354 h 35603"/>
                  <a:gd name="connsiteX17" fmla="*/ 20256 w 31759"/>
                  <a:gd name="connsiteY17" fmla="*/ 33562 h 35603"/>
                  <a:gd name="connsiteX18" fmla="*/ 18575 w 31759"/>
                  <a:gd name="connsiteY18" fmla="*/ 31330 h 35603"/>
                  <a:gd name="connsiteX19" fmla="*/ 18024 w 31759"/>
                  <a:gd name="connsiteY19" fmla="*/ 25642 h 35603"/>
                  <a:gd name="connsiteX20" fmla="*/ 16714 w 31759"/>
                  <a:gd name="connsiteY20" fmla="*/ 22582 h 35603"/>
                  <a:gd name="connsiteX21" fmla="*/ 15386 w 31759"/>
                  <a:gd name="connsiteY21" fmla="*/ 23122 h 35603"/>
                  <a:gd name="connsiteX22" fmla="*/ 11292 w 31759"/>
                  <a:gd name="connsiteY22" fmla="*/ 27262 h 35603"/>
                  <a:gd name="connsiteX23" fmla="*/ 3473 w 31759"/>
                  <a:gd name="connsiteY23" fmla="*/ 35434 h 35603"/>
                  <a:gd name="connsiteX24" fmla="*/ 57 w 31759"/>
                  <a:gd name="connsiteY24" fmla="*/ 31582 h 35603"/>
                  <a:gd name="connsiteX25" fmla="*/ 11026 w 31759"/>
                  <a:gd name="connsiteY25" fmla="*/ 20890 h 35603"/>
                  <a:gd name="connsiteX26" fmla="*/ 15036 w 31759"/>
                  <a:gd name="connsiteY26" fmla="*/ 16966 h 35603"/>
                  <a:gd name="connsiteX27" fmla="*/ 19108 w 31759"/>
                  <a:gd name="connsiteY27" fmla="*/ 13150 h 35603"/>
                  <a:gd name="connsiteX28" fmla="*/ 12970 w 31759"/>
                  <a:gd name="connsiteY28" fmla="*/ 13222 h 35603"/>
                  <a:gd name="connsiteX29" fmla="*/ 3905 w 31759"/>
                  <a:gd name="connsiteY29" fmla="*/ 13150 h 35603"/>
                  <a:gd name="connsiteX30" fmla="*/ 3905 w 31759"/>
                  <a:gd name="connsiteY30" fmla="*/ 8434 h 35603"/>
                  <a:gd name="connsiteX31" fmla="*/ 25062 w 31759"/>
                  <a:gd name="connsiteY31" fmla="*/ 8434 h 356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31759" h="35603">
                    <a:moveTo>
                      <a:pt x="25844" y="1234"/>
                    </a:moveTo>
                    <a:lnTo>
                      <a:pt x="24961" y="6022"/>
                    </a:lnTo>
                    <a:cubicBezTo>
                      <a:pt x="18564" y="5122"/>
                      <a:pt x="12657" y="4654"/>
                      <a:pt x="7242" y="4654"/>
                    </a:cubicBezTo>
                    <a:lnTo>
                      <a:pt x="6033" y="4654"/>
                    </a:lnTo>
                    <a:lnTo>
                      <a:pt x="6033" y="-134"/>
                    </a:lnTo>
                    <a:cubicBezTo>
                      <a:pt x="6659" y="-170"/>
                      <a:pt x="7502" y="-170"/>
                      <a:pt x="8549" y="-170"/>
                    </a:cubicBezTo>
                    <a:cubicBezTo>
                      <a:pt x="13532" y="-170"/>
                      <a:pt x="19295" y="298"/>
                      <a:pt x="25844" y="1234"/>
                    </a:cubicBezTo>
                    <a:close/>
                    <a:moveTo>
                      <a:pt x="27071" y="11890"/>
                    </a:moveTo>
                    <a:lnTo>
                      <a:pt x="19907" y="18586"/>
                    </a:lnTo>
                    <a:cubicBezTo>
                      <a:pt x="21246" y="18910"/>
                      <a:pt x="22064" y="20134"/>
                      <a:pt x="22362" y="22114"/>
                    </a:cubicBezTo>
                    <a:lnTo>
                      <a:pt x="22607" y="26722"/>
                    </a:lnTo>
                    <a:cubicBezTo>
                      <a:pt x="22647" y="27478"/>
                      <a:pt x="22769" y="28018"/>
                      <a:pt x="22978" y="28306"/>
                    </a:cubicBezTo>
                    <a:cubicBezTo>
                      <a:pt x="23198" y="28594"/>
                      <a:pt x="23435" y="28810"/>
                      <a:pt x="23694" y="28918"/>
                    </a:cubicBezTo>
                    <a:cubicBezTo>
                      <a:pt x="23953" y="29026"/>
                      <a:pt x="24245" y="29098"/>
                      <a:pt x="24573" y="29134"/>
                    </a:cubicBezTo>
                    <a:lnTo>
                      <a:pt x="31816" y="29134"/>
                    </a:lnTo>
                    <a:lnTo>
                      <a:pt x="31816" y="34354"/>
                    </a:lnTo>
                    <a:lnTo>
                      <a:pt x="23324" y="34354"/>
                    </a:lnTo>
                    <a:cubicBezTo>
                      <a:pt x="22082" y="34354"/>
                      <a:pt x="21059" y="34102"/>
                      <a:pt x="20256" y="33562"/>
                    </a:cubicBezTo>
                    <a:cubicBezTo>
                      <a:pt x="19450" y="33022"/>
                      <a:pt x="18892" y="32302"/>
                      <a:pt x="18575" y="31330"/>
                    </a:cubicBezTo>
                    <a:cubicBezTo>
                      <a:pt x="18262" y="30358"/>
                      <a:pt x="18078" y="28450"/>
                      <a:pt x="18024" y="25642"/>
                    </a:cubicBezTo>
                    <a:cubicBezTo>
                      <a:pt x="17999" y="23626"/>
                      <a:pt x="17560" y="22582"/>
                      <a:pt x="16714" y="22582"/>
                    </a:cubicBezTo>
                    <a:cubicBezTo>
                      <a:pt x="16278" y="22582"/>
                      <a:pt x="15836" y="22798"/>
                      <a:pt x="15386" y="23122"/>
                    </a:cubicBezTo>
                    <a:cubicBezTo>
                      <a:pt x="14946" y="23446"/>
                      <a:pt x="13582" y="24850"/>
                      <a:pt x="11292" y="27262"/>
                    </a:cubicBezTo>
                    <a:lnTo>
                      <a:pt x="3473" y="35434"/>
                    </a:lnTo>
                    <a:lnTo>
                      <a:pt x="57" y="31582"/>
                    </a:lnTo>
                    <a:cubicBezTo>
                      <a:pt x="3739" y="28018"/>
                      <a:pt x="7397" y="24454"/>
                      <a:pt x="11026" y="20890"/>
                    </a:cubicBezTo>
                    <a:cubicBezTo>
                      <a:pt x="11965" y="19882"/>
                      <a:pt x="13305" y="18586"/>
                      <a:pt x="15036" y="16966"/>
                    </a:cubicBezTo>
                    <a:cubicBezTo>
                      <a:pt x="17027" y="15166"/>
                      <a:pt x="18385" y="13870"/>
                      <a:pt x="19108" y="13150"/>
                    </a:cubicBezTo>
                    <a:cubicBezTo>
                      <a:pt x="17538" y="13186"/>
                      <a:pt x="15493" y="13222"/>
                      <a:pt x="12970" y="13222"/>
                    </a:cubicBezTo>
                    <a:lnTo>
                      <a:pt x="3905" y="13150"/>
                    </a:lnTo>
                    <a:lnTo>
                      <a:pt x="3905" y="8434"/>
                    </a:lnTo>
                    <a:lnTo>
                      <a:pt x="25062" y="843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02" name="フリーフォーム: 図形 10301">
                <a:extLst>
                  <a:ext uri="{FF2B5EF4-FFF2-40B4-BE49-F238E27FC236}">
                    <a16:creationId xmlns:a16="http://schemas.microsoft.com/office/drawing/2014/main" id="{8C479B03-2E26-3079-72A8-5031F8CC282E}"/>
                  </a:ext>
                </a:extLst>
              </p:cNvPr>
              <p:cNvSpPr/>
              <p:nvPr/>
            </p:nvSpPr>
            <p:spPr>
              <a:xfrm>
                <a:off x="2414783" y="513863"/>
                <a:ext cx="31924" cy="36324"/>
              </a:xfrm>
              <a:custGeom>
                <a:avLst/>
                <a:gdLst>
                  <a:gd name="connsiteX0" fmla="*/ 15319 w 31924"/>
                  <a:gd name="connsiteY0" fmla="*/ 34390 h 36324"/>
                  <a:gd name="connsiteX1" fmla="*/ 16590 w 31924"/>
                  <a:gd name="connsiteY1" fmla="*/ 29602 h 36324"/>
                  <a:gd name="connsiteX2" fmla="*/ 20683 w 31924"/>
                  <a:gd name="connsiteY2" fmla="*/ 30682 h 36324"/>
                  <a:gd name="connsiteX3" fmla="*/ 24060 w 31924"/>
                  <a:gd name="connsiteY3" fmla="*/ 29278 h 36324"/>
                  <a:gd name="connsiteX4" fmla="*/ 25306 w 31924"/>
                  <a:gd name="connsiteY4" fmla="*/ 25282 h 36324"/>
                  <a:gd name="connsiteX5" fmla="*/ 23466 w 31924"/>
                  <a:gd name="connsiteY5" fmla="*/ 20710 h 36324"/>
                  <a:gd name="connsiteX6" fmla="*/ 18368 w 31924"/>
                  <a:gd name="connsiteY6" fmla="*/ 19162 h 36324"/>
                  <a:gd name="connsiteX7" fmla="*/ 14135 w 31924"/>
                  <a:gd name="connsiteY7" fmla="*/ 19702 h 36324"/>
                  <a:gd name="connsiteX8" fmla="*/ 14135 w 31924"/>
                  <a:gd name="connsiteY8" fmla="*/ 30970 h 36324"/>
                  <a:gd name="connsiteX9" fmla="*/ 12436 w 31924"/>
                  <a:gd name="connsiteY9" fmla="*/ 34786 h 36324"/>
                  <a:gd name="connsiteX10" fmla="*/ 8242 w 31924"/>
                  <a:gd name="connsiteY10" fmla="*/ 36154 h 36324"/>
                  <a:gd name="connsiteX11" fmla="*/ 2449 w 31924"/>
                  <a:gd name="connsiteY11" fmla="*/ 33778 h 36324"/>
                  <a:gd name="connsiteX12" fmla="*/ 73 w 31924"/>
                  <a:gd name="connsiteY12" fmla="*/ 27694 h 36324"/>
                  <a:gd name="connsiteX13" fmla="*/ 2410 w 31924"/>
                  <a:gd name="connsiteY13" fmla="*/ 21070 h 36324"/>
                  <a:gd name="connsiteX14" fmla="*/ 8753 w 31924"/>
                  <a:gd name="connsiteY14" fmla="*/ 16318 h 36324"/>
                  <a:gd name="connsiteX15" fmla="*/ 8753 w 31924"/>
                  <a:gd name="connsiteY15" fmla="*/ 11134 h 36324"/>
                  <a:gd name="connsiteX16" fmla="*/ 1056 w 31924"/>
                  <a:gd name="connsiteY16" fmla="*/ 11134 h 36324"/>
                  <a:gd name="connsiteX17" fmla="*/ 1056 w 31924"/>
                  <a:gd name="connsiteY17" fmla="*/ 6346 h 36324"/>
                  <a:gd name="connsiteX18" fmla="*/ 8753 w 31924"/>
                  <a:gd name="connsiteY18" fmla="*/ 6346 h 36324"/>
                  <a:gd name="connsiteX19" fmla="*/ 8753 w 31924"/>
                  <a:gd name="connsiteY19" fmla="*/ -170 h 36324"/>
                  <a:gd name="connsiteX20" fmla="*/ 14135 w 31924"/>
                  <a:gd name="connsiteY20" fmla="*/ -170 h 36324"/>
                  <a:gd name="connsiteX21" fmla="*/ 14135 w 31924"/>
                  <a:gd name="connsiteY21" fmla="*/ 6346 h 36324"/>
                  <a:gd name="connsiteX22" fmla="*/ 20517 w 31924"/>
                  <a:gd name="connsiteY22" fmla="*/ 6346 h 36324"/>
                  <a:gd name="connsiteX23" fmla="*/ 20517 w 31924"/>
                  <a:gd name="connsiteY23" fmla="*/ 11134 h 36324"/>
                  <a:gd name="connsiteX24" fmla="*/ 14135 w 31924"/>
                  <a:gd name="connsiteY24" fmla="*/ 11134 h 36324"/>
                  <a:gd name="connsiteX25" fmla="*/ 14135 w 31924"/>
                  <a:gd name="connsiteY25" fmla="*/ 14806 h 36324"/>
                  <a:gd name="connsiteX26" fmla="*/ 18656 w 31924"/>
                  <a:gd name="connsiteY26" fmla="*/ 14338 h 36324"/>
                  <a:gd name="connsiteX27" fmla="*/ 27498 w 31924"/>
                  <a:gd name="connsiteY27" fmla="*/ 17146 h 36324"/>
                  <a:gd name="connsiteX28" fmla="*/ 30893 w 31924"/>
                  <a:gd name="connsiteY28" fmla="*/ 25102 h 36324"/>
                  <a:gd name="connsiteX29" fmla="*/ 28132 w 31924"/>
                  <a:gd name="connsiteY29" fmla="*/ 33058 h 36324"/>
                  <a:gd name="connsiteX30" fmla="*/ 21356 w 31924"/>
                  <a:gd name="connsiteY30" fmla="*/ 35938 h 36324"/>
                  <a:gd name="connsiteX31" fmla="*/ 15319 w 31924"/>
                  <a:gd name="connsiteY31" fmla="*/ 34390 h 36324"/>
                  <a:gd name="connsiteX32" fmla="*/ 8753 w 31924"/>
                  <a:gd name="connsiteY32" fmla="*/ 21538 h 36324"/>
                  <a:gd name="connsiteX33" fmla="*/ 5171 w 31924"/>
                  <a:gd name="connsiteY33" fmla="*/ 27550 h 36324"/>
                  <a:gd name="connsiteX34" fmla="*/ 6049 w 31924"/>
                  <a:gd name="connsiteY34" fmla="*/ 29998 h 36324"/>
                  <a:gd name="connsiteX35" fmla="*/ 7914 w 31924"/>
                  <a:gd name="connsiteY35" fmla="*/ 30970 h 36324"/>
                  <a:gd name="connsiteX36" fmla="*/ 8753 w 31924"/>
                  <a:gd name="connsiteY36" fmla="*/ 29818 h 36324"/>
                  <a:gd name="connsiteX37" fmla="*/ 31998 w 31924"/>
                  <a:gd name="connsiteY37" fmla="*/ 10846 h 36324"/>
                  <a:gd name="connsiteX38" fmla="*/ 28070 w 31924"/>
                  <a:gd name="connsiteY38" fmla="*/ 14086 h 36324"/>
                  <a:gd name="connsiteX39" fmla="*/ 23833 w 31924"/>
                  <a:gd name="connsiteY39" fmla="*/ 8650 h 36324"/>
                  <a:gd name="connsiteX40" fmla="*/ 19229 w 31924"/>
                  <a:gd name="connsiteY40" fmla="*/ 3646 h 36324"/>
                  <a:gd name="connsiteX41" fmla="*/ 22505 w 31924"/>
                  <a:gd name="connsiteY41" fmla="*/ 262 h 36324"/>
                  <a:gd name="connsiteX42" fmla="*/ 27394 w 31924"/>
                  <a:gd name="connsiteY42" fmla="*/ 4942 h 36324"/>
                  <a:gd name="connsiteX43" fmla="*/ 31998 w 31924"/>
                  <a:gd name="connsiteY43" fmla="*/ 10846 h 363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31924" h="36324">
                    <a:moveTo>
                      <a:pt x="15319" y="34390"/>
                    </a:moveTo>
                    <a:lnTo>
                      <a:pt x="16590" y="29602"/>
                    </a:lnTo>
                    <a:cubicBezTo>
                      <a:pt x="18037" y="30322"/>
                      <a:pt x="19402" y="30682"/>
                      <a:pt x="20683" y="30682"/>
                    </a:cubicBezTo>
                    <a:cubicBezTo>
                      <a:pt x="22102" y="30682"/>
                      <a:pt x="23228" y="30214"/>
                      <a:pt x="24060" y="29278"/>
                    </a:cubicBezTo>
                    <a:cubicBezTo>
                      <a:pt x="24892" y="28343"/>
                      <a:pt x="25306" y="27010"/>
                      <a:pt x="25306" y="25282"/>
                    </a:cubicBezTo>
                    <a:cubicBezTo>
                      <a:pt x="25306" y="23266"/>
                      <a:pt x="24694" y="21754"/>
                      <a:pt x="23466" y="20710"/>
                    </a:cubicBezTo>
                    <a:cubicBezTo>
                      <a:pt x="22253" y="19666"/>
                      <a:pt x="20553" y="19162"/>
                      <a:pt x="18368" y="19162"/>
                    </a:cubicBezTo>
                    <a:cubicBezTo>
                      <a:pt x="17004" y="19162"/>
                      <a:pt x="15593" y="19342"/>
                      <a:pt x="14135" y="19702"/>
                    </a:cubicBezTo>
                    <a:lnTo>
                      <a:pt x="14135" y="30970"/>
                    </a:lnTo>
                    <a:cubicBezTo>
                      <a:pt x="14135" y="32590"/>
                      <a:pt x="13566" y="33851"/>
                      <a:pt x="12436" y="34786"/>
                    </a:cubicBezTo>
                    <a:cubicBezTo>
                      <a:pt x="11302" y="35686"/>
                      <a:pt x="9905" y="36154"/>
                      <a:pt x="8242" y="36154"/>
                    </a:cubicBezTo>
                    <a:cubicBezTo>
                      <a:pt x="5977" y="36154"/>
                      <a:pt x="4044" y="35362"/>
                      <a:pt x="2449" y="33778"/>
                    </a:cubicBezTo>
                    <a:cubicBezTo>
                      <a:pt x="865" y="32230"/>
                      <a:pt x="73" y="30178"/>
                      <a:pt x="73" y="27694"/>
                    </a:cubicBezTo>
                    <a:cubicBezTo>
                      <a:pt x="73" y="25282"/>
                      <a:pt x="851" y="23050"/>
                      <a:pt x="2410" y="21070"/>
                    </a:cubicBezTo>
                    <a:cubicBezTo>
                      <a:pt x="3965" y="19090"/>
                      <a:pt x="6078" y="17506"/>
                      <a:pt x="8753" y="16318"/>
                    </a:cubicBezTo>
                    <a:lnTo>
                      <a:pt x="8753" y="11134"/>
                    </a:lnTo>
                    <a:lnTo>
                      <a:pt x="1056" y="11134"/>
                    </a:lnTo>
                    <a:lnTo>
                      <a:pt x="1056" y="6346"/>
                    </a:lnTo>
                    <a:lnTo>
                      <a:pt x="8753" y="6346"/>
                    </a:lnTo>
                    <a:lnTo>
                      <a:pt x="8753" y="-170"/>
                    </a:lnTo>
                    <a:lnTo>
                      <a:pt x="14135" y="-170"/>
                    </a:lnTo>
                    <a:lnTo>
                      <a:pt x="14135" y="6346"/>
                    </a:lnTo>
                    <a:lnTo>
                      <a:pt x="20517" y="6346"/>
                    </a:lnTo>
                    <a:lnTo>
                      <a:pt x="20517" y="11134"/>
                    </a:lnTo>
                    <a:lnTo>
                      <a:pt x="14135" y="11134"/>
                    </a:lnTo>
                    <a:lnTo>
                      <a:pt x="14135" y="14806"/>
                    </a:lnTo>
                    <a:cubicBezTo>
                      <a:pt x="15636" y="14518"/>
                      <a:pt x="17141" y="14338"/>
                      <a:pt x="18656" y="14338"/>
                    </a:cubicBezTo>
                    <a:cubicBezTo>
                      <a:pt x="22285" y="14338"/>
                      <a:pt x="25234" y="15274"/>
                      <a:pt x="27498" y="17146"/>
                    </a:cubicBezTo>
                    <a:cubicBezTo>
                      <a:pt x="29762" y="19018"/>
                      <a:pt x="30893" y="21646"/>
                      <a:pt x="30893" y="25102"/>
                    </a:cubicBezTo>
                    <a:cubicBezTo>
                      <a:pt x="30893" y="28450"/>
                      <a:pt x="29971" y="31114"/>
                      <a:pt x="28132" y="33058"/>
                    </a:cubicBezTo>
                    <a:cubicBezTo>
                      <a:pt x="26288" y="35002"/>
                      <a:pt x="24031" y="35938"/>
                      <a:pt x="21356" y="35938"/>
                    </a:cubicBezTo>
                    <a:cubicBezTo>
                      <a:pt x="19243" y="35938"/>
                      <a:pt x="17231" y="35434"/>
                      <a:pt x="15319" y="34390"/>
                    </a:cubicBezTo>
                    <a:close/>
                    <a:moveTo>
                      <a:pt x="8753" y="21538"/>
                    </a:moveTo>
                    <a:cubicBezTo>
                      <a:pt x="6366" y="23230"/>
                      <a:pt x="5171" y="25210"/>
                      <a:pt x="5171" y="27550"/>
                    </a:cubicBezTo>
                    <a:cubicBezTo>
                      <a:pt x="5171" y="28522"/>
                      <a:pt x="5462" y="29350"/>
                      <a:pt x="6049" y="29998"/>
                    </a:cubicBezTo>
                    <a:cubicBezTo>
                      <a:pt x="6636" y="30646"/>
                      <a:pt x="7259" y="30970"/>
                      <a:pt x="7914" y="30970"/>
                    </a:cubicBezTo>
                    <a:cubicBezTo>
                      <a:pt x="8472" y="30970"/>
                      <a:pt x="8753" y="30610"/>
                      <a:pt x="8753" y="29818"/>
                    </a:cubicBezTo>
                    <a:close/>
                    <a:moveTo>
                      <a:pt x="31998" y="10846"/>
                    </a:moveTo>
                    <a:lnTo>
                      <a:pt x="28070" y="14086"/>
                    </a:lnTo>
                    <a:cubicBezTo>
                      <a:pt x="27293" y="12862"/>
                      <a:pt x="25882" y="11026"/>
                      <a:pt x="23833" y="8650"/>
                    </a:cubicBezTo>
                    <a:cubicBezTo>
                      <a:pt x="21803" y="6238"/>
                      <a:pt x="20266" y="4546"/>
                      <a:pt x="19229" y="3646"/>
                    </a:cubicBezTo>
                    <a:lnTo>
                      <a:pt x="22505" y="262"/>
                    </a:lnTo>
                    <a:cubicBezTo>
                      <a:pt x="23923" y="1306"/>
                      <a:pt x="25554" y="2854"/>
                      <a:pt x="27394" y="4942"/>
                    </a:cubicBezTo>
                    <a:cubicBezTo>
                      <a:pt x="29237" y="6994"/>
                      <a:pt x="30770" y="8974"/>
                      <a:pt x="31998" y="1084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03" name="フリーフォーム: 図形 10302">
                <a:extLst>
                  <a:ext uri="{FF2B5EF4-FFF2-40B4-BE49-F238E27FC236}">
                    <a16:creationId xmlns:a16="http://schemas.microsoft.com/office/drawing/2014/main" id="{6F56B234-9381-6655-7741-6CEF7E534230}"/>
                  </a:ext>
                </a:extLst>
              </p:cNvPr>
              <p:cNvSpPr/>
              <p:nvPr/>
            </p:nvSpPr>
            <p:spPr>
              <a:xfrm>
                <a:off x="2630110" y="513179"/>
                <a:ext cx="32435" cy="37511"/>
              </a:xfrm>
              <a:custGeom>
                <a:avLst/>
                <a:gdLst>
                  <a:gd name="connsiteX0" fmla="*/ 16092 w 32435"/>
                  <a:gd name="connsiteY0" fmla="*/ 36262 h 37511"/>
                  <a:gd name="connsiteX1" fmla="*/ 10526 w 32435"/>
                  <a:gd name="connsiteY1" fmla="*/ 37342 h 37511"/>
                  <a:gd name="connsiteX2" fmla="*/ 6087 w 32435"/>
                  <a:gd name="connsiteY2" fmla="*/ 15130 h 37511"/>
                  <a:gd name="connsiteX3" fmla="*/ 1195 w 32435"/>
                  <a:gd name="connsiteY3" fmla="*/ 16966 h 37511"/>
                  <a:gd name="connsiteX4" fmla="*/ 90 w 32435"/>
                  <a:gd name="connsiteY4" fmla="*/ 11710 h 37511"/>
                  <a:gd name="connsiteX5" fmla="*/ 5022 w 32435"/>
                  <a:gd name="connsiteY5" fmla="*/ 10090 h 37511"/>
                  <a:gd name="connsiteX6" fmla="*/ 3038 w 32435"/>
                  <a:gd name="connsiteY6" fmla="*/ 1162 h 37511"/>
                  <a:gd name="connsiteX7" fmla="*/ 8582 w 32435"/>
                  <a:gd name="connsiteY7" fmla="*/ -26 h 37511"/>
                  <a:gd name="connsiteX8" fmla="*/ 10443 w 32435"/>
                  <a:gd name="connsiteY8" fmla="*/ 8542 h 37511"/>
                  <a:gd name="connsiteX9" fmla="*/ 15070 w 32435"/>
                  <a:gd name="connsiteY9" fmla="*/ 6886 h 37511"/>
                  <a:gd name="connsiteX10" fmla="*/ 12265 w 32435"/>
                  <a:gd name="connsiteY10" fmla="*/ 2206 h 37511"/>
                  <a:gd name="connsiteX11" fmla="*/ 16664 w 32435"/>
                  <a:gd name="connsiteY11" fmla="*/ -170 h 37511"/>
                  <a:gd name="connsiteX12" fmla="*/ 20308 w 32435"/>
                  <a:gd name="connsiteY12" fmla="*/ 5662 h 37511"/>
                  <a:gd name="connsiteX13" fmla="*/ 23929 w 32435"/>
                  <a:gd name="connsiteY13" fmla="*/ 5194 h 37511"/>
                  <a:gd name="connsiteX14" fmla="*/ 30171 w 32435"/>
                  <a:gd name="connsiteY14" fmla="*/ 8074 h 37511"/>
                  <a:gd name="connsiteX15" fmla="*/ 32526 w 32435"/>
                  <a:gd name="connsiteY15" fmla="*/ 15670 h 37511"/>
                  <a:gd name="connsiteX16" fmla="*/ 29844 w 32435"/>
                  <a:gd name="connsiteY16" fmla="*/ 22978 h 37511"/>
                  <a:gd name="connsiteX17" fmla="*/ 22784 w 32435"/>
                  <a:gd name="connsiteY17" fmla="*/ 25570 h 37511"/>
                  <a:gd name="connsiteX18" fmla="*/ 17892 w 32435"/>
                  <a:gd name="connsiteY18" fmla="*/ 24922 h 37511"/>
                  <a:gd name="connsiteX19" fmla="*/ 17993 w 32435"/>
                  <a:gd name="connsiteY19" fmla="*/ 19810 h 37511"/>
                  <a:gd name="connsiteX20" fmla="*/ 21880 w 32435"/>
                  <a:gd name="connsiteY20" fmla="*/ 20422 h 37511"/>
                  <a:gd name="connsiteX21" fmla="*/ 26939 w 32435"/>
                  <a:gd name="connsiteY21" fmla="*/ 15778 h 37511"/>
                  <a:gd name="connsiteX22" fmla="*/ 26017 w 32435"/>
                  <a:gd name="connsiteY22" fmla="*/ 11638 h 37511"/>
                  <a:gd name="connsiteX23" fmla="*/ 23562 w 32435"/>
                  <a:gd name="connsiteY23" fmla="*/ 10090 h 37511"/>
                  <a:gd name="connsiteX24" fmla="*/ 22701 w 32435"/>
                  <a:gd name="connsiteY24" fmla="*/ 10162 h 37511"/>
                  <a:gd name="connsiteX25" fmla="*/ 24523 w 32435"/>
                  <a:gd name="connsiteY25" fmla="*/ 14014 h 37511"/>
                  <a:gd name="connsiteX26" fmla="*/ 19796 w 32435"/>
                  <a:gd name="connsiteY26" fmla="*/ 16102 h 37511"/>
                  <a:gd name="connsiteX27" fmla="*/ 17481 w 32435"/>
                  <a:gd name="connsiteY27" fmla="*/ 11314 h 37511"/>
                  <a:gd name="connsiteX28" fmla="*/ 11487 w 32435"/>
                  <a:gd name="connsiteY28" fmla="*/ 13474 h 37511"/>
                  <a:gd name="connsiteX29" fmla="*/ 16092 w 32435"/>
                  <a:gd name="connsiteY29" fmla="*/ 36262 h 375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2435" h="37511">
                    <a:moveTo>
                      <a:pt x="16092" y="36262"/>
                    </a:moveTo>
                    <a:lnTo>
                      <a:pt x="10526" y="37342"/>
                    </a:lnTo>
                    <a:cubicBezTo>
                      <a:pt x="9205" y="30358"/>
                      <a:pt x="7722" y="22978"/>
                      <a:pt x="6087" y="15130"/>
                    </a:cubicBezTo>
                    <a:lnTo>
                      <a:pt x="1195" y="16966"/>
                    </a:lnTo>
                    <a:lnTo>
                      <a:pt x="90" y="11710"/>
                    </a:lnTo>
                    <a:lnTo>
                      <a:pt x="5022" y="10090"/>
                    </a:lnTo>
                    <a:cubicBezTo>
                      <a:pt x="4327" y="6778"/>
                      <a:pt x="3665" y="3790"/>
                      <a:pt x="3038" y="1162"/>
                    </a:cubicBezTo>
                    <a:lnTo>
                      <a:pt x="8582" y="-26"/>
                    </a:lnTo>
                    <a:lnTo>
                      <a:pt x="10443" y="8542"/>
                    </a:lnTo>
                    <a:cubicBezTo>
                      <a:pt x="12301" y="7858"/>
                      <a:pt x="13842" y="7282"/>
                      <a:pt x="15070" y="6886"/>
                    </a:cubicBezTo>
                    <a:cubicBezTo>
                      <a:pt x="14346" y="5626"/>
                      <a:pt x="13413" y="4078"/>
                      <a:pt x="12265" y="2206"/>
                    </a:cubicBezTo>
                    <a:lnTo>
                      <a:pt x="16664" y="-170"/>
                    </a:lnTo>
                    <a:cubicBezTo>
                      <a:pt x="17701" y="1306"/>
                      <a:pt x="18918" y="3250"/>
                      <a:pt x="20308" y="5662"/>
                    </a:cubicBezTo>
                    <a:cubicBezTo>
                      <a:pt x="21769" y="5338"/>
                      <a:pt x="22975" y="5194"/>
                      <a:pt x="23929" y="5194"/>
                    </a:cubicBezTo>
                    <a:cubicBezTo>
                      <a:pt x="26521" y="5194"/>
                      <a:pt x="28602" y="6166"/>
                      <a:pt x="30171" y="8074"/>
                    </a:cubicBezTo>
                    <a:cubicBezTo>
                      <a:pt x="31741" y="9982"/>
                      <a:pt x="32526" y="12502"/>
                      <a:pt x="32526" y="15670"/>
                    </a:cubicBezTo>
                    <a:cubicBezTo>
                      <a:pt x="32526" y="18802"/>
                      <a:pt x="31633" y="21250"/>
                      <a:pt x="29844" y="22978"/>
                    </a:cubicBezTo>
                    <a:cubicBezTo>
                      <a:pt x="28069" y="24706"/>
                      <a:pt x="25718" y="25570"/>
                      <a:pt x="22784" y="25570"/>
                    </a:cubicBezTo>
                    <a:cubicBezTo>
                      <a:pt x="21297" y="25570"/>
                      <a:pt x="19667" y="25354"/>
                      <a:pt x="17892" y="24922"/>
                    </a:cubicBezTo>
                    <a:lnTo>
                      <a:pt x="17993" y="19810"/>
                    </a:lnTo>
                    <a:cubicBezTo>
                      <a:pt x="19469" y="20206"/>
                      <a:pt x="20765" y="20422"/>
                      <a:pt x="21880" y="20422"/>
                    </a:cubicBezTo>
                    <a:cubicBezTo>
                      <a:pt x="25250" y="20422"/>
                      <a:pt x="26939" y="18874"/>
                      <a:pt x="26939" y="15778"/>
                    </a:cubicBezTo>
                    <a:cubicBezTo>
                      <a:pt x="26939" y="14050"/>
                      <a:pt x="26633" y="12682"/>
                      <a:pt x="26017" y="11638"/>
                    </a:cubicBezTo>
                    <a:cubicBezTo>
                      <a:pt x="25416" y="10630"/>
                      <a:pt x="24599" y="10090"/>
                      <a:pt x="23562" y="10090"/>
                    </a:cubicBezTo>
                    <a:cubicBezTo>
                      <a:pt x="23274" y="10090"/>
                      <a:pt x="22986" y="10126"/>
                      <a:pt x="22701" y="10162"/>
                    </a:cubicBezTo>
                    <a:cubicBezTo>
                      <a:pt x="23450" y="11530"/>
                      <a:pt x="24059" y="12790"/>
                      <a:pt x="24523" y="14014"/>
                    </a:cubicBezTo>
                    <a:lnTo>
                      <a:pt x="19796" y="16102"/>
                    </a:lnTo>
                    <a:cubicBezTo>
                      <a:pt x="19224" y="14626"/>
                      <a:pt x="18450" y="13006"/>
                      <a:pt x="17481" y="11314"/>
                    </a:cubicBezTo>
                    <a:cubicBezTo>
                      <a:pt x="15721" y="11890"/>
                      <a:pt x="13723" y="12574"/>
                      <a:pt x="11487" y="13474"/>
                    </a:cubicBezTo>
                    <a:cubicBezTo>
                      <a:pt x="13122" y="21214"/>
                      <a:pt x="14659" y="28810"/>
                      <a:pt x="16092" y="3626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04" name="フリーフォーム: 図形 10303">
                <a:extLst>
                  <a:ext uri="{FF2B5EF4-FFF2-40B4-BE49-F238E27FC236}">
                    <a16:creationId xmlns:a16="http://schemas.microsoft.com/office/drawing/2014/main" id="{70291228-A9A4-6BFD-8657-EB3C9DC4210A}"/>
                  </a:ext>
                </a:extLst>
              </p:cNvPr>
              <p:cNvSpPr/>
              <p:nvPr/>
            </p:nvSpPr>
            <p:spPr>
              <a:xfrm>
                <a:off x="2844476" y="513179"/>
                <a:ext cx="31103" cy="36792"/>
              </a:xfrm>
              <a:custGeom>
                <a:avLst/>
                <a:gdLst>
                  <a:gd name="connsiteX0" fmla="*/ 18665 w 31103"/>
                  <a:gd name="connsiteY0" fmla="*/ 29818 h 36792"/>
                  <a:gd name="connsiteX1" fmla="*/ 8782 w 31103"/>
                  <a:gd name="connsiteY1" fmla="*/ 36622 h 36792"/>
                  <a:gd name="connsiteX2" fmla="*/ 6979 w 31103"/>
                  <a:gd name="connsiteY2" fmla="*/ 32266 h 36792"/>
                  <a:gd name="connsiteX3" fmla="*/ 13448 w 31103"/>
                  <a:gd name="connsiteY3" fmla="*/ 28234 h 36792"/>
                  <a:gd name="connsiteX4" fmla="*/ 8494 w 31103"/>
                  <a:gd name="connsiteY4" fmla="*/ 20134 h 36792"/>
                  <a:gd name="connsiteX5" fmla="*/ 12689 w 31103"/>
                  <a:gd name="connsiteY5" fmla="*/ 17794 h 36792"/>
                  <a:gd name="connsiteX6" fmla="*/ 15453 w 31103"/>
                  <a:gd name="connsiteY6" fmla="*/ 23734 h 36792"/>
                  <a:gd name="connsiteX7" fmla="*/ 16065 w 31103"/>
                  <a:gd name="connsiteY7" fmla="*/ 13942 h 36792"/>
                  <a:gd name="connsiteX8" fmla="*/ 16065 w 31103"/>
                  <a:gd name="connsiteY8" fmla="*/ 9082 h 36792"/>
                  <a:gd name="connsiteX9" fmla="*/ 13243 w 31103"/>
                  <a:gd name="connsiteY9" fmla="*/ 10522 h 36792"/>
                  <a:gd name="connsiteX10" fmla="*/ 10521 w 31103"/>
                  <a:gd name="connsiteY10" fmla="*/ 13438 h 36792"/>
                  <a:gd name="connsiteX11" fmla="*/ 8189 w 31103"/>
                  <a:gd name="connsiteY11" fmla="*/ 17470 h 36792"/>
                  <a:gd name="connsiteX12" fmla="*/ 6529 w 31103"/>
                  <a:gd name="connsiteY12" fmla="*/ 22438 h 36792"/>
                  <a:gd name="connsiteX13" fmla="*/ 5611 w 31103"/>
                  <a:gd name="connsiteY13" fmla="*/ 27946 h 36792"/>
                  <a:gd name="connsiteX14" fmla="*/ 1129 w 31103"/>
                  <a:gd name="connsiteY14" fmla="*/ 27730 h 36792"/>
                  <a:gd name="connsiteX15" fmla="*/ 106 w 31103"/>
                  <a:gd name="connsiteY15" fmla="*/ 16570 h 36792"/>
                  <a:gd name="connsiteX16" fmla="*/ 1435 w 31103"/>
                  <a:gd name="connsiteY16" fmla="*/ 1666 h 36792"/>
                  <a:gd name="connsiteX17" fmla="*/ 6716 w 31103"/>
                  <a:gd name="connsiteY17" fmla="*/ 2278 h 36792"/>
                  <a:gd name="connsiteX18" fmla="*/ 5096 w 31103"/>
                  <a:gd name="connsiteY18" fmla="*/ 15598 h 36792"/>
                  <a:gd name="connsiteX19" fmla="*/ 8966 w 31103"/>
                  <a:gd name="connsiteY19" fmla="*/ 8830 h 36792"/>
                  <a:gd name="connsiteX20" fmla="*/ 15964 w 31103"/>
                  <a:gd name="connsiteY20" fmla="*/ 4330 h 36792"/>
                  <a:gd name="connsiteX21" fmla="*/ 15964 w 31103"/>
                  <a:gd name="connsiteY21" fmla="*/ -170 h 36792"/>
                  <a:gd name="connsiteX22" fmla="*/ 21325 w 31103"/>
                  <a:gd name="connsiteY22" fmla="*/ -170 h 36792"/>
                  <a:gd name="connsiteX23" fmla="*/ 21325 w 31103"/>
                  <a:gd name="connsiteY23" fmla="*/ 3790 h 36792"/>
                  <a:gd name="connsiteX24" fmla="*/ 28384 w 31103"/>
                  <a:gd name="connsiteY24" fmla="*/ 7462 h 36792"/>
                  <a:gd name="connsiteX25" fmla="*/ 31210 w 31103"/>
                  <a:gd name="connsiteY25" fmla="*/ 15994 h 36792"/>
                  <a:gd name="connsiteX26" fmla="*/ 27956 w 31103"/>
                  <a:gd name="connsiteY26" fmla="*/ 26110 h 36792"/>
                  <a:gd name="connsiteX27" fmla="*/ 19301 w 31103"/>
                  <a:gd name="connsiteY27" fmla="*/ 29854 h 36792"/>
                  <a:gd name="connsiteX28" fmla="*/ 18665 w 31103"/>
                  <a:gd name="connsiteY28" fmla="*/ 29818 h 36792"/>
                  <a:gd name="connsiteX29" fmla="*/ 20403 w 31103"/>
                  <a:gd name="connsiteY29" fmla="*/ 24670 h 36792"/>
                  <a:gd name="connsiteX30" fmla="*/ 24212 w 31103"/>
                  <a:gd name="connsiteY30" fmla="*/ 21826 h 36792"/>
                  <a:gd name="connsiteX31" fmla="*/ 25602 w 31103"/>
                  <a:gd name="connsiteY31" fmla="*/ 15850 h 36792"/>
                  <a:gd name="connsiteX32" fmla="*/ 24479 w 31103"/>
                  <a:gd name="connsiteY32" fmla="*/ 10990 h 36792"/>
                  <a:gd name="connsiteX33" fmla="*/ 21530 w 31103"/>
                  <a:gd name="connsiteY33" fmla="*/ 8614 h 36792"/>
                  <a:gd name="connsiteX34" fmla="*/ 21490 w 31103"/>
                  <a:gd name="connsiteY34" fmla="*/ 16282 h 36792"/>
                  <a:gd name="connsiteX35" fmla="*/ 21185 w 31103"/>
                  <a:gd name="connsiteY35" fmla="*/ 20458 h 36792"/>
                  <a:gd name="connsiteX36" fmla="*/ 20407 w 31103"/>
                  <a:gd name="connsiteY36" fmla="*/ 24670 h 36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31103" h="36792">
                    <a:moveTo>
                      <a:pt x="18665" y="29818"/>
                    </a:moveTo>
                    <a:cubicBezTo>
                      <a:pt x="16454" y="33346"/>
                      <a:pt x="13160" y="35614"/>
                      <a:pt x="8782" y="36622"/>
                    </a:cubicBezTo>
                    <a:lnTo>
                      <a:pt x="6979" y="32266"/>
                    </a:lnTo>
                    <a:cubicBezTo>
                      <a:pt x="10132" y="31150"/>
                      <a:pt x="12289" y="29818"/>
                      <a:pt x="13448" y="28234"/>
                    </a:cubicBezTo>
                    <a:cubicBezTo>
                      <a:pt x="11263" y="26758"/>
                      <a:pt x="9614" y="24058"/>
                      <a:pt x="8494" y="20134"/>
                    </a:cubicBezTo>
                    <a:lnTo>
                      <a:pt x="12689" y="17794"/>
                    </a:lnTo>
                    <a:cubicBezTo>
                      <a:pt x="13344" y="20674"/>
                      <a:pt x="14265" y="22654"/>
                      <a:pt x="15453" y="23734"/>
                    </a:cubicBezTo>
                    <a:cubicBezTo>
                      <a:pt x="15864" y="21754"/>
                      <a:pt x="16065" y="18478"/>
                      <a:pt x="16065" y="13942"/>
                    </a:cubicBezTo>
                    <a:lnTo>
                      <a:pt x="16065" y="9082"/>
                    </a:lnTo>
                    <a:cubicBezTo>
                      <a:pt x="15057" y="9406"/>
                      <a:pt x="14114" y="9874"/>
                      <a:pt x="13243" y="10522"/>
                    </a:cubicBezTo>
                    <a:cubicBezTo>
                      <a:pt x="12382" y="11170"/>
                      <a:pt x="11475" y="12142"/>
                      <a:pt x="10521" y="13438"/>
                    </a:cubicBezTo>
                    <a:cubicBezTo>
                      <a:pt x="9578" y="14734"/>
                      <a:pt x="8800" y="16102"/>
                      <a:pt x="8189" y="17470"/>
                    </a:cubicBezTo>
                    <a:cubicBezTo>
                      <a:pt x="7573" y="18838"/>
                      <a:pt x="7022" y="20494"/>
                      <a:pt x="6529" y="22438"/>
                    </a:cubicBezTo>
                    <a:cubicBezTo>
                      <a:pt x="6039" y="24382"/>
                      <a:pt x="5733" y="26218"/>
                      <a:pt x="5611" y="27946"/>
                    </a:cubicBezTo>
                    <a:lnTo>
                      <a:pt x="1129" y="27730"/>
                    </a:lnTo>
                    <a:cubicBezTo>
                      <a:pt x="445" y="24238"/>
                      <a:pt x="106" y="20530"/>
                      <a:pt x="106" y="16570"/>
                    </a:cubicBezTo>
                    <a:cubicBezTo>
                      <a:pt x="106" y="11998"/>
                      <a:pt x="549" y="7030"/>
                      <a:pt x="1435" y="1666"/>
                    </a:cubicBezTo>
                    <a:lnTo>
                      <a:pt x="6716" y="2278"/>
                    </a:lnTo>
                    <a:cubicBezTo>
                      <a:pt x="5816" y="6490"/>
                      <a:pt x="5276" y="10954"/>
                      <a:pt x="5096" y="15598"/>
                    </a:cubicBezTo>
                    <a:cubicBezTo>
                      <a:pt x="5726" y="13366"/>
                      <a:pt x="7015" y="11134"/>
                      <a:pt x="8966" y="8830"/>
                    </a:cubicBezTo>
                    <a:cubicBezTo>
                      <a:pt x="10932" y="6562"/>
                      <a:pt x="13264" y="5050"/>
                      <a:pt x="15964" y="4330"/>
                    </a:cubicBezTo>
                    <a:lnTo>
                      <a:pt x="15964" y="-170"/>
                    </a:lnTo>
                    <a:lnTo>
                      <a:pt x="21325" y="-170"/>
                    </a:lnTo>
                    <a:lnTo>
                      <a:pt x="21325" y="3790"/>
                    </a:lnTo>
                    <a:cubicBezTo>
                      <a:pt x="24151" y="3934"/>
                      <a:pt x="26502" y="5158"/>
                      <a:pt x="28384" y="7462"/>
                    </a:cubicBezTo>
                    <a:cubicBezTo>
                      <a:pt x="30267" y="9730"/>
                      <a:pt x="31210" y="12574"/>
                      <a:pt x="31210" y="15994"/>
                    </a:cubicBezTo>
                    <a:cubicBezTo>
                      <a:pt x="31210" y="20242"/>
                      <a:pt x="30127" y="23626"/>
                      <a:pt x="27956" y="26110"/>
                    </a:cubicBezTo>
                    <a:cubicBezTo>
                      <a:pt x="25800" y="28594"/>
                      <a:pt x="22916" y="29854"/>
                      <a:pt x="19301" y="29854"/>
                    </a:cubicBezTo>
                    <a:cubicBezTo>
                      <a:pt x="19165" y="29854"/>
                      <a:pt x="18952" y="29854"/>
                      <a:pt x="18665" y="29818"/>
                    </a:cubicBezTo>
                    <a:close/>
                    <a:moveTo>
                      <a:pt x="20403" y="24670"/>
                    </a:moveTo>
                    <a:cubicBezTo>
                      <a:pt x="22016" y="24382"/>
                      <a:pt x="23283" y="23446"/>
                      <a:pt x="24212" y="21826"/>
                    </a:cubicBezTo>
                    <a:cubicBezTo>
                      <a:pt x="25137" y="20242"/>
                      <a:pt x="25602" y="18262"/>
                      <a:pt x="25602" y="15850"/>
                    </a:cubicBezTo>
                    <a:cubicBezTo>
                      <a:pt x="25602" y="13942"/>
                      <a:pt x="25227" y="12322"/>
                      <a:pt x="24479" y="10990"/>
                    </a:cubicBezTo>
                    <a:cubicBezTo>
                      <a:pt x="23740" y="9622"/>
                      <a:pt x="22757" y="8830"/>
                      <a:pt x="21530" y="8614"/>
                    </a:cubicBezTo>
                    <a:cubicBezTo>
                      <a:pt x="21530" y="12502"/>
                      <a:pt x="21515" y="15058"/>
                      <a:pt x="21490" y="16282"/>
                    </a:cubicBezTo>
                    <a:cubicBezTo>
                      <a:pt x="21476" y="17542"/>
                      <a:pt x="21375" y="18946"/>
                      <a:pt x="21185" y="20458"/>
                    </a:cubicBezTo>
                    <a:cubicBezTo>
                      <a:pt x="21008" y="22006"/>
                      <a:pt x="20749" y="23410"/>
                      <a:pt x="20407" y="2467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05" name="フリーフォーム: 図形 10304">
                <a:extLst>
                  <a:ext uri="{FF2B5EF4-FFF2-40B4-BE49-F238E27FC236}">
                    <a16:creationId xmlns:a16="http://schemas.microsoft.com/office/drawing/2014/main" id="{0F67AFF1-5955-04F2-3CE2-BA0A1266A13F}"/>
                  </a:ext>
                </a:extLst>
              </p:cNvPr>
              <p:cNvSpPr/>
              <p:nvPr/>
            </p:nvSpPr>
            <p:spPr>
              <a:xfrm>
                <a:off x="3270712" y="513467"/>
                <a:ext cx="32817" cy="36755"/>
              </a:xfrm>
              <a:custGeom>
                <a:avLst/>
                <a:gdLst>
                  <a:gd name="connsiteX0" fmla="*/ 6976 w 32817"/>
                  <a:gd name="connsiteY0" fmla="*/ 24958 h 36755"/>
                  <a:gd name="connsiteX1" fmla="*/ 2659 w 32817"/>
                  <a:gd name="connsiteY1" fmla="*/ 32338 h 36755"/>
                  <a:gd name="connsiteX2" fmla="*/ 139 w 32817"/>
                  <a:gd name="connsiteY2" fmla="*/ 27874 h 36755"/>
                  <a:gd name="connsiteX3" fmla="*/ 6976 w 32817"/>
                  <a:gd name="connsiteY3" fmla="*/ 15779 h 36755"/>
                  <a:gd name="connsiteX4" fmla="*/ 6976 w 32817"/>
                  <a:gd name="connsiteY4" fmla="*/ 11134 h 36755"/>
                  <a:gd name="connsiteX5" fmla="*/ 1349 w 32817"/>
                  <a:gd name="connsiteY5" fmla="*/ 11134 h 36755"/>
                  <a:gd name="connsiteX6" fmla="*/ 1349 w 32817"/>
                  <a:gd name="connsiteY6" fmla="*/ 6526 h 36755"/>
                  <a:gd name="connsiteX7" fmla="*/ 6976 w 32817"/>
                  <a:gd name="connsiteY7" fmla="*/ 6526 h 36755"/>
                  <a:gd name="connsiteX8" fmla="*/ 6976 w 32817"/>
                  <a:gd name="connsiteY8" fmla="*/ -170 h 36755"/>
                  <a:gd name="connsiteX9" fmla="*/ 12653 w 32817"/>
                  <a:gd name="connsiteY9" fmla="*/ -170 h 36755"/>
                  <a:gd name="connsiteX10" fmla="*/ 12653 w 32817"/>
                  <a:gd name="connsiteY10" fmla="*/ 11314 h 36755"/>
                  <a:gd name="connsiteX11" fmla="*/ 22805 w 32817"/>
                  <a:gd name="connsiteY11" fmla="*/ 5986 h 36755"/>
                  <a:gd name="connsiteX12" fmla="*/ 30149 w 32817"/>
                  <a:gd name="connsiteY12" fmla="*/ 9694 h 36755"/>
                  <a:gd name="connsiteX13" fmla="*/ 32957 w 32817"/>
                  <a:gd name="connsiteY13" fmla="*/ 19271 h 36755"/>
                  <a:gd name="connsiteX14" fmla="*/ 31157 w 32817"/>
                  <a:gd name="connsiteY14" fmla="*/ 27154 h 36755"/>
                  <a:gd name="connsiteX15" fmla="*/ 25649 w 32817"/>
                  <a:gd name="connsiteY15" fmla="*/ 33490 h 36755"/>
                  <a:gd name="connsiteX16" fmla="*/ 16325 w 32817"/>
                  <a:gd name="connsiteY16" fmla="*/ 36226 h 36755"/>
                  <a:gd name="connsiteX17" fmla="*/ 15317 w 32817"/>
                  <a:gd name="connsiteY17" fmla="*/ 31438 h 36755"/>
                  <a:gd name="connsiteX18" fmla="*/ 21077 w 32817"/>
                  <a:gd name="connsiteY18" fmla="*/ 30142 h 36755"/>
                  <a:gd name="connsiteX19" fmla="*/ 24461 w 32817"/>
                  <a:gd name="connsiteY19" fmla="*/ 27874 h 36755"/>
                  <a:gd name="connsiteX20" fmla="*/ 26585 w 32817"/>
                  <a:gd name="connsiteY20" fmla="*/ 24346 h 36755"/>
                  <a:gd name="connsiteX21" fmla="*/ 27305 w 32817"/>
                  <a:gd name="connsiteY21" fmla="*/ 19739 h 36755"/>
                  <a:gd name="connsiteX22" fmla="*/ 27305 w 32817"/>
                  <a:gd name="connsiteY22" fmla="*/ 19271 h 36755"/>
                  <a:gd name="connsiteX23" fmla="*/ 25937 w 32817"/>
                  <a:gd name="connsiteY23" fmla="*/ 13150 h 36755"/>
                  <a:gd name="connsiteX24" fmla="*/ 22265 w 32817"/>
                  <a:gd name="connsiteY24" fmla="*/ 10702 h 36755"/>
                  <a:gd name="connsiteX25" fmla="*/ 12653 w 32817"/>
                  <a:gd name="connsiteY25" fmla="*/ 18118 h 36755"/>
                  <a:gd name="connsiteX26" fmla="*/ 12653 w 32817"/>
                  <a:gd name="connsiteY26" fmla="*/ 36586 h 36755"/>
                  <a:gd name="connsiteX27" fmla="*/ 6976 w 32817"/>
                  <a:gd name="connsiteY27" fmla="*/ 36586 h 36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32817" h="36755">
                    <a:moveTo>
                      <a:pt x="6976" y="24958"/>
                    </a:moveTo>
                    <a:cubicBezTo>
                      <a:pt x="5298" y="28054"/>
                      <a:pt x="3858" y="30502"/>
                      <a:pt x="2659" y="32338"/>
                    </a:cubicBezTo>
                    <a:lnTo>
                      <a:pt x="139" y="27874"/>
                    </a:lnTo>
                    <a:cubicBezTo>
                      <a:pt x="1763" y="25498"/>
                      <a:pt x="4042" y="21466"/>
                      <a:pt x="6976" y="15779"/>
                    </a:cubicBezTo>
                    <a:lnTo>
                      <a:pt x="6976" y="11134"/>
                    </a:lnTo>
                    <a:lnTo>
                      <a:pt x="1349" y="11134"/>
                    </a:lnTo>
                    <a:lnTo>
                      <a:pt x="1349" y="6526"/>
                    </a:lnTo>
                    <a:lnTo>
                      <a:pt x="6976" y="6526"/>
                    </a:lnTo>
                    <a:lnTo>
                      <a:pt x="6976" y="-170"/>
                    </a:lnTo>
                    <a:lnTo>
                      <a:pt x="12653" y="-170"/>
                    </a:lnTo>
                    <a:lnTo>
                      <a:pt x="12653" y="11314"/>
                    </a:lnTo>
                    <a:cubicBezTo>
                      <a:pt x="15929" y="7750"/>
                      <a:pt x="19313" y="5986"/>
                      <a:pt x="22805" y="5986"/>
                    </a:cubicBezTo>
                    <a:cubicBezTo>
                      <a:pt x="25829" y="5986"/>
                      <a:pt x="28277" y="7210"/>
                      <a:pt x="30149" y="9694"/>
                    </a:cubicBezTo>
                    <a:cubicBezTo>
                      <a:pt x="32021" y="12142"/>
                      <a:pt x="32957" y="15346"/>
                      <a:pt x="32957" y="19271"/>
                    </a:cubicBezTo>
                    <a:cubicBezTo>
                      <a:pt x="32957" y="21970"/>
                      <a:pt x="32345" y="24562"/>
                      <a:pt x="31157" y="27154"/>
                    </a:cubicBezTo>
                    <a:cubicBezTo>
                      <a:pt x="30005" y="29710"/>
                      <a:pt x="28169" y="31798"/>
                      <a:pt x="25649" y="33490"/>
                    </a:cubicBezTo>
                    <a:cubicBezTo>
                      <a:pt x="23165" y="35146"/>
                      <a:pt x="20069" y="36082"/>
                      <a:pt x="16325" y="36226"/>
                    </a:cubicBezTo>
                    <a:lnTo>
                      <a:pt x="15317" y="31438"/>
                    </a:lnTo>
                    <a:cubicBezTo>
                      <a:pt x="17837" y="31114"/>
                      <a:pt x="19745" y="30682"/>
                      <a:pt x="21077" y="30142"/>
                    </a:cubicBezTo>
                    <a:cubicBezTo>
                      <a:pt x="22409" y="29638"/>
                      <a:pt x="23525" y="28846"/>
                      <a:pt x="24461" y="27874"/>
                    </a:cubicBezTo>
                    <a:cubicBezTo>
                      <a:pt x="25397" y="26866"/>
                      <a:pt x="26117" y="25678"/>
                      <a:pt x="26585" y="24346"/>
                    </a:cubicBezTo>
                    <a:cubicBezTo>
                      <a:pt x="27053" y="22978"/>
                      <a:pt x="27269" y="21466"/>
                      <a:pt x="27305" y="19739"/>
                    </a:cubicBezTo>
                    <a:lnTo>
                      <a:pt x="27305" y="19271"/>
                    </a:lnTo>
                    <a:cubicBezTo>
                      <a:pt x="27305" y="16822"/>
                      <a:pt x="26837" y="14806"/>
                      <a:pt x="25937" y="13150"/>
                    </a:cubicBezTo>
                    <a:cubicBezTo>
                      <a:pt x="25037" y="11530"/>
                      <a:pt x="23813" y="10702"/>
                      <a:pt x="22265" y="10702"/>
                    </a:cubicBezTo>
                    <a:cubicBezTo>
                      <a:pt x="18809" y="10702"/>
                      <a:pt x="15605" y="13186"/>
                      <a:pt x="12653" y="18118"/>
                    </a:cubicBezTo>
                    <a:lnTo>
                      <a:pt x="12653" y="36586"/>
                    </a:lnTo>
                    <a:lnTo>
                      <a:pt x="6976" y="3658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06" name="フリーフォーム: 図形 10305">
                <a:extLst>
                  <a:ext uri="{FF2B5EF4-FFF2-40B4-BE49-F238E27FC236}">
                    <a16:creationId xmlns:a16="http://schemas.microsoft.com/office/drawing/2014/main" id="{2B4AF2BF-1C13-7D02-17F7-A74BFBA37839}"/>
                  </a:ext>
                </a:extLst>
              </p:cNvPr>
              <p:cNvSpPr/>
              <p:nvPr/>
            </p:nvSpPr>
            <p:spPr>
              <a:xfrm>
                <a:off x="3271731" y="435095"/>
                <a:ext cx="31330" cy="36540"/>
              </a:xfrm>
              <a:custGeom>
                <a:avLst/>
                <a:gdLst>
                  <a:gd name="connsiteX0" fmla="*/ 22218 w 31330"/>
                  <a:gd name="connsiteY0" fmla="*/ 29632 h 36540"/>
                  <a:gd name="connsiteX1" fmla="*/ 16962 w 31330"/>
                  <a:gd name="connsiteY1" fmla="*/ 29632 h 36540"/>
                  <a:gd name="connsiteX2" fmla="*/ 16998 w 31330"/>
                  <a:gd name="connsiteY2" fmla="*/ 21605 h 36540"/>
                  <a:gd name="connsiteX3" fmla="*/ 11958 w 31330"/>
                  <a:gd name="connsiteY3" fmla="*/ 28300 h 36540"/>
                  <a:gd name="connsiteX4" fmla="*/ 17466 w 31330"/>
                  <a:gd name="connsiteY4" fmla="*/ 31396 h 36540"/>
                  <a:gd name="connsiteX5" fmla="*/ 19266 w 31330"/>
                  <a:gd name="connsiteY5" fmla="*/ 31360 h 36540"/>
                  <a:gd name="connsiteX6" fmla="*/ 30138 w 31330"/>
                  <a:gd name="connsiteY6" fmla="*/ 30677 h 36540"/>
                  <a:gd name="connsiteX7" fmla="*/ 30354 w 31330"/>
                  <a:gd name="connsiteY7" fmla="*/ 35824 h 36540"/>
                  <a:gd name="connsiteX8" fmla="*/ 21174 w 31330"/>
                  <a:gd name="connsiteY8" fmla="*/ 36364 h 36540"/>
                  <a:gd name="connsiteX9" fmla="*/ 9582 w 31330"/>
                  <a:gd name="connsiteY9" fmla="*/ 34528 h 36540"/>
                  <a:gd name="connsiteX10" fmla="*/ 6644 w 31330"/>
                  <a:gd name="connsiteY10" fmla="*/ 28948 h 36540"/>
                  <a:gd name="connsiteX11" fmla="*/ 16134 w 31330"/>
                  <a:gd name="connsiteY11" fmla="*/ 16744 h 36540"/>
                  <a:gd name="connsiteX12" fmla="*/ 14946 w 31330"/>
                  <a:gd name="connsiteY12" fmla="*/ 16060 h 36540"/>
                  <a:gd name="connsiteX13" fmla="*/ 11310 w 31330"/>
                  <a:gd name="connsiteY13" fmla="*/ 17428 h 36540"/>
                  <a:gd name="connsiteX14" fmla="*/ 6400 w 31330"/>
                  <a:gd name="connsiteY14" fmla="*/ 21964 h 36540"/>
                  <a:gd name="connsiteX15" fmla="*/ 3700 w 31330"/>
                  <a:gd name="connsiteY15" fmla="*/ 24952 h 36540"/>
                  <a:gd name="connsiteX16" fmla="*/ 139 w 31330"/>
                  <a:gd name="connsiteY16" fmla="*/ 21100 h 36540"/>
                  <a:gd name="connsiteX17" fmla="*/ 8790 w 31330"/>
                  <a:gd name="connsiteY17" fmla="*/ 9292 h 36540"/>
                  <a:gd name="connsiteX18" fmla="*/ 1777 w 31330"/>
                  <a:gd name="connsiteY18" fmla="*/ 9292 h 36540"/>
                  <a:gd name="connsiteX19" fmla="*/ 1777 w 31330"/>
                  <a:gd name="connsiteY19" fmla="*/ 4468 h 36540"/>
                  <a:gd name="connsiteX20" fmla="*/ 10482 w 31330"/>
                  <a:gd name="connsiteY20" fmla="*/ 4468 h 36540"/>
                  <a:gd name="connsiteX21" fmla="*/ 11634 w 31330"/>
                  <a:gd name="connsiteY21" fmla="*/ -176 h 36540"/>
                  <a:gd name="connsiteX22" fmla="*/ 16926 w 31330"/>
                  <a:gd name="connsiteY22" fmla="*/ 148 h 36540"/>
                  <a:gd name="connsiteX23" fmla="*/ 15990 w 31330"/>
                  <a:gd name="connsiteY23" fmla="*/ 4468 h 36540"/>
                  <a:gd name="connsiteX24" fmla="*/ 26574 w 31330"/>
                  <a:gd name="connsiteY24" fmla="*/ 4468 h 36540"/>
                  <a:gd name="connsiteX25" fmla="*/ 26574 w 31330"/>
                  <a:gd name="connsiteY25" fmla="*/ 9292 h 36540"/>
                  <a:gd name="connsiteX26" fmla="*/ 14406 w 31330"/>
                  <a:gd name="connsiteY26" fmla="*/ 9292 h 36540"/>
                  <a:gd name="connsiteX27" fmla="*/ 12858 w 31330"/>
                  <a:gd name="connsiteY27" fmla="*/ 12568 h 36540"/>
                  <a:gd name="connsiteX28" fmla="*/ 15990 w 31330"/>
                  <a:gd name="connsiteY28" fmla="*/ 11884 h 36540"/>
                  <a:gd name="connsiteX29" fmla="*/ 20778 w 31330"/>
                  <a:gd name="connsiteY29" fmla="*/ 14476 h 36540"/>
                  <a:gd name="connsiteX30" fmla="*/ 29598 w 31330"/>
                  <a:gd name="connsiteY30" fmla="*/ 9976 h 36540"/>
                  <a:gd name="connsiteX31" fmla="*/ 31470 w 31330"/>
                  <a:gd name="connsiteY31" fmla="*/ 14836 h 36540"/>
                  <a:gd name="connsiteX32" fmla="*/ 22002 w 31330"/>
                  <a:gd name="connsiteY32" fmla="*/ 19156 h 36540"/>
                  <a:gd name="connsiteX33" fmla="*/ 22182 w 31330"/>
                  <a:gd name="connsiteY33" fmla="*/ 22432 h 365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31330" h="36540">
                    <a:moveTo>
                      <a:pt x="22218" y="29632"/>
                    </a:moveTo>
                    <a:lnTo>
                      <a:pt x="16962" y="29632"/>
                    </a:lnTo>
                    <a:lnTo>
                      <a:pt x="16998" y="21605"/>
                    </a:lnTo>
                    <a:cubicBezTo>
                      <a:pt x="13650" y="23980"/>
                      <a:pt x="11958" y="26212"/>
                      <a:pt x="11958" y="28300"/>
                    </a:cubicBezTo>
                    <a:cubicBezTo>
                      <a:pt x="11958" y="30352"/>
                      <a:pt x="13794" y="31396"/>
                      <a:pt x="17466" y="31396"/>
                    </a:cubicBezTo>
                    <a:lnTo>
                      <a:pt x="19266" y="31360"/>
                    </a:lnTo>
                    <a:cubicBezTo>
                      <a:pt x="24162" y="31360"/>
                      <a:pt x="27762" y="31145"/>
                      <a:pt x="30138" y="30677"/>
                    </a:cubicBezTo>
                    <a:lnTo>
                      <a:pt x="30354" y="35824"/>
                    </a:lnTo>
                    <a:cubicBezTo>
                      <a:pt x="27222" y="36185"/>
                      <a:pt x="24162" y="36364"/>
                      <a:pt x="21174" y="36364"/>
                    </a:cubicBezTo>
                    <a:cubicBezTo>
                      <a:pt x="15414" y="36364"/>
                      <a:pt x="11562" y="35752"/>
                      <a:pt x="9582" y="34528"/>
                    </a:cubicBezTo>
                    <a:cubicBezTo>
                      <a:pt x="7627" y="33340"/>
                      <a:pt x="6644" y="31468"/>
                      <a:pt x="6644" y="28948"/>
                    </a:cubicBezTo>
                    <a:cubicBezTo>
                      <a:pt x="6644" y="24808"/>
                      <a:pt x="9798" y="20740"/>
                      <a:pt x="16134" y="16744"/>
                    </a:cubicBezTo>
                    <a:cubicBezTo>
                      <a:pt x="15882" y="16276"/>
                      <a:pt x="15486" y="16060"/>
                      <a:pt x="14946" y="16060"/>
                    </a:cubicBezTo>
                    <a:cubicBezTo>
                      <a:pt x="13974" y="16060"/>
                      <a:pt x="12750" y="16528"/>
                      <a:pt x="11310" y="17428"/>
                    </a:cubicBezTo>
                    <a:cubicBezTo>
                      <a:pt x="9870" y="18328"/>
                      <a:pt x="8228" y="19840"/>
                      <a:pt x="6400" y="21964"/>
                    </a:cubicBezTo>
                    <a:cubicBezTo>
                      <a:pt x="5161" y="23440"/>
                      <a:pt x="4261" y="24412"/>
                      <a:pt x="3700" y="24952"/>
                    </a:cubicBezTo>
                    <a:lnTo>
                      <a:pt x="139" y="21100"/>
                    </a:lnTo>
                    <a:cubicBezTo>
                      <a:pt x="3945" y="17572"/>
                      <a:pt x="6825" y="13648"/>
                      <a:pt x="8790" y="9292"/>
                    </a:cubicBezTo>
                    <a:lnTo>
                      <a:pt x="1777" y="9292"/>
                    </a:lnTo>
                    <a:lnTo>
                      <a:pt x="1777" y="4468"/>
                    </a:lnTo>
                    <a:lnTo>
                      <a:pt x="10482" y="4468"/>
                    </a:lnTo>
                    <a:cubicBezTo>
                      <a:pt x="10986" y="2812"/>
                      <a:pt x="11382" y="1264"/>
                      <a:pt x="11634" y="-176"/>
                    </a:cubicBezTo>
                    <a:lnTo>
                      <a:pt x="16926" y="148"/>
                    </a:lnTo>
                    <a:cubicBezTo>
                      <a:pt x="16602" y="1840"/>
                      <a:pt x="16314" y="3280"/>
                      <a:pt x="15990" y="4468"/>
                    </a:cubicBezTo>
                    <a:lnTo>
                      <a:pt x="26574" y="4468"/>
                    </a:lnTo>
                    <a:lnTo>
                      <a:pt x="26574" y="9292"/>
                    </a:lnTo>
                    <a:lnTo>
                      <a:pt x="14406" y="9292"/>
                    </a:lnTo>
                    <a:cubicBezTo>
                      <a:pt x="14118" y="10012"/>
                      <a:pt x="13614" y="11092"/>
                      <a:pt x="12858" y="12568"/>
                    </a:cubicBezTo>
                    <a:cubicBezTo>
                      <a:pt x="13938" y="12137"/>
                      <a:pt x="14982" y="11884"/>
                      <a:pt x="15990" y="11884"/>
                    </a:cubicBezTo>
                    <a:cubicBezTo>
                      <a:pt x="18186" y="11884"/>
                      <a:pt x="19770" y="12748"/>
                      <a:pt x="20778" y="14476"/>
                    </a:cubicBezTo>
                    <a:cubicBezTo>
                      <a:pt x="22146" y="13720"/>
                      <a:pt x="25098" y="12208"/>
                      <a:pt x="29598" y="9976"/>
                    </a:cubicBezTo>
                    <a:lnTo>
                      <a:pt x="31470" y="14836"/>
                    </a:lnTo>
                    <a:cubicBezTo>
                      <a:pt x="29382" y="15772"/>
                      <a:pt x="26214" y="17177"/>
                      <a:pt x="22002" y="19156"/>
                    </a:cubicBezTo>
                    <a:cubicBezTo>
                      <a:pt x="22110" y="20164"/>
                      <a:pt x="22182" y="21280"/>
                      <a:pt x="22182" y="2243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07" name="フリーフォーム: 図形 10306">
                <a:extLst>
                  <a:ext uri="{FF2B5EF4-FFF2-40B4-BE49-F238E27FC236}">
                    <a16:creationId xmlns:a16="http://schemas.microsoft.com/office/drawing/2014/main" id="{B8DBB83C-9F21-C004-59D6-86A213BFAFA8}"/>
                  </a:ext>
                </a:extLst>
              </p:cNvPr>
              <p:cNvSpPr/>
              <p:nvPr/>
            </p:nvSpPr>
            <p:spPr>
              <a:xfrm>
                <a:off x="3060422" y="512963"/>
                <a:ext cx="29941" cy="36899"/>
              </a:xfrm>
              <a:custGeom>
                <a:avLst/>
                <a:gdLst>
                  <a:gd name="connsiteX0" fmla="*/ 30064 w 29941"/>
                  <a:gd name="connsiteY0" fmla="*/ 30646 h 36899"/>
                  <a:gd name="connsiteX1" fmla="*/ 27177 w 29941"/>
                  <a:gd name="connsiteY1" fmla="*/ 35578 h 36899"/>
                  <a:gd name="connsiteX2" fmla="*/ 17702 w 29941"/>
                  <a:gd name="connsiteY2" fmla="*/ 28126 h 36899"/>
                  <a:gd name="connsiteX3" fmla="*/ 15941 w 29941"/>
                  <a:gd name="connsiteY3" fmla="*/ 34678 h 36899"/>
                  <a:gd name="connsiteX4" fmla="*/ 10088 w 29941"/>
                  <a:gd name="connsiteY4" fmla="*/ 36730 h 36899"/>
                  <a:gd name="connsiteX5" fmla="*/ 2762 w 29941"/>
                  <a:gd name="connsiteY5" fmla="*/ 34714 h 36899"/>
                  <a:gd name="connsiteX6" fmla="*/ 123 w 29941"/>
                  <a:gd name="connsiteY6" fmla="*/ 28954 h 36899"/>
                  <a:gd name="connsiteX7" fmla="*/ 2888 w 29941"/>
                  <a:gd name="connsiteY7" fmla="*/ 22978 h 36899"/>
                  <a:gd name="connsiteX8" fmla="*/ 9659 w 29941"/>
                  <a:gd name="connsiteY8" fmla="*/ 20782 h 36899"/>
                  <a:gd name="connsiteX9" fmla="*/ 12176 w 29941"/>
                  <a:gd name="connsiteY9" fmla="*/ 20998 h 36899"/>
                  <a:gd name="connsiteX10" fmla="*/ 12176 w 29941"/>
                  <a:gd name="connsiteY10" fmla="*/ -170 h 36899"/>
                  <a:gd name="connsiteX11" fmla="*/ 17785 w 29941"/>
                  <a:gd name="connsiteY11" fmla="*/ -170 h 36899"/>
                  <a:gd name="connsiteX12" fmla="*/ 17785 w 29941"/>
                  <a:gd name="connsiteY12" fmla="*/ 7498 h 36899"/>
                  <a:gd name="connsiteX13" fmla="*/ 28772 w 29941"/>
                  <a:gd name="connsiteY13" fmla="*/ 7498 h 36899"/>
                  <a:gd name="connsiteX14" fmla="*/ 28772 w 29941"/>
                  <a:gd name="connsiteY14" fmla="*/ 12574 h 36899"/>
                  <a:gd name="connsiteX15" fmla="*/ 17785 w 29941"/>
                  <a:gd name="connsiteY15" fmla="*/ 12574 h 36899"/>
                  <a:gd name="connsiteX16" fmla="*/ 17806 w 29941"/>
                  <a:gd name="connsiteY16" fmla="*/ 22330 h 36899"/>
                  <a:gd name="connsiteX17" fmla="*/ 30061 w 29941"/>
                  <a:gd name="connsiteY17" fmla="*/ 30646 h 36899"/>
                  <a:gd name="connsiteX18" fmla="*/ 12280 w 29941"/>
                  <a:gd name="connsiteY18" fmla="*/ 26074 h 36899"/>
                  <a:gd name="connsiteX19" fmla="*/ 9987 w 29941"/>
                  <a:gd name="connsiteY19" fmla="*/ 25750 h 36899"/>
                  <a:gd name="connsiteX20" fmla="*/ 6938 w 29941"/>
                  <a:gd name="connsiteY20" fmla="*/ 26542 h 36899"/>
                  <a:gd name="connsiteX21" fmla="*/ 5627 w 29941"/>
                  <a:gd name="connsiteY21" fmla="*/ 28702 h 36899"/>
                  <a:gd name="connsiteX22" fmla="*/ 6715 w 29941"/>
                  <a:gd name="connsiteY22" fmla="*/ 30826 h 36899"/>
                  <a:gd name="connsiteX23" fmla="*/ 9375 w 29941"/>
                  <a:gd name="connsiteY23" fmla="*/ 31546 h 36899"/>
                  <a:gd name="connsiteX24" fmla="*/ 11708 w 29941"/>
                  <a:gd name="connsiteY24" fmla="*/ 30826 h 36899"/>
                  <a:gd name="connsiteX25" fmla="*/ 12280 w 29941"/>
                  <a:gd name="connsiteY25" fmla="*/ 28666 h 368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9941" h="36899">
                    <a:moveTo>
                      <a:pt x="30064" y="30646"/>
                    </a:moveTo>
                    <a:lnTo>
                      <a:pt x="27177" y="35578"/>
                    </a:lnTo>
                    <a:cubicBezTo>
                      <a:pt x="23836" y="32230"/>
                      <a:pt x="20675" y="29746"/>
                      <a:pt x="17702" y="28126"/>
                    </a:cubicBezTo>
                    <a:cubicBezTo>
                      <a:pt x="17702" y="31150"/>
                      <a:pt x="17115" y="33346"/>
                      <a:pt x="15941" y="34678"/>
                    </a:cubicBezTo>
                    <a:cubicBezTo>
                      <a:pt x="14782" y="36046"/>
                      <a:pt x="12831" y="36730"/>
                      <a:pt x="10088" y="36730"/>
                    </a:cubicBezTo>
                    <a:cubicBezTo>
                      <a:pt x="6967" y="36730"/>
                      <a:pt x="4522" y="36046"/>
                      <a:pt x="2762" y="34714"/>
                    </a:cubicBezTo>
                    <a:cubicBezTo>
                      <a:pt x="1005" y="33418"/>
                      <a:pt x="123" y="31510"/>
                      <a:pt x="123" y="28954"/>
                    </a:cubicBezTo>
                    <a:cubicBezTo>
                      <a:pt x="123" y="26398"/>
                      <a:pt x="1045" y="24418"/>
                      <a:pt x="2888" y="22978"/>
                    </a:cubicBezTo>
                    <a:cubicBezTo>
                      <a:pt x="4727" y="21502"/>
                      <a:pt x="6985" y="20782"/>
                      <a:pt x="9659" y="20782"/>
                    </a:cubicBezTo>
                    <a:cubicBezTo>
                      <a:pt x="10423" y="20782"/>
                      <a:pt x="11262" y="20854"/>
                      <a:pt x="12176" y="20998"/>
                    </a:cubicBezTo>
                    <a:lnTo>
                      <a:pt x="12176" y="-170"/>
                    </a:lnTo>
                    <a:lnTo>
                      <a:pt x="17785" y="-170"/>
                    </a:lnTo>
                    <a:lnTo>
                      <a:pt x="17785" y="7498"/>
                    </a:lnTo>
                    <a:lnTo>
                      <a:pt x="28772" y="7498"/>
                    </a:lnTo>
                    <a:lnTo>
                      <a:pt x="28772" y="12574"/>
                    </a:lnTo>
                    <a:lnTo>
                      <a:pt x="17785" y="12574"/>
                    </a:lnTo>
                    <a:lnTo>
                      <a:pt x="17806" y="22330"/>
                    </a:lnTo>
                    <a:cubicBezTo>
                      <a:pt x="21666" y="23914"/>
                      <a:pt x="25751" y="26686"/>
                      <a:pt x="30061" y="30646"/>
                    </a:cubicBezTo>
                    <a:close/>
                    <a:moveTo>
                      <a:pt x="12280" y="26074"/>
                    </a:moveTo>
                    <a:cubicBezTo>
                      <a:pt x="11474" y="25894"/>
                      <a:pt x="10711" y="25750"/>
                      <a:pt x="9987" y="25750"/>
                    </a:cubicBezTo>
                    <a:cubicBezTo>
                      <a:pt x="8842" y="25750"/>
                      <a:pt x="7824" y="26002"/>
                      <a:pt x="6938" y="26542"/>
                    </a:cubicBezTo>
                    <a:cubicBezTo>
                      <a:pt x="6067" y="27046"/>
                      <a:pt x="5627" y="27766"/>
                      <a:pt x="5627" y="28702"/>
                    </a:cubicBezTo>
                    <a:cubicBezTo>
                      <a:pt x="5627" y="29638"/>
                      <a:pt x="5991" y="30322"/>
                      <a:pt x="6715" y="30826"/>
                    </a:cubicBezTo>
                    <a:cubicBezTo>
                      <a:pt x="7449" y="31330"/>
                      <a:pt x="8338" y="31546"/>
                      <a:pt x="9375" y="31546"/>
                    </a:cubicBezTo>
                    <a:cubicBezTo>
                      <a:pt x="10560" y="31546"/>
                      <a:pt x="11337" y="31294"/>
                      <a:pt x="11708" y="30826"/>
                    </a:cubicBezTo>
                    <a:cubicBezTo>
                      <a:pt x="12090" y="30322"/>
                      <a:pt x="12280" y="29602"/>
                      <a:pt x="12280" y="2866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08" name="フリーフォーム: 図形 10307">
                <a:extLst>
                  <a:ext uri="{FF2B5EF4-FFF2-40B4-BE49-F238E27FC236}">
                    <a16:creationId xmlns:a16="http://schemas.microsoft.com/office/drawing/2014/main" id="{900C16E2-FC6E-091E-F981-5142BD3CB3A1}"/>
                  </a:ext>
                </a:extLst>
              </p:cNvPr>
              <p:cNvSpPr/>
              <p:nvPr/>
            </p:nvSpPr>
            <p:spPr>
              <a:xfrm>
                <a:off x="3456242" y="512063"/>
                <a:ext cx="33191" cy="35316"/>
              </a:xfrm>
              <a:custGeom>
                <a:avLst/>
                <a:gdLst>
                  <a:gd name="connsiteX0" fmla="*/ 8182 w 33191"/>
                  <a:gd name="connsiteY0" fmla="*/ 694 h 35316"/>
                  <a:gd name="connsiteX1" fmla="*/ 5662 w 33191"/>
                  <a:gd name="connsiteY1" fmla="*/ 16930 h 35316"/>
                  <a:gd name="connsiteX2" fmla="*/ 7462 w 33191"/>
                  <a:gd name="connsiteY2" fmla="*/ 33778 h 35316"/>
                  <a:gd name="connsiteX3" fmla="*/ 1846 w 33191"/>
                  <a:gd name="connsiteY3" fmla="*/ 34786 h 35316"/>
                  <a:gd name="connsiteX4" fmla="*/ 154 w 33191"/>
                  <a:gd name="connsiteY4" fmla="*/ 18874 h 35316"/>
                  <a:gd name="connsiteX5" fmla="*/ 2458 w 33191"/>
                  <a:gd name="connsiteY5" fmla="*/ -170 h 35316"/>
                  <a:gd name="connsiteX6" fmla="*/ 19954 w 33191"/>
                  <a:gd name="connsiteY6" fmla="*/ 27766 h 35316"/>
                  <a:gd name="connsiteX7" fmla="*/ 19954 w 33191"/>
                  <a:gd name="connsiteY7" fmla="*/ 26470 h 35316"/>
                  <a:gd name="connsiteX8" fmla="*/ 16642 w 33191"/>
                  <a:gd name="connsiteY8" fmla="*/ 25822 h 35316"/>
                  <a:gd name="connsiteX9" fmla="*/ 14698 w 33191"/>
                  <a:gd name="connsiteY9" fmla="*/ 26434 h 35316"/>
                  <a:gd name="connsiteX10" fmla="*/ 13870 w 33191"/>
                  <a:gd name="connsiteY10" fmla="*/ 28090 h 35316"/>
                  <a:gd name="connsiteX11" fmla="*/ 14698 w 33191"/>
                  <a:gd name="connsiteY11" fmla="*/ 29782 h 35316"/>
                  <a:gd name="connsiteX12" fmla="*/ 16786 w 33191"/>
                  <a:gd name="connsiteY12" fmla="*/ 30322 h 35316"/>
                  <a:gd name="connsiteX13" fmla="*/ 19954 w 33191"/>
                  <a:gd name="connsiteY13" fmla="*/ 27766 h 35316"/>
                  <a:gd name="connsiteX14" fmla="*/ 31258 w 33191"/>
                  <a:gd name="connsiteY14" fmla="*/ 6994 h 35316"/>
                  <a:gd name="connsiteX15" fmla="*/ 25642 w 33191"/>
                  <a:gd name="connsiteY15" fmla="*/ 6994 h 35316"/>
                  <a:gd name="connsiteX16" fmla="*/ 25642 w 33191"/>
                  <a:gd name="connsiteY16" fmla="*/ 12034 h 35316"/>
                  <a:gd name="connsiteX17" fmla="*/ 31978 w 33191"/>
                  <a:gd name="connsiteY17" fmla="*/ 12034 h 35316"/>
                  <a:gd name="connsiteX18" fmla="*/ 31978 w 33191"/>
                  <a:gd name="connsiteY18" fmla="*/ 16894 h 35316"/>
                  <a:gd name="connsiteX19" fmla="*/ 25642 w 33191"/>
                  <a:gd name="connsiteY19" fmla="*/ 16894 h 35316"/>
                  <a:gd name="connsiteX20" fmla="*/ 25642 w 33191"/>
                  <a:gd name="connsiteY20" fmla="*/ 23230 h 35316"/>
                  <a:gd name="connsiteX21" fmla="*/ 33346 w 33191"/>
                  <a:gd name="connsiteY21" fmla="*/ 28918 h 35316"/>
                  <a:gd name="connsiteX22" fmla="*/ 30538 w 33191"/>
                  <a:gd name="connsiteY22" fmla="*/ 33562 h 35316"/>
                  <a:gd name="connsiteX23" fmla="*/ 25642 w 33191"/>
                  <a:gd name="connsiteY23" fmla="*/ 29134 h 35316"/>
                  <a:gd name="connsiteX24" fmla="*/ 16750 w 33191"/>
                  <a:gd name="connsiteY24" fmla="*/ 35146 h 35316"/>
                  <a:gd name="connsiteX25" fmla="*/ 10810 w 33191"/>
                  <a:gd name="connsiteY25" fmla="*/ 33310 h 35316"/>
                  <a:gd name="connsiteX26" fmla="*/ 8434 w 33191"/>
                  <a:gd name="connsiteY26" fmla="*/ 28378 h 35316"/>
                  <a:gd name="connsiteX27" fmla="*/ 10774 w 33191"/>
                  <a:gd name="connsiteY27" fmla="*/ 23230 h 35316"/>
                  <a:gd name="connsiteX28" fmla="*/ 16390 w 33191"/>
                  <a:gd name="connsiteY28" fmla="*/ 21250 h 35316"/>
                  <a:gd name="connsiteX29" fmla="*/ 19954 w 33191"/>
                  <a:gd name="connsiteY29" fmla="*/ 21574 h 35316"/>
                  <a:gd name="connsiteX30" fmla="*/ 19954 w 33191"/>
                  <a:gd name="connsiteY30" fmla="*/ 16894 h 35316"/>
                  <a:gd name="connsiteX31" fmla="*/ 8614 w 33191"/>
                  <a:gd name="connsiteY31" fmla="*/ 16894 h 35316"/>
                  <a:gd name="connsiteX32" fmla="*/ 8614 w 33191"/>
                  <a:gd name="connsiteY32" fmla="*/ 12034 h 35316"/>
                  <a:gd name="connsiteX33" fmla="*/ 19954 w 33191"/>
                  <a:gd name="connsiteY33" fmla="*/ 12034 h 35316"/>
                  <a:gd name="connsiteX34" fmla="*/ 19954 w 33191"/>
                  <a:gd name="connsiteY34" fmla="*/ 6994 h 35316"/>
                  <a:gd name="connsiteX35" fmla="*/ 9334 w 33191"/>
                  <a:gd name="connsiteY35" fmla="*/ 6994 h 35316"/>
                  <a:gd name="connsiteX36" fmla="*/ 9334 w 33191"/>
                  <a:gd name="connsiteY36" fmla="*/ 2170 h 35316"/>
                  <a:gd name="connsiteX37" fmla="*/ 31258 w 33191"/>
                  <a:gd name="connsiteY37" fmla="*/ 2170 h 353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33191" h="35316">
                    <a:moveTo>
                      <a:pt x="8182" y="694"/>
                    </a:moveTo>
                    <a:cubicBezTo>
                      <a:pt x="6490" y="7030"/>
                      <a:pt x="5662" y="12430"/>
                      <a:pt x="5662" y="16930"/>
                    </a:cubicBezTo>
                    <a:cubicBezTo>
                      <a:pt x="5662" y="22690"/>
                      <a:pt x="6274" y="28306"/>
                      <a:pt x="7462" y="33778"/>
                    </a:cubicBezTo>
                    <a:lnTo>
                      <a:pt x="1846" y="34786"/>
                    </a:lnTo>
                    <a:cubicBezTo>
                      <a:pt x="694" y="29314"/>
                      <a:pt x="154" y="24022"/>
                      <a:pt x="154" y="18874"/>
                    </a:cubicBezTo>
                    <a:cubicBezTo>
                      <a:pt x="154" y="12826"/>
                      <a:pt x="910" y="6490"/>
                      <a:pt x="2458" y="-170"/>
                    </a:cubicBezTo>
                    <a:close/>
                    <a:moveTo>
                      <a:pt x="19954" y="27766"/>
                    </a:moveTo>
                    <a:lnTo>
                      <a:pt x="19954" y="26470"/>
                    </a:lnTo>
                    <a:cubicBezTo>
                      <a:pt x="18982" y="26038"/>
                      <a:pt x="17902" y="25822"/>
                      <a:pt x="16642" y="25822"/>
                    </a:cubicBezTo>
                    <a:cubicBezTo>
                      <a:pt x="15886" y="25822"/>
                      <a:pt x="15238" y="26038"/>
                      <a:pt x="14698" y="26434"/>
                    </a:cubicBezTo>
                    <a:cubicBezTo>
                      <a:pt x="14158" y="26866"/>
                      <a:pt x="13870" y="27406"/>
                      <a:pt x="13870" y="28090"/>
                    </a:cubicBezTo>
                    <a:cubicBezTo>
                      <a:pt x="13870" y="28810"/>
                      <a:pt x="14158" y="29386"/>
                      <a:pt x="14698" y="29782"/>
                    </a:cubicBezTo>
                    <a:cubicBezTo>
                      <a:pt x="15238" y="30142"/>
                      <a:pt x="15958" y="30322"/>
                      <a:pt x="16786" y="30322"/>
                    </a:cubicBezTo>
                    <a:cubicBezTo>
                      <a:pt x="18874" y="30322"/>
                      <a:pt x="19954" y="29494"/>
                      <a:pt x="19954" y="27766"/>
                    </a:cubicBezTo>
                    <a:close/>
                    <a:moveTo>
                      <a:pt x="31258" y="6994"/>
                    </a:moveTo>
                    <a:lnTo>
                      <a:pt x="25642" y="6994"/>
                    </a:lnTo>
                    <a:lnTo>
                      <a:pt x="25642" y="12034"/>
                    </a:lnTo>
                    <a:lnTo>
                      <a:pt x="31978" y="12034"/>
                    </a:lnTo>
                    <a:lnTo>
                      <a:pt x="31978" y="16894"/>
                    </a:lnTo>
                    <a:lnTo>
                      <a:pt x="25642" y="16894"/>
                    </a:lnTo>
                    <a:lnTo>
                      <a:pt x="25642" y="23230"/>
                    </a:lnTo>
                    <a:cubicBezTo>
                      <a:pt x="28090" y="24490"/>
                      <a:pt x="30646" y="26398"/>
                      <a:pt x="33346" y="28918"/>
                    </a:cubicBezTo>
                    <a:lnTo>
                      <a:pt x="30538" y="33562"/>
                    </a:lnTo>
                    <a:cubicBezTo>
                      <a:pt x="28738" y="31690"/>
                      <a:pt x="27118" y="30214"/>
                      <a:pt x="25642" y="29134"/>
                    </a:cubicBezTo>
                    <a:cubicBezTo>
                      <a:pt x="25246" y="33130"/>
                      <a:pt x="22294" y="35146"/>
                      <a:pt x="16750" y="35146"/>
                    </a:cubicBezTo>
                    <a:cubicBezTo>
                      <a:pt x="14410" y="35146"/>
                      <a:pt x="12430" y="34534"/>
                      <a:pt x="10810" y="33310"/>
                    </a:cubicBezTo>
                    <a:cubicBezTo>
                      <a:pt x="9226" y="32122"/>
                      <a:pt x="8434" y="30466"/>
                      <a:pt x="8434" y="28378"/>
                    </a:cubicBezTo>
                    <a:cubicBezTo>
                      <a:pt x="8434" y="26290"/>
                      <a:pt x="9190" y="24562"/>
                      <a:pt x="10774" y="23230"/>
                    </a:cubicBezTo>
                    <a:cubicBezTo>
                      <a:pt x="12322" y="21898"/>
                      <a:pt x="14194" y="21250"/>
                      <a:pt x="16390" y="21250"/>
                    </a:cubicBezTo>
                    <a:cubicBezTo>
                      <a:pt x="17398" y="21250"/>
                      <a:pt x="18586" y="21358"/>
                      <a:pt x="19954" y="21574"/>
                    </a:cubicBezTo>
                    <a:lnTo>
                      <a:pt x="19954" y="16894"/>
                    </a:lnTo>
                    <a:lnTo>
                      <a:pt x="8614" y="16894"/>
                    </a:lnTo>
                    <a:lnTo>
                      <a:pt x="8614" y="12034"/>
                    </a:lnTo>
                    <a:lnTo>
                      <a:pt x="19954" y="12034"/>
                    </a:lnTo>
                    <a:lnTo>
                      <a:pt x="19954" y="6994"/>
                    </a:lnTo>
                    <a:lnTo>
                      <a:pt x="9334" y="6994"/>
                    </a:lnTo>
                    <a:lnTo>
                      <a:pt x="9334" y="2170"/>
                    </a:lnTo>
                    <a:lnTo>
                      <a:pt x="31258" y="217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09" name="フリーフォーム: 図形 10308">
                <a:extLst>
                  <a:ext uri="{FF2B5EF4-FFF2-40B4-BE49-F238E27FC236}">
                    <a16:creationId xmlns:a16="http://schemas.microsoft.com/office/drawing/2014/main" id="{1CFBF958-2CDB-C0A2-C83E-D2BDB3E6AEBC}"/>
                  </a:ext>
                </a:extLst>
              </p:cNvPr>
              <p:cNvSpPr/>
              <p:nvPr/>
            </p:nvSpPr>
            <p:spPr>
              <a:xfrm>
                <a:off x="3621050" y="517571"/>
                <a:ext cx="33443" cy="27648"/>
              </a:xfrm>
              <a:custGeom>
                <a:avLst/>
                <a:gdLst>
                  <a:gd name="connsiteX0" fmla="*/ 33574 w 33443"/>
                  <a:gd name="connsiteY0" fmla="*/ 22691 h 27648"/>
                  <a:gd name="connsiteX1" fmla="*/ 30082 w 33443"/>
                  <a:gd name="connsiteY1" fmla="*/ 27478 h 27648"/>
                  <a:gd name="connsiteX2" fmla="*/ 24250 w 33443"/>
                  <a:gd name="connsiteY2" fmla="*/ 20962 h 27648"/>
                  <a:gd name="connsiteX3" fmla="*/ 19462 w 33443"/>
                  <a:gd name="connsiteY3" fmla="*/ 14590 h 27648"/>
                  <a:gd name="connsiteX4" fmla="*/ 13918 w 33443"/>
                  <a:gd name="connsiteY4" fmla="*/ 6094 h 27648"/>
                  <a:gd name="connsiteX5" fmla="*/ 13702 w 33443"/>
                  <a:gd name="connsiteY5" fmla="*/ 5914 h 27648"/>
                  <a:gd name="connsiteX6" fmla="*/ 13486 w 33443"/>
                  <a:gd name="connsiteY6" fmla="*/ 6094 h 27648"/>
                  <a:gd name="connsiteX7" fmla="*/ 8230 w 33443"/>
                  <a:gd name="connsiteY7" fmla="*/ 15742 h 27648"/>
                  <a:gd name="connsiteX8" fmla="*/ 3946 w 33443"/>
                  <a:gd name="connsiteY8" fmla="*/ 22294 h 27648"/>
                  <a:gd name="connsiteX9" fmla="*/ 166 w 33443"/>
                  <a:gd name="connsiteY9" fmla="*/ 18370 h 27648"/>
                  <a:gd name="connsiteX10" fmla="*/ 4234 w 33443"/>
                  <a:gd name="connsiteY10" fmla="*/ 12466 h 27648"/>
                  <a:gd name="connsiteX11" fmla="*/ 8050 w 33443"/>
                  <a:gd name="connsiteY11" fmla="*/ 5554 h 27648"/>
                  <a:gd name="connsiteX12" fmla="*/ 9742 w 33443"/>
                  <a:gd name="connsiteY12" fmla="*/ 2278 h 27648"/>
                  <a:gd name="connsiteX13" fmla="*/ 11398 w 33443"/>
                  <a:gd name="connsiteY13" fmla="*/ 478 h 27648"/>
                  <a:gd name="connsiteX14" fmla="*/ 13702 w 33443"/>
                  <a:gd name="connsiteY14" fmla="*/ -170 h 27648"/>
                  <a:gd name="connsiteX15" fmla="*/ 15862 w 33443"/>
                  <a:gd name="connsiteY15" fmla="*/ 514 h 27648"/>
                  <a:gd name="connsiteX16" fmla="*/ 17662 w 33443"/>
                  <a:gd name="connsiteY16" fmla="*/ 2386 h 27648"/>
                  <a:gd name="connsiteX17" fmla="*/ 19282 w 33443"/>
                  <a:gd name="connsiteY17" fmla="*/ 4870 h 27648"/>
                  <a:gd name="connsiteX18" fmla="*/ 26014 w 33443"/>
                  <a:gd name="connsiteY18" fmla="*/ 14446 h 27648"/>
                  <a:gd name="connsiteX19" fmla="*/ 33610 w 33443"/>
                  <a:gd name="connsiteY19" fmla="*/ 22691 h 27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3443" h="27648">
                    <a:moveTo>
                      <a:pt x="33574" y="22691"/>
                    </a:moveTo>
                    <a:lnTo>
                      <a:pt x="30082" y="27478"/>
                    </a:lnTo>
                    <a:cubicBezTo>
                      <a:pt x="28102" y="25462"/>
                      <a:pt x="26158" y="23266"/>
                      <a:pt x="24250" y="20962"/>
                    </a:cubicBezTo>
                    <a:cubicBezTo>
                      <a:pt x="22378" y="18659"/>
                      <a:pt x="20794" y="16534"/>
                      <a:pt x="19462" y="14590"/>
                    </a:cubicBezTo>
                    <a:cubicBezTo>
                      <a:pt x="18130" y="12646"/>
                      <a:pt x="16294" y="9838"/>
                      <a:pt x="13918" y="6094"/>
                    </a:cubicBezTo>
                    <a:cubicBezTo>
                      <a:pt x="13882" y="5986"/>
                      <a:pt x="13810" y="5914"/>
                      <a:pt x="13702" y="5914"/>
                    </a:cubicBezTo>
                    <a:cubicBezTo>
                      <a:pt x="13594" y="5914"/>
                      <a:pt x="13522" y="5986"/>
                      <a:pt x="13486" y="6094"/>
                    </a:cubicBezTo>
                    <a:cubicBezTo>
                      <a:pt x="11326" y="10234"/>
                      <a:pt x="9562" y="13438"/>
                      <a:pt x="8230" y="15742"/>
                    </a:cubicBezTo>
                    <a:cubicBezTo>
                      <a:pt x="6934" y="18010"/>
                      <a:pt x="5494" y="20207"/>
                      <a:pt x="3946" y="22294"/>
                    </a:cubicBezTo>
                    <a:lnTo>
                      <a:pt x="166" y="18370"/>
                    </a:lnTo>
                    <a:cubicBezTo>
                      <a:pt x="1246" y="17074"/>
                      <a:pt x="2614" y="15094"/>
                      <a:pt x="4234" y="12466"/>
                    </a:cubicBezTo>
                    <a:cubicBezTo>
                      <a:pt x="5854" y="9874"/>
                      <a:pt x="7114" y="7534"/>
                      <a:pt x="8050" y="5554"/>
                    </a:cubicBezTo>
                    <a:cubicBezTo>
                      <a:pt x="8770" y="4114"/>
                      <a:pt x="9346" y="3034"/>
                      <a:pt x="9742" y="2278"/>
                    </a:cubicBezTo>
                    <a:cubicBezTo>
                      <a:pt x="10174" y="1522"/>
                      <a:pt x="10750" y="910"/>
                      <a:pt x="11398" y="478"/>
                    </a:cubicBezTo>
                    <a:cubicBezTo>
                      <a:pt x="12082" y="46"/>
                      <a:pt x="12838" y="-170"/>
                      <a:pt x="13702" y="-170"/>
                    </a:cubicBezTo>
                    <a:cubicBezTo>
                      <a:pt x="14494" y="-170"/>
                      <a:pt x="15214" y="46"/>
                      <a:pt x="15862" y="514"/>
                    </a:cubicBezTo>
                    <a:cubicBezTo>
                      <a:pt x="16510" y="946"/>
                      <a:pt x="17122" y="1594"/>
                      <a:pt x="17662" y="2386"/>
                    </a:cubicBezTo>
                    <a:lnTo>
                      <a:pt x="19282" y="4870"/>
                    </a:lnTo>
                    <a:cubicBezTo>
                      <a:pt x="21406" y="8290"/>
                      <a:pt x="23638" y="11458"/>
                      <a:pt x="26014" y="14446"/>
                    </a:cubicBezTo>
                    <a:cubicBezTo>
                      <a:pt x="28390" y="17434"/>
                      <a:pt x="30910" y="20170"/>
                      <a:pt x="33610" y="2269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10" name="フリーフォーム: 図形 10309">
                <a:extLst>
                  <a:ext uri="{FF2B5EF4-FFF2-40B4-BE49-F238E27FC236}">
                    <a16:creationId xmlns:a16="http://schemas.microsoft.com/office/drawing/2014/main" id="{92B8CC6E-4ABB-C5C9-9DEC-F99E2AE9F357}"/>
                  </a:ext>
                </a:extLst>
              </p:cNvPr>
              <p:cNvSpPr/>
              <p:nvPr/>
            </p:nvSpPr>
            <p:spPr>
              <a:xfrm>
                <a:off x="3571254" y="520281"/>
                <a:ext cx="39192" cy="23792"/>
              </a:xfrm>
              <a:custGeom>
                <a:avLst/>
                <a:gdLst>
                  <a:gd name="connsiteX0" fmla="*/ 39356 w 39192"/>
                  <a:gd name="connsiteY0" fmla="*/ 23586 h 23792"/>
                  <a:gd name="connsiteX1" fmla="*/ 31206 w 39192"/>
                  <a:gd name="connsiteY1" fmla="*/ 23586 h 23792"/>
                  <a:gd name="connsiteX2" fmla="*/ 19397 w 39192"/>
                  <a:gd name="connsiteY2" fmla="*/ 6913 h 23792"/>
                  <a:gd name="connsiteX3" fmla="*/ 8241 w 39192"/>
                  <a:gd name="connsiteY3" fmla="*/ 23622 h 23792"/>
                  <a:gd name="connsiteX4" fmla="*/ 164 w 39192"/>
                  <a:gd name="connsiteY4" fmla="*/ 23622 h 23792"/>
                  <a:gd name="connsiteX5" fmla="*/ 16391 w 39192"/>
                  <a:gd name="connsiteY5" fmla="*/ -171 h 23792"/>
                  <a:gd name="connsiteX6" fmla="*/ 22440 w 39192"/>
                  <a:gd name="connsiteY6" fmla="*/ -171 h 23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9192" h="23792">
                    <a:moveTo>
                      <a:pt x="39356" y="23586"/>
                    </a:moveTo>
                    <a:lnTo>
                      <a:pt x="31206" y="23586"/>
                    </a:lnTo>
                    <a:lnTo>
                      <a:pt x="19397" y="6913"/>
                    </a:lnTo>
                    <a:lnTo>
                      <a:pt x="8241" y="23622"/>
                    </a:lnTo>
                    <a:lnTo>
                      <a:pt x="164" y="23622"/>
                    </a:lnTo>
                    <a:lnTo>
                      <a:pt x="16391" y="-171"/>
                    </a:lnTo>
                    <a:lnTo>
                      <a:pt x="22440" y="-171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11" name="フリーフォーム: 図形 10310">
                <a:extLst>
                  <a:ext uri="{FF2B5EF4-FFF2-40B4-BE49-F238E27FC236}">
                    <a16:creationId xmlns:a16="http://schemas.microsoft.com/office/drawing/2014/main" id="{DC97C7A2-6B24-9358-F767-6D1B6305ACAA}"/>
                  </a:ext>
                </a:extLst>
              </p:cNvPr>
              <p:cNvSpPr/>
              <p:nvPr/>
            </p:nvSpPr>
            <p:spPr>
              <a:xfrm>
                <a:off x="1989702" y="514619"/>
                <a:ext cx="26420" cy="35244"/>
              </a:xfrm>
              <a:custGeom>
                <a:avLst/>
                <a:gdLst>
                  <a:gd name="connsiteX0" fmla="*/ 23267 w 26420"/>
                  <a:gd name="connsiteY0" fmla="*/ 1918 h 35244"/>
                  <a:gd name="connsiteX1" fmla="*/ 22245 w 26420"/>
                  <a:gd name="connsiteY1" fmla="*/ 7138 h 35244"/>
                  <a:gd name="connsiteX2" fmla="*/ 13342 w 26420"/>
                  <a:gd name="connsiteY2" fmla="*/ 5482 h 35244"/>
                  <a:gd name="connsiteX3" fmla="*/ 4072 w 26420"/>
                  <a:gd name="connsiteY3" fmla="*/ 4906 h 35244"/>
                  <a:gd name="connsiteX4" fmla="*/ 2250 w 26420"/>
                  <a:gd name="connsiteY4" fmla="*/ 4942 h 35244"/>
                  <a:gd name="connsiteX5" fmla="*/ 2290 w 26420"/>
                  <a:gd name="connsiteY5" fmla="*/ -170 h 35244"/>
                  <a:gd name="connsiteX6" fmla="*/ 11949 w 26420"/>
                  <a:gd name="connsiteY6" fmla="*/ 226 h 35244"/>
                  <a:gd name="connsiteX7" fmla="*/ 23264 w 26420"/>
                  <a:gd name="connsiteY7" fmla="*/ 1918 h 35244"/>
                  <a:gd name="connsiteX8" fmla="*/ 5156 w 26420"/>
                  <a:gd name="connsiteY8" fmla="*/ 35074 h 35244"/>
                  <a:gd name="connsiteX9" fmla="*/ 4339 w 26420"/>
                  <a:gd name="connsiteY9" fmla="*/ 29926 h 35244"/>
                  <a:gd name="connsiteX10" fmla="*/ 16514 w 26420"/>
                  <a:gd name="connsiteY10" fmla="*/ 26542 h 35244"/>
                  <a:gd name="connsiteX11" fmla="*/ 20751 w 26420"/>
                  <a:gd name="connsiteY11" fmla="*/ 18263 h 35244"/>
                  <a:gd name="connsiteX12" fmla="*/ 19397 w 26420"/>
                  <a:gd name="connsiteY12" fmla="*/ 14662 h 35244"/>
                  <a:gd name="connsiteX13" fmla="*/ 15819 w 26420"/>
                  <a:gd name="connsiteY13" fmla="*/ 13402 h 35244"/>
                  <a:gd name="connsiteX14" fmla="*/ 12460 w 26420"/>
                  <a:gd name="connsiteY14" fmla="*/ 13619 h 35244"/>
                  <a:gd name="connsiteX15" fmla="*/ 9271 w 26420"/>
                  <a:gd name="connsiteY15" fmla="*/ 14087 h 35244"/>
                  <a:gd name="connsiteX16" fmla="*/ 429 w 26420"/>
                  <a:gd name="connsiteY16" fmla="*/ 16066 h 35244"/>
                  <a:gd name="connsiteX17" fmla="*/ 40 w 26420"/>
                  <a:gd name="connsiteY17" fmla="*/ 10811 h 35244"/>
                  <a:gd name="connsiteX18" fmla="*/ 6938 w 26420"/>
                  <a:gd name="connsiteY18" fmla="*/ 9478 h 35244"/>
                  <a:gd name="connsiteX19" fmla="*/ 12258 w 26420"/>
                  <a:gd name="connsiteY19" fmla="*/ 8686 h 35244"/>
                  <a:gd name="connsiteX20" fmla="*/ 16370 w 26420"/>
                  <a:gd name="connsiteY20" fmla="*/ 8434 h 35244"/>
                  <a:gd name="connsiteX21" fmla="*/ 23800 w 26420"/>
                  <a:gd name="connsiteY21" fmla="*/ 10990 h 35244"/>
                  <a:gd name="connsiteX22" fmla="*/ 26460 w 26420"/>
                  <a:gd name="connsiteY22" fmla="*/ 18298 h 35244"/>
                  <a:gd name="connsiteX23" fmla="*/ 20830 w 26420"/>
                  <a:gd name="connsiteY23" fmla="*/ 30359 h 35244"/>
                  <a:gd name="connsiteX24" fmla="*/ 5156 w 26420"/>
                  <a:gd name="connsiteY24" fmla="*/ 35074 h 35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6420" h="35244">
                    <a:moveTo>
                      <a:pt x="23267" y="1918"/>
                    </a:moveTo>
                    <a:lnTo>
                      <a:pt x="22245" y="7138"/>
                    </a:lnTo>
                    <a:cubicBezTo>
                      <a:pt x="19966" y="6382"/>
                      <a:pt x="16996" y="5843"/>
                      <a:pt x="13342" y="5482"/>
                    </a:cubicBezTo>
                    <a:cubicBezTo>
                      <a:pt x="9699" y="5087"/>
                      <a:pt x="6610" y="4906"/>
                      <a:pt x="4072" y="4906"/>
                    </a:cubicBezTo>
                    <a:cubicBezTo>
                      <a:pt x="3431" y="4906"/>
                      <a:pt x="2823" y="4942"/>
                      <a:pt x="2250" y="4942"/>
                    </a:cubicBezTo>
                    <a:lnTo>
                      <a:pt x="2290" y="-170"/>
                    </a:lnTo>
                    <a:cubicBezTo>
                      <a:pt x="5728" y="-170"/>
                      <a:pt x="8947" y="-26"/>
                      <a:pt x="11949" y="226"/>
                    </a:cubicBezTo>
                    <a:cubicBezTo>
                      <a:pt x="14962" y="478"/>
                      <a:pt x="18735" y="1054"/>
                      <a:pt x="23264" y="1918"/>
                    </a:cubicBezTo>
                    <a:close/>
                    <a:moveTo>
                      <a:pt x="5156" y="35074"/>
                    </a:moveTo>
                    <a:lnTo>
                      <a:pt x="4339" y="29926"/>
                    </a:lnTo>
                    <a:cubicBezTo>
                      <a:pt x="9645" y="29638"/>
                      <a:pt x="13702" y="28522"/>
                      <a:pt x="16514" y="26542"/>
                    </a:cubicBezTo>
                    <a:cubicBezTo>
                      <a:pt x="19336" y="24562"/>
                      <a:pt x="20751" y="21827"/>
                      <a:pt x="20751" y="18263"/>
                    </a:cubicBezTo>
                    <a:cubicBezTo>
                      <a:pt x="20751" y="16715"/>
                      <a:pt x="20301" y="15526"/>
                      <a:pt x="19397" y="14662"/>
                    </a:cubicBezTo>
                    <a:cubicBezTo>
                      <a:pt x="18512" y="13835"/>
                      <a:pt x="17320" y="13402"/>
                      <a:pt x="15819" y="13402"/>
                    </a:cubicBezTo>
                    <a:cubicBezTo>
                      <a:pt x="14782" y="13402"/>
                      <a:pt x="13662" y="13474"/>
                      <a:pt x="12460" y="13619"/>
                    </a:cubicBezTo>
                    <a:cubicBezTo>
                      <a:pt x="11261" y="13763"/>
                      <a:pt x="10196" y="13906"/>
                      <a:pt x="9271" y="14087"/>
                    </a:cubicBezTo>
                    <a:cubicBezTo>
                      <a:pt x="8356" y="14266"/>
                      <a:pt x="5408" y="14914"/>
                      <a:pt x="429" y="16066"/>
                    </a:cubicBezTo>
                    <a:lnTo>
                      <a:pt x="40" y="10811"/>
                    </a:lnTo>
                    <a:lnTo>
                      <a:pt x="6938" y="9478"/>
                    </a:lnTo>
                    <a:cubicBezTo>
                      <a:pt x="8928" y="9119"/>
                      <a:pt x="10703" y="8830"/>
                      <a:pt x="12258" y="8686"/>
                    </a:cubicBezTo>
                    <a:cubicBezTo>
                      <a:pt x="13814" y="8506"/>
                      <a:pt x="15182" y="8434"/>
                      <a:pt x="16370" y="8434"/>
                    </a:cubicBezTo>
                    <a:cubicBezTo>
                      <a:pt x="19563" y="8434"/>
                      <a:pt x="22040" y="9298"/>
                      <a:pt x="23800" y="10990"/>
                    </a:cubicBezTo>
                    <a:cubicBezTo>
                      <a:pt x="25571" y="12683"/>
                      <a:pt x="26460" y="15130"/>
                      <a:pt x="26460" y="18298"/>
                    </a:cubicBezTo>
                    <a:cubicBezTo>
                      <a:pt x="26460" y="23482"/>
                      <a:pt x="24581" y="27514"/>
                      <a:pt x="20830" y="30359"/>
                    </a:cubicBezTo>
                    <a:cubicBezTo>
                      <a:pt x="17079" y="33202"/>
                      <a:pt x="11855" y="34750"/>
                      <a:pt x="5156" y="3507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12" name="フリーフォーム: 図形 10311">
                <a:extLst>
                  <a:ext uri="{FF2B5EF4-FFF2-40B4-BE49-F238E27FC236}">
                    <a16:creationId xmlns:a16="http://schemas.microsoft.com/office/drawing/2014/main" id="{38B92920-CAD7-AD00-1C37-AEFE023E8E00}"/>
                  </a:ext>
                </a:extLst>
              </p:cNvPr>
              <p:cNvSpPr/>
              <p:nvPr/>
            </p:nvSpPr>
            <p:spPr>
              <a:xfrm>
                <a:off x="1775786" y="513791"/>
                <a:ext cx="33116" cy="36215"/>
              </a:xfrm>
              <a:custGeom>
                <a:avLst/>
                <a:gdLst>
                  <a:gd name="connsiteX0" fmla="*/ 16663 w 33116"/>
                  <a:gd name="connsiteY0" fmla="*/ 36046 h 36215"/>
                  <a:gd name="connsiteX1" fmla="*/ 15947 w 33116"/>
                  <a:gd name="connsiteY1" fmla="*/ 31114 h 36215"/>
                  <a:gd name="connsiteX2" fmla="*/ 27427 w 33116"/>
                  <a:gd name="connsiteY2" fmla="*/ 23410 h 36215"/>
                  <a:gd name="connsiteX3" fmla="*/ 23619 w 33116"/>
                  <a:gd name="connsiteY3" fmla="*/ 17506 h 36215"/>
                  <a:gd name="connsiteX4" fmla="*/ 15698 w 33116"/>
                  <a:gd name="connsiteY4" fmla="*/ 29422 h 36215"/>
                  <a:gd name="connsiteX5" fmla="*/ 5917 w 33116"/>
                  <a:gd name="connsiteY5" fmla="*/ 34462 h 36215"/>
                  <a:gd name="connsiteX6" fmla="*/ 1579 w 33116"/>
                  <a:gd name="connsiteY6" fmla="*/ 32626 h 36215"/>
                  <a:gd name="connsiteX7" fmla="*/ 24 w 33116"/>
                  <a:gd name="connsiteY7" fmla="*/ 27478 h 36215"/>
                  <a:gd name="connsiteX8" fmla="*/ 2440 w 33116"/>
                  <a:gd name="connsiteY8" fmla="*/ 20062 h 36215"/>
                  <a:gd name="connsiteX9" fmla="*/ 8844 w 33116"/>
                  <a:gd name="connsiteY9" fmla="*/ 14482 h 36215"/>
                  <a:gd name="connsiteX10" fmla="*/ 8804 w 33116"/>
                  <a:gd name="connsiteY10" fmla="*/ 9298 h 36215"/>
                  <a:gd name="connsiteX11" fmla="*/ 744 w 33116"/>
                  <a:gd name="connsiteY11" fmla="*/ 9298 h 36215"/>
                  <a:gd name="connsiteX12" fmla="*/ 744 w 33116"/>
                  <a:gd name="connsiteY12" fmla="*/ 4690 h 36215"/>
                  <a:gd name="connsiteX13" fmla="*/ 8927 w 33116"/>
                  <a:gd name="connsiteY13" fmla="*/ 4690 h 36215"/>
                  <a:gd name="connsiteX14" fmla="*/ 9071 w 33116"/>
                  <a:gd name="connsiteY14" fmla="*/ -170 h 36215"/>
                  <a:gd name="connsiteX15" fmla="*/ 14658 w 33116"/>
                  <a:gd name="connsiteY15" fmla="*/ -170 h 36215"/>
                  <a:gd name="connsiteX16" fmla="*/ 14474 w 33116"/>
                  <a:gd name="connsiteY16" fmla="*/ 4690 h 36215"/>
                  <a:gd name="connsiteX17" fmla="*/ 30865 w 33116"/>
                  <a:gd name="connsiteY17" fmla="*/ 4690 h 36215"/>
                  <a:gd name="connsiteX18" fmla="*/ 30865 w 33116"/>
                  <a:gd name="connsiteY18" fmla="*/ 9298 h 36215"/>
                  <a:gd name="connsiteX19" fmla="*/ 14230 w 33116"/>
                  <a:gd name="connsiteY19" fmla="*/ 9298 h 36215"/>
                  <a:gd name="connsiteX20" fmla="*/ 14190 w 33116"/>
                  <a:gd name="connsiteY20" fmla="*/ 12718 h 36215"/>
                  <a:gd name="connsiteX21" fmla="*/ 18488 w 33116"/>
                  <a:gd name="connsiteY21" fmla="*/ 12214 h 36215"/>
                  <a:gd name="connsiteX22" fmla="*/ 29004 w 33116"/>
                  <a:gd name="connsiteY22" fmla="*/ 15202 h 36215"/>
                  <a:gd name="connsiteX23" fmla="*/ 33141 w 33116"/>
                  <a:gd name="connsiteY23" fmla="*/ 23698 h 36215"/>
                  <a:gd name="connsiteX24" fmla="*/ 28615 w 33116"/>
                  <a:gd name="connsiteY24" fmla="*/ 32878 h 36215"/>
                  <a:gd name="connsiteX25" fmla="*/ 17117 w 33116"/>
                  <a:gd name="connsiteY25" fmla="*/ 36046 h 36215"/>
                  <a:gd name="connsiteX26" fmla="*/ 18913 w 33116"/>
                  <a:gd name="connsiteY26" fmla="*/ 16570 h 36215"/>
                  <a:gd name="connsiteX27" fmla="*/ 18197 w 33116"/>
                  <a:gd name="connsiteY27" fmla="*/ 16534 h 36215"/>
                  <a:gd name="connsiteX28" fmla="*/ 14165 w 33116"/>
                  <a:gd name="connsiteY28" fmla="*/ 17254 h 36215"/>
                  <a:gd name="connsiteX29" fmla="*/ 14798 w 33116"/>
                  <a:gd name="connsiteY29" fmla="*/ 23842 h 36215"/>
                  <a:gd name="connsiteX30" fmla="*/ 18913 w 33116"/>
                  <a:gd name="connsiteY30" fmla="*/ 16570 h 36215"/>
                  <a:gd name="connsiteX31" fmla="*/ 9172 w 33116"/>
                  <a:gd name="connsiteY31" fmla="*/ 19666 h 36215"/>
                  <a:gd name="connsiteX32" fmla="*/ 5244 w 33116"/>
                  <a:gd name="connsiteY32" fmla="*/ 27010 h 36215"/>
                  <a:gd name="connsiteX33" fmla="*/ 6655 w 33116"/>
                  <a:gd name="connsiteY33" fmla="*/ 29638 h 36215"/>
                  <a:gd name="connsiteX34" fmla="*/ 10378 w 33116"/>
                  <a:gd name="connsiteY34" fmla="*/ 27694 h 36215"/>
                  <a:gd name="connsiteX35" fmla="*/ 9172 w 33116"/>
                  <a:gd name="connsiteY35" fmla="*/ 19666 h 362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3116" h="36215">
                    <a:moveTo>
                      <a:pt x="16663" y="36046"/>
                    </a:moveTo>
                    <a:lnTo>
                      <a:pt x="15947" y="31114"/>
                    </a:lnTo>
                    <a:cubicBezTo>
                      <a:pt x="23601" y="31114"/>
                      <a:pt x="27427" y="28522"/>
                      <a:pt x="27427" y="23410"/>
                    </a:cubicBezTo>
                    <a:cubicBezTo>
                      <a:pt x="27427" y="20674"/>
                      <a:pt x="26156" y="18694"/>
                      <a:pt x="23619" y="17506"/>
                    </a:cubicBezTo>
                    <a:cubicBezTo>
                      <a:pt x="21682" y="22078"/>
                      <a:pt x="19043" y="26074"/>
                      <a:pt x="15698" y="29422"/>
                    </a:cubicBezTo>
                    <a:cubicBezTo>
                      <a:pt x="12358" y="32770"/>
                      <a:pt x="9096" y="34462"/>
                      <a:pt x="5917" y="34462"/>
                    </a:cubicBezTo>
                    <a:cubicBezTo>
                      <a:pt x="4063" y="34462"/>
                      <a:pt x="2616" y="33850"/>
                      <a:pt x="1579" y="32626"/>
                    </a:cubicBezTo>
                    <a:cubicBezTo>
                      <a:pt x="542" y="31402"/>
                      <a:pt x="24" y="29674"/>
                      <a:pt x="24" y="27478"/>
                    </a:cubicBezTo>
                    <a:cubicBezTo>
                      <a:pt x="24" y="24850"/>
                      <a:pt x="830" y="22366"/>
                      <a:pt x="2440" y="20062"/>
                    </a:cubicBezTo>
                    <a:cubicBezTo>
                      <a:pt x="4063" y="17722"/>
                      <a:pt x="6198" y="15886"/>
                      <a:pt x="8844" y="14482"/>
                    </a:cubicBezTo>
                    <a:cubicBezTo>
                      <a:pt x="8819" y="13294"/>
                      <a:pt x="8804" y="11566"/>
                      <a:pt x="8804" y="9298"/>
                    </a:cubicBezTo>
                    <a:lnTo>
                      <a:pt x="744" y="9298"/>
                    </a:lnTo>
                    <a:lnTo>
                      <a:pt x="744" y="4690"/>
                    </a:lnTo>
                    <a:lnTo>
                      <a:pt x="8927" y="4690"/>
                    </a:lnTo>
                    <a:cubicBezTo>
                      <a:pt x="8966" y="3610"/>
                      <a:pt x="9017" y="1990"/>
                      <a:pt x="9071" y="-170"/>
                    </a:cubicBezTo>
                    <a:lnTo>
                      <a:pt x="14658" y="-170"/>
                    </a:lnTo>
                    <a:cubicBezTo>
                      <a:pt x="14644" y="1198"/>
                      <a:pt x="14582" y="2818"/>
                      <a:pt x="14474" y="4690"/>
                    </a:cubicBezTo>
                    <a:lnTo>
                      <a:pt x="30865" y="4690"/>
                    </a:lnTo>
                    <a:lnTo>
                      <a:pt x="30865" y="9298"/>
                    </a:lnTo>
                    <a:lnTo>
                      <a:pt x="14230" y="9298"/>
                    </a:lnTo>
                    <a:cubicBezTo>
                      <a:pt x="14204" y="10702"/>
                      <a:pt x="14190" y="11854"/>
                      <a:pt x="14190" y="12718"/>
                    </a:cubicBezTo>
                    <a:cubicBezTo>
                      <a:pt x="15637" y="12394"/>
                      <a:pt x="17070" y="12214"/>
                      <a:pt x="18488" y="12214"/>
                    </a:cubicBezTo>
                    <a:cubicBezTo>
                      <a:pt x="22758" y="12214"/>
                      <a:pt x="26264" y="13222"/>
                      <a:pt x="29004" y="15202"/>
                    </a:cubicBezTo>
                    <a:cubicBezTo>
                      <a:pt x="31762" y="17218"/>
                      <a:pt x="33141" y="20026"/>
                      <a:pt x="33141" y="23698"/>
                    </a:cubicBezTo>
                    <a:cubicBezTo>
                      <a:pt x="33141" y="27694"/>
                      <a:pt x="31632" y="30754"/>
                      <a:pt x="28615" y="32878"/>
                    </a:cubicBezTo>
                    <a:cubicBezTo>
                      <a:pt x="25602" y="35002"/>
                      <a:pt x="21768" y="36046"/>
                      <a:pt x="17117" y="36046"/>
                    </a:cubicBezTo>
                    <a:close/>
                    <a:moveTo>
                      <a:pt x="18913" y="16570"/>
                    </a:moveTo>
                    <a:cubicBezTo>
                      <a:pt x="18640" y="16534"/>
                      <a:pt x="18402" y="16534"/>
                      <a:pt x="18197" y="16534"/>
                    </a:cubicBezTo>
                    <a:cubicBezTo>
                      <a:pt x="17131" y="16534"/>
                      <a:pt x="15788" y="16786"/>
                      <a:pt x="14165" y="17254"/>
                    </a:cubicBezTo>
                    <a:cubicBezTo>
                      <a:pt x="14273" y="19630"/>
                      <a:pt x="14485" y="21826"/>
                      <a:pt x="14798" y="23842"/>
                    </a:cubicBezTo>
                    <a:cubicBezTo>
                      <a:pt x="16343" y="21790"/>
                      <a:pt x="17714" y="19378"/>
                      <a:pt x="18913" y="16570"/>
                    </a:cubicBezTo>
                    <a:close/>
                    <a:moveTo>
                      <a:pt x="9172" y="19666"/>
                    </a:moveTo>
                    <a:cubicBezTo>
                      <a:pt x="6554" y="22006"/>
                      <a:pt x="5244" y="24454"/>
                      <a:pt x="5244" y="27010"/>
                    </a:cubicBezTo>
                    <a:cubicBezTo>
                      <a:pt x="5244" y="28738"/>
                      <a:pt x="5712" y="29638"/>
                      <a:pt x="6655" y="29638"/>
                    </a:cubicBezTo>
                    <a:cubicBezTo>
                      <a:pt x="7706" y="29638"/>
                      <a:pt x="8948" y="28990"/>
                      <a:pt x="10378" y="27694"/>
                    </a:cubicBezTo>
                    <a:cubicBezTo>
                      <a:pt x="9834" y="25354"/>
                      <a:pt x="9431" y="22654"/>
                      <a:pt x="9172" y="1966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13" name="フリーフォーム: 図形 10312">
                <a:extLst>
                  <a:ext uri="{FF2B5EF4-FFF2-40B4-BE49-F238E27FC236}">
                    <a16:creationId xmlns:a16="http://schemas.microsoft.com/office/drawing/2014/main" id="{A337ADF5-C384-871D-CEB0-A288358A180B}"/>
                  </a:ext>
                </a:extLst>
              </p:cNvPr>
              <p:cNvSpPr/>
              <p:nvPr/>
            </p:nvSpPr>
            <p:spPr>
              <a:xfrm>
                <a:off x="2206876" y="440927"/>
                <a:ext cx="24058" cy="27000"/>
              </a:xfrm>
              <a:custGeom>
                <a:avLst/>
                <a:gdLst>
                  <a:gd name="connsiteX0" fmla="*/ 19587 w 24058"/>
                  <a:gd name="connsiteY0" fmla="*/ 904 h 27000"/>
                  <a:gd name="connsiteX1" fmla="*/ 18921 w 24058"/>
                  <a:gd name="connsiteY1" fmla="*/ 4540 h 27000"/>
                  <a:gd name="connsiteX2" fmla="*/ 5493 w 24058"/>
                  <a:gd name="connsiteY2" fmla="*/ 3460 h 27000"/>
                  <a:gd name="connsiteX3" fmla="*/ 4578 w 24058"/>
                  <a:gd name="connsiteY3" fmla="*/ 3460 h 27000"/>
                  <a:gd name="connsiteX4" fmla="*/ 4578 w 24058"/>
                  <a:gd name="connsiteY4" fmla="*/ -140 h 27000"/>
                  <a:gd name="connsiteX5" fmla="*/ 6486 w 24058"/>
                  <a:gd name="connsiteY5" fmla="*/ -176 h 27000"/>
                  <a:gd name="connsiteX6" fmla="*/ 19587 w 24058"/>
                  <a:gd name="connsiteY6" fmla="*/ 904 h 27000"/>
                  <a:gd name="connsiteX7" fmla="*/ 20516 w 24058"/>
                  <a:gd name="connsiteY7" fmla="*/ 8968 h 27000"/>
                  <a:gd name="connsiteX8" fmla="*/ 15090 w 24058"/>
                  <a:gd name="connsiteY8" fmla="*/ 14044 h 27000"/>
                  <a:gd name="connsiteX9" fmla="*/ 16952 w 24058"/>
                  <a:gd name="connsiteY9" fmla="*/ 16708 h 27000"/>
                  <a:gd name="connsiteX10" fmla="*/ 17139 w 24058"/>
                  <a:gd name="connsiteY10" fmla="*/ 20200 h 27000"/>
                  <a:gd name="connsiteX11" fmla="*/ 17420 w 24058"/>
                  <a:gd name="connsiteY11" fmla="*/ 21388 h 27000"/>
                  <a:gd name="connsiteX12" fmla="*/ 17963 w 24058"/>
                  <a:gd name="connsiteY12" fmla="*/ 21892 h 27000"/>
                  <a:gd name="connsiteX13" fmla="*/ 18629 w 24058"/>
                  <a:gd name="connsiteY13" fmla="*/ 22072 h 27000"/>
                  <a:gd name="connsiteX14" fmla="*/ 24116 w 24058"/>
                  <a:gd name="connsiteY14" fmla="*/ 22072 h 27000"/>
                  <a:gd name="connsiteX15" fmla="*/ 24116 w 24058"/>
                  <a:gd name="connsiteY15" fmla="*/ 25996 h 27000"/>
                  <a:gd name="connsiteX16" fmla="*/ 17682 w 24058"/>
                  <a:gd name="connsiteY16" fmla="*/ 25996 h 27000"/>
                  <a:gd name="connsiteX17" fmla="*/ 15357 w 24058"/>
                  <a:gd name="connsiteY17" fmla="*/ 25384 h 27000"/>
                  <a:gd name="connsiteX18" fmla="*/ 14086 w 24058"/>
                  <a:gd name="connsiteY18" fmla="*/ 23692 h 27000"/>
                  <a:gd name="connsiteX19" fmla="*/ 13668 w 24058"/>
                  <a:gd name="connsiteY19" fmla="*/ 19408 h 27000"/>
                  <a:gd name="connsiteX20" fmla="*/ 12675 w 24058"/>
                  <a:gd name="connsiteY20" fmla="*/ 17104 h 27000"/>
                  <a:gd name="connsiteX21" fmla="*/ 11667 w 24058"/>
                  <a:gd name="connsiteY21" fmla="*/ 17500 h 27000"/>
                  <a:gd name="connsiteX22" fmla="*/ 8567 w 24058"/>
                  <a:gd name="connsiteY22" fmla="*/ 20632 h 27000"/>
                  <a:gd name="connsiteX23" fmla="*/ 2645 w 24058"/>
                  <a:gd name="connsiteY23" fmla="*/ 26824 h 27000"/>
                  <a:gd name="connsiteX24" fmla="*/ 57 w 24058"/>
                  <a:gd name="connsiteY24" fmla="*/ 23908 h 27000"/>
                  <a:gd name="connsiteX25" fmla="*/ 8366 w 24058"/>
                  <a:gd name="connsiteY25" fmla="*/ 15808 h 27000"/>
                  <a:gd name="connsiteX26" fmla="*/ 11404 w 24058"/>
                  <a:gd name="connsiteY26" fmla="*/ 12821 h 27000"/>
                  <a:gd name="connsiteX27" fmla="*/ 14489 w 24058"/>
                  <a:gd name="connsiteY27" fmla="*/ 9940 h 27000"/>
                  <a:gd name="connsiteX28" fmla="*/ 9838 w 24058"/>
                  <a:gd name="connsiteY28" fmla="*/ 9976 h 27000"/>
                  <a:gd name="connsiteX29" fmla="*/ 2969 w 24058"/>
                  <a:gd name="connsiteY29" fmla="*/ 9940 h 27000"/>
                  <a:gd name="connsiteX30" fmla="*/ 2969 w 24058"/>
                  <a:gd name="connsiteY30" fmla="*/ 6376 h 27000"/>
                  <a:gd name="connsiteX31" fmla="*/ 19000 w 24058"/>
                  <a:gd name="connsiteY31" fmla="*/ 6376 h 27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4058" h="27000">
                    <a:moveTo>
                      <a:pt x="19587" y="904"/>
                    </a:moveTo>
                    <a:lnTo>
                      <a:pt x="18921" y="4540"/>
                    </a:lnTo>
                    <a:cubicBezTo>
                      <a:pt x="14072" y="3821"/>
                      <a:pt x="9597" y="3460"/>
                      <a:pt x="5493" y="3460"/>
                    </a:cubicBezTo>
                    <a:lnTo>
                      <a:pt x="4578" y="3460"/>
                    </a:lnTo>
                    <a:lnTo>
                      <a:pt x="4578" y="-140"/>
                    </a:lnTo>
                    <a:cubicBezTo>
                      <a:pt x="5054" y="-176"/>
                      <a:pt x="5691" y="-176"/>
                      <a:pt x="6486" y="-176"/>
                    </a:cubicBezTo>
                    <a:cubicBezTo>
                      <a:pt x="10259" y="-176"/>
                      <a:pt x="14626" y="184"/>
                      <a:pt x="19587" y="904"/>
                    </a:cubicBezTo>
                    <a:close/>
                    <a:moveTo>
                      <a:pt x="20516" y="8968"/>
                    </a:moveTo>
                    <a:lnTo>
                      <a:pt x="15090" y="14044"/>
                    </a:lnTo>
                    <a:cubicBezTo>
                      <a:pt x="16102" y="14297"/>
                      <a:pt x="16725" y="15196"/>
                      <a:pt x="16952" y="16708"/>
                    </a:cubicBezTo>
                    <a:lnTo>
                      <a:pt x="17139" y="20200"/>
                    </a:lnTo>
                    <a:cubicBezTo>
                      <a:pt x="17171" y="20776"/>
                      <a:pt x="17265" y="21172"/>
                      <a:pt x="17420" y="21388"/>
                    </a:cubicBezTo>
                    <a:cubicBezTo>
                      <a:pt x="17585" y="21604"/>
                      <a:pt x="17765" y="21784"/>
                      <a:pt x="17963" y="21892"/>
                    </a:cubicBezTo>
                    <a:cubicBezTo>
                      <a:pt x="18161" y="22000"/>
                      <a:pt x="18381" y="22036"/>
                      <a:pt x="18629" y="22072"/>
                    </a:cubicBezTo>
                    <a:lnTo>
                      <a:pt x="24116" y="22072"/>
                    </a:lnTo>
                    <a:lnTo>
                      <a:pt x="24116" y="25996"/>
                    </a:lnTo>
                    <a:lnTo>
                      <a:pt x="17682" y="25996"/>
                    </a:lnTo>
                    <a:cubicBezTo>
                      <a:pt x="16743" y="25996"/>
                      <a:pt x="15965" y="25781"/>
                      <a:pt x="15357" y="25384"/>
                    </a:cubicBezTo>
                    <a:cubicBezTo>
                      <a:pt x="14748" y="24988"/>
                      <a:pt x="14323" y="24448"/>
                      <a:pt x="14086" y="23692"/>
                    </a:cubicBezTo>
                    <a:cubicBezTo>
                      <a:pt x="13848" y="22972"/>
                      <a:pt x="13708" y="21532"/>
                      <a:pt x="13668" y="19408"/>
                    </a:cubicBezTo>
                    <a:cubicBezTo>
                      <a:pt x="13647" y="17860"/>
                      <a:pt x="13316" y="17104"/>
                      <a:pt x="12675" y="17104"/>
                    </a:cubicBezTo>
                    <a:cubicBezTo>
                      <a:pt x="12343" y="17104"/>
                      <a:pt x="12009" y="17248"/>
                      <a:pt x="11667" y="17500"/>
                    </a:cubicBezTo>
                    <a:cubicBezTo>
                      <a:pt x="11335" y="17752"/>
                      <a:pt x="10302" y="18797"/>
                      <a:pt x="8567" y="20632"/>
                    </a:cubicBezTo>
                    <a:lnTo>
                      <a:pt x="2645" y="26824"/>
                    </a:lnTo>
                    <a:lnTo>
                      <a:pt x="57" y="23908"/>
                    </a:lnTo>
                    <a:cubicBezTo>
                      <a:pt x="2847" y="21208"/>
                      <a:pt x="5615" y="18508"/>
                      <a:pt x="8366" y="15808"/>
                    </a:cubicBezTo>
                    <a:cubicBezTo>
                      <a:pt x="9078" y="15052"/>
                      <a:pt x="10090" y="14044"/>
                      <a:pt x="11404" y="12821"/>
                    </a:cubicBezTo>
                    <a:cubicBezTo>
                      <a:pt x="12912" y="11452"/>
                      <a:pt x="13942" y="10480"/>
                      <a:pt x="14489" y="9940"/>
                    </a:cubicBezTo>
                    <a:cubicBezTo>
                      <a:pt x="13301" y="9976"/>
                      <a:pt x="11750" y="9976"/>
                      <a:pt x="9838" y="9976"/>
                    </a:cubicBezTo>
                    <a:lnTo>
                      <a:pt x="2969" y="9940"/>
                    </a:lnTo>
                    <a:lnTo>
                      <a:pt x="2969" y="6376"/>
                    </a:lnTo>
                    <a:lnTo>
                      <a:pt x="19000" y="637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14" name="フリーフォーム: 図形 10313">
                <a:extLst>
                  <a:ext uri="{FF2B5EF4-FFF2-40B4-BE49-F238E27FC236}">
                    <a16:creationId xmlns:a16="http://schemas.microsoft.com/office/drawing/2014/main" id="{870F6804-8C09-882A-0B9E-9A45F28F7703}"/>
                  </a:ext>
                </a:extLst>
              </p:cNvPr>
              <p:cNvSpPr/>
              <p:nvPr/>
            </p:nvSpPr>
            <p:spPr>
              <a:xfrm>
                <a:off x="2419524" y="440027"/>
                <a:ext cx="24184" cy="27503"/>
              </a:xfrm>
              <a:custGeom>
                <a:avLst/>
                <a:gdLst>
                  <a:gd name="connsiteX0" fmla="*/ 11622 w 24184"/>
                  <a:gd name="connsiteY0" fmla="*/ 25996 h 27503"/>
                  <a:gd name="connsiteX1" fmla="*/ 12583 w 24184"/>
                  <a:gd name="connsiteY1" fmla="*/ 22396 h 27503"/>
                  <a:gd name="connsiteX2" fmla="*/ 15683 w 24184"/>
                  <a:gd name="connsiteY2" fmla="*/ 23224 h 27503"/>
                  <a:gd name="connsiteX3" fmla="*/ 18243 w 24184"/>
                  <a:gd name="connsiteY3" fmla="*/ 22144 h 27503"/>
                  <a:gd name="connsiteX4" fmla="*/ 19189 w 24184"/>
                  <a:gd name="connsiteY4" fmla="*/ 19120 h 27503"/>
                  <a:gd name="connsiteX5" fmla="*/ 17792 w 24184"/>
                  <a:gd name="connsiteY5" fmla="*/ 15628 h 27503"/>
                  <a:gd name="connsiteX6" fmla="*/ 13933 w 24184"/>
                  <a:gd name="connsiteY6" fmla="*/ 14476 h 27503"/>
                  <a:gd name="connsiteX7" fmla="*/ 10722 w 24184"/>
                  <a:gd name="connsiteY7" fmla="*/ 14872 h 27503"/>
                  <a:gd name="connsiteX8" fmla="*/ 10722 w 24184"/>
                  <a:gd name="connsiteY8" fmla="*/ 23440 h 27503"/>
                  <a:gd name="connsiteX9" fmla="*/ 9437 w 24184"/>
                  <a:gd name="connsiteY9" fmla="*/ 26284 h 27503"/>
                  <a:gd name="connsiteX10" fmla="*/ 6258 w 24184"/>
                  <a:gd name="connsiteY10" fmla="*/ 27328 h 27503"/>
                  <a:gd name="connsiteX11" fmla="*/ 1870 w 24184"/>
                  <a:gd name="connsiteY11" fmla="*/ 25564 h 27503"/>
                  <a:gd name="connsiteX12" fmla="*/ 73 w 24184"/>
                  <a:gd name="connsiteY12" fmla="*/ 20956 h 27503"/>
                  <a:gd name="connsiteX13" fmla="*/ 1841 w 24184"/>
                  <a:gd name="connsiteY13" fmla="*/ 15916 h 27503"/>
                  <a:gd name="connsiteX14" fmla="*/ 6647 w 24184"/>
                  <a:gd name="connsiteY14" fmla="*/ 12316 h 27503"/>
                  <a:gd name="connsiteX15" fmla="*/ 6647 w 24184"/>
                  <a:gd name="connsiteY15" fmla="*/ 8392 h 27503"/>
                  <a:gd name="connsiteX16" fmla="*/ 818 w 24184"/>
                  <a:gd name="connsiteY16" fmla="*/ 8392 h 27503"/>
                  <a:gd name="connsiteX17" fmla="*/ 818 w 24184"/>
                  <a:gd name="connsiteY17" fmla="*/ 4756 h 27503"/>
                  <a:gd name="connsiteX18" fmla="*/ 6647 w 24184"/>
                  <a:gd name="connsiteY18" fmla="*/ 4756 h 27503"/>
                  <a:gd name="connsiteX19" fmla="*/ 6647 w 24184"/>
                  <a:gd name="connsiteY19" fmla="*/ -176 h 27503"/>
                  <a:gd name="connsiteX20" fmla="*/ 10722 w 24184"/>
                  <a:gd name="connsiteY20" fmla="*/ -176 h 27503"/>
                  <a:gd name="connsiteX21" fmla="*/ 10722 w 24184"/>
                  <a:gd name="connsiteY21" fmla="*/ 4756 h 27503"/>
                  <a:gd name="connsiteX22" fmla="*/ 15561 w 24184"/>
                  <a:gd name="connsiteY22" fmla="*/ 4756 h 27503"/>
                  <a:gd name="connsiteX23" fmla="*/ 15561 w 24184"/>
                  <a:gd name="connsiteY23" fmla="*/ 8392 h 27503"/>
                  <a:gd name="connsiteX24" fmla="*/ 10722 w 24184"/>
                  <a:gd name="connsiteY24" fmla="*/ 8392 h 27503"/>
                  <a:gd name="connsiteX25" fmla="*/ 10722 w 24184"/>
                  <a:gd name="connsiteY25" fmla="*/ 11164 h 27503"/>
                  <a:gd name="connsiteX26" fmla="*/ 14149 w 24184"/>
                  <a:gd name="connsiteY26" fmla="*/ 10840 h 27503"/>
                  <a:gd name="connsiteX27" fmla="*/ 20845 w 24184"/>
                  <a:gd name="connsiteY27" fmla="*/ 12964 h 27503"/>
                  <a:gd name="connsiteX28" fmla="*/ 23419 w 24184"/>
                  <a:gd name="connsiteY28" fmla="*/ 19012 h 27503"/>
                  <a:gd name="connsiteX29" fmla="*/ 21328 w 24184"/>
                  <a:gd name="connsiteY29" fmla="*/ 25024 h 27503"/>
                  <a:gd name="connsiteX30" fmla="*/ 16194 w 24184"/>
                  <a:gd name="connsiteY30" fmla="*/ 27220 h 27503"/>
                  <a:gd name="connsiteX31" fmla="*/ 11622 w 24184"/>
                  <a:gd name="connsiteY31" fmla="*/ 26032 h 27503"/>
                  <a:gd name="connsiteX32" fmla="*/ 6647 w 24184"/>
                  <a:gd name="connsiteY32" fmla="*/ 16276 h 27503"/>
                  <a:gd name="connsiteX33" fmla="*/ 3933 w 24184"/>
                  <a:gd name="connsiteY33" fmla="*/ 20812 h 27503"/>
                  <a:gd name="connsiteX34" fmla="*/ 4599 w 24184"/>
                  <a:gd name="connsiteY34" fmla="*/ 22684 h 27503"/>
                  <a:gd name="connsiteX35" fmla="*/ 6010 w 24184"/>
                  <a:gd name="connsiteY35" fmla="*/ 23440 h 27503"/>
                  <a:gd name="connsiteX36" fmla="*/ 6647 w 24184"/>
                  <a:gd name="connsiteY36" fmla="*/ 22540 h 27503"/>
                  <a:gd name="connsiteX37" fmla="*/ 24258 w 24184"/>
                  <a:gd name="connsiteY37" fmla="*/ 8176 h 27503"/>
                  <a:gd name="connsiteX38" fmla="*/ 21281 w 24184"/>
                  <a:gd name="connsiteY38" fmla="*/ 10624 h 27503"/>
                  <a:gd name="connsiteX39" fmla="*/ 18070 w 24184"/>
                  <a:gd name="connsiteY39" fmla="*/ 6484 h 27503"/>
                  <a:gd name="connsiteX40" fmla="*/ 14585 w 24184"/>
                  <a:gd name="connsiteY40" fmla="*/ 2704 h 27503"/>
                  <a:gd name="connsiteX41" fmla="*/ 17065 w 24184"/>
                  <a:gd name="connsiteY41" fmla="*/ 148 h 27503"/>
                  <a:gd name="connsiteX42" fmla="*/ 20770 w 24184"/>
                  <a:gd name="connsiteY42" fmla="*/ 3676 h 27503"/>
                  <a:gd name="connsiteX43" fmla="*/ 24258 w 24184"/>
                  <a:gd name="connsiteY43" fmla="*/ 8176 h 275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</a:cxnLst>
                <a:rect l="l" t="t" r="r" b="b"/>
                <a:pathLst>
                  <a:path w="24184" h="27503">
                    <a:moveTo>
                      <a:pt x="11622" y="25996"/>
                    </a:moveTo>
                    <a:lnTo>
                      <a:pt x="12583" y="22396"/>
                    </a:lnTo>
                    <a:cubicBezTo>
                      <a:pt x="13678" y="22936"/>
                      <a:pt x="14711" y="23224"/>
                      <a:pt x="15683" y="23224"/>
                    </a:cubicBezTo>
                    <a:cubicBezTo>
                      <a:pt x="16759" y="23224"/>
                      <a:pt x="17612" y="22864"/>
                      <a:pt x="18243" y="22144"/>
                    </a:cubicBezTo>
                    <a:cubicBezTo>
                      <a:pt x="18873" y="21424"/>
                      <a:pt x="19189" y="20416"/>
                      <a:pt x="19189" y="19120"/>
                    </a:cubicBezTo>
                    <a:cubicBezTo>
                      <a:pt x="19189" y="17572"/>
                      <a:pt x="18721" y="16420"/>
                      <a:pt x="17792" y="15628"/>
                    </a:cubicBezTo>
                    <a:cubicBezTo>
                      <a:pt x="16871" y="14872"/>
                      <a:pt x="15586" y="14476"/>
                      <a:pt x="13933" y="14476"/>
                    </a:cubicBezTo>
                    <a:cubicBezTo>
                      <a:pt x="12900" y="14476"/>
                      <a:pt x="11827" y="14620"/>
                      <a:pt x="10722" y="14872"/>
                    </a:cubicBezTo>
                    <a:lnTo>
                      <a:pt x="10722" y="23440"/>
                    </a:lnTo>
                    <a:cubicBezTo>
                      <a:pt x="10722" y="24664"/>
                      <a:pt x="10294" y="25600"/>
                      <a:pt x="9437" y="26284"/>
                    </a:cubicBezTo>
                    <a:cubicBezTo>
                      <a:pt x="8580" y="27004"/>
                      <a:pt x="7518" y="27328"/>
                      <a:pt x="6258" y="27328"/>
                    </a:cubicBezTo>
                    <a:cubicBezTo>
                      <a:pt x="4541" y="27328"/>
                      <a:pt x="3079" y="26752"/>
                      <a:pt x="1870" y="25564"/>
                    </a:cubicBezTo>
                    <a:cubicBezTo>
                      <a:pt x="671" y="24376"/>
                      <a:pt x="73" y="22828"/>
                      <a:pt x="73" y="20956"/>
                    </a:cubicBezTo>
                    <a:cubicBezTo>
                      <a:pt x="73" y="19084"/>
                      <a:pt x="660" y="17428"/>
                      <a:pt x="1841" y="15916"/>
                    </a:cubicBezTo>
                    <a:cubicBezTo>
                      <a:pt x="3018" y="14404"/>
                      <a:pt x="4620" y="13216"/>
                      <a:pt x="6647" y="12316"/>
                    </a:cubicBezTo>
                    <a:lnTo>
                      <a:pt x="6647" y="8392"/>
                    </a:lnTo>
                    <a:lnTo>
                      <a:pt x="818" y="8392"/>
                    </a:lnTo>
                    <a:lnTo>
                      <a:pt x="818" y="4756"/>
                    </a:lnTo>
                    <a:lnTo>
                      <a:pt x="6647" y="4756"/>
                    </a:lnTo>
                    <a:lnTo>
                      <a:pt x="6647" y="-176"/>
                    </a:lnTo>
                    <a:lnTo>
                      <a:pt x="10722" y="-176"/>
                    </a:lnTo>
                    <a:lnTo>
                      <a:pt x="10722" y="4756"/>
                    </a:lnTo>
                    <a:lnTo>
                      <a:pt x="15561" y="4756"/>
                    </a:lnTo>
                    <a:lnTo>
                      <a:pt x="15561" y="8392"/>
                    </a:lnTo>
                    <a:lnTo>
                      <a:pt x="10722" y="8392"/>
                    </a:lnTo>
                    <a:lnTo>
                      <a:pt x="10722" y="11164"/>
                    </a:lnTo>
                    <a:cubicBezTo>
                      <a:pt x="11860" y="10948"/>
                      <a:pt x="13001" y="10840"/>
                      <a:pt x="14149" y="10840"/>
                    </a:cubicBezTo>
                    <a:cubicBezTo>
                      <a:pt x="16900" y="10840"/>
                      <a:pt x="19132" y="11560"/>
                      <a:pt x="20845" y="12964"/>
                    </a:cubicBezTo>
                    <a:cubicBezTo>
                      <a:pt x="22562" y="14368"/>
                      <a:pt x="23419" y="16384"/>
                      <a:pt x="23419" y="19012"/>
                    </a:cubicBezTo>
                    <a:cubicBezTo>
                      <a:pt x="23419" y="21532"/>
                      <a:pt x="22721" y="23548"/>
                      <a:pt x="21328" y="25024"/>
                    </a:cubicBezTo>
                    <a:cubicBezTo>
                      <a:pt x="19931" y="26464"/>
                      <a:pt x="18221" y="27220"/>
                      <a:pt x="16194" y="27220"/>
                    </a:cubicBezTo>
                    <a:cubicBezTo>
                      <a:pt x="14592" y="27220"/>
                      <a:pt x="13069" y="26824"/>
                      <a:pt x="11622" y="26032"/>
                    </a:cubicBezTo>
                    <a:close/>
                    <a:moveTo>
                      <a:pt x="6647" y="16276"/>
                    </a:moveTo>
                    <a:cubicBezTo>
                      <a:pt x="4836" y="17536"/>
                      <a:pt x="3933" y="19084"/>
                      <a:pt x="3933" y="20812"/>
                    </a:cubicBezTo>
                    <a:cubicBezTo>
                      <a:pt x="3933" y="21568"/>
                      <a:pt x="4156" y="22180"/>
                      <a:pt x="4599" y="22684"/>
                    </a:cubicBezTo>
                    <a:cubicBezTo>
                      <a:pt x="5045" y="23188"/>
                      <a:pt x="5513" y="23440"/>
                      <a:pt x="6010" y="23440"/>
                    </a:cubicBezTo>
                    <a:cubicBezTo>
                      <a:pt x="6434" y="23440"/>
                      <a:pt x="6647" y="23152"/>
                      <a:pt x="6647" y="22540"/>
                    </a:cubicBezTo>
                    <a:close/>
                    <a:moveTo>
                      <a:pt x="24258" y="8176"/>
                    </a:moveTo>
                    <a:lnTo>
                      <a:pt x="21281" y="10624"/>
                    </a:lnTo>
                    <a:cubicBezTo>
                      <a:pt x="20691" y="9688"/>
                      <a:pt x="19621" y="8320"/>
                      <a:pt x="18070" y="6484"/>
                    </a:cubicBezTo>
                    <a:cubicBezTo>
                      <a:pt x="16533" y="4684"/>
                      <a:pt x="15370" y="3424"/>
                      <a:pt x="14585" y="2704"/>
                    </a:cubicBezTo>
                    <a:lnTo>
                      <a:pt x="17065" y="148"/>
                    </a:lnTo>
                    <a:cubicBezTo>
                      <a:pt x="18138" y="940"/>
                      <a:pt x="19373" y="2128"/>
                      <a:pt x="20770" y="3676"/>
                    </a:cubicBezTo>
                    <a:cubicBezTo>
                      <a:pt x="22163" y="5260"/>
                      <a:pt x="23326" y="6736"/>
                      <a:pt x="24258" y="817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15" name="フリーフォーム: 図形 10314">
                <a:extLst>
                  <a:ext uri="{FF2B5EF4-FFF2-40B4-BE49-F238E27FC236}">
                    <a16:creationId xmlns:a16="http://schemas.microsoft.com/office/drawing/2014/main" id="{0BE25474-FF6D-92EC-012F-A1C714B82FF0}"/>
                  </a:ext>
                </a:extLst>
              </p:cNvPr>
              <p:cNvSpPr/>
              <p:nvPr/>
            </p:nvSpPr>
            <p:spPr>
              <a:xfrm>
                <a:off x="2634927" y="439523"/>
                <a:ext cx="24573" cy="28404"/>
              </a:xfrm>
              <a:custGeom>
                <a:avLst/>
                <a:gdLst>
                  <a:gd name="connsiteX0" fmla="*/ 12215 w 24573"/>
                  <a:gd name="connsiteY0" fmla="*/ 27436 h 28404"/>
                  <a:gd name="connsiteX1" fmla="*/ 7995 w 24573"/>
                  <a:gd name="connsiteY1" fmla="*/ 28228 h 28404"/>
                  <a:gd name="connsiteX2" fmla="*/ 4633 w 24573"/>
                  <a:gd name="connsiteY2" fmla="*/ 11416 h 28404"/>
                  <a:gd name="connsiteX3" fmla="*/ 929 w 24573"/>
                  <a:gd name="connsiteY3" fmla="*/ 12784 h 28404"/>
                  <a:gd name="connsiteX4" fmla="*/ 90 w 24573"/>
                  <a:gd name="connsiteY4" fmla="*/ 8824 h 28404"/>
                  <a:gd name="connsiteX5" fmla="*/ 3827 w 24573"/>
                  <a:gd name="connsiteY5" fmla="*/ 7564 h 28404"/>
                  <a:gd name="connsiteX6" fmla="*/ 2322 w 24573"/>
                  <a:gd name="connsiteY6" fmla="*/ 832 h 28404"/>
                  <a:gd name="connsiteX7" fmla="*/ 6523 w 24573"/>
                  <a:gd name="connsiteY7" fmla="*/ -68 h 28404"/>
                  <a:gd name="connsiteX8" fmla="*/ 7935 w 24573"/>
                  <a:gd name="connsiteY8" fmla="*/ 6412 h 28404"/>
                  <a:gd name="connsiteX9" fmla="*/ 11437 w 24573"/>
                  <a:gd name="connsiteY9" fmla="*/ 5152 h 28404"/>
                  <a:gd name="connsiteX10" fmla="*/ 9313 w 24573"/>
                  <a:gd name="connsiteY10" fmla="*/ 1624 h 28404"/>
                  <a:gd name="connsiteX11" fmla="*/ 12647 w 24573"/>
                  <a:gd name="connsiteY11" fmla="*/ -176 h 28404"/>
                  <a:gd name="connsiteX12" fmla="*/ 15408 w 24573"/>
                  <a:gd name="connsiteY12" fmla="*/ 4252 h 28404"/>
                  <a:gd name="connsiteX13" fmla="*/ 18151 w 24573"/>
                  <a:gd name="connsiteY13" fmla="*/ 3892 h 28404"/>
                  <a:gd name="connsiteX14" fmla="*/ 22878 w 24573"/>
                  <a:gd name="connsiteY14" fmla="*/ 6052 h 28404"/>
                  <a:gd name="connsiteX15" fmla="*/ 24664 w 24573"/>
                  <a:gd name="connsiteY15" fmla="*/ 11812 h 28404"/>
                  <a:gd name="connsiteX16" fmla="*/ 22633 w 24573"/>
                  <a:gd name="connsiteY16" fmla="*/ 17356 h 28404"/>
                  <a:gd name="connsiteX17" fmla="*/ 17284 w 24573"/>
                  <a:gd name="connsiteY17" fmla="*/ 19300 h 28404"/>
                  <a:gd name="connsiteX18" fmla="*/ 13579 w 24573"/>
                  <a:gd name="connsiteY18" fmla="*/ 18796 h 28404"/>
                  <a:gd name="connsiteX19" fmla="*/ 13658 w 24573"/>
                  <a:gd name="connsiteY19" fmla="*/ 14944 h 28404"/>
                  <a:gd name="connsiteX20" fmla="*/ 16603 w 24573"/>
                  <a:gd name="connsiteY20" fmla="*/ 15412 h 28404"/>
                  <a:gd name="connsiteX21" fmla="*/ 20434 w 24573"/>
                  <a:gd name="connsiteY21" fmla="*/ 11884 h 28404"/>
                  <a:gd name="connsiteX22" fmla="*/ 19735 w 24573"/>
                  <a:gd name="connsiteY22" fmla="*/ 8752 h 28404"/>
                  <a:gd name="connsiteX23" fmla="*/ 17874 w 24573"/>
                  <a:gd name="connsiteY23" fmla="*/ 7600 h 28404"/>
                  <a:gd name="connsiteX24" fmla="*/ 17222 w 24573"/>
                  <a:gd name="connsiteY24" fmla="*/ 7672 h 28404"/>
                  <a:gd name="connsiteX25" fmla="*/ 18601 w 24573"/>
                  <a:gd name="connsiteY25" fmla="*/ 10552 h 28404"/>
                  <a:gd name="connsiteX26" fmla="*/ 15023 w 24573"/>
                  <a:gd name="connsiteY26" fmla="*/ 12172 h 28404"/>
                  <a:gd name="connsiteX27" fmla="*/ 13269 w 24573"/>
                  <a:gd name="connsiteY27" fmla="*/ 8536 h 28404"/>
                  <a:gd name="connsiteX28" fmla="*/ 8726 w 24573"/>
                  <a:gd name="connsiteY28" fmla="*/ 10156 h 28404"/>
                  <a:gd name="connsiteX29" fmla="*/ 12215 w 24573"/>
                  <a:gd name="connsiteY29" fmla="*/ 27436 h 284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24573" h="28404">
                    <a:moveTo>
                      <a:pt x="12215" y="27436"/>
                    </a:moveTo>
                    <a:lnTo>
                      <a:pt x="7995" y="28228"/>
                    </a:lnTo>
                    <a:cubicBezTo>
                      <a:pt x="6995" y="22936"/>
                      <a:pt x="5872" y="17320"/>
                      <a:pt x="4633" y="11416"/>
                    </a:cubicBezTo>
                    <a:lnTo>
                      <a:pt x="929" y="12784"/>
                    </a:lnTo>
                    <a:lnTo>
                      <a:pt x="90" y="8824"/>
                    </a:lnTo>
                    <a:lnTo>
                      <a:pt x="3827" y="7564"/>
                    </a:lnTo>
                    <a:cubicBezTo>
                      <a:pt x="3301" y="5080"/>
                      <a:pt x="2797" y="2812"/>
                      <a:pt x="2322" y="832"/>
                    </a:cubicBezTo>
                    <a:lnTo>
                      <a:pt x="6523" y="-68"/>
                    </a:lnTo>
                    <a:lnTo>
                      <a:pt x="7935" y="6412"/>
                    </a:lnTo>
                    <a:cubicBezTo>
                      <a:pt x="9342" y="5872"/>
                      <a:pt x="10508" y="5476"/>
                      <a:pt x="11437" y="5152"/>
                    </a:cubicBezTo>
                    <a:cubicBezTo>
                      <a:pt x="10890" y="4217"/>
                      <a:pt x="10185" y="3028"/>
                      <a:pt x="9313" y="1624"/>
                    </a:cubicBezTo>
                    <a:lnTo>
                      <a:pt x="12647" y="-176"/>
                    </a:lnTo>
                    <a:cubicBezTo>
                      <a:pt x="13435" y="940"/>
                      <a:pt x="14353" y="2416"/>
                      <a:pt x="15408" y="4252"/>
                    </a:cubicBezTo>
                    <a:cubicBezTo>
                      <a:pt x="16513" y="4000"/>
                      <a:pt x="17428" y="3892"/>
                      <a:pt x="18151" y="3892"/>
                    </a:cubicBezTo>
                    <a:cubicBezTo>
                      <a:pt x="20117" y="3892"/>
                      <a:pt x="21690" y="4612"/>
                      <a:pt x="22878" y="6052"/>
                    </a:cubicBezTo>
                    <a:cubicBezTo>
                      <a:pt x="24070" y="7492"/>
                      <a:pt x="24664" y="9400"/>
                      <a:pt x="24664" y="11812"/>
                    </a:cubicBezTo>
                    <a:cubicBezTo>
                      <a:pt x="24664" y="14188"/>
                      <a:pt x="23987" y="16024"/>
                      <a:pt x="22633" y="17356"/>
                    </a:cubicBezTo>
                    <a:cubicBezTo>
                      <a:pt x="21287" y="18652"/>
                      <a:pt x="19505" y="19300"/>
                      <a:pt x="17284" y="19300"/>
                    </a:cubicBezTo>
                    <a:cubicBezTo>
                      <a:pt x="16157" y="19300"/>
                      <a:pt x="14922" y="19120"/>
                      <a:pt x="13579" y="18796"/>
                    </a:cubicBezTo>
                    <a:lnTo>
                      <a:pt x="13658" y="14944"/>
                    </a:lnTo>
                    <a:cubicBezTo>
                      <a:pt x="14774" y="15268"/>
                      <a:pt x="15753" y="15412"/>
                      <a:pt x="16603" y="15412"/>
                    </a:cubicBezTo>
                    <a:cubicBezTo>
                      <a:pt x="19156" y="15412"/>
                      <a:pt x="20434" y="14225"/>
                      <a:pt x="20434" y="11884"/>
                    </a:cubicBezTo>
                    <a:cubicBezTo>
                      <a:pt x="20434" y="10588"/>
                      <a:pt x="20200" y="9544"/>
                      <a:pt x="19735" y="8752"/>
                    </a:cubicBezTo>
                    <a:cubicBezTo>
                      <a:pt x="19278" y="7996"/>
                      <a:pt x="18659" y="7600"/>
                      <a:pt x="17874" y="7600"/>
                    </a:cubicBezTo>
                    <a:cubicBezTo>
                      <a:pt x="17658" y="7600"/>
                      <a:pt x="17442" y="7600"/>
                      <a:pt x="17222" y="7672"/>
                    </a:cubicBezTo>
                    <a:cubicBezTo>
                      <a:pt x="17791" y="8680"/>
                      <a:pt x="18252" y="9652"/>
                      <a:pt x="18601" y="10552"/>
                    </a:cubicBezTo>
                    <a:lnTo>
                      <a:pt x="15023" y="12172"/>
                    </a:lnTo>
                    <a:cubicBezTo>
                      <a:pt x="14587" y="11020"/>
                      <a:pt x="14004" y="9832"/>
                      <a:pt x="13269" y="8536"/>
                    </a:cubicBezTo>
                    <a:cubicBezTo>
                      <a:pt x="11938" y="8968"/>
                      <a:pt x="10422" y="9508"/>
                      <a:pt x="8726" y="10156"/>
                    </a:cubicBezTo>
                    <a:cubicBezTo>
                      <a:pt x="9968" y="16024"/>
                      <a:pt x="11131" y="21784"/>
                      <a:pt x="12215" y="2743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16" name="フリーフォーム: 図形 10315">
                <a:extLst>
                  <a:ext uri="{FF2B5EF4-FFF2-40B4-BE49-F238E27FC236}">
                    <a16:creationId xmlns:a16="http://schemas.microsoft.com/office/drawing/2014/main" id="{5F10EF2E-54C4-2768-FA1F-014BB6AF2277}"/>
                  </a:ext>
                </a:extLst>
              </p:cNvPr>
              <p:cNvSpPr/>
              <p:nvPr/>
            </p:nvSpPr>
            <p:spPr>
              <a:xfrm>
                <a:off x="2849141" y="439523"/>
                <a:ext cx="23565" cy="27864"/>
              </a:xfrm>
              <a:custGeom>
                <a:avLst/>
                <a:gdLst>
                  <a:gd name="connsiteX0" fmla="*/ 14168 w 23565"/>
                  <a:gd name="connsiteY0" fmla="*/ 22540 h 27864"/>
                  <a:gd name="connsiteX1" fmla="*/ 6680 w 23565"/>
                  <a:gd name="connsiteY1" fmla="*/ 27688 h 27864"/>
                  <a:gd name="connsiteX2" fmla="*/ 5316 w 23565"/>
                  <a:gd name="connsiteY2" fmla="*/ 24376 h 27864"/>
                  <a:gd name="connsiteX3" fmla="*/ 10215 w 23565"/>
                  <a:gd name="connsiteY3" fmla="*/ 21352 h 27864"/>
                  <a:gd name="connsiteX4" fmla="*/ 6464 w 23565"/>
                  <a:gd name="connsiteY4" fmla="*/ 15196 h 27864"/>
                  <a:gd name="connsiteX5" fmla="*/ 9643 w 23565"/>
                  <a:gd name="connsiteY5" fmla="*/ 13432 h 27864"/>
                  <a:gd name="connsiteX6" fmla="*/ 11734 w 23565"/>
                  <a:gd name="connsiteY6" fmla="*/ 17932 h 27864"/>
                  <a:gd name="connsiteX7" fmla="*/ 12199 w 23565"/>
                  <a:gd name="connsiteY7" fmla="*/ 10516 h 27864"/>
                  <a:gd name="connsiteX8" fmla="*/ 12199 w 23565"/>
                  <a:gd name="connsiteY8" fmla="*/ 6844 h 27864"/>
                  <a:gd name="connsiteX9" fmla="*/ 10060 w 23565"/>
                  <a:gd name="connsiteY9" fmla="*/ 7924 h 27864"/>
                  <a:gd name="connsiteX10" fmla="*/ 7998 w 23565"/>
                  <a:gd name="connsiteY10" fmla="*/ 10120 h 27864"/>
                  <a:gd name="connsiteX11" fmla="*/ 6230 w 23565"/>
                  <a:gd name="connsiteY11" fmla="*/ 13180 h 27864"/>
                  <a:gd name="connsiteX12" fmla="*/ 4974 w 23565"/>
                  <a:gd name="connsiteY12" fmla="*/ 16960 h 27864"/>
                  <a:gd name="connsiteX13" fmla="*/ 4279 w 23565"/>
                  <a:gd name="connsiteY13" fmla="*/ 21100 h 27864"/>
                  <a:gd name="connsiteX14" fmla="*/ 884 w 23565"/>
                  <a:gd name="connsiteY14" fmla="*/ 20956 h 27864"/>
                  <a:gd name="connsiteX15" fmla="*/ 106 w 23565"/>
                  <a:gd name="connsiteY15" fmla="*/ 12496 h 27864"/>
                  <a:gd name="connsiteX16" fmla="*/ 1114 w 23565"/>
                  <a:gd name="connsiteY16" fmla="*/ 1228 h 27864"/>
                  <a:gd name="connsiteX17" fmla="*/ 5114 w 23565"/>
                  <a:gd name="connsiteY17" fmla="*/ 1696 h 27864"/>
                  <a:gd name="connsiteX18" fmla="*/ 3890 w 23565"/>
                  <a:gd name="connsiteY18" fmla="*/ 11776 h 27864"/>
                  <a:gd name="connsiteX19" fmla="*/ 6821 w 23565"/>
                  <a:gd name="connsiteY19" fmla="*/ 6664 h 27864"/>
                  <a:gd name="connsiteX20" fmla="*/ 12123 w 23565"/>
                  <a:gd name="connsiteY20" fmla="*/ 3244 h 27864"/>
                  <a:gd name="connsiteX21" fmla="*/ 12123 w 23565"/>
                  <a:gd name="connsiteY21" fmla="*/ -176 h 27864"/>
                  <a:gd name="connsiteX22" fmla="*/ 16184 w 23565"/>
                  <a:gd name="connsiteY22" fmla="*/ -176 h 27864"/>
                  <a:gd name="connsiteX23" fmla="*/ 16184 w 23565"/>
                  <a:gd name="connsiteY23" fmla="*/ 2848 h 27864"/>
                  <a:gd name="connsiteX24" fmla="*/ 21534 w 23565"/>
                  <a:gd name="connsiteY24" fmla="*/ 5620 h 27864"/>
                  <a:gd name="connsiteX25" fmla="*/ 23672 w 23565"/>
                  <a:gd name="connsiteY25" fmla="*/ 12064 h 27864"/>
                  <a:gd name="connsiteX26" fmla="*/ 21206 w 23565"/>
                  <a:gd name="connsiteY26" fmla="*/ 19732 h 27864"/>
                  <a:gd name="connsiteX27" fmla="*/ 14650 w 23565"/>
                  <a:gd name="connsiteY27" fmla="*/ 22576 h 27864"/>
                  <a:gd name="connsiteX28" fmla="*/ 14168 w 23565"/>
                  <a:gd name="connsiteY28" fmla="*/ 22540 h 27864"/>
                  <a:gd name="connsiteX29" fmla="*/ 15486 w 23565"/>
                  <a:gd name="connsiteY29" fmla="*/ 18616 h 27864"/>
                  <a:gd name="connsiteX30" fmla="*/ 18369 w 23565"/>
                  <a:gd name="connsiteY30" fmla="*/ 16492 h 27864"/>
                  <a:gd name="connsiteX31" fmla="*/ 19424 w 23565"/>
                  <a:gd name="connsiteY31" fmla="*/ 11956 h 27864"/>
                  <a:gd name="connsiteX32" fmla="*/ 18571 w 23565"/>
                  <a:gd name="connsiteY32" fmla="*/ 8248 h 27864"/>
                  <a:gd name="connsiteX33" fmla="*/ 16339 w 23565"/>
                  <a:gd name="connsiteY33" fmla="*/ 6484 h 27864"/>
                  <a:gd name="connsiteX34" fmla="*/ 16306 w 23565"/>
                  <a:gd name="connsiteY34" fmla="*/ 12280 h 27864"/>
                  <a:gd name="connsiteX35" fmla="*/ 16072 w 23565"/>
                  <a:gd name="connsiteY35" fmla="*/ 15448 h 27864"/>
                  <a:gd name="connsiteX36" fmla="*/ 15486 w 23565"/>
                  <a:gd name="connsiteY36" fmla="*/ 18652 h 27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23565" h="27864">
                    <a:moveTo>
                      <a:pt x="14168" y="22540"/>
                    </a:moveTo>
                    <a:cubicBezTo>
                      <a:pt x="12494" y="25204"/>
                      <a:pt x="9999" y="26896"/>
                      <a:pt x="6680" y="27688"/>
                    </a:cubicBezTo>
                    <a:lnTo>
                      <a:pt x="5316" y="24376"/>
                    </a:lnTo>
                    <a:cubicBezTo>
                      <a:pt x="7702" y="23548"/>
                      <a:pt x="9337" y="22540"/>
                      <a:pt x="10215" y="21352"/>
                    </a:cubicBezTo>
                    <a:cubicBezTo>
                      <a:pt x="8563" y="20236"/>
                      <a:pt x="7310" y="18185"/>
                      <a:pt x="6464" y="15196"/>
                    </a:cubicBezTo>
                    <a:lnTo>
                      <a:pt x="9643" y="13432"/>
                    </a:lnTo>
                    <a:cubicBezTo>
                      <a:pt x="10136" y="15628"/>
                      <a:pt x="10834" y="17104"/>
                      <a:pt x="11734" y="17932"/>
                    </a:cubicBezTo>
                    <a:cubicBezTo>
                      <a:pt x="12044" y="16420"/>
                      <a:pt x="12199" y="13936"/>
                      <a:pt x="12199" y="10516"/>
                    </a:cubicBezTo>
                    <a:lnTo>
                      <a:pt x="12199" y="6844"/>
                    </a:lnTo>
                    <a:cubicBezTo>
                      <a:pt x="11436" y="7096"/>
                      <a:pt x="10723" y="7420"/>
                      <a:pt x="10060" y="7924"/>
                    </a:cubicBezTo>
                    <a:cubicBezTo>
                      <a:pt x="9409" y="8392"/>
                      <a:pt x="8721" y="9148"/>
                      <a:pt x="7998" y="10120"/>
                    </a:cubicBezTo>
                    <a:cubicBezTo>
                      <a:pt x="7285" y="11128"/>
                      <a:pt x="6698" y="12136"/>
                      <a:pt x="6230" y="13180"/>
                    </a:cubicBezTo>
                    <a:cubicBezTo>
                      <a:pt x="5766" y="14224"/>
                      <a:pt x="5348" y="15484"/>
                      <a:pt x="4974" y="16960"/>
                    </a:cubicBezTo>
                    <a:cubicBezTo>
                      <a:pt x="4603" y="18400"/>
                      <a:pt x="4372" y="19804"/>
                      <a:pt x="4279" y="21100"/>
                    </a:cubicBezTo>
                    <a:lnTo>
                      <a:pt x="884" y="20956"/>
                    </a:lnTo>
                    <a:cubicBezTo>
                      <a:pt x="366" y="18328"/>
                      <a:pt x="106" y="15520"/>
                      <a:pt x="106" y="12496"/>
                    </a:cubicBezTo>
                    <a:cubicBezTo>
                      <a:pt x="106" y="9076"/>
                      <a:pt x="441" y="5296"/>
                      <a:pt x="1114" y="1228"/>
                    </a:cubicBezTo>
                    <a:lnTo>
                      <a:pt x="5114" y="1696"/>
                    </a:lnTo>
                    <a:cubicBezTo>
                      <a:pt x="4434" y="4900"/>
                      <a:pt x="4023" y="8248"/>
                      <a:pt x="3890" y="11776"/>
                    </a:cubicBezTo>
                    <a:cubicBezTo>
                      <a:pt x="4365" y="10084"/>
                      <a:pt x="5341" y="8392"/>
                      <a:pt x="6821" y="6664"/>
                    </a:cubicBezTo>
                    <a:cubicBezTo>
                      <a:pt x="8307" y="4936"/>
                      <a:pt x="10075" y="3784"/>
                      <a:pt x="12123" y="3244"/>
                    </a:cubicBezTo>
                    <a:lnTo>
                      <a:pt x="12123" y="-176"/>
                    </a:lnTo>
                    <a:lnTo>
                      <a:pt x="16184" y="-176"/>
                    </a:lnTo>
                    <a:lnTo>
                      <a:pt x="16184" y="2848"/>
                    </a:lnTo>
                    <a:cubicBezTo>
                      <a:pt x="18322" y="2956"/>
                      <a:pt x="20108" y="3856"/>
                      <a:pt x="21534" y="5620"/>
                    </a:cubicBezTo>
                    <a:cubicBezTo>
                      <a:pt x="22959" y="7348"/>
                      <a:pt x="23672" y="9508"/>
                      <a:pt x="23672" y="12064"/>
                    </a:cubicBezTo>
                    <a:cubicBezTo>
                      <a:pt x="23672" y="15304"/>
                      <a:pt x="22851" y="17860"/>
                      <a:pt x="21206" y="19732"/>
                    </a:cubicBezTo>
                    <a:cubicBezTo>
                      <a:pt x="19575" y="21640"/>
                      <a:pt x="17390" y="22576"/>
                      <a:pt x="14650" y="22576"/>
                    </a:cubicBezTo>
                    <a:cubicBezTo>
                      <a:pt x="14546" y="22576"/>
                      <a:pt x="14388" y="22576"/>
                      <a:pt x="14168" y="22540"/>
                    </a:cubicBezTo>
                    <a:close/>
                    <a:moveTo>
                      <a:pt x="15486" y="18616"/>
                    </a:moveTo>
                    <a:cubicBezTo>
                      <a:pt x="16706" y="18400"/>
                      <a:pt x="17667" y="17716"/>
                      <a:pt x="18369" y="16492"/>
                    </a:cubicBezTo>
                    <a:cubicBezTo>
                      <a:pt x="19071" y="15268"/>
                      <a:pt x="19424" y="13792"/>
                      <a:pt x="19424" y="11956"/>
                    </a:cubicBezTo>
                    <a:cubicBezTo>
                      <a:pt x="19424" y="10516"/>
                      <a:pt x="19140" y="9256"/>
                      <a:pt x="18571" y="8248"/>
                    </a:cubicBezTo>
                    <a:cubicBezTo>
                      <a:pt x="18013" y="7240"/>
                      <a:pt x="17268" y="6628"/>
                      <a:pt x="16339" y="6484"/>
                    </a:cubicBezTo>
                    <a:cubicBezTo>
                      <a:pt x="16339" y="9400"/>
                      <a:pt x="16328" y="11344"/>
                      <a:pt x="16306" y="12280"/>
                    </a:cubicBezTo>
                    <a:cubicBezTo>
                      <a:pt x="16296" y="13216"/>
                      <a:pt x="16217" y="14296"/>
                      <a:pt x="16072" y="15448"/>
                    </a:cubicBezTo>
                    <a:cubicBezTo>
                      <a:pt x="15939" y="16600"/>
                      <a:pt x="15741" y="17680"/>
                      <a:pt x="15486" y="1865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17" name="フリーフォーム: 図形 10316">
                <a:extLst>
                  <a:ext uri="{FF2B5EF4-FFF2-40B4-BE49-F238E27FC236}">
                    <a16:creationId xmlns:a16="http://schemas.microsoft.com/office/drawing/2014/main" id="{753A85A6-2D9E-1A4D-8446-C80DCB0972B0}"/>
                  </a:ext>
                </a:extLst>
              </p:cNvPr>
              <p:cNvSpPr/>
              <p:nvPr/>
            </p:nvSpPr>
            <p:spPr>
              <a:xfrm>
                <a:off x="3064576" y="439342"/>
                <a:ext cx="22679" cy="27936"/>
              </a:xfrm>
              <a:custGeom>
                <a:avLst/>
                <a:gdLst>
                  <a:gd name="connsiteX0" fmla="*/ 22803 w 22679"/>
                  <a:gd name="connsiteY0" fmla="*/ 23153 h 27936"/>
                  <a:gd name="connsiteX1" fmla="*/ 20618 w 22679"/>
                  <a:gd name="connsiteY1" fmla="*/ 26897 h 27936"/>
                  <a:gd name="connsiteX2" fmla="*/ 13440 w 22679"/>
                  <a:gd name="connsiteY2" fmla="*/ 21244 h 27936"/>
                  <a:gd name="connsiteX3" fmla="*/ 12104 w 22679"/>
                  <a:gd name="connsiteY3" fmla="*/ 26248 h 27936"/>
                  <a:gd name="connsiteX4" fmla="*/ 7672 w 22679"/>
                  <a:gd name="connsiteY4" fmla="*/ 27760 h 27936"/>
                  <a:gd name="connsiteX5" fmla="*/ 2121 w 22679"/>
                  <a:gd name="connsiteY5" fmla="*/ 26284 h 27936"/>
                  <a:gd name="connsiteX6" fmla="*/ 123 w 22679"/>
                  <a:gd name="connsiteY6" fmla="*/ 21892 h 27936"/>
                  <a:gd name="connsiteX7" fmla="*/ 2215 w 22679"/>
                  <a:gd name="connsiteY7" fmla="*/ 17357 h 27936"/>
                  <a:gd name="connsiteX8" fmla="*/ 7345 w 22679"/>
                  <a:gd name="connsiteY8" fmla="*/ 15700 h 27936"/>
                  <a:gd name="connsiteX9" fmla="*/ 9253 w 22679"/>
                  <a:gd name="connsiteY9" fmla="*/ 15844 h 27936"/>
                  <a:gd name="connsiteX10" fmla="*/ 9253 w 22679"/>
                  <a:gd name="connsiteY10" fmla="*/ -176 h 27936"/>
                  <a:gd name="connsiteX11" fmla="*/ 13501 w 22679"/>
                  <a:gd name="connsiteY11" fmla="*/ -176 h 27936"/>
                  <a:gd name="connsiteX12" fmla="*/ 13501 w 22679"/>
                  <a:gd name="connsiteY12" fmla="*/ 5621 h 27936"/>
                  <a:gd name="connsiteX13" fmla="*/ 21827 w 22679"/>
                  <a:gd name="connsiteY13" fmla="*/ 5621 h 27936"/>
                  <a:gd name="connsiteX14" fmla="*/ 21827 w 22679"/>
                  <a:gd name="connsiteY14" fmla="*/ 9472 h 27936"/>
                  <a:gd name="connsiteX15" fmla="*/ 13501 w 22679"/>
                  <a:gd name="connsiteY15" fmla="*/ 9472 h 27936"/>
                  <a:gd name="connsiteX16" fmla="*/ 13515 w 22679"/>
                  <a:gd name="connsiteY16" fmla="*/ 16852 h 27936"/>
                  <a:gd name="connsiteX17" fmla="*/ 22803 w 22679"/>
                  <a:gd name="connsiteY17" fmla="*/ 23153 h 27936"/>
                  <a:gd name="connsiteX18" fmla="*/ 9332 w 22679"/>
                  <a:gd name="connsiteY18" fmla="*/ 19732 h 27936"/>
                  <a:gd name="connsiteX19" fmla="*/ 7593 w 22679"/>
                  <a:gd name="connsiteY19" fmla="*/ 19480 h 27936"/>
                  <a:gd name="connsiteX20" fmla="*/ 5286 w 22679"/>
                  <a:gd name="connsiteY20" fmla="*/ 20057 h 27936"/>
                  <a:gd name="connsiteX21" fmla="*/ 4292 w 22679"/>
                  <a:gd name="connsiteY21" fmla="*/ 21712 h 27936"/>
                  <a:gd name="connsiteX22" fmla="*/ 5113 w 22679"/>
                  <a:gd name="connsiteY22" fmla="*/ 23296 h 27936"/>
                  <a:gd name="connsiteX23" fmla="*/ 7129 w 22679"/>
                  <a:gd name="connsiteY23" fmla="*/ 23873 h 27936"/>
                  <a:gd name="connsiteX24" fmla="*/ 8896 w 22679"/>
                  <a:gd name="connsiteY24" fmla="*/ 23296 h 27936"/>
                  <a:gd name="connsiteX25" fmla="*/ 9332 w 22679"/>
                  <a:gd name="connsiteY25" fmla="*/ 21677 h 27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2679" h="27936">
                    <a:moveTo>
                      <a:pt x="22803" y="23153"/>
                    </a:moveTo>
                    <a:lnTo>
                      <a:pt x="20618" y="26897"/>
                    </a:lnTo>
                    <a:cubicBezTo>
                      <a:pt x="18084" y="24376"/>
                      <a:pt x="15693" y="22504"/>
                      <a:pt x="13440" y="21244"/>
                    </a:cubicBezTo>
                    <a:cubicBezTo>
                      <a:pt x="13440" y="23549"/>
                      <a:pt x="12993" y="25204"/>
                      <a:pt x="12104" y="26248"/>
                    </a:cubicBezTo>
                    <a:cubicBezTo>
                      <a:pt x="11226" y="27256"/>
                      <a:pt x="9750" y="27760"/>
                      <a:pt x="7672" y="27760"/>
                    </a:cubicBezTo>
                    <a:cubicBezTo>
                      <a:pt x="5303" y="27760"/>
                      <a:pt x="3453" y="27256"/>
                      <a:pt x="2121" y="26284"/>
                    </a:cubicBezTo>
                    <a:cubicBezTo>
                      <a:pt x="789" y="25276"/>
                      <a:pt x="123" y="23800"/>
                      <a:pt x="123" y="21892"/>
                    </a:cubicBezTo>
                    <a:cubicBezTo>
                      <a:pt x="123" y="19948"/>
                      <a:pt x="818" y="18437"/>
                      <a:pt x="2215" y="17357"/>
                    </a:cubicBezTo>
                    <a:cubicBezTo>
                      <a:pt x="3612" y="16240"/>
                      <a:pt x="5322" y="15700"/>
                      <a:pt x="7345" y="15700"/>
                    </a:cubicBezTo>
                    <a:cubicBezTo>
                      <a:pt x="7924" y="15700"/>
                      <a:pt x="8561" y="15736"/>
                      <a:pt x="9253" y="15844"/>
                    </a:cubicBezTo>
                    <a:lnTo>
                      <a:pt x="9253" y="-176"/>
                    </a:lnTo>
                    <a:lnTo>
                      <a:pt x="13501" y="-176"/>
                    </a:lnTo>
                    <a:lnTo>
                      <a:pt x="13501" y="5621"/>
                    </a:lnTo>
                    <a:lnTo>
                      <a:pt x="21827" y="5621"/>
                    </a:lnTo>
                    <a:lnTo>
                      <a:pt x="21827" y="9472"/>
                    </a:lnTo>
                    <a:lnTo>
                      <a:pt x="13501" y="9472"/>
                    </a:lnTo>
                    <a:lnTo>
                      <a:pt x="13515" y="16852"/>
                    </a:lnTo>
                    <a:cubicBezTo>
                      <a:pt x="16442" y="18041"/>
                      <a:pt x="19538" y="20164"/>
                      <a:pt x="22803" y="23153"/>
                    </a:cubicBezTo>
                    <a:close/>
                    <a:moveTo>
                      <a:pt x="9332" y="19732"/>
                    </a:moveTo>
                    <a:cubicBezTo>
                      <a:pt x="8720" y="19552"/>
                      <a:pt x="8140" y="19480"/>
                      <a:pt x="7593" y="19480"/>
                    </a:cubicBezTo>
                    <a:cubicBezTo>
                      <a:pt x="6726" y="19480"/>
                      <a:pt x="5955" y="19661"/>
                      <a:pt x="5286" y="20057"/>
                    </a:cubicBezTo>
                    <a:cubicBezTo>
                      <a:pt x="4623" y="20453"/>
                      <a:pt x="4292" y="20993"/>
                      <a:pt x="4292" y="21712"/>
                    </a:cubicBezTo>
                    <a:cubicBezTo>
                      <a:pt x="4292" y="22397"/>
                      <a:pt x="4565" y="22937"/>
                      <a:pt x="5113" y="23296"/>
                    </a:cubicBezTo>
                    <a:cubicBezTo>
                      <a:pt x="5671" y="23693"/>
                      <a:pt x="6344" y="23873"/>
                      <a:pt x="7129" y="23873"/>
                    </a:cubicBezTo>
                    <a:cubicBezTo>
                      <a:pt x="8029" y="23873"/>
                      <a:pt x="8616" y="23693"/>
                      <a:pt x="8896" y="23296"/>
                    </a:cubicBezTo>
                    <a:cubicBezTo>
                      <a:pt x="9184" y="22937"/>
                      <a:pt x="9332" y="22397"/>
                      <a:pt x="9332" y="2167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18" name="フリーフォーム: 図形 10317">
                <a:extLst>
                  <a:ext uri="{FF2B5EF4-FFF2-40B4-BE49-F238E27FC236}">
                    <a16:creationId xmlns:a16="http://schemas.microsoft.com/office/drawing/2014/main" id="{1F0650DE-3C53-9FF2-1AFF-F2CBC76CB80A}"/>
                  </a:ext>
                </a:extLst>
              </p:cNvPr>
              <p:cNvSpPr/>
              <p:nvPr/>
            </p:nvSpPr>
            <p:spPr>
              <a:xfrm>
                <a:off x="1994296" y="440603"/>
                <a:ext cx="20012" cy="26675"/>
              </a:xfrm>
              <a:custGeom>
                <a:avLst/>
                <a:gdLst>
                  <a:gd name="connsiteX0" fmla="*/ 17637 w 20012"/>
                  <a:gd name="connsiteY0" fmla="*/ 1408 h 26675"/>
                  <a:gd name="connsiteX1" fmla="*/ 16863 w 20012"/>
                  <a:gd name="connsiteY1" fmla="*/ 5368 h 26675"/>
                  <a:gd name="connsiteX2" fmla="*/ 10117 w 20012"/>
                  <a:gd name="connsiteY2" fmla="*/ 4108 h 26675"/>
                  <a:gd name="connsiteX3" fmla="*/ 3093 w 20012"/>
                  <a:gd name="connsiteY3" fmla="*/ 3677 h 26675"/>
                  <a:gd name="connsiteX4" fmla="*/ 1714 w 20012"/>
                  <a:gd name="connsiteY4" fmla="*/ 3712 h 26675"/>
                  <a:gd name="connsiteX5" fmla="*/ 1747 w 20012"/>
                  <a:gd name="connsiteY5" fmla="*/ -176 h 26675"/>
                  <a:gd name="connsiteX6" fmla="*/ 9062 w 20012"/>
                  <a:gd name="connsiteY6" fmla="*/ 113 h 26675"/>
                  <a:gd name="connsiteX7" fmla="*/ 17637 w 20012"/>
                  <a:gd name="connsiteY7" fmla="*/ 1408 h 26675"/>
                  <a:gd name="connsiteX8" fmla="*/ 3918 w 20012"/>
                  <a:gd name="connsiteY8" fmla="*/ 26500 h 26675"/>
                  <a:gd name="connsiteX9" fmla="*/ 3295 w 20012"/>
                  <a:gd name="connsiteY9" fmla="*/ 22648 h 26675"/>
                  <a:gd name="connsiteX10" fmla="*/ 12522 w 20012"/>
                  <a:gd name="connsiteY10" fmla="*/ 20056 h 26675"/>
                  <a:gd name="connsiteX11" fmla="*/ 15729 w 20012"/>
                  <a:gd name="connsiteY11" fmla="*/ 13792 h 26675"/>
                  <a:gd name="connsiteX12" fmla="*/ 14707 w 20012"/>
                  <a:gd name="connsiteY12" fmla="*/ 11056 h 26675"/>
                  <a:gd name="connsiteX13" fmla="*/ 11992 w 20012"/>
                  <a:gd name="connsiteY13" fmla="*/ 10121 h 26675"/>
                  <a:gd name="connsiteX14" fmla="*/ 9451 w 20012"/>
                  <a:gd name="connsiteY14" fmla="*/ 10265 h 26675"/>
                  <a:gd name="connsiteX15" fmla="*/ 7032 w 20012"/>
                  <a:gd name="connsiteY15" fmla="*/ 10624 h 26675"/>
                  <a:gd name="connsiteX16" fmla="*/ 336 w 20012"/>
                  <a:gd name="connsiteY16" fmla="*/ 12137 h 26675"/>
                  <a:gd name="connsiteX17" fmla="*/ 40 w 20012"/>
                  <a:gd name="connsiteY17" fmla="*/ 8105 h 26675"/>
                  <a:gd name="connsiteX18" fmla="*/ 5264 w 20012"/>
                  <a:gd name="connsiteY18" fmla="*/ 7132 h 26675"/>
                  <a:gd name="connsiteX19" fmla="*/ 9296 w 20012"/>
                  <a:gd name="connsiteY19" fmla="*/ 6520 h 26675"/>
                  <a:gd name="connsiteX20" fmla="*/ 12410 w 20012"/>
                  <a:gd name="connsiteY20" fmla="*/ 6340 h 26675"/>
                  <a:gd name="connsiteX21" fmla="*/ 18040 w 20012"/>
                  <a:gd name="connsiteY21" fmla="*/ 8284 h 26675"/>
                  <a:gd name="connsiteX22" fmla="*/ 20053 w 20012"/>
                  <a:gd name="connsiteY22" fmla="*/ 13792 h 26675"/>
                  <a:gd name="connsiteX23" fmla="*/ 15790 w 20012"/>
                  <a:gd name="connsiteY23" fmla="*/ 22936 h 26675"/>
                  <a:gd name="connsiteX24" fmla="*/ 3918 w 20012"/>
                  <a:gd name="connsiteY24" fmla="*/ 26500 h 2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0012" h="26675">
                    <a:moveTo>
                      <a:pt x="17637" y="1408"/>
                    </a:moveTo>
                    <a:lnTo>
                      <a:pt x="16863" y="5368"/>
                    </a:lnTo>
                    <a:cubicBezTo>
                      <a:pt x="15135" y="4792"/>
                      <a:pt x="12889" y="4360"/>
                      <a:pt x="10117" y="4108"/>
                    </a:cubicBezTo>
                    <a:cubicBezTo>
                      <a:pt x="7359" y="3820"/>
                      <a:pt x="5016" y="3677"/>
                      <a:pt x="3093" y="3677"/>
                    </a:cubicBezTo>
                    <a:cubicBezTo>
                      <a:pt x="2611" y="3677"/>
                      <a:pt x="2150" y="3677"/>
                      <a:pt x="1714" y="3712"/>
                    </a:cubicBezTo>
                    <a:lnTo>
                      <a:pt x="1747" y="-176"/>
                    </a:lnTo>
                    <a:cubicBezTo>
                      <a:pt x="4350" y="-176"/>
                      <a:pt x="6790" y="-68"/>
                      <a:pt x="9062" y="113"/>
                    </a:cubicBezTo>
                    <a:cubicBezTo>
                      <a:pt x="11348" y="292"/>
                      <a:pt x="14206" y="725"/>
                      <a:pt x="17637" y="1408"/>
                    </a:cubicBezTo>
                    <a:close/>
                    <a:moveTo>
                      <a:pt x="3918" y="26500"/>
                    </a:moveTo>
                    <a:lnTo>
                      <a:pt x="3295" y="22648"/>
                    </a:lnTo>
                    <a:cubicBezTo>
                      <a:pt x="7316" y="22432"/>
                      <a:pt x="10391" y="21568"/>
                      <a:pt x="12522" y="20056"/>
                    </a:cubicBezTo>
                    <a:cubicBezTo>
                      <a:pt x="14660" y="18581"/>
                      <a:pt x="15729" y="16492"/>
                      <a:pt x="15729" y="13792"/>
                    </a:cubicBezTo>
                    <a:cubicBezTo>
                      <a:pt x="15729" y="12605"/>
                      <a:pt x="15387" y="11704"/>
                      <a:pt x="14707" y="11056"/>
                    </a:cubicBezTo>
                    <a:cubicBezTo>
                      <a:pt x="14034" y="10444"/>
                      <a:pt x="13130" y="10121"/>
                      <a:pt x="11992" y="10121"/>
                    </a:cubicBezTo>
                    <a:cubicBezTo>
                      <a:pt x="11208" y="10121"/>
                      <a:pt x="10362" y="10156"/>
                      <a:pt x="9451" y="10265"/>
                    </a:cubicBezTo>
                    <a:cubicBezTo>
                      <a:pt x="8540" y="10372"/>
                      <a:pt x="7734" y="10480"/>
                      <a:pt x="7032" y="10624"/>
                    </a:cubicBezTo>
                    <a:cubicBezTo>
                      <a:pt x="6340" y="10768"/>
                      <a:pt x="4109" y="11272"/>
                      <a:pt x="336" y="12137"/>
                    </a:cubicBezTo>
                    <a:lnTo>
                      <a:pt x="40" y="8105"/>
                    </a:lnTo>
                    <a:lnTo>
                      <a:pt x="5264" y="7132"/>
                    </a:lnTo>
                    <a:cubicBezTo>
                      <a:pt x="6772" y="6844"/>
                      <a:pt x="8115" y="6629"/>
                      <a:pt x="9296" y="6520"/>
                    </a:cubicBezTo>
                    <a:cubicBezTo>
                      <a:pt x="10473" y="6412"/>
                      <a:pt x="11514" y="6340"/>
                      <a:pt x="12410" y="6340"/>
                    </a:cubicBezTo>
                    <a:cubicBezTo>
                      <a:pt x="14829" y="6340"/>
                      <a:pt x="16705" y="6988"/>
                      <a:pt x="18040" y="8284"/>
                    </a:cubicBezTo>
                    <a:cubicBezTo>
                      <a:pt x="19383" y="9544"/>
                      <a:pt x="20053" y="11380"/>
                      <a:pt x="20053" y="13792"/>
                    </a:cubicBezTo>
                    <a:cubicBezTo>
                      <a:pt x="20053" y="17752"/>
                      <a:pt x="18634" y="20776"/>
                      <a:pt x="15790" y="22936"/>
                    </a:cubicBezTo>
                    <a:cubicBezTo>
                      <a:pt x="12950" y="25097"/>
                      <a:pt x="8990" y="26284"/>
                      <a:pt x="3918" y="2650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19" name="フリーフォーム: 図形 10318">
                <a:extLst>
                  <a:ext uri="{FF2B5EF4-FFF2-40B4-BE49-F238E27FC236}">
                    <a16:creationId xmlns:a16="http://schemas.microsoft.com/office/drawing/2014/main" id="{61B0865F-0EF6-F5C5-AECE-FF86A4315E23}"/>
                  </a:ext>
                </a:extLst>
              </p:cNvPr>
              <p:cNvSpPr/>
              <p:nvPr/>
            </p:nvSpPr>
            <p:spPr>
              <a:xfrm>
                <a:off x="1780419" y="439991"/>
                <a:ext cx="25084" cy="27432"/>
              </a:xfrm>
              <a:custGeom>
                <a:avLst/>
                <a:gdLst>
                  <a:gd name="connsiteX0" fmla="*/ 12628 w 25084"/>
                  <a:gd name="connsiteY0" fmla="*/ 27256 h 27432"/>
                  <a:gd name="connsiteX1" fmla="*/ 12088 w 25084"/>
                  <a:gd name="connsiteY1" fmla="*/ 23512 h 27432"/>
                  <a:gd name="connsiteX2" fmla="*/ 20785 w 25084"/>
                  <a:gd name="connsiteY2" fmla="*/ 17680 h 27432"/>
                  <a:gd name="connsiteX3" fmla="*/ 17902 w 25084"/>
                  <a:gd name="connsiteY3" fmla="*/ 13217 h 27432"/>
                  <a:gd name="connsiteX4" fmla="*/ 11901 w 25084"/>
                  <a:gd name="connsiteY4" fmla="*/ 22217 h 27432"/>
                  <a:gd name="connsiteX5" fmla="*/ 4492 w 25084"/>
                  <a:gd name="connsiteY5" fmla="*/ 26032 h 27432"/>
                  <a:gd name="connsiteX6" fmla="*/ 1205 w 25084"/>
                  <a:gd name="connsiteY6" fmla="*/ 24664 h 27432"/>
                  <a:gd name="connsiteX7" fmla="*/ 24 w 25084"/>
                  <a:gd name="connsiteY7" fmla="*/ 20776 h 27432"/>
                  <a:gd name="connsiteX8" fmla="*/ 1857 w 25084"/>
                  <a:gd name="connsiteY8" fmla="*/ 15124 h 27432"/>
                  <a:gd name="connsiteX9" fmla="*/ 6706 w 25084"/>
                  <a:gd name="connsiteY9" fmla="*/ 10912 h 27432"/>
                  <a:gd name="connsiteX10" fmla="*/ 6677 w 25084"/>
                  <a:gd name="connsiteY10" fmla="*/ 6988 h 27432"/>
                  <a:gd name="connsiteX11" fmla="*/ 568 w 25084"/>
                  <a:gd name="connsiteY11" fmla="*/ 6988 h 27432"/>
                  <a:gd name="connsiteX12" fmla="*/ 568 w 25084"/>
                  <a:gd name="connsiteY12" fmla="*/ 3496 h 27432"/>
                  <a:gd name="connsiteX13" fmla="*/ 6770 w 25084"/>
                  <a:gd name="connsiteY13" fmla="*/ 3496 h 27432"/>
                  <a:gd name="connsiteX14" fmla="*/ 6879 w 25084"/>
                  <a:gd name="connsiteY14" fmla="*/ -176 h 27432"/>
                  <a:gd name="connsiteX15" fmla="*/ 11109 w 25084"/>
                  <a:gd name="connsiteY15" fmla="*/ -176 h 27432"/>
                  <a:gd name="connsiteX16" fmla="*/ 10968 w 25084"/>
                  <a:gd name="connsiteY16" fmla="*/ 3496 h 27432"/>
                  <a:gd name="connsiteX17" fmla="*/ 23388 w 25084"/>
                  <a:gd name="connsiteY17" fmla="*/ 3496 h 27432"/>
                  <a:gd name="connsiteX18" fmla="*/ 23388 w 25084"/>
                  <a:gd name="connsiteY18" fmla="*/ 6988 h 27432"/>
                  <a:gd name="connsiteX19" fmla="*/ 10784 w 25084"/>
                  <a:gd name="connsiteY19" fmla="*/ 6988 h 27432"/>
                  <a:gd name="connsiteX20" fmla="*/ 10752 w 25084"/>
                  <a:gd name="connsiteY20" fmla="*/ 9580 h 27432"/>
                  <a:gd name="connsiteX21" fmla="*/ 14006 w 25084"/>
                  <a:gd name="connsiteY21" fmla="*/ 9220 h 27432"/>
                  <a:gd name="connsiteX22" fmla="*/ 21977 w 25084"/>
                  <a:gd name="connsiteY22" fmla="*/ 11488 h 27432"/>
                  <a:gd name="connsiteX23" fmla="*/ 25109 w 25084"/>
                  <a:gd name="connsiteY23" fmla="*/ 17896 h 27432"/>
                  <a:gd name="connsiteX24" fmla="*/ 21682 w 25084"/>
                  <a:gd name="connsiteY24" fmla="*/ 24844 h 27432"/>
                  <a:gd name="connsiteX25" fmla="*/ 12970 w 25084"/>
                  <a:gd name="connsiteY25" fmla="*/ 27256 h 27432"/>
                  <a:gd name="connsiteX26" fmla="*/ 14334 w 25084"/>
                  <a:gd name="connsiteY26" fmla="*/ 12496 h 27432"/>
                  <a:gd name="connsiteX27" fmla="*/ 13790 w 25084"/>
                  <a:gd name="connsiteY27" fmla="*/ 12460 h 27432"/>
                  <a:gd name="connsiteX28" fmla="*/ 10738 w 25084"/>
                  <a:gd name="connsiteY28" fmla="*/ 13000 h 27432"/>
                  <a:gd name="connsiteX29" fmla="*/ 11216 w 25084"/>
                  <a:gd name="connsiteY29" fmla="*/ 18004 h 27432"/>
                  <a:gd name="connsiteX30" fmla="*/ 14334 w 25084"/>
                  <a:gd name="connsiteY30" fmla="*/ 12496 h 27432"/>
                  <a:gd name="connsiteX31" fmla="*/ 6954 w 25084"/>
                  <a:gd name="connsiteY31" fmla="*/ 14836 h 27432"/>
                  <a:gd name="connsiteX32" fmla="*/ 3977 w 25084"/>
                  <a:gd name="connsiteY32" fmla="*/ 20416 h 27432"/>
                  <a:gd name="connsiteX33" fmla="*/ 5050 w 25084"/>
                  <a:gd name="connsiteY33" fmla="*/ 22396 h 27432"/>
                  <a:gd name="connsiteX34" fmla="*/ 7869 w 25084"/>
                  <a:gd name="connsiteY34" fmla="*/ 20920 h 27432"/>
                  <a:gd name="connsiteX35" fmla="*/ 6954 w 25084"/>
                  <a:gd name="connsiteY35" fmla="*/ 14836 h 27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25084" h="27432">
                    <a:moveTo>
                      <a:pt x="12628" y="27256"/>
                    </a:moveTo>
                    <a:lnTo>
                      <a:pt x="12088" y="23512"/>
                    </a:lnTo>
                    <a:cubicBezTo>
                      <a:pt x="17884" y="23512"/>
                      <a:pt x="20785" y="21568"/>
                      <a:pt x="20785" y="17680"/>
                    </a:cubicBezTo>
                    <a:cubicBezTo>
                      <a:pt x="20785" y="15592"/>
                      <a:pt x="19824" y="14116"/>
                      <a:pt x="17902" y="13217"/>
                    </a:cubicBezTo>
                    <a:cubicBezTo>
                      <a:pt x="16433" y="16672"/>
                      <a:pt x="14431" y="19696"/>
                      <a:pt x="11901" y="22217"/>
                    </a:cubicBezTo>
                    <a:cubicBezTo>
                      <a:pt x="9370" y="24772"/>
                      <a:pt x="6897" y="26032"/>
                      <a:pt x="4492" y="26032"/>
                    </a:cubicBezTo>
                    <a:cubicBezTo>
                      <a:pt x="3084" y="26032"/>
                      <a:pt x="1990" y="25564"/>
                      <a:pt x="1205" y="24664"/>
                    </a:cubicBezTo>
                    <a:cubicBezTo>
                      <a:pt x="417" y="23728"/>
                      <a:pt x="24" y="22432"/>
                      <a:pt x="24" y="20776"/>
                    </a:cubicBezTo>
                    <a:cubicBezTo>
                      <a:pt x="24" y="18760"/>
                      <a:pt x="636" y="16888"/>
                      <a:pt x="1857" y="15124"/>
                    </a:cubicBezTo>
                    <a:cubicBezTo>
                      <a:pt x="3084" y="13360"/>
                      <a:pt x="4704" y="11956"/>
                      <a:pt x="6706" y="10912"/>
                    </a:cubicBezTo>
                    <a:cubicBezTo>
                      <a:pt x="6688" y="10012"/>
                      <a:pt x="6677" y="8717"/>
                      <a:pt x="6677" y="6988"/>
                    </a:cubicBezTo>
                    <a:lnTo>
                      <a:pt x="568" y="6988"/>
                    </a:lnTo>
                    <a:lnTo>
                      <a:pt x="568" y="3496"/>
                    </a:lnTo>
                    <a:lnTo>
                      <a:pt x="6770" y="3496"/>
                    </a:lnTo>
                    <a:cubicBezTo>
                      <a:pt x="6799" y="2668"/>
                      <a:pt x="6839" y="1444"/>
                      <a:pt x="6879" y="-176"/>
                    </a:cubicBezTo>
                    <a:lnTo>
                      <a:pt x="11109" y="-176"/>
                    </a:lnTo>
                    <a:cubicBezTo>
                      <a:pt x="11098" y="832"/>
                      <a:pt x="11051" y="2056"/>
                      <a:pt x="10968" y="3496"/>
                    </a:cubicBezTo>
                    <a:lnTo>
                      <a:pt x="23388" y="3496"/>
                    </a:lnTo>
                    <a:lnTo>
                      <a:pt x="23388" y="6988"/>
                    </a:lnTo>
                    <a:lnTo>
                      <a:pt x="10784" y="6988"/>
                    </a:lnTo>
                    <a:cubicBezTo>
                      <a:pt x="10763" y="8032"/>
                      <a:pt x="10752" y="8932"/>
                      <a:pt x="10752" y="9580"/>
                    </a:cubicBezTo>
                    <a:cubicBezTo>
                      <a:pt x="11846" y="9328"/>
                      <a:pt x="12934" y="9220"/>
                      <a:pt x="14006" y="9220"/>
                    </a:cubicBezTo>
                    <a:cubicBezTo>
                      <a:pt x="17243" y="9220"/>
                      <a:pt x="19900" y="9976"/>
                      <a:pt x="21977" y="11488"/>
                    </a:cubicBezTo>
                    <a:cubicBezTo>
                      <a:pt x="24065" y="12964"/>
                      <a:pt x="25109" y="15124"/>
                      <a:pt x="25109" y="17896"/>
                    </a:cubicBezTo>
                    <a:cubicBezTo>
                      <a:pt x="25109" y="20920"/>
                      <a:pt x="23964" y="23225"/>
                      <a:pt x="21682" y="24844"/>
                    </a:cubicBezTo>
                    <a:cubicBezTo>
                      <a:pt x="19396" y="26464"/>
                      <a:pt x="16494" y="27256"/>
                      <a:pt x="12970" y="27256"/>
                    </a:cubicBezTo>
                    <a:close/>
                    <a:moveTo>
                      <a:pt x="14334" y="12496"/>
                    </a:moveTo>
                    <a:cubicBezTo>
                      <a:pt x="14129" y="12460"/>
                      <a:pt x="13945" y="12460"/>
                      <a:pt x="13790" y="12460"/>
                    </a:cubicBezTo>
                    <a:cubicBezTo>
                      <a:pt x="12984" y="12460"/>
                      <a:pt x="11969" y="12640"/>
                      <a:pt x="10738" y="13000"/>
                    </a:cubicBezTo>
                    <a:cubicBezTo>
                      <a:pt x="10820" y="14800"/>
                      <a:pt x="10979" y="16456"/>
                      <a:pt x="11216" y="18004"/>
                    </a:cubicBezTo>
                    <a:cubicBezTo>
                      <a:pt x="12387" y="16456"/>
                      <a:pt x="13423" y="14620"/>
                      <a:pt x="14334" y="12496"/>
                    </a:cubicBezTo>
                    <a:close/>
                    <a:moveTo>
                      <a:pt x="6954" y="14836"/>
                    </a:moveTo>
                    <a:cubicBezTo>
                      <a:pt x="4970" y="16600"/>
                      <a:pt x="3977" y="18472"/>
                      <a:pt x="3977" y="20416"/>
                    </a:cubicBezTo>
                    <a:cubicBezTo>
                      <a:pt x="3977" y="21712"/>
                      <a:pt x="4333" y="22396"/>
                      <a:pt x="5050" y="22396"/>
                    </a:cubicBezTo>
                    <a:cubicBezTo>
                      <a:pt x="5845" y="22396"/>
                      <a:pt x="6785" y="21892"/>
                      <a:pt x="7869" y="20920"/>
                    </a:cubicBezTo>
                    <a:cubicBezTo>
                      <a:pt x="7455" y="19156"/>
                      <a:pt x="7152" y="17104"/>
                      <a:pt x="6954" y="1483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20" name="フリーフォーム: 図形 10319">
                <a:extLst>
                  <a:ext uri="{FF2B5EF4-FFF2-40B4-BE49-F238E27FC236}">
                    <a16:creationId xmlns:a16="http://schemas.microsoft.com/office/drawing/2014/main" id="{08B7CA41-FE6C-3A0B-5CF4-8B692768CD55}"/>
                  </a:ext>
                </a:extLst>
              </p:cNvPr>
              <p:cNvSpPr/>
              <p:nvPr/>
            </p:nvSpPr>
            <p:spPr>
              <a:xfrm>
                <a:off x="1560503" y="514331"/>
                <a:ext cx="35996" cy="35207"/>
              </a:xfrm>
              <a:custGeom>
                <a:avLst/>
                <a:gdLst>
                  <a:gd name="connsiteX0" fmla="*/ 26957 w 35996"/>
                  <a:gd name="connsiteY0" fmla="*/ 2962 h 35207"/>
                  <a:gd name="connsiteX1" fmla="*/ 25240 w 35996"/>
                  <a:gd name="connsiteY1" fmla="*/ 7966 h 35207"/>
                  <a:gd name="connsiteX2" fmla="*/ 17669 w 35996"/>
                  <a:gd name="connsiteY2" fmla="*/ 5842 h 35207"/>
                  <a:gd name="connsiteX3" fmla="*/ 7744 w 35996"/>
                  <a:gd name="connsiteY3" fmla="*/ 4618 h 35207"/>
                  <a:gd name="connsiteX4" fmla="*/ 8521 w 35996"/>
                  <a:gd name="connsiteY4" fmla="*/ -170 h 35207"/>
                  <a:gd name="connsiteX5" fmla="*/ 19224 w 35996"/>
                  <a:gd name="connsiteY5" fmla="*/ 1090 h 35207"/>
                  <a:gd name="connsiteX6" fmla="*/ 26957 w 35996"/>
                  <a:gd name="connsiteY6" fmla="*/ 2962 h 35207"/>
                  <a:gd name="connsiteX7" fmla="*/ 9155 w 35996"/>
                  <a:gd name="connsiteY7" fmla="*/ 31690 h 35207"/>
                  <a:gd name="connsiteX8" fmla="*/ 10854 w 35996"/>
                  <a:gd name="connsiteY8" fmla="*/ 27154 h 35207"/>
                  <a:gd name="connsiteX9" fmla="*/ 16481 w 35996"/>
                  <a:gd name="connsiteY9" fmla="*/ 29458 h 35207"/>
                  <a:gd name="connsiteX10" fmla="*/ 17748 w 35996"/>
                  <a:gd name="connsiteY10" fmla="*/ 26182 h 35207"/>
                  <a:gd name="connsiteX11" fmla="*/ 17604 w 35996"/>
                  <a:gd name="connsiteY11" fmla="*/ 24094 h 35207"/>
                  <a:gd name="connsiteX12" fmla="*/ 17154 w 35996"/>
                  <a:gd name="connsiteY12" fmla="*/ 22222 h 35207"/>
                  <a:gd name="connsiteX13" fmla="*/ 16643 w 35996"/>
                  <a:gd name="connsiteY13" fmla="*/ 20890 h 35207"/>
                  <a:gd name="connsiteX14" fmla="*/ 14598 w 35996"/>
                  <a:gd name="connsiteY14" fmla="*/ 17326 h 35207"/>
                  <a:gd name="connsiteX15" fmla="*/ 13493 w 35996"/>
                  <a:gd name="connsiteY15" fmla="*/ 13330 h 35207"/>
                  <a:gd name="connsiteX16" fmla="*/ 15966 w 35996"/>
                  <a:gd name="connsiteY16" fmla="*/ 6814 h 35207"/>
                  <a:gd name="connsiteX17" fmla="*/ 20204 w 35996"/>
                  <a:gd name="connsiteY17" fmla="*/ 8794 h 35207"/>
                  <a:gd name="connsiteX18" fmla="*/ 18753 w 35996"/>
                  <a:gd name="connsiteY18" fmla="*/ 12538 h 35207"/>
                  <a:gd name="connsiteX19" fmla="*/ 19876 w 35996"/>
                  <a:gd name="connsiteY19" fmla="*/ 15490 h 35207"/>
                  <a:gd name="connsiteX20" fmla="*/ 21269 w 35996"/>
                  <a:gd name="connsiteY20" fmla="*/ 17866 h 35207"/>
                  <a:gd name="connsiteX21" fmla="*/ 22886 w 35996"/>
                  <a:gd name="connsiteY21" fmla="*/ 21862 h 35207"/>
                  <a:gd name="connsiteX22" fmla="*/ 23458 w 35996"/>
                  <a:gd name="connsiteY22" fmla="*/ 26542 h 35207"/>
                  <a:gd name="connsiteX23" fmla="*/ 21737 w 35996"/>
                  <a:gd name="connsiteY23" fmla="*/ 32626 h 35207"/>
                  <a:gd name="connsiteX24" fmla="*/ 17176 w 35996"/>
                  <a:gd name="connsiteY24" fmla="*/ 35038 h 35207"/>
                  <a:gd name="connsiteX25" fmla="*/ 9155 w 35996"/>
                  <a:gd name="connsiteY25" fmla="*/ 31690 h 35207"/>
                  <a:gd name="connsiteX26" fmla="*/ 36004 w 35996"/>
                  <a:gd name="connsiteY26" fmla="*/ 30934 h 35207"/>
                  <a:gd name="connsiteX27" fmla="*/ 30129 w 35996"/>
                  <a:gd name="connsiteY27" fmla="*/ 32374 h 35207"/>
                  <a:gd name="connsiteX28" fmla="*/ 26979 w 35996"/>
                  <a:gd name="connsiteY28" fmla="*/ 21682 h 35207"/>
                  <a:gd name="connsiteX29" fmla="*/ 22864 w 35996"/>
                  <a:gd name="connsiteY29" fmla="*/ 13690 h 35207"/>
                  <a:gd name="connsiteX30" fmla="*/ 27756 w 35996"/>
                  <a:gd name="connsiteY30" fmla="*/ 11242 h 35207"/>
                  <a:gd name="connsiteX31" fmla="*/ 32587 w 35996"/>
                  <a:gd name="connsiteY31" fmla="*/ 20242 h 35207"/>
                  <a:gd name="connsiteX32" fmla="*/ 36004 w 35996"/>
                  <a:gd name="connsiteY32" fmla="*/ 30934 h 35207"/>
                  <a:gd name="connsiteX33" fmla="*/ 11384 w 35996"/>
                  <a:gd name="connsiteY33" fmla="*/ 14482 h 35207"/>
                  <a:gd name="connsiteX34" fmla="*/ 4673 w 35996"/>
                  <a:gd name="connsiteY34" fmla="*/ 33274 h 35207"/>
                  <a:gd name="connsiteX35" fmla="*/ 7 w 35996"/>
                  <a:gd name="connsiteY35" fmla="*/ 30106 h 35207"/>
                  <a:gd name="connsiteX36" fmla="*/ 3834 w 35996"/>
                  <a:gd name="connsiteY36" fmla="*/ 22438 h 35207"/>
                  <a:gd name="connsiteX37" fmla="*/ 6128 w 35996"/>
                  <a:gd name="connsiteY37" fmla="*/ 13582 h 35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35996" h="35207">
                    <a:moveTo>
                      <a:pt x="26957" y="2962"/>
                    </a:moveTo>
                    <a:lnTo>
                      <a:pt x="25240" y="7966"/>
                    </a:lnTo>
                    <a:cubicBezTo>
                      <a:pt x="22291" y="6958"/>
                      <a:pt x="19768" y="6238"/>
                      <a:pt x="17669" y="5842"/>
                    </a:cubicBezTo>
                    <a:cubicBezTo>
                      <a:pt x="15581" y="5446"/>
                      <a:pt x="12273" y="5050"/>
                      <a:pt x="7744" y="4618"/>
                    </a:cubicBezTo>
                    <a:lnTo>
                      <a:pt x="8521" y="-170"/>
                    </a:lnTo>
                    <a:cubicBezTo>
                      <a:pt x="13187" y="226"/>
                      <a:pt x="16755" y="658"/>
                      <a:pt x="19224" y="1090"/>
                    </a:cubicBezTo>
                    <a:cubicBezTo>
                      <a:pt x="21690" y="1522"/>
                      <a:pt x="24271" y="2134"/>
                      <a:pt x="26957" y="2962"/>
                    </a:cubicBezTo>
                    <a:close/>
                    <a:moveTo>
                      <a:pt x="9155" y="31690"/>
                    </a:moveTo>
                    <a:lnTo>
                      <a:pt x="10854" y="27154"/>
                    </a:lnTo>
                    <a:cubicBezTo>
                      <a:pt x="13065" y="28702"/>
                      <a:pt x="14940" y="29458"/>
                      <a:pt x="16481" y="29458"/>
                    </a:cubicBezTo>
                    <a:cubicBezTo>
                      <a:pt x="17327" y="29458"/>
                      <a:pt x="17748" y="28378"/>
                      <a:pt x="17748" y="26182"/>
                    </a:cubicBezTo>
                    <a:cubicBezTo>
                      <a:pt x="17748" y="25462"/>
                      <a:pt x="17702" y="24778"/>
                      <a:pt x="17604" y="24094"/>
                    </a:cubicBezTo>
                    <a:cubicBezTo>
                      <a:pt x="17507" y="23446"/>
                      <a:pt x="17360" y="22798"/>
                      <a:pt x="17154" y="22222"/>
                    </a:cubicBezTo>
                    <a:cubicBezTo>
                      <a:pt x="16964" y="21574"/>
                      <a:pt x="16791" y="21142"/>
                      <a:pt x="16643" y="20890"/>
                    </a:cubicBezTo>
                    <a:cubicBezTo>
                      <a:pt x="16492" y="20602"/>
                      <a:pt x="15811" y="19414"/>
                      <a:pt x="14598" y="17326"/>
                    </a:cubicBezTo>
                    <a:cubicBezTo>
                      <a:pt x="13860" y="16030"/>
                      <a:pt x="13493" y="14662"/>
                      <a:pt x="13493" y="13330"/>
                    </a:cubicBezTo>
                    <a:cubicBezTo>
                      <a:pt x="13493" y="11350"/>
                      <a:pt x="14317" y="9190"/>
                      <a:pt x="15966" y="6814"/>
                    </a:cubicBezTo>
                    <a:lnTo>
                      <a:pt x="20204" y="8794"/>
                    </a:lnTo>
                    <a:cubicBezTo>
                      <a:pt x="19235" y="10414"/>
                      <a:pt x="18753" y="11674"/>
                      <a:pt x="18753" y="12538"/>
                    </a:cubicBezTo>
                    <a:cubicBezTo>
                      <a:pt x="18753" y="13186"/>
                      <a:pt x="19127" y="14194"/>
                      <a:pt x="19876" y="15490"/>
                    </a:cubicBezTo>
                    <a:lnTo>
                      <a:pt x="21269" y="17866"/>
                    </a:lnTo>
                    <a:cubicBezTo>
                      <a:pt x="21964" y="19054"/>
                      <a:pt x="22504" y="20386"/>
                      <a:pt x="22886" y="21862"/>
                    </a:cubicBezTo>
                    <a:cubicBezTo>
                      <a:pt x="23267" y="23338"/>
                      <a:pt x="23458" y="24922"/>
                      <a:pt x="23458" y="26542"/>
                    </a:cubicBezTo>
                    <a:cubicBezTo>
                      <a:pt x="23458" y="28990"/>
                      <a:pt x="22886" y="31006"/>
                      <a:pt x="21737" y="32626"/>
                    </a:cubicBezTo>
                    <a:cubicBezTo>
                      <a:pt x="20592" y="34246"/>
                      <a:pt x="19073" y="35038"/>
                      <a:pt x="17176" y="35038"/>
                    </a:cubicBezTo>
                    <a:cubicBezTo>
                      <a:pt x="14692" y="35038"/>
                      <a:pt x="12017" y="33922"/>
                      <a:pt x="9155" y="31690"/>
                    </a:cubicBezTo>
                    <a:close/>
                    <a:moveTo>
                      <a:pt x="36004" y="30934"/>
                    </a:moveTo>
                    <a:lnTo>
                      <a:pt x="30129" y="32374"/>
                    </a:lnTo>
                    <a:cubicBezTo>
                      <a:pt x="29556" y="28882"/>
                      <a:pt x="28505" y="25318"/>
                      <a:pt x="26979" y="21682"/>
                    </a:cubicBezTo>
                    <a:cubicBezTo>
                      <a:pt x="25449" y="18082"/>
                      <a:pt x="24081" y="15418"/>
                      <a:pt x="22864" y="13690"/>
                    </a:cubicBezTo>
                    <a:lnTo>
                      <a:pt x="27756" y="11242"/>
                    </a:lnTo>
                    <a:cubicBezTo>
                      <a:pt x="29502" y="13654"/>
                      <a:pt x="31112" y="16678"/>
                      <a:pt x="32587" y="20242"/>
                    </a:cubicBezTo>
                    <a:cubicBezTo>
                      <a:pt x="34074" y="23806"/>
                      <a:pt x="35212" y="27370"/>
                      <a:pt x="36004" y="30934"/>
                    </a:cubicBezTo>
                    <a:close/>
                    <a:moveTo>
                      <a:pt x="11384" y="14482"/>
                    </a:moveTo>
                    <a:cubicBezTo>
                      <a:pt x="10347" y="22006"/>
                      <a:pt x="8111" y="28270"/>
                      <a:pt x="4673" y="33274"/>
                    </a:cubicBezTo>
                    <a:lnTo>
                      <a:pt x="7" y="30106"/>
                    </a:lnTo>
                    <a:cubicBezTo>
                      <a:pt x="1397" y="28018"/>
                      <a:pt x="2675" y="25462"/>
                      <a:pt x="3834" y="22438"/>
                    </a:cubicBezTo>
                    <a:cubicBezTo>
                      <a:pt x="5008" y="19450"/>
                      <a:pt x="5771" y="16498"/>
                      <a:pt x="6128" y="1358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21" name="フリーフォーム: 図形 10320">
                <a:extLst>
                  <a:ext uri="{FF2B5EF4-FFF2-40B4-BE49-F238E27FC236}">
                    <a16:creationId xmlns:a16="http://schemas.microsoft.com/office/drawing/2014/main" id="{79222E72-CB9E-D332-4B98-EE4E5A428EBF}"/>
                  </a:ext>
                </a:extLst>
              </p:cNvPr>
              <p:cNvSpPr/>
              <p:nvPr/>
            </p:nvSpPr>
            <p:spPr>
              <a:xfrm>
                <a:off x="1456048" y="721223"/>
                <a:ext cx="31410" cy="37188"/>
              </a:xfrm>
              <a:custGeom>
                <a:avLst/>
                <a:gdLst>
                  <a:gd name="connsiteX0" fmla="*/ 12995 w 31410"/>
                  <a:gd name="connsiteY0" fmla="*/ -154 h 37188"/>
                  <a:gd name="connsiteX1" fmla="*/ 13035 w 31410"/>
                  <a:gd name="connsiteY1" fmla="*/ 2474 h 37188"/>
                  <a:gd name="connsiteX2" fmla="*/ 12974 w 31410"/>
                  <a:gd name="connsiteY2" fmla="*/ 5210 h 37188"/>
                  <a:gd name="connsiteX3" fmla="*/ 23594 w 31410"/>
                  <a:gd name="connsiteY3" fmla="*/ 5210 h 37188"/>
                  <a:gd name="connsiteX4" fmla="*/ 23594 w 31410"/>
                  <a:gd name="connsiteY4" fmla="*/ 10106 h 37188"/>
                  <a:gd name="connsiteX5" fmla="*/ 12542 w 31410"/>
                  <a:gd name="connsiteY5" fmla="*/ 10106 h 37188"/>
                  <a:gd name="connsiteX6" fmla="*/ 9798 w 31410"/>
                  <a:gd name="connsiteY6" fmla="*/ 24758 h 37188"/>
                  <a:gd name="connsiteX7" fmla="*/ 4827 w 31410"/>
                  <a:gd name="connsiteY7" fmla="*/ 37034 h 37188"/>
                  <a:gd name="connsiteX8" fmla="*/ -1 w 31410"/>
                  <a:gd name="connsiteY8" fmla="*/ 34226 h 37188"/>
                  <a:gd name="connsiteX9" fmla="*/ 4377 w 31410"/>
                  <a:gd name="connsiteY9" fmla="*/ 23103 h 37188"/>
                  <a:gd name="connsiteX10" fmla="*/ 6875 w 31410"/>
                  <a:gd name="connsiteY10" fmla="*/ 10106 h 37188"/>
                  <a:gd name="connsiteX11" fmla="*/ 1144 w 31410"/>
                  <a:gd name="connsiteY11" fmla="*/ 10106 h 37188"/>
                  <a:gd name="connsiteX12" fmla="*/ 1144 w 31410"/>
                  <a:gd name="connsiteY12" fmla="*/ 5210 h 37188"/>
                  <a:gd name="connsiteX13" fmla="*/ 7160 w 31410"/>
                  <a:gd name="connsiteY13" fmla="*/ 5210 h 37188"/>
                  <a:gd name="connsiteX14" fmla="*/ 7304 w 31410"/>
                  <a:gd name="connsiteY14" fmla="*/ -154 h 37188"/>
                  <a:gd name="connsiteX15" fmla="*/ 30531 w 31410"/>
                  <a:gd name="connsiteY15" fmla="*/ 12303 h 37188"/>
                  <a:gd name="connsiteX16" fmla="*/ 30304 w 31410"/>
                  <a:gd name="connsiteY16" fmla="*/ 17162 h 37188"/>
                  <a:gd name="connsiteX17" fmla="*/ 28360 w 31410"/>
                  <a:gd name="connsiteY17" fmla="*/ 17090 h 37188"/>
                  <a:gd name="connsiteX18" fmla="*/ 14586 w 31410"/>
                  <a:gd name="connsiteY18" fmla="*/ 18026 h 37188"/>
                  <a:gd name="connsiteX19" fmla="*/ 14281 w 31410"/>
                  <a:gd name="connsiteY19" fmla="*/ 13167 h 37188"/>
                  <a:gd name="connsiteX20" fmla="*/ 27953 w 31410"/>
                  <a:gd name="connsiteY20" fmla="*/ 12231 h 37188"/>
                  <a:gd name="connsiteX21" fmla="*/ 30531 w 31410"/>
                  <a:gd name="connsiteY21" fmla="*/ 12303 h 37188"/>
                  <a:gd name="connsiteX22" fmla="*/ 31409 w 31410"/>
                  <a:gd name="connsiteY22" fmla="*/ 35055 h 37188"/>
                  <a:gd name="connsiteX23" fmla="*/ 23633 w 31410"/>
                  <a:gd name="connsiteY23" fmla="*/ 35739 h 37188"/>
                  <a:gd name="connsiteX24" fmla="*/ 17722 w 31410"/>
                  <a:gd name="connsiteY24" fmla="*/ 35234 h 37188"/>
                  <a:gd name="connsiteX25" fmla="*/ 13708 w 31410"/>
                  <a:gd name="connsiteY25" fmla="*/ 33039 h 37188"/>
                  <a:gd name="connsiteX26" fmla="*/ 12257 w 31410"/>
                  <a:gd name="connsiteY26" fmla="*/ 28934 h 37188"/>
                  <a:gd name="connsiteX27" fmla="*/ 14957 w 31410"/>
                  <a:gd name="connsiteY27" fmla="*/ 22418 h 37188"/>
                  <a:gd name="connsiteX28" fmla="*/ 19461 w 31410"/>
                  <a:gd name="connsiteY28" fmla="*/ 24470 h 37188"/>
                  <a:gd name="connsiteX29" fmla="*/ 17844 w 31410"/>
                  <a:gd name="connsiteY29" fmla="*/ 28431 h 37188"/>
                  <a:gd name="connsiteX30" fmla="*/ 18395 w 31410"/>
                  <a:gd name="connsiteY30" fmla="*/ 29619 h 37188"/>
                  <a:gd name="connsiteX31" fmla="*/ 20627 w 31410"/>
                  <a:gd name="connsiteY31" fmla="*/ 30338 h 37188"/>
                  <a:gd name="connsiteX32" fmla="*/ 24227 w 31410"/>
                  <a:gd name="connsiteY32" fmla="*/ 30590 h 37188"/>
                  <a:gd name="connsiteX33" fmla="*/ 31164 w 31410"/>
                  <a:gd name="connsiteY33" fmla="*/ 29798 h 3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31410" h="37188">
                    <a:moveTo>
                      <a:pt x="12995" y="-154"/>
                    </a:moveTo>
                    <a:cubicBezTo>
                      <a:pt x="13021" y="351"/>
                      <a:pt x="13035" y="1250"/>
                      <a:pt x="13035" y="2474"/>
                    </a:cubicBezTo>
                    <a:cubicBezTo>
                      <a:pt x="13035" y="3410"/>
                      <a:pt x="13013" y="4311"/>
                      <a:pt x="12974" y="5210"/>
                    </a:cubicBezTo>
                    <a:lnTo>
                      <a:pt x="23594" y="5210"/>
                    </a:lnTo>
                    <a:lnTo>
                      <a:pt x="23594" y="10106"/>
                    </a:lnTo>
                    <a:lnTo>
                      <a:pt x="12542" y="10106"/>
                    </a:lnTo>
                    <a:cubicBezTo>
                      <a:pt x="12229" y="14643"/>
                      <a:pt x="11314" y="19539"/>
                      <a:pt x="9798" y="24758"/>
                    </a:cubicBezTo>
                    <a:cubicBezTo>
                      <a:pt x="8301" y="30015"/>
                      <a:pt x="6641" y="34082"/>
                      <a:pt x="4827" y="37034"/>
                    </a:cubicBezTo>
                    <a:lnTo>
                      <a:pt x="-1" y="34226"/>
                    </a:lnTo>
                    <a:cubicBezTo>
                      <a:pt x="1662" y="31311"/>
                      <a:pt x="3120" y="27603"/>
                      <a:pt x="4377" y="23103"/>
                    </a:cubicBezTo>
                    <a:cubicBezTo>
                      <a:pt x="5648" y="18603"/>
                      <a:pt x="6479" y="14282"/>
                      <a:pt x="6875" y="10106"/>
                    </a:cubicBezTo>
                    <a:lnTo>
                      <a:pt x="1144" y="10106"/>
                    </a:lnTo>
                    <a:lnTo>
                      <a:pt x="1144" y="5210"/>
                    </a:lnTo>
                    <a:lnTo>
                      <a:pt x="7160" y="5210"/>
                    </a:lnTo>
                    <a:cubicBezTo>
                      <a:pt x="7257" y="3015"/>
                      <a:pt x="7304" y="1215"/>
                      <a:pt x="7304" y="-154"/>
                    </a:cubicBezTo>
                    <a:close/>
                    <a:moveTo>
                      <a:pt x="30531" y="12303"/>
                    </a:moveTo>
                    <a:lnTo>
                      <a:pt x="30304" y="17162"/>
                    </a:lnTo>
                    <a:cubicBezTo>
                      <a:pt x="29678" y="17127"/>
                      <a:pt x="29030" y="17090"/>
                      <a:pt x="28360" y="17090"/>
                    </a:cubicBezTo>
                    <a:cubicBezTo>
                      <a:pt x="24663" y="17090"/>
                      <a:pt x="20073" y="17415"/>
                      <a:pt x="14586" y="18026"/>
                    </a:cubicBezTo>
                    <a:lnTo>
                      <a:pt x="14281" y="13167"/>
                    </a:lnTo>
                    <a:cubicBezTo>
                      <a:pt x="18813" y="12555"/>
                      <a:pt x="23367" y="12231"/>
                      <a:pt x="27953" y="12231"/>
                    </a:cubicBezTo>
                    <a:cubicBezTo>
                      <a:pt x="29001" y="12231"/>
                      <a:pt x="29861" y="12266"/>
                      <a:pt x="30531" y="12303"/>
                    </a:cubicBezTo>
                    <a:close/>
                    <a:moveTo>
                      <a:pt x="31409" y="35055"/>
                    </a:moveTo>
                    <a:cubicBezTo>
                      <a:pt x="29120" y="35523"/>
                      <a:pt x="26528" y="35739"/>
                      <a:pt x="23633" y="35739"/>
                    </a:cubicBezTo>
                    <a:cubicBezTo>
                      <a:pt x="21398" y="35739"/>
                      <a:pt x="19425" y="35558"/>
                      <a:pt x="17722" y="35234"/>
                    </a:cubicBezTo>
                    <a:cubicBezTo>
                      <a:pt x="16030" y="34910"/>
                      <a:pt x="14691" y="34191"/>
                      <a:pt x="13708" y="33039"/>
                    </a:cubicBezTo>
                    <a:cubicBezTo>
                      <a:pt x="12740" y="31886"/>
                      <a:pt x="12257" y="30518"/>
                      <a:pt x="12257" y="28934"/>
                    </a:cubicBezTo>
                    <a:cubicBezTo>
                      <a:pt x="12257" y="26811"/>
                      <a:pt x="13157" y="24651"/>
                      <a:pt x="14957" y="22418"/>
                    </a:cubicBezTo>
                    <a:lnTo>
                      <a:pt x="19461" y="24470"/>
                    </a:lnTo>
                    <a:cubicBezTo>
                      <a:pt x="18381" y="26127"/>
                      <a:pt x="17844" y="27423"/>
                      <a:pt x="17844" y="28431"/>
                    </a:cubicBezTo>
                    <a:cubicBezTo>
                      <a:pt x="17844" y="28934"/>
                      <a:pt x="18028" y="29330"/>
                      <a:pt x="18395" y="29619"/>
                    </a:cubicBezTo>
                    <a:cubicBezTo>
                      <a:pt x="18763" y="29907"/>
                      <a:pt x="19508" y="30159"/>
                      <a:pt x="20627" y="30338"/>
                    </a:cubicBezTo>
                    <a:cubicBezTo>
                      <a:pt x="21758" y="30518"/>
                      <a:pt x="22960" y="30590"/>
                      <a:pt x="24227" y="30590"/>
                    </a:cubicBezTo>
                    <a:cubicBezTo>
                      <a:pt x="26589" y="30590"/>
                      <a:pt x="28900" y="30338"/>
                      <a:pt x="31164" y="2979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22" name="フリーフォーム: 図形 10321">
                <a:extLst>
                  <a:ext uri="{FF2B5EF4-FFF2-40B4-BE49-F238E27FC236}">
                    <a16:creationId xmlns:a16="http://schemas.microsoft.com/office/drawing/2014/main" id="{1EFF88CC-C9D3-4708-165D-44AD11196E6C}"/>
                  </a:ext>
                </a:extLst>
              </p:cNvPr>
              <p:cNvSpPr/>
              <p:nvPr/>
            </p:nvSpPr>
            <p:spPr>
              <a:xfrm>
                <a:off x="2310221" y="721295"/>
                <a:ext cx="34524" cy="36936"/>
              </a:xfrm>
              <a:custGeom>
                <a:avLst/>
                <a:gdLst>
                  <a:gd name="connsiteX0" fmla="*/ 13493 w 34524"/>
                  <a:gd name="connsiteY0" fmla="*/ 4598 h 36936"/>
                  <a:gd name="connsiteX1" fmla="*/ 13410 w 34524"/>
                  <a:gd name="connsiteY1" fmla="*/ 7731 h 36936"/>
                  <a:gd name="connsiteX2" fmla="*/ 17932 w 34524"/>
                  <a:gd name="connsiteY2" fmla="*/ 7731 h 36936"/>
                  <a:gd name="connsiteX3" fmla="*/ 22432 w 34524"/>
                  <a:gd name="connsiteY3" fmla="*/ 10034 h 36936"/>
                  <a:gd name="connsiteX4" fmla="*/ 24153 w 34524"/>
                  <a:gd name="connsiteY4" fmla="*/ 15938 h 36936"/>
                  <a:gd name="connsiteX5" fmla="*/ 22414 w 34524"/>
                  <a:gd name="connsiteY5" fmla="*/ 30590 h 36936"/>
                  <a:gd name="connsiteX6" fmla="*/ 16499 w 34524"/>
                  <a:gd name="connsiteY6" fmla="*/ 36170 h 36936"/>
                  <a:gd name="connsiteX7" fmla="*/ 9623 w 34524"/>
                  <a:gd name="connsiteY7" fmla="*/ 33470 h 36936"/>
                  <a:gd name="connsiteX8" fmla="*/ 11135 w 34524"/>
                  <a:gd name="connsiteY8" fmla="*/ 28178 h 36936"/>
                  <a:gd name="connsiteX9" fmla="*/ 13594 w 34524"/>
                  <a:gd name="connsiteY9" fmla="*/ 29691 h 36936"/>
                  <a:gd name="connsiteX10" fmla="*/ 15556 w 34524"/>
                  <a:gd name="connsiteY10" fmla="*/ 30303 h 36936"/>
                  <a:gd name="connsiteX11" fmla="*/ 16600 w 34524"/>
                  <a:gd name="connsiteY11" fmla="*/ 29691 h 36936"/>
                  <a:gd name="connsiteX12" fmla="*/ 17522 w 34524"/>
                  <a:gd name="connsiteY12" fmla="*/ 27207 h 36936"/>
                  <a:gd name="connsiteX13" fmla="*/ 18238 w 34524"/>
                  <a:gd name="connsiteY13" fmla="*/ 22959 h 36936"/>
                  <a:gd name="connsiteX14" fmla="*/ 18483 w 34524"/>
                  <a:gd name="connsiteY14" fmla="*/ 17451 h 36936"/>
                  <a:gd name="connsiteX15" fmla="*/ 18299 w 34524"/>
                  <a:gd name="connsiteY15" fmla="*/ 14499 h 36936"/>
                  <a:gd name="connsiteX16" fmla="*/ 17684 w 34524"/>
                  <a:gd name="connsiteY16" fmla="*/ 13274 h 36936"/>
                  <a:gd name="connsiteX17" fmla="*/ 16622 w 34524"/>
                  <a:gd name="connsiteY17" fmla="*/ 12843 h 36936"/>
                  <a:gd name="connsiteX18" fmla="*/ 13040 w 34524"/>
                  <a:gd name="connsiteY18" fmla="*/ 12843 h 36936"/>
                  <a:gd name="connsiteX19" fmla="*/ 4446 w 34524"/>
                  <a:gd name="connsiteY19" fmla="*/ 36782 h 36936"/>
                  <a:gd name="connsiteX20" fmla="*/ 65 w 34524"/>
                  <a:gd name="connsiteY20" fmla="*/ 33507 h 36936"/>
                  <a:gd name="connsiteX21" fmla="*/ 4446 w 34524"/>
                  <a:gd name="connsiteY21" fmla="*/ 25191 h 36936"/>
                  <a:gd name="connsiteX22" fmla="*/ 7431 w 34524"/>
                  <a:gd name="connsiteY22" fmla="*/ 12843 h 36936"/>
                  <a:gd name="connsiteX23" fmla="*/ 1336 w 34524"/>
                  <a:gd name="connsiteY23" fmla="*/ 12843 h 36936"/>
                  <a:gd name="connsiteX24" fmla="*/ 1336 w 34524"/>
                  <a:gd name="connsiteY24" fmla="*/ 7731 h 36936"/>
                  <a:gd name="connsiteX25" fmla="*/ 7863 w 34524"/>
                  <a:gd name="connsiteY25" fmla="*/ 7731 h 36936"/>
                  <a:gd name="connsiteX26" fmla="*/ 7863 w 34524"/>
                  <a:gd name="connsiteY26" fmla="*/ -154 h 36936"/>
                  <a:gd name="connsiteX27" fmla="*/ 13493 w 34524"/>
                  <a:gd name="connsiteY27" fmla="*/ -154 h 36936"/>
                  <a:gd name="connsiteX28" fmla="*/ 34589 w 34524"/>
                  <a:gd name="connsiteY28" fmla="*/ 21662 h 36936"/>
                  <a:gd name="connsiteX29" fmla="*/ 29146 w 34524"/>
                  <a:gd name="connsiteY29" fmla="*/ 23210 h 36936"/>
                  <a:gd name="connsiteX30" fmla="*/ 26835 w 34524"/>
                  <a:gd name="connsiteY30" fmla="*/ 14750 h 36936"/>
                  <a:gd name="connsiteX31" fmla="*/ 24502 w 34524"/>
                  <a:gd name="connsiteY31" fmla="*/ 9494 h 36936"/>
                  <a:gd name="connsiteX32" fmla="*/ 22169 w 34524"/>
                  <a:gd name="connsiteY32" fmla="*/ 5462 h 36936"/>
                  <a:gd name="connsiteX33" fmla="*/ 26691 w 34524"/>
                  <a:gd name="connsiteY33" fmla="*/ 2510 h 36936"/>
                  <a:gd name="connsiteX34" fmla="*/ 31745 w 34524"/>
                  <a:gd name="connsiteY34" fmla="*/ 11691 h 36936"/>
                  <a:gd name="connsiteX35" fmla="*/ 34589 w 34524"/>
                  <a:gd name="connsiteY35" fmla="*/ 21662 h 36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4524" h="36936">
                    <a:moveTo>
                      <a:pt x="13493" y="4598"/>
                    </a:moveTo>
                    <a:cubicBezTo>
                      <a:pt x="13493" y="5462"/>
                      <a:pt x="13465" y="6507"/>
                      <a:pt x="13410" y="7731"/>
                    </a:cubicBezTo>
                    <a:lnTo>
                      <a:pt x="17932" y="7731"/>
                    </a:lnTo>
                    <a:cubicBezTo>
                      <a:pt x="19801" y="7731"/>
                      <a:pt x="21302" y="8486"/>
                      <a:pt x="22432" y="10034"/>
                    </a:cubicBezTo>
                    <a:cubicBezTo>
                      <a:pt x="23580" y="11547"/>
                      <a:pt x="24153" y="13526"/>
                      <a:pt x="24153" y="15938"/>
                    </a:cubicBezTo>
                    <a:cubicBezTo>
                      <a:pt x="24153" y="21986"/>
                      <a:pt x="23573" y="26846"/>
                      <a:pt x="22414" y="30590"/>
                    </a:cubicBezTo>
                    <a:cubicBezTo>
                      <a:pt x="21255" y="34298"/>
                      <a:pt x="19282" y="36170"/>
                      <a:pt x="16499" y="36170"/>
                    </a:cubicBezTo>
                    <a:cubicBezTo>
                      <a:pt x="14807" y="36170"/>
                      <a:pt x="12514" y="35271"/>
                      <a:pt x="9623" y="33470"/>
                    </a:cubicBezTo>
                    <a:lnTo>
                      <a:pt x="11135" y="28178"/>
                    </a:lnTo>
                    <a:cubicBezTo>
                      <a:pt x="11913" y="28755"/>
                      <a:pt x="12734" y="29258"/>
                      <a:pt x="13594" y="29691"/>
                    </a:cubicBezTo>
                    <a:cubicBezTo>
                      <a:pt x="14465" y="30087"/>
                      <a:pt x="15120" y="30303"/>
                      <a:pt x="15556" y="30303"/>
                    </a:cubicBezTo>
                    <a:cubicBezTo>
                      <a:pt x="15952" y="30303"/>
                      <a:pt x="16301" y="30087"/>
                      <a:pt x="16600" y="29691"/>
                    </a:cubicBezTo>
                    <a:cubicBezTo>
                      <a:pt x="16899" y="29295"/>
                      <a:pt x="17208" y="28467"/>
                      <a:pt x="17522" y="27207"/>
                    </a:cubicBezTo>
                    <a:cubicBezTo>
                      <a:pt x="17835" y="25983"/>
                      <a:pt x="18072" y="24579"/>
                      <a:pt x="18238" y="22959"/>
                    </a:cubicBezTo>
                    <a:cubicBezTo>
                      <a:pt x="18400" y="21338"/>
                      <a:pt x="18483" y="19502"/>
                      <a:pt x="18483" y="17451"/>
                    </a:cubicBezTo>
                    <a:cubicBezTo>
                      <a:pt x="18483" y="16047"/>
                      <a:pt x="18422" y="15074"/>
                      <a:pt x="18299" y="14499"/>
                    </a:cubicBezTo>
                    <a:cubicBezTo>
                      <a:pt x="18177" y="13959"/>
                      <a:pt x="17972" y="13526"/>
                      <a:pt x="17684" y="13274"/>
                    </a:cubicBezTo>
                    <a:cubicBezTo>
                      <a:pt x="17396" y="12986"/>
                      <a:pt x="17043" y="12843"/>
                      <a:pt x="16622" y="12843"/>
                    </a:cubicBezTo>
                    <a:lnTo>
                      <a:pt x="13040" y="12843"/>
                    </a:lnTo>
                    <a:cubicBezTo>
                      <a:pt x="12071" y="22383"/>
                      <a:pt x="9206" y="30375"/>
                      <a:pt x="4446" y="36782"/>
                    </a:cubicBezTo>
                    <a:lnTo>
                      <a:pt x="65" y="33507"/>
                    </a:lnTo>
                    <a:cubicBezTo>
                      <a:pt x="1498" y="31419"/>
                      <a:pt x="2956" y="28646"/>
                      <a:pt x="4446" y="25191"/>
                    </a:cubicBezTo>
                    <a:cubicBezTo>
                      <a:pt x="5933" y="21699"/>
                      <a:pt x="6927" y="17595"/>
                      <a:pt x="7431" y="12843"/>
                    </a:cubicBezTo>
                    <a:lnTo>
                      <a:pt x="1336" y="12843"/>
                    </a:lnTo>
                    <a:lnTo>
                      <a:pt x="1336" y="7731"/>
                    </a:lnTo>
                    <a:lnTo>
                      <a:pt x="7863" y="7731"/>
                    </a:lnTo>
                    <a:lnTo>
                      <a:pt x="7863" y="-154"/>
                    </a:lnTo>
                    <a:lnTo>
                      <a:pt x="13493" y="-154"/>
                    </a:lnTo>
                    <a:close/>
                    <a:moveTo>
                      <a:pt x="34589" y="21662"/>
                    </a:moveTo>
                    <a:lnTo>
                      <a:pt x="29146" y="23210"/>
                    </a:lnTo>
                    <a:cubicBezTo>
                      <a:pt x="28232" y="19250"/>
                      <a:pt x="27461" y="16407"/>
                      <a:pt x="26835" y="14750"/>
                    </a:cubicBezTo>
                    <a:cubicBezTo>
                      <a:pt x="26219" y="13058"/>
                      <a:pt x="25442" y="11295"/>
                      <a:pt x="24502" y="9494"/>
                    </a:cubicBezTo>
                    <a:cubicBezTo>
                      <a:pt x="23573" y="7659"/>
                      <a:pt x="22796" y="6327"/>
                      <a:pt x="22169" y="5462"/>
                    </a:cubicBezTo>
                    <a:lnTo>
                      <a:pt x="26691" y="2510"/>
                    </a:lnTo>
                    <a:cubicBezTo>
                      <a:pt x="28671" y="5175"/>
                      <a:pt x="30356" y="8234"/>
                      <a:pt x="31745" y="11691"/>
                    </a:cubicBezTo>
                    <a:cubicBezTo>
                      <a:pt x="33149" y="15146"/>
                      <a:pt x="34100" y="18494"/>
                      <a:pt x="34589" y="2166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23" name="フリーフォーム: 図形 10322">
                <a:extLst>
                  <a:ext uri="{FF2B5EF4-FFF2-40B4-BE49-F238E27FC236}">
                    <a16:creationId xmlns:a16="http://schemas.microsoft.com/office/drawing/2014/main" id="{85A03DD9-5C74-25C3-87FE-F3ACA7E00F43}"/>
                  </a:ext>
                </a:extLst>
              </p:cNvPr>
              <p:cNvSpPr/>
              <p:nvPr/>
            </p:nvSpPr>
            <p:spPr>
              <a:xfrm>
                <a:off x="2524763" y="720863"/>
                <a:ext cx="33012" cy="36755"/>
              </a:xfrm>
              <a:custGeom>
                <a:avLst/>
                <a:gdLst>
                  <a:gd name="connsiteX0" fmla="*/ 18665 w 33012"/>
                  <a:gd name="connsiteY0" fmla="*/ 1214 h 36755"/>
                  <a:gd name="connsiteX1" fmla="*/ 13243 w 33012"/>
                  <a:gd name="connsiteY1" fmla="*/ 15650 h 36755"/>
                  <a:gd name="connsiteX2" fmla="*/ 14982 w 33012"/>
                  <a:gd name="connsiteY2" fmla="*/ 15254 h 36755"/>
                  <a:gd name="connsiteX3" fmla="*/ 19547 w 33012"/>
                  <a:gd name="connsiteY3" fmla="*/ 19358 h 36755"/>
                  <a:gd name="connsiteX4" fmla="*/ 20141 w 33012"/>
                  <a:gd name="connsiteY4" fmla="*/ 26738 h 36755"/>
                  <a:gd name="connsiteX5" fmla="*/ 20875 w 33012"/>
                  <a:gd name="connsiteY5" fmla="*/ 30050 h 36755"/>
                  <a:gd name="connsiteX6" fmla="*/ 22535 w 33012"/>
                  <a:gd name="connsiteY6" fmla="*/ 31130 h 36755"/>
                  <a:gd name="connsiteX7" fmla="*/ 27406 w 33012"/>
                  <a:gd name="connsiteY7" fmla="*/ 18386 h 36755"/>
                  <a:gd name="connsiteX8" fmla="*/ 33094 w 33012"/>
                  <a:gd name="connsiteY8" fmla="*/ 19754 h 36755"/>
                  <a:gd name="connsiteX9" fmla="*/ 29288 w 33012"/>
                  <a:gd name="connsiteY9" fmla="*/ 32714 h 36755"/>
                  <a:gd name="connsiteX10" fmla="*/ 22290 w 33012"/>
                  <a:gd name="connsiteY10" fmla="*/ 36386 h 36755"/>
                  <a:gd name="connsiteX11" fmla="*/ 16703 w 33012"/>
                  <a:gd name="connsiteY11" fmla="*/ 34226 h 36755"/>
                  <a:gd name="connsiteX12" fmla="*/ 14655 w 33012"/>
                  <a:gd name="connsiteY12" fmla="*/ 26162 h 36755"/>
                  <a:gd name="connsiteX13" fmla="*/ 14572 w 33012"/>
                  <a:gd name="connsiteY13" fmla="*/ 23246 h 36755"/>
                  <a:gd name="connsiteX14" fmla="*/ 14223 w 33012"/>
                  <a:gd name="connsiteY14" fmla="*/ 21014 h 36755"/>
                  <a:gd name="connsiteX15" fmla="*/ 13445 w 33012"/>
                  <a:gd name="connsiteY15" fmla="*/ 20222 h 36755"/>
                  <a:gd name="connsiteX16" fmla="*/ 11339 w 33012"/>
                  <a:gd name="connsiteY16" fmla="*/ 21878 h 36755"/>
                  <a:gd name="connsiteX17" fmla="*/ 8329 w 33012"/>
                  <a:gd name="connsiteY17" fmla="*/ 29222 h 36755"/>
                  <a:gd name="connsiteX18" fmla="*/ 5791 w 33012"/>
                  <a:gd name="connsiteY18" fmla="*/ 36602 h 36755"/>
                  <a:gd name="connsiteX19" fmla="*/ 82 w 33012"/>
                  <a:gd name="connsiteY19" fmla="*/ 35198 h 36755"/>
                  <a:gd name="connsiteX20" fmla="*/ 7041 w 33012"/>
                  <a:gd name="connsiteY20" fmla="*/ 15326 h 36755"/>
                  <a:gd name="connsiteX21" fmla="*/ 12811 w 33012"/>
                  <a:gd name="connsiteY21" fmla="*/ -154 h 36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3012" h="36755">
                    <a:moveTo>
                      <a:pt x="18665" y="1214"/>
                    </a:moveTo>
                    <a:cubicBezTo>
                      <a:pt x="16401" y="7010"/>
                      <a:pt x="14593" y="11834"/>
                      <a:pt x="13243" y="15650"/>
                    </a:cubicBezTo>
                    <a:cubicBezTo>
                      <a:pt x="13830" y="15362"/>
                      <a:pt x="14410" y="15254"/>
                      <a:pt x="14982" y="15254"/>
                    </a:cubicBezTo>
                    <a:cubicBezTo>
                      <a:pt x="17412" y="15254"/>
                      <a:pt x="18931" y="16622"/>
                      <a:pt x="19547" y="19358"/>
                    </a:cubicBezTo>
                    <a:lnTo>
                      <a:pt x="20141" y="26738"/>
                    </a:lnTo>
                    <a:cubicBezTo>
                      <a:pt x="20238" y="28214"/>
                      <a:pt x="20483" y="29330"/>
                      <a:pt x="20875" y="30050"/>
                    </a:cubicBezTo>
                    <a:cubicBezTo>
                      <a:pt x="21286" y="30770"/>
                      <a:pt x="21836" y="31130"/>
                      <a:pt x="22535" y="31130"/>
                    </a:cubicBezTo>
                    <a:cubicBezTo>
                      <a:pt x="25005" y="31130"/>
                      <a:pt x="26628" y="26882"/>
                      <a:pt x="27406" y="18386"/>
                    </a:cubicBezTo>
                    <a:lnTo>
                      <a:pt x="33094" y="19754"/>
                    </a:lnTo>
                    <a:cubicBezTo>
                      <a:pt x="32316" y="25946"/>
                      <a:pt x="31045" y="30266"/>
                      <a:pt x="29288" y="32714"/>
                    </a:cubicBezTo>
                    <a:cubicBezTo>
                      <a:pt x="27542" y="35162"/>
                      <a:pt x="25206" y="36386"/>
                      <a:pt x="22290" y="36386"/>
                    </a:cubicBezTo>
                    <a:cubicBezTo>
                      <a:pt x="19763" y="36386"/>
                      <a:pt x="17902" y="35666"/>
                      <a:pt x="16703" y="34226"/>
                    </a:cubicBezTo>
                    <a:cubicBezTo>
                      <a:pt x="15515" y="32786"/>
                      <a:pt x="14835" y="30086"/>
                      <a:pt x="14655" y="26162"/>
                    </a:cubicBezTo>
                    <a:lnTo>
                      <a:pt x="14572" y="23246"/>
                    </a:lnTo>
                    <a:cubicBezTo>
                      <a:pt x="14546" y="22310"/>
                      <a:pt x="14428" y="21554"/>
                      <a:pt x="14223" y="21014"/>
                    </a:cubicBezTo>
                    <a:cubicBezTo>
                      <a:pt x="14032" y="20474"/>
                      <a:pt x="13772" y="20222"/>
                      <a:pt x="13445" y="20222"/>
                    </a:cubicBezTo>
                    <a:cubicBezTo>
                      <a:pt x="12819" y="20222"/>
                      <a:pt x="12117" y="20762"/>
                      <a:pt x="11339" y="21878"/>
                    </a:cubicBezTo>
                    <a:cubicBezTo>
                      <a:pt x="10576" y="22958"/>
                      <a:pt x="9571" y="25406"/>
                      <a:pt x="8329" y="29222"/>
                    </a:cubicBezTo>
                    <a:cubicBezTo>
                      <a:pt x="7444" y="31706"/>
                      <a:pt x="6598" y="34154"/>
                      <a:pt x="5791" y="36602"/>
                    </a:cubicBezTo>
                    <a:lnTo>
                      <a:pt x="82" y="35198"/>
                    </a:lnTo>
                    <a:lnTo>
                      <a:pt x="7041" y="15326"/>
                    </a:lnTo>
                    <a:cubicBezTo>
                      <a:pt x="7519" y="13958"/>
                      <a:pt x="9442" y="8810"/>
                      <a:pt x="12811" y="-15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24" name="フリーフォーム: 図形 10323">
                <a:extLst>
                  <a:ext uri="{FF2B5EF4-FFF2-40B4-BE49-F238E27FC236}">
                    <a16:creationId xmlns:a16="http://schemas.microsoft.com/office/drawing/2014/main" id="{1C063D3B-D03E-E7DC-8B13-FB664EDB03BD}"/>
                  </a:ext>
                </a:extLst>
              </p:cNvPr>
              <p:cNvSpPr/>
              <p:nvPr/>
            </p:nvSpPr>
            <p:spPr>
              <a:xfrm>
                <a:off x="2738157" y="721439"/>
                <a:ext cx="33807" cy="36251"/>
              </a:xfrm>
              <a:custGeom>
                <a:avLst/>
                <a:gdLst>
                  <a:gd name="connsiteX0" fmla="*/ 12889 w 33807"/>
                  <a:gd name="connsiteY0" fmla="*/ 62 h 36251"/>
                  <a:gd name="connsiteX1" fmla="*/ 12522 w 33807"/>
                  <a:gd name="connsiteY1" fmla="*/ 6038 h 36251"/>
                  <a:gd name="connsiteX2" fmla="*/ 19459 w 33807"/>
                  <a:gd name="connsiteY2" fmla="*/ 6038 h 36251"/>
                  <a:gd name="connsiteX3" fmla="*/ 19459 w 33807"/>
                  <a:gd name="connsiteY3" fmla="*/ 10934 h 36251"/>
                  <a:gd name="connsiteX4" fmla="*/ 11885 w 33807"/>
                  <a:gd name="connsiteY4" fmla="*/ 10934 h 36251"/>
                  <a:gd name="connsiteX5" fmla="*/ 4498 w 33807"/>
                  <a:gd name="connsiteY5" fmla="*/ 31778 h 36251"/>
                  <a:gd name="connsiteX6" fmla="*/ 98 w 33807"/>
                  <a:gd name="connsiteY6" fmla="*/ 28538 h 36251"/>
                  <a:gd name="connsiteX7" fmla="*/ 6423 w 33807"/>
                  <a:gd name="connsiteY7" fmla="*/ 10934 h 36251"/>
                  <a:gd name="connsiteX8" fmla="*/ 1387 w 33807"/>
                  <a:gd name="connsiteY8" fmla="*/ 10934 h 36251"/>
                  <a:gd name="connsiteX9" fmla="*/ 1387 w 33807"/>
                  <a:gd name="connsiteY9" fmla="*/ 6038 h 36251"/>
                  <a:gd name="connsiteX10" fmla="*/ 7118 w 33807"/>
                  <a:gd name="connsiteY10" fmla="*/ 6038 h 36251"/>
                  <a:gd name="connsiteX11" fmla="*/ 7547 w 33807"/>
                  <a:gd name="connsiteY11" fmla="*/ -154 h 36251"/>
                  <a:gd name="connsiteX12" fmla="*/ 33906 w 33807"/>
                  <a:gd name="connsiteY12" fmla="*/ 12482 h 36251"/>
                  <a:gd name="connsiteX13" fmla="*/ 30324 w 33807"/>
                  <a:gd name="connsiteY13" fmla="*/ 15902 h 36251"/>
                  <a:gd name="connsiteX14" fmla="*/ 25169 w 33807"/>
                  <a:gd name="connsiteY14" fmla="*/ 9962 h 36251"/>
                  <a:gd name="connsiteX15" fmla="*/ 19787 w 33807"/>
                  <a:gd name="connsiteY15" fmla="*/ 5066 h 36251"/>
                  <a:gd name="connsiteX16" fmla="*/ 22526 w 33807"/>
                  <a:gd name="connsiteY16" fmla="*/ 1250 h 36251"/>
                  <a:gd name="connsiteX17" fmla="*/ 28340 w 33807"/>
                  <a:gd name="connsiteY17" fmla="*/ 6182 h 36251"/>
                  <a:gd name="connsiteX18" fmla="*/ 33906 w 33807"/>
                  <a:gd name="connsiteY18" fmla="*/ 12482 h 36251"/>
                  <a:gd name="connsiteX19" fmla="*/ 33906 w 33807"/>
                  <a:gd name="connsiteY19" fmla="*/ 29510 h 36251"/>
                  <a:gd name="connsiteX20" fmla="*/ 31245 w 33807"/>
                  <a:gd name="connsiteY20" fmla="*/ 34226 h 36251"/>
                  <a:gd name="connsiteX21" fmla="*/ 26007 w 33807"/>
                  <a:gd name="connsiteY21" fmla="*/ 29294 h 36251"/>
                  <a:gd name="connsiteX22" fmla="*/ 23999 w 33807"/>
                  <a:gd name="connsiteY22" fmla="*/ 34118 h 36251"/>
                  <a:gd name="connsiteX23" fmla="*/ 17389 w 33807"/>
                  <a:gd name="connsiteY23" fmla="*/ 36098 h 36251"/>
                  <a:gd name="connsiteX24" fmla="*/ 11229 w 33807"/>
                  <a:gd name="connsiteY24" fmla="*/ 34298 h 36251"/>
                  <a:gd name="connsiteX25" fmla="*/ 8774 w 33807"/>
                  <a:gd name="connsiteY25" fmla="*/ 29294 h 36251"/>
                  <a:gd name="connsiteX26" fmla="*/ 11251 w 33807"/>
                  <a:gd name="connsiteY26" fmla="*/ 23894 h 36251"/>
                  <a:gd name="connsiteX27" fmla="*/ 17288 w 33807"/>
                  <a:gd name="connsiteY27" fmla="*/ 21878 h 36251"/>
                  <a:gd name="connsiteX28" fmla="*/ 20298 w 33807"/>
                  <a:gd name="connsiteY28" fmla="*/ 22094 h 36251"/>
                  <a:gd name="connsiteX29" fmla="*/ 20298 w 33807"/>
                  <a:gd name="connsiteY29" fmla="*/ 11474 h 36251"/>
                  <a:gd name="connsiteX30" fmla="*/ 25964 w 33807"/>
                  <a:gd name="connsiteY30" fmla="*/ 11474 h 36251"/>
                  <a:gd name="connsiteX31" fmla="*/ 25964 w 33807"/>
                  <a:gd name="connsiteY31" fmla="*/ 23642 h 36251"/>
                  <a:gd name="connsiteX32" fmla="*/ 33906 w 33807"/>
                  <a:gd name="connsiteY32" fmla="*/ 29474 h 36251"/>
                  <a:gd name="connsiteX33" fmla="*/ 20276 w 33807"/>
                  <a:gd name="connsiteY33" fmla="*/ 26630 h 36251"/>
                  <a:gd name="connsiteX34" fmla="*/ 17637 w 33807"/>
                  <a:gd name="connsiteY34" fmla="*/ 26270 h 36251"/>
                  <a:gd name="connsiteX35" fmla="*/ 15200 w 33807"/>
                  <a:gd name="connsiteY35" fmla="*/ 26990 h 36251"/>
                  <a:gd name="connsiteX36" fmla="*/ 14178 w 33807"/>
                  <a:gd name="connsiteY36" fmla="*/ 28934 h 36251"/>
                  <a:gd name="connsiteX37" fmla="*/ 17331 w 33807"/>
                  <a:gd name="connsiteY37" fmla="*/ 31490 h 36251"/>
                  <a:gd name="connsiteX38" fmla="*/ 20276 w 33807"/>
                  <a:gd name="connsiteY38" fmla="*/ 29114 h 36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33807" h="36251">
                    <a:moveTo>
                      <a:pt x="12889" y="62"/>
                    </a:moveTo>
                    <a:cubicBezTo>
                      <a:pt x="12821" y="2222"/>
                      <a:pt x="12698" y="4238"/>
                      <a:pt x="12522" y="6038"/>
                    </a:cubicBezTo>
                    <a:lnTo>
                      <a:pt x="19459" y="6038"/>
                    </a:lnTo>
                    <a:lnTo>
                      <a:pt x="19459" y="10934"/>
                    </a:lnTo>
                    <a:lnTo>
                      <a:pt x="11885" y="10934"/>
                    </a:lnTo>
                    <a:cubicBezTo>
                      <a:pt x="10700" y="18890"/>
                      <a:pt x="8238" y="25838"/>
                      <a:pt x="4498" y="31778"/>
                    </a:cubicBezTo>
                    <a:lnTo>
                      <a:pt x="98" y="28538"/>
                    </a:lnTo>
                    <a:cubicBezTo>
                      <a:pt x="3057" y="23966"/>
                      <a:pt x="5167" y="18098"/>
                      <a:pt x="6423" y="10934"/>
                    </a:cubicBezTo>
                    <a:lnTo>
                      <a:pt x="1387" y="10934"/>
                    </a:lnTo>
                    <a:lnTo>
                      <a:pt x="1387" y="6038"/>
                    </a:lnTo>
                    <a:lnTo>
                      <a:pt x="7118" y="6038"/>
                    </a:lnTo>
                    <a:cubicBezTo>
                      <a:pt x="7352" y="4094"/>
                      <a:pt x="7493" y="2042"/>
                      <a:pt x="7547" y="-154"/>
                    </a:cubicBezTo>
                    <a:close/>
                    <a:moveTo>
                      <a:pt x="33906" y="12482"/>
                    </a:moveTo>
                    <a:lnTo>
                      <a:pt x="30324" y="15902"/>
                    </a:lnTo>
                    <a:cubicBezTo>
                      <a:pt x="29136" y="14210"/>
                      <a:pt x="27419" y="12230"/>
                      <a:pt x="25169" y="9962"/>
                    </a:cubicBezTo>
                    <a:cubicBezTo>
                      <a:pt x="22930" y="7658"/>
                      <a:pt x="21137" y="6038"/>
                      <a:pt x="19787" y="5066"/>
                    </a:cubicBezTo>
                    <a:lnTo>
                      <a:pt x="22526" y="1250"/>
                    </a:lnTo>
                    <a:cubicBezTo>
                      <a:pt x="24150" y="2294"/>
                      <a:pt x="26087" y="3914"/>
                      <a:pt x="28340" y="6182"/>
                    </a:cubicBezTo>
                    <a:cubicBezTo>
                      <a:pt x="30605" y="8378"/>
                      <a:pt x="32459" y="10502"/>
                      <a:pt x="33906" y="12482"/>
                    </a:cubicBezTo>
                    <a:close/>
                    <a:moveTo>
                      <a:pt x="33906" y="29510"/>
                    </a:moveTo>
                    <a:lnTo>
                      <a:pt x="31245" y="34226"/>
                    </a:lnTo>
                    <a:cubicBezTo>
                      <a:pt x="29157" y="31994"/>
                      <a:pt x="27411" y="30338"/>
                      <a:pt x="26007" y="29294"/>
                    </a:cubicBezTo>
                    <a:cubicBezTo>
                      <a:pt x="26007" y="31202"/>
                      <a:pt x="25338" y="32822"/>
                      <a:pt x="23999" y="34118"/>
                    </a:cubicBezTo>
                    <a:cubicBezTo>
                      <a:pt x="22663" y="35414"/>
                      <a:pt x="20460" y="36098"/>
                      <a:pt x="17389" y="36098"/>
                    </a:cubicBezTo>
                    <a:cubicBezTo>
                      <a:pt x="14923" y="36098"/>
                      <a:pt x="12867" y="35486"/>
                      <a:pt x="11229" y="34298"/>
                    </a:cubicBezTo>
                    <a:cubicBezTo>
                      <a:pt x="9595" y="33074"/>
                      <a:pt x="8774" y="31418"/>
                      <a:pt x="8774" y="29294"/>
                    </a:cubicBezTo>
                    <a:cubicBezTo>
                      <a:pt x="8774" y="27026"/>
                      <a:pt x="9602" y="25226"/>
                      <a:pt x="11251" y="23894"/>
                    </a:cubicBezTo>
                    <a:cubicBezTo>
                      <a:pt x="12903" y="22562"/>
                      <a:pt x="14916" y="21878"/>
                      <a:pt x="17288" y="21878"/>
                    </a:cubicBezTo>
                    <a:cubicBezTo>
                      <a:pt x="18379" y="21878"/>
                      <a:pt x="19383" y="21950"/>
                      <a:pt x="20298" y="22094"/>
                    </a:cubicBezTo>
                    <a:lnTo>
                      <a:pt x="20298" y="11474"/>
                    </a:lnTo>
                    <a:lnTo>
                      <a:pt x="25964" y="11474"/>
                    </a:lnTo>
                    <a:lnTo>
                      <a:pt x="25964" y="23642"/>
                    </a:lnTo>
                    <a:cubicBezTo>
                      <a:pt x="28081" y="24686"/>
                      <a:pt x="30727" y="26630"/>
                      <a:pt x="33906" y="29474"/>
                    </a:cubicBezTo>
                    <a:close/>
                    <a:moveTo>
                      <a:pt x="20276" y="26630"/>
                    </a:moveTo>
                    <a:cubicBezTo>
                      <a:pt x="19459" y="26378"/>
                      <a:pt x="18577" y="26270"/>
                      <a:pt x="17637" y="26270"/>
                    </a:cubicBezTo>
                    <a:cubicBezTo>
                      <a:pt x="16709" y="26270"/>
                      <a:pt x="15899" y="26522"/>
                      <a:pt x="15200" y="26990"/>
                    </a:cubicBezTo>
                    <a:cubicBezTo>
                      <a:pt x="14520" y="27458"/>
                      <a:pt x="14178" y="28106"/>
                      <a:pt x="14178" y="28934"/>
                    </a:cubicBezTo>
                    <a:cubicBezTo>
                      <a:pt x="14178" y="30662"/>
                      <a:pt x="15229" y="31490"/>
                      <a:pt x="17331" y="31490"/>
                    </a:cubicBezTo>
                    <a:cubicBezTo>
                      <a:pt x="19294" y="31490"/>
                      <a:pt x="20276" y="30698"/>
                      <a:pt x="20276" y="2911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25" name="フリーフォーム: 図形 10324">
                <a:extLst>
                  <a:ext uri="{FF2B5EF4-FFF2-40B4-BE49-F238E27FC236}">
                    <a16:creationId xmlns:a16="http://schemas.microsoft.com/office/drawing/2014/main" id="{7BC6367D-78CC-BA41-948B-BAC81951FA51}"/>
                  </a:ext>
                </a:extLst>
              </p:cNvPr>
              <p:cNvSpPr/>
              <p:nvPr/>
            </p:nvSpPr>
            <p:spPr>
              <a:xfrm>
                <a:off x="2953023" y="721727"/>
                <a:ext cx="29282" cy="34992"/>
              </a:xfrm>
              <a:custGeom>
                <a:avLst/>
                <a:gdLst>
                  <a:gd name="connsiteX0" fmla="*/ 8157 w 29282"/>
                  <a:gd name="connsiteY0" fmla="*/ 638 h 34992"/>
                  <a:gd name="connsiteX1" fmla="*/ 5637 w 29282"/>
                  <a:gd name="connsiteY1" fmla="*/ 16442 h 34992"/>
                  <a:gd name="connsiteX2" fmla="*/ 7459 w 29282"/>
                  <a:gd name="connsiteY2" fmla="*/ 33542 h 34992"/>
                  <a:gd name="connsiteX3" fmla="*/ 1810 w 29282"/>
                  <a:gd name="connsiteY3" fmla="*/ 34838 h 34992"/>
                  <a:gd name="connsiteX4" fmla="*/ 115 w 29282"/>
                  <a:gd name="connsiteY4" fmla="*/ 18098 h 34992"/>
                  <a:gd name="connsiteX5" fmla="*/ 2426 w 29282"/>
                  <a:gd name="connsiteY5" fmla="*/ -154 h 34992"/>
                  <a:gd name="connsiteX6" fmla="*/ 29030 w 29282"/>
                  <a:gd name="connsiteY6" fmla="*/ 7694 h 34992"/>
                  <a:gd name="connsiteX7" fmla="*/ 27658 w 29282"/>
                  <a:gd name="connsiteY7" fmla="*/ 7658 h 34992"/>
                  <a:gd name="connsiteX8" fmla="*/ 20538 w 29282"/>
                  <a:gd name="connsiteY8" fmla="*/ 7766 h 34992"/>
                  <a:gd name="connsiteX9" fmla="*/ 10897 w 29282"/>
                  <a:gd name="connsiteY9" fmla="*/ 8306 h 34992"/>
                  <a:gd name="connsiteX10" fmla="*/ 10897 w 29282"/>
                  <a:gd name="connsiteY10" fmla="*/ 3338 h 34992"/>
                  <a:gd name="connsiteX11" fmla="*/ 26226 w 29282"/>
                  <a:gd name="connsiteY11" fmla="*/ 2654 h 34992"/>
                  <a:gd name="connsiteX12" fmla="*/ 29030 w 29282"/>
                  <a:gd name="connsiteY12" fmla="*/ 2762 h 34992"/>
                  <a:gd name="connsiteX13" fmla="*/ 29397 w 29282"/>
                  <a:gd name="connsiteY13" fmla="*/ 33326 h 34992"/>
                  <a:gd name="connsiteX14" fmla="*/ 22255 w 29282"/>
                  <a:gd name="connsiteY14" fmla="*/ 33794 h 34992"/>
                  <a:gd name="connsiteX15" fmla="*/ 12002 w 29282"/>
                  <a:gd name="connsiteY15" fmla="*/ 31742 h 34992"/>
                  <a:gd name="connsiteX16" fmla="*/ 9280 w 29282"/>
                  <a:gd name="connsiteY16" fmla="*/ 25802 h 34992"/>
                  <a:gd name="connsiteX17" fmla="*/ 12963 w 29282"/>
                  <a:gd name="connsiteY17" fmla="*/ 17018 h 34992"/>
                  <a:gd name="connsiteX18" fmla="*/ 17283 w 29282"/>
                  <a:gd name="connsiteY18" fmla="*/ 19430 h 34992"/>
                  <a:gd name="connsiteX19" fmla="*/ 14662 w 29282"/>
                  <a:gd name="connsiteY19" fmla="*/ 25622 h 34992"/>
                  <a:gd name="connsiteX20" fmla="*/ 16013 w 29282"/>
                  <a:gd name="connsiteY20" fmla="*/ 27926 h 34992"/>
                  <a:gd name="connsiteX21" fmla="*/ 21621 w 29282"/>
                  <a:gd name="connsiteY21" fmla="*/ 28754 h 34992"/>
                  <a:gd name="connsiteX22" fmla="*/ 29235 w 29282"/>
                  <a:gd name="connsiteY22" fmla="*/ 28178 h 349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9282" h="34992">
                    <a:moveTo>
                      <a:pt x="8157" y="638"/>
                    </a:moveTo>
                    <a:cubicBezTo>
                      <a:pt x="6476" y="6902"/>
                      <a:pt x="5637" y="12158"/>
                      <a:pt x="5637" y="16442"/>
                    </a:cubicBezTo>
                    <a:cubicBezTo>
                      <a:pt x="5637" y="22346"/>
                      <a:pt x="6246" y="28034"/>
                      <a:pt x="7459" y="33542"/>
                    </a:cubicBezTo>
                    <a:lnTo>
                      <a:pt x="1810" y="34838"/>
                    </a:lnTo>
                    <a:cubicBezTo>
                      <a:pt x="680" y="29150"/>
                      <a:pt x="115" y="23570"/>
                      <a:pt x="115" y="18098"/>
                    </a:cubicBezTo>
                    <a:cubicBezTo>
                      <a:pt x="115" y="12338"/>
                      <a:pt x="885" y="6254"/>
                      <a:pt x="2426" y="-154"/>
                    </a:cubicBezTo>
                    <a:close/>
                    <a:moveTo>
                      <a:pt x="29030" y="7694"/>
                    </a:moveTo>
                    <a:lnTo>
                      <a:pt x="27658" y="7658"/>
                    </a:lnTo>
                    <a:cubicBezTo>
                      <a:pt x="26226" y="7622"/>
                      <a:pt x="23850" y="7658"/>
                      <a:pt x="20538" y="7766"/>
                    </a:cubicBezTo>
                    <a:cubicBezTo>
                      <a:pt x="17222" y="7874"/>
                      <a:pt x="14007" y="8054"/>
                      <a:pt x="10897" y="8306"/>
                    </a:cubicBezTo>
                    <a:lnTo>
                      <a:pt x="10897" y="3338"/>
                    </a:lnTo>
                    <a:cubicBezTo>
                      <a:pt x="18277" y="2870"/>
                      <a:pt x="23389" y="2654"/>
                      <a:pt x="26226" y="2654"/>
                    </a:cubicBezTo>
                    <a:cubicBezTo>
                      <a:pt x="27356" y="2654"/>
                      <a:pt x="28292" y="2690"/>
                      <a:pt x="29030" y="2762"/>
                    </a:cubicBezTo>
                    <a:close/>
                    <a:moveTo>
                      <a:pt x="29397" y="33326"/>
                    </a:moveTo>
                    <a:cubicBezTo>
                      <a:pt x="26614" y="33650"/>
                      <a:pt x="24235" y="33794"/>
                      <a:pt x="22255" y="33794"/>
                    </a:cubicBezTo>
                    <a:cubicBezTo>
                      <a:pt x="17247" y="33794"/>
                      <a:pt x="13831" y="33110"/>
                      <a:pt x="12002" y="31742"/>
                    </a:cubicBezTo>
                    <a:cubicBezTo>
                      <a:pt x="10188" y="30338"/>
                      <a:pt x="9280" y="28358"/>
                      <a:pt x="9280" y="25802"/>
                    </a:cubicBezTo>
                    <a:cubicBezTo>
                      <a:pt x="9280" y="22814"/>
                      <a:pt x="10508" y="19898"/>
                      <a:pt x="12963" y="17018"/>
                    </a:cubicBezTo>
                    <a:lnTo>
                      <a:pt x="17283" y="19430"/>
                    </a:lnTo>
                    <a:cubicBezTo>
                      <a:pt x="15537" y="21482"/>
                      <a:pt x="14662" y="23534"/>
                      <a:pt x="14662" y="25622"/>
                    </a:cubicBezTo>
                    <a:cubicBezTo>
                      <a:pt x="14662" y="26558"/>
                      <a:pt x="15112" y="27350"/>
                      <a:pt x="16013" y="27926"/>
                    </a:cubicBezTo>
                    <a:cubicBezTo>
                      <a:pt x="16916" y="28466"/>
                      <a:pt x="18784" y="28754"/>
                      <a:pt x="21621" y="28754"/>
                    </a:cubicBezTo>
                    <a:cubicBezTo>
                      <a:pt x="23068" y="28754"/>
                      <a:pt x="25606" y="28538"/>
                      <a:pt x="29235" y="2817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26" name="フリーフォーム: 図形 10325">
                <a:extLst>
                  <a:ext uri="{FF2B5EF4-FFF2-40B4-BE49-F238E27FC236}">
                    <a16:creationId xmlns:a16="http://schemas.microsoft.com/office/drawing/2014/main" id="{150B3CA9-6114-1C7C-E74A-863FB433A539}"/>
                  </a:ext>
                </a:extLst>
              </p:cNvPr>
              <p:cNvSpPr/>
              <p:nvPr/>
            </p:nvSpPr>
            <p:spPr>
              <a:xfrm>
                <a:off x="3380210" y="721799"/>
                <a:ext cx="33408" cy="35207"/>
              </a:xfrm>
              <a:custGeom>
                <a:avLst/>
                <a:gdLst>
                  <a:gd name="connsiteX0" fmla="*/ 29668 w 33408"/>
                  <a:gd name="connsiteY0" fmla="*/ 34838 h 35207"/>
                  <a:gd name="connsiteX1" fmla="*/ 20596 w 33408"/>
                  <a:gd name="connsiteY1" fmla="*/ 35054 h 35207"/>
                  <a:gd name="connsiteX2" fmla="*/ 11488 w 33408"/>
                  <a:gd name="connsiteY2" fmla="*/ 34442 h 35207"/>
                  <a:gd name="connsiteX3" fmla="*/ 7168 w 33408"/>
                  <a:gd name="connsiteY3" fmla="*/ 31778 h 35207"/>
                  <a:gd name="connsiteX4" fmla="*/ 5584 w 33408"/>
                  <a:gd name="connsiteY4" fmla="*/ 25622 h 35207"/>
                  <a:gd name="connsiteX5" fmla="*/ 5584 w 33408"/>
                  <a:gd name="connsiteY5" fmla="*/ 13454 h 35207"/>
                  <a:gd name="connsiteX6" fmla="*/ 148 w 33408"/>
                  <a:gd name="connsiteY6" fmla="*/ 13454 h 35207"/>
                  <a:gd name="connsiteX7" fmla="*/ 148 w 33408"/>
                  <a:gd name="connsiteY7" fmla="*/ 8486 h 35207"/>
                  <a:gd name="connsiteX8" fmla="*/ 5584 w 33408"/>
                  <a:gd name="connsiteY8" fmla="*/ 8486 h 35207"/>
                  <a:gd name="connsiteX9" fmla="*/ 5584 w 33408"/>
                  <a:gd name="connsiteY9" fmla="*/ 422 h 35207"/>
                  <a:gd name="connsiteX10" fmla="*/ 11272 w 33408"/>
                  <a:gd name="connsiteY10" fmla="*/ 422 h 35207"/>
                  <a:gd name="connsiteX11" fmla="*/ 11272 w 33408"/>
                  <a:gd name="connsiteY11" fmla="*/ 8486 h 35207"/>
                  <a:gd name="connsiteX12" fmla="*/ 22288 w 33408"/>
                  <a:gd name="connsiteY12" fmla="*/ 8486 h 35207"/>
                  <a:gd name="connsiteX13" fmla="*/ 21964 w 33408"/>
                  <a:gd name="connsiteY13" fmla="*/ 242 h 35207"/>
                  <a:gd name="connsiteX14" fmla="*/ 27544 w 33408"/>
                  <a:gd name="connsiteY14" fmla="*/ -154 h 35207"/>
                  <a:gd name="connsiteX15" fmla="*/ 27868 w 33408"/>
                  <a:gd name="connsiteY15" fmla="*/ 8486 h 35207"/>
                  <a:gd name="connsiteX16" fmla="*/ 33556 w 33408"/>
                  <a:gd name="connsiteY16" fmla="*/ 8486 h 35207"/>
                  <a:gd name="connsiteX17" fmla="*/ 33556 w 33408"/>
                  <a:gd name="connsiteY17" fmla="*/ 13454 h 35207"/>
                  <a:gd name="connsiteX18" fmla="*/ 27796 w 33408"/>
                  <a:gd name="connsiteY18" fmla="*/ 13454 h 35207"/>
                  <a:gd name="connsiteX19" fmla="*/ 27040 w 33408"/>
                  <a:gd name="connsiteY19" fmla="*/ 21914 h 35207"/>
                  <a:gd name="connsiteX20" fmla="*/ 25384 w 33408"/>
                  <a:gd name="connsiteY20" fmla="*/ 24794 h 35207"/>
                  <a:gd name="connsiteX21" fmla="*/ 22324 w 33408"/>
                  <a:gd name="connsiteY21" fmla="*/ 25874 h 35207"/>
                  <a:gd name="connsiteX22" fmla="*/ 18364 w 33408"/>
                  <a:gd name="connsiteY22" fmla="*/ 24542 h 35207"/>
                  <a:gd name="connsiteX23" fmla="*/ 14260 w 33408"/>
                  <a:gd name="connsiteY23" fmla="*/ 21086 h 35207"/>
                  <a:gd name="connsiteX24" fmla="*/ 16240 w 33408"/>
                  <a:gd name="connsiteY24" fmla="*/ 16910 h 35207"/>
                  <a:gd name="connsiteX25" fmla="*/ 19192 w 33408"/>
                  <a:gd name="connsiteY25" fmla="*/ 19214 h 35207"/>
                  <a:gd name="connsiteX26" fmla="*/ 21100 w 33408"/>
                  <a:gd name="connsiteY26" fmla="*/ 20042 h 35207"/>
                  <a:gd name="connsiteX27" fmla="*/ 21640 w 33408"/>
                  <a:gd name="connsiteY27" fmla="*/ 19826 h 35207"/>
                  <a:gd name="connsiteX28" fmla="*/ 21892 w 33408"/>
                  <a:gd name="connsiteY28" fmla="*/ 19214 h 35207"/>
                  <a:gd name="connsiteX29" fmla="*/ 22072 w 33408"/>
                  <a:gd name="connsiteY29" fmla="*/ 17090 h 35207"/>
                  <a:gd name="connsiteX30" fmla="*/ 22288 w 33408"/>
                  <a:gd name="connsiteY30" fmla="*/ 13490 h 35207"/>
                  <a:gd name="connsiteX31" fmla="*/ 11308 w 33408"/>
                  <a:gd name="connsiteY31" fmla="*/ 13490 h 35207"/>
                  <a:gd name="connsiteX32" fmla="*/ 11308 w 33408"/>
                  <a:gd name="connsiteY32" fmla="*/ 25766 h 35207"/>
                  <a:gd name="connsiteX33" fmla="*/ 14944 w 33408"/>
                  <a:gd name="connsiteY33" fmla="*/ 29654 h 35207"/>
                  <a:gd name="connsiteX34" fmla="*/ 15484 w 33408"/>
                  <a:gd name="connsiteY34" fmla="*/ 29690 h 35207"/>
                  <a:gd name="connsiteX35" fmla="*/ 21244 w 33408"/>
                  <a:gd name="connsiteY35" fmla="*/ 29870 h 35207"/>
                  <a:gd name="connsiteX36" fmla="*/ 29704 w 33408"/>
                  <a:gd name="connsiteY36" fmla="*/ 29438 h 352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33408" h="35207">
                    <a:moveTo>
                      <a:pt x="29668" y="34838"/>
                    </a:moveTo>
                    <a:cubicBezTo>
                      <a:pt x="26140" y="34982"/>
                      <a:pt x="23116" y="35054"/>
                      <a:pt x="20596" y="35054"/>
                    </a:cubicBezTo>
                    <a:cubicBezTo>
                      <a:pt x="16348" y="35054"/>
                      <a:pt x="13324" y="34874"/>
                      <a:pt x="11488" y="34442"/>
                    </a:cubicBezTo>
                    <a:cubicBezTo>
                      <a:pt x="9688" y="34046"/>
                      <a:pt x="8248" y="33182"/>
                      <a:pt x="7168" y="31778"/>
                    </a:cubicBezTo>
                    <a:cubicBezTo>
                      <a:pt x="6088" y="30374"/>
                      <a:pt x="5584" y="28322"/>
                      <a:pt x="5584" y="25622"/>
                    </a:cubicBezTo>
                    <a:lnTo>
                      <a:pt x="5584" y="13454"/>
                    </a:lnTo>
                    <a:lnTo>
                      <a:pt x="148" y="13454"/>
                    </a:lnTo>
                    <a:lnTo>
                      <a:pt x="148" y="8486"/>
                    </a:lnTo>
                    <a:lnTo>
                      <a:pt x="5584" y="8486"/>
                    </a:lnTo>
                    <a:lnTo>
                      <a:pt x="5584" y="422"/>
                    </a:lnTo>
                    <a:lnTo>
                      <a:pt x="11272" y="422"/>
                    </a:lnTo>
                    <a:lnTo>
                      <a:pt x="11272" y="8486"/>
                    </a:lnTo>
                    <a:lnTo>
                      <a:pt x="22288" y="8486"/>
                    </a:lnTo>
                    <a:cubicBezTo>
                      <a:pt x="22252" y="5894"/>
                      <a:pt x="22144" y="3122"/>
                      <a:pt x="21964" y="242"/>
                    </a:cubicBezTo>
                    <a:lnTo>
                      <a:pt x="27544" y="-154"/>
                    </a:lnTo>
                    <a:cubicBezTo>
                      <a:pt x="27760" y="2474"/>
                      <a:pt x="27868" y="5354"/>
                      <a:pt x="27868" y="8486"/>
                    </a:cubicBezTo>
                    <a:lnTo>
                      <a:pt x="33556" y="8486"/>
                    </a:lnTo>
                    <a:lnTo>
                      <a:pt x="33556" y="13454"/>
                    </a:lnTo>
                    <a:lnTo>
                      <a:pt x="27796" y="13454"/>
                    </a:lnTo>
                    <a:cubicBezTo>
                      <a:pt x="27580" y="17882"/>
                      <a:pt x="27328" y="20690"/>
                      <a:pt x="27040" y="21914"/>
                    </a:cubicBezTo>
                    <a:cubicBezTo>
                      <a:pt x="26752" y="23102"/>
                      <a:pt x="26212" y="24074"/>
                      <a:pt x="25384" y="24794"/>
                    </a:cubicBezTo>
                    <a:cubicBezTo>
                      <a:pt x="24592" y="25514"/>
                      <a:pt x="23584" y="25874"/>
                      <a:pt x="22324" y="25874"/>
                    </a:cubicBezTo>
                    <a:cubicBezTo>
                      <a:pt x="21172" y="25874"/>
                      <a:pt x="19876" y="25442"/>
                      <a:pt x="18364" y="24542"/>
                    </a:cubicBezTo>
                    <a:cubicBezTo>
                      <a:pt x="16888" y="23642"/>
                      <a:pt x="15520" y="22490"/>
                      <a:pt x="14260" y="21086"/>
                    </a:cubicBezTo>
                    <a:lnTo>
                      <a:pt x="16240" y="16910"/>
                    </a:lnTo>
                    <a:cubicBezTo>
                      <a:pt x="17248" y="17846"/>
                      <a:pt x="18220" y="18638"/>
                      <a:pt x="19192" y="19214"/>
                    </a:cubicBezTo>
                    <a:cubicBezTo>
                      <a:pt x="20164" y="19754"/>
                      <a:pt x="20812" y="20042"/>
                      <a:pt x="21100" y="20042"/>
                    </a:cubicBezTo>
                    <a:cubicBezTo>
                      <a:pt x="21352" y="20042"/>
                      <a:pt x="21532" y="19970"/>
                      <a:pt x="21640" y="19826"/>
                    </a:cubicBezTo>
                    <a:cubicBezTo>
                      <a:pt x="21784" y="19646"/>
                      <a:pt x="21856" y="19466"/>
                      <a:pt x="21892" y="19214"/>
                    </a:cubicBezTo>
                    <a:cubicBezTo>
                      <a:pt x="21928" y="18962"/>
                      <a:pt x="22000" y="18278"/>
                      <a:pt x="22072" y="17090"/>
                    </a:cubicBezTo>
                    <a:cubicBezTo>
                      <a:pt x="22180" y="15902"/>
                      <a:pt x="22252" y="14678"/>
                      <a:pt x="22288" y="13490"/>
                    </a:cubicBezTo>
                    <a:lnTo>
                      <a:pt x="11308" y="13490"/>
                    </a:lnTo>
                    <a:lnTo>
                      <a:pt x="11308" y="25766"/>
                    </a:lnTo>
                    <a:cubicBezTo>
                      <a:pt x="11308" y="28178"/>
                      <a:pt x="12496" y="29474"/>
                      <a:pt x="14944" y="29654"/>
                    </a:cubicBezTo>
                    <a:lnTo>
                      <a:pt x="15484" y="29690"/>
                    </a:lnTo>
                    <a:cubicBezTo>
                      <a:pt x="17248" y="29798"/>
                      <a:pt x="19156" y="29870"/>
                      <a:pt x="21244" y="29870"/>
                    </a:cubicBezTo>
                    <a:cubicBezTo>
                      <a:pt x="24376" y="29870"/>
                      <a:pt x="27184" y="29726"/>
                      <a:pt x="29704" y="2943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27" name="フリーフォーム: 図形 10326">
                <a:extLst>
                  <a:ext uri="{FF2B5EF4-FFF2-40B4-BE49-F238E27FC236}">
                    <a16:creationId xmlns:a16="http://schemas.microsoft.com/office/drawing/2014/main" id="{8E271A47-E3AA-B68B-7265-8474E2497971}"/>
                  </a:ext>
                </a:extLst>
              </p:cNvPr>
              <p:cNvSpPr/>
              <p:nvPr/>
            </p:nvSpPr>
            <p:spPr>
              <a:xfrm>
                <a:off x="3165556" y="721007"/>
                <a:ext cx="27666" cy="36432"/>
              </a:xfrm>
              <a:custGeom>
                <a:avLst/>
                <a:gdLst>
                  <a:gd name="connsiteX0" fmla="*/ 25486 w 27666"/>
                  <a:gd name="connsiteY0" fmla="*/ 4239 h 36432"/>
                  <a:gd name="connsiteX1" fmla="*/ 23355 w 27666"/>
                  <a:gd name="connsiteY1" fmla="*/ 9458 h 36432"/>
                  <a:gd name="connsiteX2" fmla="*/ 14679 w 27666"/>
                  <a:gd name="connsiteY2" fmla="*/ 6398 h 36432"/>
                  <a:gd name="connsiteX3" fmla="*/ 5920 w 27666"/>
                  <a:gd name="connsiteY3" fmla="*/ 4742 h 36432"/>
                  <a:gd name="connsiteX4" fmla="*/ 7169 w 27666"/>
                  <a:gd name="connsiteY4" fmla="*/ -154 h 36432"/>
                  <a:gd name="connsiteX5" fmla="*/ 25486 w 27666"/>
                  <a:gd name="connsiteY5" fmla="*/ 4239 h 36432"/>
                  <a:gd name="connsiteX6" fmla="*/ 5041 w 27666"/>
                  <a:gd name="connsiteY6" fmla="*/ 36279 h 36432"/>
                  <a:gd name="connsiteX7" fmla="*/ 4365 w 27666"/>
                  <a:gd name="connsiteY7" fmla="*/ 31058 h 36432"/>
                  <a:gd name="connsiteX8" fmla="*/ 17382 w 27666"/>
                  <a:gd name="connsiteY8" fmla="*/ 29438 h 36432"/>
                  <a:gd name="connsiteX9" fmla="*/ 21843 w 27666"/>
                  <a:gd name="connsiteY9" fmla="*/ 24038 h 36432"/>
                  <a:gd name="connsiteX10" fmla="*/ 20388 w 27666"/>
                  <a:gd name="connsiteY10" fmla="*/ 19827 h 36432"/>
                  <a:gd name="connsiteX11" fmla="*/ 16417 w 27666"/>
                  <a:gd name="connsiteY11" fmla="*/ 18350 h 36432"/>
                  <a:gd name="connsiteX12" fmla="*/ 9729 w 27666"/>
                  <a:gd name="connsiteY12" fmla="*/ 20474 h 36432"/>
                  <a:gd name="connsiteX13" fmla="*/ 4347 w 27666"/>
                  <a:gd name="connsiteY13" fmla="*/ 26054 h 36432"/>
                  <a:gd name="connsiteX14" fmla="*/ 131 w 27666"/>
                  <a:gd name="connsiteY14" fmla="*/ 23390 h 36432"/>
                  <a:gd name="connsiteX15" fmla="*/ 2914 w 27666"/>
                  <a:gd name="connsiteY15" fmla="*/ 6038 h 36432"/>
                  <a:gd name="connsiteX16" fmla="*/ 8663 w 27666"/>
                  <a:gd name="connsiteY16" fmla="*/ 6398 h 36432"/>
                  <a:gd name="connsiteX17" fmla="*/ 7230 w 27666"/>
                  <a:gd name="connsiteY17" fmla="*/ 17199 h 36432"/>
                  <a:gd name="connsiteX18" fmla="*/ 12061 w 27666"/>
                  <a:gd name="connsiteY18" fmla="*/ 14570 h 36432"/>
                  <a:gd name="connsiteX19" fmla="*/ 17361 w 27666"/>
                  <a:gd name="connsiteY19" fmla="*/ 13526 h 36432"/>
                  <a:gd name="connsiteX20" fmla="*/ 25036 w 27666"/>
                  <a:gd name="connsiteY20" fmla="*/ 16226 h 36432"/>
                  <a:gd name="connsiteX21" fmla="*/ 27797 w 27666"/>
                  <a:gd name="connsiteY21" fmla="*/ 24038 h 36432"/>
                  <a:gd name="connsiteX22" fmla="*/ 25504 w 27666"/>
                  <a:gd name="connsiteY22" fmla="*/ 30518 h 36432"/>
                  <a:gd name="connsiteX23" fmla="*/ 19182 w 27666"/>
                  <a:gd name="connsiteY23" fmla="*/ 34550 h 36432"/>
                  <a:gd name="connsiteX24" fmla="*/ 5041 w 27666"/>
                  <a:gd name="connsiteY24" fmla="*/ 36279 h 36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7666" h="36432">
                    <a:moveTo>
                      <a:pt x="25486" y="4239"/>
                    </a:moveTo>
                    <a:lnTo>
                      <a:pt x="23355" y="9458"/>
                    </a:lnTo>
                    <a:cubicBezTo>
                      <a:pt x="21076" y="8234"/>
                      <a:pt x="18185" y="7226"/>
                      <a:pt x="14679" y="6398"/>
                    </a:cubicBezTo>
                    <a:cubicBezTo>
                      <a:pt x="11187" y="5570"/>
                      <a:pt x="8267" y="5030"/>
                      <a:pt x="5920" y="4742"/>
                    </a:cubicBezTo>
                    <a:lnTo>
                      <a:pt x="7169" y="-154"/>
                    </a:lnTo>
                    <a:cubicBezTo>
                      <a:pt x="13869" y="674"/>
                      <a:pt x="19974" y="2150"/>
                      <a:pt x="25486" y="4239"/>
                    </a:cubicBezTo>
                    <a:close/>
                    <a:moveTo>
                      <a:pt x="5041" y="36279"/>
                    </a:moveTo>
                    <a:lnTo>
                      <a:pt x="4365" y="31058"/>
                    </a:lnTo>
                    <a:cubicBezTo>
                      <a:pt x="10067" y="31058"/>
                      <a:pt x="14405" y="30518"/>
                      <a:pt x="17382" y="29438"/>
                    </a:cubicBezTo>
                    <a:cubicBezTo>
                      <a:pt x="20356" y="28322"/>
                      <a:pt x="21843" y="26522"/>
                      <a:pt x="21843" y="24038"/>
                    </a:cubicBezTo>
                    <a:cubicBezTo>
                      <a:pt x="21843" y="22202"/>
                      <a:pt x="21357" y="20798"/>
                      <a:pt x="20388" y="19827"/>
                    </a:cubicBezTo>
                    <a:cubicBezTo>
                      <a:pt x="19434" y="18854"/>
                      <a:pt x="18109" y="18350"/>
                      <a:pt x="16417" y="18350"/>
                    </a:cubicBezTo>
                    <a:cubicBezTo>
                      <a:pt x="14182" y="18350"/>
                      <a:pt x="11950" y="19070"/>
                      <a:pt x="9729" y="20474"/>
                    </a:cubicBezTo>
                    <a:cubicBezTo>
                      <a:pt x="7504" y="21878"/>
                      <a:pt x="5707" y="23715"/>
                      <a:pt x="4347" y="26054"/>
                    </a:cubicBezTo>
                    <a:lnTo>
                      <a:pt x="131" y="23390"/>
                    </a:lnTo>
                    <a:cubicBezTo>
                      <a:pt x="1780" y="18602"/>
                      <a:pt x="2709" y="12842"/>
                      <a:pt x="2914" y="6038"/>
                    </a:cubicBezTo>
                    <a:lnTo>
                      <a:pt x="8663" y="6398"/>
                    </a:lnTo>
                    <a:cubicBezTo>
                      <a:pt x="8443" y="10755"/>
                      <a:pt x="7968" y="14354"/>
                      <a:pt x="7230" y="17199"/>
                    </a:cubicBezTo>
                    <a:cubicBezTo>
                      <a:pt x="8526" y="16154"/>
                      <a:pt x="10136" y="15255"/>
                      <a:pt x="12061" y="14570"/>
                    </a:cubicBezTo>
                    <a:cubicBezTo>
                      <a:pt x="13984" y="13886"/>
                      <a:pt x="15751" y="13526"/>
                      <a:pt x="17361" y="13526"/>
                    </a:cubicBezTo>
                    <a:cubicBezTo>
                      <a:pt x="20633" y="13526"/>
                      <a:pt x="23193" y="14426"/>
                      <a:pt x="25036" y="16226"/>
                    </a:cubicBezTo>
                    <a:cubicBezTo>
                      <a:pt x="26875" y="18026"/>
                      <a:pt x="27797" y="20618"/>
                      <a:pt x="27797" y="24038"/>
                    </a:cubicBezTo>
                    <a:cubicBezTo>
                      <a:pt x="27797" y="26594"/>
                      <a:pt x="27034" y="28755"/>
                      <a:pt x="25504" y="30518"/>
                    </a:cubicBezTo>
                    <a:cubicBezTo>
                      <a:pt x="23977" y="32319"/>
                      <a:pt x="21868" y="33650"/>
                      <a:pt x="19182" y="34550"/>
                    </a:cubicBezTo>
                    <a:cubicBezTo>
                      <a:pt x="16493" y="35486"/>
                      <a:pt x="11781" y="36062"/>
                      <a:pt x="5041" y="3627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28" name="フリーフォーム: 図形 10327">
                <a:extLst>
                  <a:ext uri="{FF2B5EF4-FFF2-40B4-BE49-F238E27FC236}">
                    <a16:creationId xmlns:a16="http://schemas.microsoft.com/office/drawing/2014/main" id="{6BCAA209-5CBB-F3FA-71BA-3F8D5E76547C}"/>
                  </a:ext>
                </a:extLst>
              </p:cNvPr>
              <p:cNvSpPr/>
              <p:nvPr/>
            </p:nvSpPr>
            <p:spPr>
              <a:xfrm>
                <a:off x="2097288" y="720395"/>
                <a:ext cx="33642" cy="37188"/>
              </a:xfrm>
              <a:custGeom>
                <a:avLst/>
                <a:gdLst>
                  <a:gd name="connsiteX0" fmla="*/ 17567 w 33642"/>
                  <a:gd name="connsiteY0" fmla="*/ 18098 h 37188"/>
                  <a:gd name="connsiteX1" fmla="*/ 17527 w 33642"/>
                  <a:gd name="connsiteY1" fmla="*/ 16946 h 37188"/>
                  <a:gd name="connsiteX2" fmla="*/ 14622 w 33642"/>
                  <a:gd name="connsiteY2" fmla="*/ 15542 h 37188"/>
                  <a:gd name="connsiteX3" fmla="*/ 12617 w 33642"/>
                  <a:gd name="connsiteY3" fmla="*/ 16694 h 37188"/>
                  <a:gd name="connsiteX4" fmla="*/ 11734 w 33642"/>
                  <a:gd name="connsiteY4" fmla="*/ 19214 h 37188"/>
                  <a:gd name="connsiteX5" fmla="*/ 12390 w 33642"/>
                  <a:gd name="connsiteY5" fmla="*/ 21554 h 37188"/>
                  <a:gd name="connsiteX6" fmla="*/ 14111 w 33642"/>
                  <a:gd name="connsiteY6" fmla="*/ 22454 h 37188"/>
                  <a:gd name="connsiteX7" fmla="*/ 16627 w 33642"/>
                  <a:gd name="connsiteY7" fmla="*/ 21266 h 37188"/>
                  <a:gd name="connsiteX8" fmla="*/ 17567 w 33642"/>
                  <a:gd name="connsiteY8" fmla="*/ 18098 h 37188"/>
                  <a:gd name="connsiteX9" fmla="*/ 33691 w 33642"/>
                  <a:gd name="connsiteY9" fmla="*/ 8774 h 37188"/>
                  <a:gd name="connsiteX10" fmla="*/ 23543 w 33642"/>
                  <a:gd name="connsiteY10" fmla="*/ 8774 h 37188"/>
                  <a:gd name="connsiteX11" fmla="*/ 23543 w 33642"/>
                  <a:gd name="connsiteY11" fmla="*/ 16514 h 37188"/>
                  <a:gd name="connsiteX12" fmla="*/ 24709 w 33642"/>
                  <a:gd name="connsiteY12" fmla="*/ 22814 h 37188"/>
                  <a:gd name="connsiteX13" fmla="*/ 20738 w 33642"/>
                  <a:gd name="connsiteY13" fmla="*/ 32822 h 37188"/>
                  <a:gd name="connsiteX14" fmla="*/ 10097 w 33642"/>
                  <a:gd name="connsiteY14" fmla="*/ 37034 h 37188"/>
                  <a:gd name="connsiteX15" fmla="*/ 8664 w 33642"/>
                  <a:gd name="connsiteY15" fmla="*/ 32102 h 37188"/>
                  <a:gd name="connsiteX16" fmla="*/ 18589 w 33642"/>
                  <a:gd name="connsiteY16" fmla="*/ 25658 h 37188"/>
                  <a:gd name="connsiteX17" fmla="*/ 13822 w 33642"/>
                  <a:gd name="connsiteY17" fmla="*/ 27314 h 37188"/>
                  <a:gd name="connsiteX18" fmla="*/ 8440 w 33642"/>
                  <a:gd name="connsiteY18" fmla="*/ 25190 h 37188"/>
                  <a:gd name="connsiteX19" fmla="*/ 6270 w 33642"/>
                  <a:gd name="connsiteY19" fmla="*/ 19646 h 37188"/>
                  <a:gd name="connsiteX20" fmla="*/ 8541 w 33642"/>
                  <a:gd name="connsiteY20" fmla="*/ 13418 h 37188"/>
                  <a:gd name="connsiteX21" fmla="*/ 14251 w 33642"/>
                  <a:gd name="connsiteY21" fmla="*/ 10970 h 37188"/>
                  <a:gd name="connsiteX22" fmla="*/ 17505 w 33642"/>
                  <a:gd name="connsiteY22" fmla="*/ 11654 h 37188"/>
                  <a:gd name="connsiteX23" fmla="*/ 17505 w 33642"/>
                  <a:gd name="connsiteY23" fmla="*/ 8774 h 37188"/>
                  <a:gd name="connsiteX24" fmla="*/ 49 w 33642"/>
                  <a:gd name="connsiteY24" fmla="*/ 8774 h 37188"/>
                  <a:gd name="connsiteX25" fmla="*/ 49 w 33642"/>
                  <a:gd name="connsiteY25" fmla="*/ 3914 h 37188"/>
                  <a:gd name="connsiteX26" fmla="*/ 17505 w 33642"/>
                  <a:gd name="connsiteY26" fmla="*/ 3914 h 37188"/>
                  <a:gd name="connsiteX27" fmla="*/ 17505 w 33642"/>
                  <a:gd name="connsiteY27" fmla="*/ -154 h 37188"/>
                  <a:gd name="connsiteX28" fmla="*/ 23543 w 33642"/>
                  <a:gd name="connsiteY28" fmla="*/ -154 h 37188"/>
                  <a:gd name="connsiteX29" fmla="*/ 23543 w 33642"/>
                  <a:gd name="connsiteY29" fmla="*/ 3914 h 37188"/>
                  <a:gd name="connsiteX30" fmla="*/ 33691 w 33642"/>
                  <a:gd name="connsiteY30" fmla="*/ 3914 h 3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33642" h="37188">
                    <a:moveTo>
                      <a:pt x="17567" y="18098"/>
                    </a:moveTo>
                    <a:lnTo>
                      <a:pt x="17527" y="16946"/>
                    </a:lnTo>
                    <a:cubicBezTo>
                      <a:pt x="16994" y="16010"/>
                      <a:pt x="16026" y="15542"/>
                      <a:pt x="14622" y="15542"/>
                    </a:cubicBezTo>
                    <a:cubicBezTo>
                      <a:pt x="13884" y="15542"/>
                      <a:pt x="13214" y="15938"/>
                      <a:pt x="12617" y="16694"/>
                    </a:cubicBezTo>
                    <a:cubicBezTo>
                      <a:pt x="12030" y="17486"/>
                      <a:pt x="11734" y="18314"/>
                      <a:pt x="11734" y="19214"/>
                    </a:cubicBezTo>
                    <a:cubicBezTo>
                      <a:pt x="11734" y="20150"/>
                      <a:pt x="11954" y="20906"/>
                      <a:pt x="12390" y="21554"/>
                    </a:cubicBezTo>
                    <a:cubicBezTo>
                      <a:pt x="12840" y="22166"/>
                      <a:pt x="13412" y="22454"/>
                      <a:pt x="14111" y="22454"/>
                    </a:cubicBezTo>
                    <a:cubicBezTo>
                      <a:pt x="15162" y="22454"/>
                      <a:pt x="16000" y="22058"/>
                      <a:pt x="16627" y="21266"/>
                    </a:cubicBezTo>
                    <a:cubicBezTo>
                      <a:pt x="17253" y="20474"/>
                      <a:pt x="17567" y="19394"/>
                      <a:pt x="17567" y="18098"/>
                    </a:cubicBezTo>
                    <a:close/>
                    <a:moveTo>
                      <a:pt x="33691" y="8774"/>
                    </a:moveTo>
                    <a:lnTo>
                      <a:pt x="23543" y="8774"/>
                    </a:lnTo>
                    <a:lnTo>
                      <a:pt x="23543" y="16514"/>
                    </a:lnTo>
                    <a:cubicBezTo>
                      <a:pt x="24320" y="18062"/>
                      <a:pt x="24709" y="20150"/>
                      <a:pt x="24709" y="22814"/>
                    </a:cubicBezTo>
                    <a:cubicBezTo>
                      <a:pt x="24709" y="26954"/>
                      <a:pt x="23384" y="30302"/>
                      <a:pt x="20738" y="32822"/>
                    </a:cubicBezTo>
                    <a:cubicBezTo>
                      <a:pt x="18092" y="35342"/>
                      <a:pt x="14546" y="36746"/>
                      <a:pt x="10097" y="37034"/>
                    </a:cubicBezTo>
                    <a:lnTo>
                      <a:pt x="8664" y="32102"/>
                    </a:lnTo>
                    <a:cubicBezTo>
                      <a:pt x="13916" y="31634"/>
                      <a:pt x="17225" y="29474"/>
                      <a:pt x="18589" y="25658"/>
                    </a:cubicBezTo>
                    <a:cubicBezTo>
                      <a:pt x="17214" y="26774"/>
                      <a:pt x="15623" y="27314"/>
                      <a:pt x="13822" y="27314"/>
                    </a:cubicBezTo>
                    <a:cubicBezTo>
                      <a:pt x="11681" y="27314"/>
                      <a:pt x="9884" y="26630"/>
                      <a:pt x="8440" y="25190"/>
                    </a:cubicBezTo>
                    <a:cubicBezTo>
                      <a:pt x="6993" y="23750"/>
                      <a:pt x="6270" y="21878"/>
                      <a:pt x="6270" y="19646"/>
                    </a:cubicBezTo>
                    <a:cubicBezTo>
                      <a:pt x="6270" y="17126"/>
                      <a:pt x="7029" y="15038"/>
                      <a:pt x="8541" y="13418"/>
                    </a:cubicBezTo>
                    <a:cubicBezTo>
                      <a:pt x="10057" y="11798"/>
                      <a:pt x="11961" y="10970"/>
                      <a:pt x="14251" y="10970"/>
                    </a:cubicBezTo>
                    <a:cubicBezTo>
                      <a:pt x="15371" y="10970"/>
                      <a:pt x="16454" y="11186"/>
                      <a:pt x="17505" y="11654"/>
                    </a:cubicBezTo>
                    <a:lnTo>
                      <a:pt x="17505" y="8774"/>
                    </a:lnTo>
                    <a:lnTo>
                      <a:pt x="49" y="8774"/>
                    </a:lnTo>
                    <a:lnTo>
                      <a:pt x="49" y="3914"/>
                    </a:lnTo>
                    <a:lnTo>
                      <a:pt x="17505" y="3914"/>
                    </a:lnTo>
                    <a:lnTo>
                      <a:pt x="17505" y="-154"/>
                    </a:lnTo>
                    <a:lnTo>
                      <a:pt x="23543" y="-154"/>
                    </a:lnTo>
                    <a:lnTo>
                      <a:pt x="23543" y="3914"/>
                    </a:lnTo>
                    <a:lnTo>
                      <a:pt x="33691" y="391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29" name="フリーフォーム: 図形 10328">
                <a:extLst>
                  <a:ext uri="{FF2B5EF4-FFF2-40B4-BE49-F238E27FC236}">
                    <a16:creationId xmlns:a16="http://schemas.microsoft.com/office/drawing/2014/main" id="{8AEF5096-4A20-F11F-B6F2-CADA2CC94321}"/>
                  </a:ext>
                </a:extLst>
              </p:cNvPr>
              <p:cNvSpPr/>
              <p:nvPr/>
            </p:nvSpPr>
            <p:spPr>
              <a:xfrm>
                <a:off x="1883913" y="723995"/>
                <a:ext cx="31509" cy="31679"/>
              </a:xfrm>
              <a:custGeom>
                <a:avLst/>
                <a:gdLst>
                  <a:gd name="connsiteX0" fmla="*/ 18370 w 31509"/>
                  <a:gd name="connsiteY0" fmla="*/ 18314 h 31679"/>
                  <a:gd name="connsiteX1" fmla="*/ 15958 w 31509"/>
                  <a:gd name="connsiteY1" fmla="*/ 24686 h 31679"/>
                  <a:gd name="connsiteX2" fmla="*/ 13010 w 31509"/>
                  <a:gd name="connsiteY2" fmla="*/ 29870 h 31679"/>
                  <a:gd name="connsiteX3" fmla="*/ 9694 w 31509"/>
                  <a:gd name="connsiteY3" fmla="*/ 31526 h 31679"/>
                  <a:gd name="connsiteX4" fmla="*/ 2840 w 31509"/>
                  <a:gd name="connsiteY4" fmla="*/ 26090 h 31679"/>
                  <a:gd name="connsiteX5" fmla="*/ 35 w 31509"/>
                  <a:gd name="connsiteY5" fmla="*/ 13526 h 31679"/>
                  <a:gd name="connsiteX6" fmla="*/ 424 w 31509"/>
                  <a:gd name="connsiteY6" fmla="*/ 6686 h 31679"/>
                  <a:gd name="connsiteX7" fmla="*/ 1119 w 31509"/>
                  <a:gd name="connsiteY7" fmla="*/ -154 h 31679"/>
                  <a:gd name="connsiteX8" fmla="*/ 6890 w 31509"/>
                  <a:gd name="connsiteY8" fmla="*/ -154 h 31679"/>
                  <a:gd name="connsiteX9" fmla="*/ 6051 w 31509"/>
                  <a:gd name="connsiteY9" fmla="*/ 6614 h 31679"/>
                  <a:gd name="connsiteX10" fmla="*/ 5641 w 31509"/>
                  <a:gd name="connsiteY10" fmla="*/ 13418 h 31679"/>
                  <a:gd name="connsiteX11" fmla="*/ 7012 w 31509"/>
                  <a:gd name="connsiteY11" fmla="*/ 21734 h 31679"/>
                  <a:gd name="connsiteX12" fmla="*/ 9388 w 31509"/>
                  <a:gd name="connsiteY12" fmla="*/ 25262 h 31679"/>
                  <a:gd name="connsiteX13" fmla="*/ 13543 w 31509"/>
                  <a:gd name="connsiteY13" fmla="*/ 15902 h 31679"/>
                  <a:gd name="connsiteX14" fmla="*/ 31406 w 31509"/>
                  <a:gd name="connsiteY14" fmla="*/ 26342 h 31679"/>
                  <a:gd name="connsiteX15" fmla="*/ 25534 w 31509"/>
                  <a:gd name="connsiteY15" fmla="*/ 26306 h 31679"/>
                  <a:gd name="connsiteX16" fmla="*/ 24551 w 31509"/>
                  <a:gd name="connsiteY16" fmla="*/ 13454 h 31679"/>
                  <a:gd name="connsiteX17" fmla="*/ 20069 w 31509"/>
                  <a:gd name="connsiteY17" fmla="*/ 2150 h 31679"/>
                  <a:gd name="connsiteX18" fmla="*/ 25207 w 31509"/>
                  <a:gd name="connsiteY18" fmla="*/ -82 h 31679"/>
                  <a:gd name="connsiteX19" fmla="*/ 31406 w 31509"/>
                  <a:gd name="connsiteY19" fmla="*/ 26342 h 316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1509" h="31679">
                    <a:moveTo>
                      <a:pt x="18370" y="18314"/>
                    </a:moveTo>
                    <a:cubicBezTo>
                      <a:pt x="17798" y="20222"/>
                      <a:pt x="16995" y="22346"/>
                      <a:pt x="15958" y="24686"/>
                    </a:cubicBezTo>
                    <a:cubicBezTo>
                      <a:pt x="14932" y="27026"/>
                      <a:pt x="13949" y="28754"/>
                      <a:pt x="13010" y="29870"/>
                    </a:cubicBezTo>
                    <a:cubicBezTo>
                      <a:pt x="12067" y="30986"/>
                      <a:pt x="10965" y="31526"/>
                      <a:pt x="9694" y="31526"/>
                    </a:cubicBezTo>
                    <a:cubicBezTo>
                      <a:pt x="7034" y="31526"/>
                      <a:pt x="4748" y="29726"/>
                      <a:pt x="2840" y="26090"/>
                    </a:cubicBezTo>
                    <a:cubicBezTo>
                      <a:pt x="943" y="22454"/>
                      <a:pt x="6" y="18242"/>
                      <a:pt x="35" y="13526"/>
                    </a:cubicBezTo>
                    <a:cubicBezTo>
                      <a:pt x="10" y="12014"/>
                      <a:pt x="140" y="9710"/>
                      <a:pt x="424" y="6686"/>
                    </a:cubicBezTo>
                    <a:cubicBezTo>
                      <a:pt x="683" y="3626"/>
                      <a:pt x="914" y="1358"/>
                      <a:pt x="1119" y="-154"/>
                    </a:cubicBezTo>
                    <a:lnTo>
                      <a:pt x="6890" y="-154"/>
                    </a:lnTo>
                    <a:cubicBezTo>
                      <a:pt x="6645" y="1214"/>
                      <a:pt x="6364" y="3482"/>
                      <a:pt x="6051" y="6614"/>
                    </a:cubicBezTo>
                    <a:cubicBezTo>
                      <a:pt x="5752" y="9530"/>
                      <a:pt x="5615" y="11798"/>
                      <a:pt x="5641" y="13418"/>
                    </a:cubicBezTo>
                    <a:cubicBezTo>
                      <a:pt x="5680" y="16586"/>
                      <a:pt x="6141" y="19358"/>
                      <a:pt x="7012" y="21734"/>
                    </a:cubicBezTo>
                    <a:cubicBezTo>
                      <a:pt x="7901" y="24074"/>
                      <a:pt x="8690" y="25262"/>
                      <a:pt x="9388" y="25262"/>
                    </a:cubicBezTo>
                    <a:cubicBezTo>
                      <a:pt x="10274" y="25262"/>
                      <a:pt x="11660" y="22130"/>
                      <a:pt x="13543" y="15902"/>
                    </a:cubicBezTo>
                    <a:close/>
                    <a:moveTo>
                      <a:pt x="31406" y="26342"/>
                    </a:moveTo>
                    <a:lnTo>
                      <a:pt x="25534" y="26306"/>
                    </a:lnTo>
                    <a:cubicBezTo>
                      <a:pt x="25833" y="22094"/>
                      <a:pt x="25505" y="17810"/>
                      <a:pt x="24551" y="13454"/>
                    </a:cubicBezTo>
                    <a:cubicBezTo>
                      <a:pt x="23612" y="9062"/>
                      <a:pt x="22118" y="5282"/>
                      <a:pt x="20069" y="2150"/>
                    </a:cubicBezTo>
                    <a:lnTo>
                      <a:pt x="25207" y="-82"/>
                    </a:lnTo>
                    <a:cubicBezTo>
                      <a:pt x="30049" y="7298"/>
                      <a:pt x="32115" y="16082"/>
                      <a:pt x="31406" y="2634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30" name="フリーフォーム: 図形 10329">
                <a:extLst>
                  <a:ext uri="{FF2B5EF4-FFF2-40B4-BE49-F238E27FC236}">
                    <a16:creationId xmlns:a16="http://schemas.microsoft.com/office/drawing/2014/main" id="{57CA7D1A-CC07-D70A-B1D0-F35FD432EE8C}"/>
                  </a:ext>
                </a:extLst>
              </p:cNvPr>
              <p:cNvSpPr/>
              <p:nvPr/>
            </p:nvSpPr>
            <p:spPr>
              <a:xfrm>
                <a:off x="1671332" y="723671"/>
                <a:ext cx="28792" cy="32904"/>
              </a:xfrm>
              <a:custGeom>
                <a:avLst/>
                <a:gdLst>
                  <a:gd name="connsiteX0" fmla="*/ 26270 w 28792"/>
                  <a:gd name="connsiteY0" fmla="*/ 27134 h 32904"/>
                  <a:gd name="connsiteX1" fmla="*/ 26065 w 28792"/>
                  <a:gd name="connsiteY1" fmla="*/ 32678 h 32904"/>
                  <a:gd name="connsiteX2" fmla="*/ 23653 w 28792"/>
                  <a:gd name="connsiteY2" fmla="*/ 32750 h 32904"/>
                  <a:gd name="connsiteX3" fmla="*/ 14157 w 28792"/>
                  <a:gd name="connsiteY3" fmla="*/ 30626 h 32904"/>
                  <a:gd name="connsiteX4" fmla="*/ 9286 w 28792"/>
                  <a:gd name="connsiteY4" fmla="*/ 25514 h 32904"/>
                  <a:gd name="connsiteX5" fmla="*/ 7813 w 28792"/>
                  <a:gd name="connsiteY5" fmla="*/ 18674 h 32904"/>
                  <a:gd name="connsiteX6" fmla="*/ 14729 w 28792"/>
                  <a:gd name="connsiteY6" fmla="*/ 4886 h 32904"/>
                  <a:gd name="connsiteX7" fmla="*/ 16 w 28792"/>
                  <a:gd name="connsiteY7" fmla="*/ 5066 h 32904"/>
                  <a:gd name="connsiteX8" fmla="*/ 16 w 28792"/>
                  <a:gd name="connsiteY8" fmla="*/ -154 h 32904"/>
                  <a:gd name="connsiteX9" fmla="*/ 28808 w 28792"/>
                  <a:gd name="connsiteY9" fmla="*/ -154 h 32904"/>
                  <a:gd name="connsiteX10" fmla="*/ 28808 w 28792"/>
                  <a:gd name="connsiteY10" fmla="*/ 5102 h 32904"/>
                  <a:gd name="connsiteX11" fmla="*/ 20849 w 28792"/>
                  <a:gd name="connsiteY11" fmla="*/ 5102 h 32904"/>
                  <a:gd name="connsiteX12" fmla="*/ 15957 w 28792"/>
                  <a:gd name="connsiteY12" fmla="*/ 10862 h 32904"/>
                  <a:gd name="connsiteX13" fmla="*/ 13829 w 28792"/>
                  <a:gd name="connsiteY13" fmla="*/ 18422 h 32904"/>
                  <a:gd name="connsiteX14" fmla="*/ 23815 w 28792"/>
                  <a:gd name="connsiteY14" fmla="*/ 27278 h 32904"/>
                  <a:gd name="connsiteX15" fmla="*/ 26270 w 28792"/>
                  <a:gd name="connsiteY15" fmla="*/ 27170 h 32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8792" h="32904">
                    <a:moveTo>
                      <a:pt x="26270" y="27134"/>
                    </a:moveTo>
                    <a:lnTo>
                      <a:pt x="26065" y="32678"/>
                    </a:lnTo>
                    <a:cubicBezTo>
                      <a:pt x="24867" y="32714"/>
                      <a:pt x="24060" y="32750"/>
                      <a:pt x="23653" y="32750"/>
                    </a:cubicBezTo>
                    <a:cubicBezTo>
                      <a:pt x="19600" y="32750"/>
                      <a:pt x="16435" y="32030"/>
                      <a:pt x="14157" y="30626"/>
                    </a:cubicBezTo>
                    <a:cubicBezTo>
                      <a:pt x="11892" y="29222"/>
                      <a:pt x="10268" y="27494"/>
                      <a:pt x="9286" y="25514"/>
                    </a:cubicBezTo>
                    <a:cubicBezTo>
                      <a:pt x="8303" y="23498"/>
                      <a:pt x="7813" y="21230"/>
                      <a:pt x="7813" y="18674"/>
                    </a:cubicBezTo>
                    <a:cubicBezTo>
                      <a:pt x="7813" y="13598"/>
                      <a:pt x="10117" y="9026"/>
                      <a:pt x="14729" y="4886"/>
                    </a:cubicBezTo>
                    <a:lnTo>
                      <a:pt x="16" y="5066"/>
                    </a:lnTo>
                    <a:lnTo>
                      <a:pt x="16" y="-154"/>
                    </a:lnTo>
                    <a:lnTo>
                      <a:pt x="28808" y="-154"/>
                    </a:lnTo>
                    <a:lnTo>
                      <a:pt x="28808" y="5102"/>
                    </a:lnTo>
                    <a:lnTo>
                      <a:pt x="20849" y="5102"/>
                    </a:lnTo>
                    <a:cubicBezTo>
                      <a:pt x="19020" y="6506"/>
                      <a:pt x="17389" y="8450"/>
                      <a:pt x="15957" y="10862"/>
                    </a:cubicBezTo>
                    <a:cubicBezTo>
                      <a:pt x="14538" y="13310"/>
                      <a:pt x="13829" y="15830"/>
                      <a:pt x="13829" y="18422"/>
                    </a:cubicBezTo>
                    <a:cubicBezTo>
                      <a:pt x="13829" y="24326"/>
                      <a:pt x="17159" y="27278"/>
                      <a:pt x="23815" y="27278"/>
                    </a:cubicBezTo>
                    <a:cubicBezTo>
                      <a:pt x="24578" y="27278"/>
                      <a:pt x="25399" y="27242"/>
                      <a:pt x="26270" y="2717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31" name="フリーフォーム: 図形 10330">
                <a:extLst>
                  <a:ext uri="{FF2B5EF4-FFF2-40B4-BE49-F238E27FC236}">
                    <a16:creationId xmlns:a16="http://schemas.microsoft.com/office/drawing/2014/main" id="{5BABC967-AE61-1560-384E-EFB19FA21058}"/>
                  </a:ext>
                </a:extLst>
              </p:cNvPr>
              <p:cNvSpPr/>
              <p:nvPr/>
            </p:nvSpPr>
            <p:spPr>
              <a:xfrm>
                <a:off x="1277096" y="508823"/>
                <a:ext cx="29736" cy="46835"/>
              </a:xfrm>
              <a:custGeom>
                <a:avLst/>
                <a:gdLst>
                  <a:gd name="connsiteX0" fmla="*/ 29721 w 29736"/>
                  <a:gd name="connsiteY0" fmla="*/ 46666 h 46835"/>
                  <a:gd name="connsiteX1" fmla="*/ -15 w 29736"/>
                  <a:gd name="connsiteY1" fmla="*/ 46666 h 46835"/>
                  <a:gd name="connsiteX2" fmla="*/ -15 w 29736"/>
                  <a:gd name="connsiteY2" fmla="*/ 39826 h 46835"/>
                  <a:gd name="connsiteX3" fmla="*/ 10000 w 29736"/>
                  <a:gd name="connsiteY3" fmla="*/ 39826 h 46835"/>
                  <a:gd name="connsiteX4" fmla="*/ 10000 w 29736"/>
                  <a:gd name="connsiteY4" fmla="*/ 12790 h 46835"/>
                  <a:gd name="connsiteX5" fmla="*/ -15 w 29736"/>
                  <a:gd name="connsiteY5" fmla="*/ 12790 h 46835"/>
                  <a:gd name="connsiteX6" fmla="*/ -15 w 29736"/>
                  <a:gd name="connsiteY6" fmla="*/ 6526 h 46835"/>
                  <a:gd name="connsiteX7" fmla="*/ 8388 w 29736"/>
                  <a:gd name="connsiteY7" fmla="*/ 4906 h 46835"/>
                  <a:gd name="connsiteX8" fmla="*/ 11271 w 29736"/>
                  <a:gd name="connsiteY8" fmla="*/ -170 h 46835"/>
                  <a:gd name="connsiteX9" fmla="*/ 19922 w 29736"/>
                  <a:gd name="connsiteY9" fmla="*/ -170 h 46835"/>
                  <a:gd name="connsiteX10" fmla="*/ 19922 w 29736"/>
                  <a:gd name="connsiteY10" fmla="*/ 39826 h 46835"/>
                  <a:gd name="connsiteX11" fmla="*/ 29721 w 29736"/>
                  <a:gd name="connsiteY11" fmla="*/ 39826 h 46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9736" h="46835">
                    <a:moveTo>
                      <a:pt x="29721" y="46666"/>
                    </a:moveTo>
                    <a:lnTo>
                      <a:pt x="-15" y="46666"/>
                    </a:lnTo>
                    <a:lnTo>
                      <a:pt x="-15" y="39826"/>
                    </a:lnTo>
                    <a:lnTo>
                      <a:pt x="10000" y="39826"/>
                    </a:lnTo>
                    <a:lnTo>
                      <a:pt x="10000" y="12790"/>
                    </a:lnTo>
                    <a:lnTo>
                      <a:pt x="-15" y="12790"/>
                    </a:lnTo>
                    <a:lnTo>
                      <a:pt x="-15" y="6526"/>
                    </a:lnTo>
                    <a:cubicBezTo>
                      <a:pt x="3956" y="6490"/>
                      <a:pt x="6757" y="5950"/>
                      <a:pt x="8388" y="4906"/>
                    </a:cubicBezTo>
                    <a:cubicBezTo>
                      <a:pt x="10040" y="3826"/>
                      <a:pt x="11001" y="2134"/>
                      <a:pt x="11271" y="-170"/>
                    </a:cubicBezTo>
                    <a:lnTo>
                      <a:pt x="19922" y="-170"/>
                    </a:lnTo>
                    <a:lnTo>
                      <a:pt x="19922" y="39826"/>
                    </a:lnTo>
                    <a:lnTo>
                      <a:pt x="29721" y="3982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32" name="フリーフォーム: 図形 10331">
                <a:extLst>
                  <a:ext uri="{FF2B5EF4-FFF2-40B4-BE49-F238E27FC236}">
                    <a16:creationId xmlns:a16="http://schemas.microsoft.com/office/drawing/2014/main" id="{82501126-6BD3-045C-3536-BAB43BE76388}"/>
                  </a:ext>
                </a:extLst>
              </p:cNvPr>
              <p:cNvSpPr/>
              <p:nvPr/>
            </p:nvSpPr>
            <p:spPr>
              <a:xfrm>
                <a:off x="1283112" y="430919"/>
                <a:ext cx="11224" cy="46728"/>
              </a:xfrm>
              <a:custGeom>
                <a:avLst/>
                <a:gdLst>
                  <a:gd name="connsiteX0" fmla="*/ 11210 w 11224"/>
                  <a:gd name="connsiteY0" fmla="*/ -176 h 46728"/>
                  <a:gd name="connsiteX1" fmla="*/ 9968 w 11224"/>
                  <a:gd name="connsiteY1" fmla="*/ 32980 h 46728"/>
                  <a:gd name="connsiteX2" fmla="*/ 1256 w 11224"/>
                  <a:gd name="connsiteY2" fmla="*/ 32980 h 46728"/>
                  <a:gd name="connsiteX3" fmla="*/ -15 w 11224"/>
                  <a:gd name="connsiteY3" fmla="*/ -176 h 46728"/>
                  <a:gd name="connsiteX4" fmla="*/ 10962 w 11224"/>
                  <a:gd name="connsiteY4" fmla="*/ 46552 h 46728"/>
                  <a:gd name="connsiteX5" fmla="*/ 262 w 11224"/>
                  <a:gd name="connsiteY5" fmla="*/ 46552 h 46728"/>
                  <a:gd name="connsiteX6" fmla="*/ 262 w 11224"/>
                  <a:gd name="connsiteY6" fmla="*/ 38488 h 46728"/>
                  <a:gd name="connsiteX7" fmla="*/ 10962 w 11224"/>
                  <a:gd name="connsiteY7" fmla="*/ 38488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1224" h="46728">
                    <a:moveTo>
                      <a:pt x="11210" y="-176"/>
                    </a:moveTo>
                    <a:lnTo>
                      <a:pt x="9968" y="32980"/>
                    </a:lnTo>
                    <a:lnTo>
                      <a:pt x="1256" y="32980"/>
                    </a:lnTo>
                    <a:lnTo>
                      <a:pt x="-15" y="-176"/>
                    </a:lnTo>
                    <a:close/>
                    <a:moveTo>
                      <a:pt x="10962" y="46552"/>
                    </a:moveTo>
                    <a:lnTo>
                      <a:pt x="262" y="46552"/>
                    </a:lnTo>
                    <a:lnTo>
                      <a:pt x="262" y="38488"/>
                    </a:lnTo>
                    <a:lnTo>
                      <a:pt x="10962" y="3848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33" name="フリーフォーム: 図形 10332">
                <a:extLst>
                  <a:ext uri="{FF2B5EF4-FFF2-40B4-BE49-F238E27FC236}">
                    <a16:creationId xmlns:a16="http://schemas.microsoft.com/office/drawing/2014/main" id="{4300F250-0CAB-74E5-3E45-CD1FF9DFBDCD}"/>
                  </a:ext>
                </a:extLst>
              </p:cNvPr>
              <p:cNvSpPr/>
              <p:nvPr/>
            </p:nvSpPr>
            <p:spPr>
              <a:xfrm>
                <a:off x="1702985" y="434811"/>
                <a:ext cx="39762" cy="38331"/>
              </a:xfrm>
              <a:custGeom>
                <a:avLst/>
                <a:gdLst>
                  <a:gd name="connsiteX0" fmla="*/ 39783 w 39762"/>
                  <a:gd name="connsiteY0" fmla="*/ 14638 h 38331"/>
                  <a:gd name="connsiteX1" fmla="*/ 30767 w 39762"/>
                  <a:gd name="connsiteY1" fmla="*/ 14638 h 38331"/>
                  <a:gd name="connsiteX2" fmla="*/ 28463 w 39762"/>
                  <a:gd name="connsiteY2" fmla="*/ 23152 h 38331"/>
                  <a:gd name="connsiteX3" fmla="*/ 36595 w 39762"/>
                  <a:gd name="connsiteY3" fmla="*/ 23152 h 38331"/>
                  <a:gd name="connsiteX4" fmla="*/ 36595 w 39762"/>
                  <a:gd name="connsiteY4" fmla="*/ 28495 h 38331"/>
                  <a:gd name="connsiteX5" fmla="*/ 26993 w 39762"/>
                  <a:gd name="connsiteY5" fmla="*/ 28495 h 38331"/>
                  <a:gd name="connsiteX6" fmla="*/ 24327 w 39762"/>
                  <a:gd name="connsiteY6" fmla="*/ 38147 h 38331"/>
                  <a:gd name="connsiteX7" fmla="*/ 18530 w 39762"/>
                  <a:gd name="connsiteY7" fmla="*/ 38147 h 38331"/>
                  <a:gd name="connsiteX8" fmla="*/ 21165 w 39762"/>
                  <a:gd name="connsiteY8" fmla="*/ 28495 h 38331"/>
                  <a:gd name="connsiteX9" fmla="*/ 13702 w 39762"/>
                  <a:gd name="connsiteY9" fmla="*/ 28495 h 38331"/>
                  <a:gd name="connsiteX10" fmla="*/ 11067 w 39762"/>
                  <a:gd name="connsiteY10" fmla="*/ 38147 h 38331"/>
                  <a:gd name="connsiteX11" fmla="*/ 5209 w 39762"/>
                  <a:gd name="connsiteY11" fmla="*/ 38147 h 38331"/>
                  <a:gd name="connsiteX12" fmla="*/ 7845 w 39762"/>
                  <a:gd name="connsiteY12" fmla="*/ 28495 h 38331"/>
                  <a:gd name="connsiteX13" fmla="*/ 21 w 39762"/>
                  <a:gd name="connsiteY13" fmla="*/ 28495 h 38331"/>
                  <a:gd name="connsiteX14" fmla="*/ 21 w 39762"/>
                  <a:gd name="connsiteY14" fmla="*/ 23152 h 38331"/>
                  <a:gd name="connsiteX15" fmla="*/ 9319 w 39762"/>
                  <a:gd name="connsiteY15" fmla="*/ 23152 h 38331"/>
                  <a:gd name="connsiteX16" fmla="*/ 11620 w 39762"/>
                  <a:gd name="connsiteY16" fmla="*/ 14638 h 38331"/>
                  <a:gd name="connsiteX17" fmla="*/ 3269 w 39762"/>
                  <a:gd name="connsiteY17" fmla="*/ 14638 h 38331"/>
                  <a:gd name="connsiteX18" fmla="*/ 3269 w 39762"/>
                  <a:gd name="connsiteY18" fmla="*/ 9329 h 38331"/>
                  <a:gd name="connsiteX19" fmla="*/ 13063 w 39762"/>
                  <a:gd name="connsiteY19" fmla="*/ 9329 h 38331"/>
                  <a:gd name="connsiteX20" fmla="*/ 15642 w 39762"/>
                  <a:gd name="connsiteY20" fmla="*/ -184 h 38331"/>
                  <a:gd name="connsiteX21" fmla="*/ 21526 w 39762"/>
                  <a:gd name="connsiteY21" fmla="*/ -184 h 38331"/>
                  <a:gd name="connsiteX22" fmla="*/ 18947 w 39762"/>
                  <a:gd name="connsiteY22" fmla="*/ 9329 h 38331"/>
                  <a:gd name="connsiteX23" fmla="*/ 26384 w 39762"/>
                  <a:gd name="connsiteY23" fmla="*/ 9329 h 38331"/>
                  <a:gd name="connsiteX24" fmla="*/ 28989 w 39762"/>
                  <a:gd name="connsiteY24" fmla="*/ -184 h 38331"/>
                  <a:gd name="connsiteX25" fmla="*/ 34847 w 39762"/>
                  <a:gd name="connsiteY25" fmla="*/ -184 h 38331"/>
                  <a:gd name="connsiteX26" fmla="*/ 32238 w 39762"/>
                  <a:gd name="connsiteY26" fmla="*/ 9329 h 38331"/>
                  <a:gd name="connsiteX27" fmla="*/ 39783 w 39762"/>
                  <a:gd name="connsiteY27" fmla="*/ 9329 h 38331"/>
                  <a:gd name="connsiteX28" fmla="*/ 25023 w 39762"/>
                  <a:gd name="connsiteY28" fmla="*/ 14603 h 38331"/>
                  <a:gd name="connsiteX29" fmla="*/ 17447 w 39762"/>
                  <a:gd name="connsiteY29" fmla="*/ 14603 h 38331"/>
                  <a:gd name="connsiteX30" fmla="*/ 15060 w 39762"/>
                  <a:gd name="connsiteY30" fmla="*/ 23256 h 38331"/>
                  <a:gd name="connsiteX31" fmla="*/ 22692 w 39762"/>
                  <a:gd name="connsiteY31" fmla="*/ 23256 h 383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39762" h="38331">
                    <a:moveTo>
                      <a:pt x="39783" y="14638"/>
                    </a:moveTo>
                    <a:lnTo>
                      <a:pt x="30767" y="14638"/>
                    </a:lnTo>
                    <a:lnTo>
                      <a:pt x="28463" y="23152"/>
                    </a:lnTo>
                    <a:lnTo>
                      <a:pt x="36595" y="23152"/>
                    </a:lnTo>
                    <a:lnTo>
                      <a:pt x="36595" y="28495"/>
                    </a:lnTo>
                    <a:lnTo>
                      <a:pt x="26993" y="28495"/>
                    </a:lnTo>
                    <a:lnTo>
                      <a:pt x="24327" y="38147"/>
                    </a:lnTo>
                    <a:lnTo>
                      <a:pt x="18530" y="38147"/>
                    </a:lnTo>
                    <a:lnTo>
                      <a:pt x="21165" y="28495"/>
                    </a:lnTo>
                    <a:lnTo>
                      <a:pt x="13702" y="28495"/>
                    </a:lnTo>
                    <a:lnTo>
                      <a:pt x="11067" y="38147"/>
                    </a:lnTo>
                    <a:lnTo>
                      <a:pt x="5209" y="38147"/>
                    </a:lnTo>
                    <a:lnTo>
                      <a:pt x="7845" y="28495"/>
                    </a:lnTo>
                    <a:lnTo>
                      <a:pt x="21" y="28495"/>
                    </a:lnTo>
                    <a:lnTo>
                      <a:pt x="21" y="23152"/>
                    </a:lnTo>
                    <a:lnTo>
                      <a:pt x="9319" y="23152"/>
                    </a:lnTo>
                    <a:lnTo>
                      <a:pt x="11620" y="14638"/>
                    </a:lnTo>
                    <a:lnTo>
                      <a:pt x="3269" y="14638"/>
                    </a:lnTo>
                    <a:lnTo>
                      <a:pt x="3269" y="9329"/>
                    </a:lnTo>
                    <a:lnTo>
                      <a:pt x="13063" y="9329"/>
                    </a:lnTo>
                    <a:lnTo>
                      <a:pt x="15642" y="-184"/>
                    </a:lnTo>
                    <a:lnTo>
                      <a:pt x="21526" y="-184"/>
                    </a:lnTo>
                    <a:lnTo>
                      <a:pt x="18947" y="9329"/>
                    </a:lnTo>
                    <a:lnTo>
                      <a:pt x="26384" y="9329"/>
                    </a:lnTo>
                    <a:lnTo>
                      <a:pt x="28989" y="-184"/>
                    </a:lnTo>
                    <a:lnTo>
                      <a:pt x="34847" y="-184"/>
                    </a:lnTo>
                    <a:lnTo>
                      <a:pt x="32238" y="9329"/>
                    </a:lnTo>
                    <a:lnTo>
                      <a:pt x="39783" y="9329"/>
                    </a:lnTo>
                    <a:close/>
                    <a:moveTo>
                      <a:pt x="25023" y="14603"/>
                    </a:moveTo>
                    <a:lnTo>
                      <a:pt x="17447" y="14603"/>
                    </a:lnTo>
                    <a:lnTo>
                      <a:pt x="15060" y="23256"/>
                    </a:lnTo>
                    <a:lnTo>
                      <a:pt x="22692" y="2325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34" name="フリーフォーム: 図形 10333">
                <a:extLst>
                  <a:ext uri="{FF2B5EF4-FFF2-40B4-BE49-F238E27FC236}">
                    <a16:creationId xmlns:a16="http://schemas.microsoft.com/office/drawing/2014/main" id="{86A3DB75-7473-AF9A-4A87-E351D31D6396}"/>
                  </a:ext>
                </a:extLst>
              </p:cNvPr>
              <p:cNvSpPr/>
              <p:nvPr/>
            </p:nvSpPr>
            <p:spPr>
              <a:xfrm>
                <a:off x="1917590" y="431603"/>
                <a:ext cx="30113" cy="51084"/>
              </a:xfrm>
              <a:custGeom>
                <a:avLst/>
                <a:gdLst>
                  <a:gd name="connsiteX0" fmla="*/ 17138 w 30113"/>
                  <a:gd name="connsiteY0" fmla="*/ 41441 h 51084"/>
                  <a:gd name="connsiteX1" fmla="*/ 17138 w 30113"/>
                  <a:gd name="connsiteY1" fmla="*/ 50909 h 51084"/>
                  <a:gd name="connsiteX2" fmla="*/ 12991 w 30113"/>
                  <a:gd name="connsiteY2" fmla="*/ 50909 h 51084"/>
                  <a:gd name="connsiteX3" fmla="*/ 12991 w 30113"/>
                  <a:gd name="connsiteY3" fmla="*/ 41548 h 51084"/>
                  <a:gd name="connsiteX4" fmla="*/ 424 w 30113"/>
                  <a:gd name="connsiteY4" fmla="*/ 39064 h 51084"/>
                  <a:gd name="connsiteX5" fmla="*/ 424 w 30113"/>
                  <a:gd name="connsiteY5" fmla="*/ 32260 h 51084"/>
                  <a:gd name="connsiteX6" fmla="*/ 1363 w 30113"/>
                  <a:gd name="connsiteY6" fmla="*/ 32260 h 51084"/>
                  <a:gd name="connsiteX7" fmla="*/ 6655 w 30113"/>
                  <a:gd name="connsiteY7" fmla="*/ 34492 h 51084"/>
                  <a:gd name="connsiteX8" fmla="*/ 13045 w 30113"/>
                  <a:gd name="connsiteY8" fmla="*/ 35681 h 51084"/>
                  <a:gd name="connsiteX9" fmla="*/ 13045 w 30113"/>
                  <a:gd name="connsiteY9" fmla="*/ 26896 h 51084"/>
                  <a:gd name="connsiteX10" fmla="*/ 2458 w 30113"/>
                  <a:gd name="connsiteY10" fmla="*/ 22721 h 51084"/>
                  <a:gd name="connsiteX11" fmla="*/ 35 w 30113"/>
                  <a:gd name="connsiteY11" fmla="*/ 16241 h 51084"/>
                  <a:gd name="connsiteX12" fmla="*/ 3552 w 30113"/>
                  <a:gd name="connsiteY12" fmla="*/ 9436 h 51084"/>
                  <a:gd name="connsiteX13" fmla="*/ 12991 w 30113"/>
                  <a:gd name="connsiteY13" fmla="*/ 6161 h 51084"/>
                  <a:gd name="connsiteX14" fmla="*/ 12991 w 30113"/>
                  <a:gd name="connsiteY14" fmla="*/ -176 h 51084"/>
                  <a:gd name="connsiteX15" fmla="*/ 17138 w 30113"/>
                  <a:gd name="connsiteY15" fmla="*/ -176 h 51084"/>
                  <a:gd name="connsiteX16" fmla="*/ 17138 w 30113"/>
                  <a:gd name="connsiteY16" fmla="*/ 6125 h 51084"/>
                  <a:gd name="connsiteX17" fmla="*/ 27751 w 30113"/>
                  <a:gd name="connsiteY17" fmla="*/ 8284 h 51084"/>
                  <a:gd name="connsiteX18" fmla="*/ 27751 w 30113"/>
                  <a:gd name="connsiteY18" fmla="*/ 14981 h 51084"/>
                  <a:gd name="connsiteX19" fmla="*/ 26812 w 30113"/>
                  <a:gd name="connsiteY19" fmla="*/ 14981 h 51084"/>
                  <a:gd name="connsiteX20" fmla="*/ 17084 w 30113"/>
                  <a:gd name="connsiteY20" fmla="*/ 11957 h 51084"/>
                  <a:gd name="connsiteX21" fmla="*/ 17084 w 30113"/>
                  <a:gd name="connsiteY21" fmla="*/ 20380 h 51084"/>
                  <a:gd name="connsiteX22" fmla="*/ 19460 w 30113"/>
                  <a:gd name="connsiteY22" fmla="*/ 20885 h 51084"/>
                  <a:gd name="connsiteX23" fmla="*/ 24518 w 30113"/>
                  <a:gd name="connsiteY23" fmla="*/ 22361 h 51084"/>
                  <a:gd name="connsiteX24" fmla="*/ 27697 w 30113"/>
                  <a:gd name="connsiteY24" fmla="*/ 24340 h 51084"/>
                  <a:gd name="connsiteX25" fmla="*/ 29522 w 30113"/>
                  <a:gd name="connsiteY25" fmla="*/ 27005 h 51084"/>
                  <a:gd name="connsiteX26" fmla="*/ 30149 w 30113"/>
                  <a:gd name="connsiteY26" fmla="*/ 30532 h 51084"/>
                  <a:gd name="connsiteX27" fmla="*/ 26578 w 30113"/>
                  <a:gd name="connsiteY27" fmla="*/ 37984 h 51084"/>
                  <a:gd name="connsiteX28" fmla="*/ 17138 w 30113"/>
                  <a:gd name="connsiteY28" fmla="*/ 41441 h 51084"/>
                  <a:gd name="connsiteX29" fmla="*/ 13229 w 30113"/>
                  <a:gd name="connsiteY29" fmla="*/ 19805 h 51084"/>
                  <a:gd name="connsiteX30" fmla="*/ 13229 w 30113"/>
                  <a:gd name="connsiteY30" fmla="*/ 11957 h 51084"/>
                  <a:gd name="connsiteX31" fmla="*/ 8063 w 30113"/>
                  <a:gd name="connsiteY31" fmla="*/ 15808 h 51084"/>
                  <a:gd name="connsiteX32" fmla="*/ 9211 w 30113"/>
                  <a:gd name="connsiteY32" fmla="*/ 18401 h 51084"/>
                  <a:gd name="connsiteX33" fmla="*/ 13229 w 30113"/>
                  <a:gd name="connsiteY33" fmla="*/ 19805 h 51084"/>
                  <a:gd name="connsiteX34" fmla="*/ 16904 w 30113"/>
                  <a:gd name="connsiteY34" fmla="*/ 27473 h 51084"/>
                  <a:gd name="connsiteX35" fmla="*/ 16904 w 30113"/>
                  <a:gd name="connsiteY35" fmla="*/ 35609 h 51084"/>
                  <a:gd name="connsiteX36" fmla="*/ 22013 w 30113"/>
                  <a:gd name="connsiteY36" fmla="*/ 31505 h 51084"/>
                  <a:gd name="connsiteX37" fmla="*/ 16904 w 30113"/>
                  <a:gd name="connsiteY37" fmla="*/ 27473 h 51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30113" h="51084">
                    <a:moveTo>
                      <a:pt x="17138" y="41441"/>
                    </a:moveTo>
                    <a:lnTo>
                      <a:pt x="17138" y="50909"/>
                    </a:lnTo>
                    <a:lnTo>
                      <a:pt x="12991" y="50909"/>
                    </a:lnTo>
                    <a:lnTo>
                      <a:pt x="12991" y="41548"/>
                    </a:lnTo>
                    <a:cubicBezTo>
                      <a:pt x="8110" y="41548"/>
                      <a:pt x="3919" y="40721"/>
                      <a:pt x="424" y="39064"/>
                    </a:cubicBezTo>
                    <a:lnTo>
                      <a:pt x="424" y="32260"/>
                    </a:lnTo>
                    <a:lnTo>
                      <a:pt x="1363" y="32260"/>
                    </a:lnTo>
                    <a:cubicBezTo>
                      <a:pt x="2648" y="33053"/>
                      <a:pt x="4412" y="33808"/>
                      <a:pt x="6655" y="34492"/>
                    </a:cubicBezTo>
                    <a:cubicBezTo>
                      <a:pt x="8916" y="35213"/>
                      <a:pt x="11047" y="35572"/>
                      <a:pt x="13045" y="35681"/>
                    </a:cubicBezTo>
                    <a:lnTo>
                      <a:pt x="13045" y="26896"/>
                    </a:lnTo>
                    <a:cubicBezTo>
                      <a:pt x="7602" y="25816"/>
                      <a:pt x="4074" y="24412"/>
                      <a:pt x="2458" y="22721"/>
                    </a:cubicBezTo>
                    <a:cubicBezTo>
                      <a:pt x="841" y="21029"/>
                      <a:pt x="35" y="18869"/>
                      <a:pt x="35" y="16241"/>
                    </a:cubicBezTo>
                    <a:cubicBezTo>
                      <a:pt x="35" y="13540"/>
                      <a:pt x="1208" y="11273"/>
                      <a:pt x="3552" y="9436"/>
                    </a:cubicBezTo>
                    <a:cubicBezTo>
                      <a:pt x="5899" y="7601"/>
                      <a:pt x="9046" y="6521"/>
                      <a:pt x="12991" y="6161"/>
                    </a:cubicBezTo>
                    <a:lnTo>
                      <a:pt x="12991" y="-176"/>
                    </a:lnTo>
                    <a:lnTo>
                      <a:pt x="17138" y="-176"/>
                    </a:lnTo>
                    <a:lnTo>
                      <a:pt x="17138" y="6125"/>
                    </a:lnTo>
                    <a:cubicBezTo>
                      <a:pt x="21206" y="6305"/>
                      <a:pt x="24742" y="7024"/>
                      <a:pt x="27751" y="8284"/>
                    </a:cubicBezTo>
                    <a:lnTo>
                      <a:pt x="27751" y="14981"/>
                    </a:lnTo>
                    <a:lnTo>
                      <a:pt x="26812" y="14981"/>
                    </a:lnTo>
                    <a:cubicBezTo>
                      <a:pt x="23716" y="13217"/>
                      <a:pt x="20476" y="12209"/>
                      <a:pt x="17084" y="11957"/>
                    </a:cubicBezTo>
                    <a:lnTo>
                      <a:pt x="17084" y="20380"/>
                    </a:lnTo>
                    <a:lnTo>
                      <a:pt x="19460" y="20885"/>
                    </a:lnTo>
                    <a:cubicBezTo>
                      <a:pt x="21545" y="21316"/>
                      <a:pt x="23230" y="21821"/>
                      <a:pt x="24518" y="22361"/>
                    </a:cubicBezTo>
                    <a:cubicBezTo>
                      <a:pt x="25822" y="22936"/>
                      <a:pt x="26880" y="23585"/>
                      <a:pt x="27697" y="24340"/>
                    </a:cubicBezTo>
                    <a:cubicBezTo>
                      <a:pt x="28514" y="25061"/>
                      <a:pt x="29123" y="25960"/>
                      <a:pt x="29522" y="27005"/>
                    </a:cubicBezTo>
                    <a:cubicBezTo>
                      <a:pt x="29940" y="28048"/>
                      <a:pt x="30149" y="29201"/>
                      <a:pt x="30149" y="30532"/>
                    </a:cubicBezTo>
                    <a:cubicBezTo>
                      <a:pt x="30149" y="33449"/>
                      <a:pt x="28957" y="35933"/>
                      <a:pt x="26578" y="37984"/>
                    </a:cubicBezTo>
                    <a:cubicBezTo>
                      <a:pt x="24212" y="40000"/>
                      <a:pt x="21066" y="41153"/>
                      <a:pt x="17138" y="41441"/>
                    </a:cubicBezTo>
                    <a:close/>
                    <a:moveTo>
                      <a:pt x="13229" y="19805"/>
                    </a:moveTo>
                    <a:lnTo>
                      <a:pt x="13229" y="11957"/>
                    </a:lnTo>
                    <a:cubicBezTo>
                      <a:pt x="9787" y="12244"/>
                      <a:pt x="8063" y="13505"/>
                      <a:pt x="8063" y="15808"/>
                    </a:cubicBezTo>
                    <a:cubicBezTo>
                      <a:pt x="8063" y="16960"/>
                      <a:pt x="8448" y="17824"/>
                      <a:pt x="9211" y="18401"/>
                    </a:cubicBezTo>
                    <a:cubicBezTo>
                      <a:pt x="9992" y="18976"/>
                      <a:pt x="11332" y="19444"/>
                      <a:pt x="13229" y="19805"/>
                    </a:cubicBezTo>
                    <a:close/>
                    <a:moveTo>
                      <a:pt x="16904" y="27473"/>
                    </a:moveTo>
                    <a:lnTo>
                      <a:pt x="16904" y="35609"/>
                    </a:lnTo>
                    <a:cubicBezTo>
                      <a:pt x="20310" y="35249"/>
                      <a:pt x="22013" y="33917"/>
                      <a:pt x="22013" y="31505"/>
                    </a:cubicBezTo>
                    <a:cubicBezTo>
                      <a:pt x="22013" y="29380"/>
                      <a:pt x="20310" y="28048"/>
                      <a:pt x="16904" y="27473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35" name="フリーフォーム: 図形 10334">
                <a:extLst>
                  <a:ext uri="{FF2B5EF4-FFF2-40B4-BE49-F238E27FC236}">
                    <a16:creationId xmlns:a16="http://schemas.microsoft.com/office/drawing/2014/main" id="{79B5F569-3C12-2CAD-D940-40DDB1103BFE}"/>
                  </a:ext>
                </a:extLst>
              </p:cNvPr>
              <p:cNvSpPr/>
              <p:nvPr/>
            </p:nvSpPr>
            <p:spPr>
              <a:xfrm>
                <a:off x="2339809" y="434699"/>
                <a:ext cx="39582" cy="38592"/>
              </a:xfrm>
              <a:custGeom>
                <a:avLst/>
                <a:gdLst>
                  <a:gd name="connsiteX0" fmla="*/ 39650 w 39582"/>
                  <a:gd name="connsiteY0" fmla="*/ 37661 h 38592"/>
                  <a:gd name="connsiteX1" fmla="*/ 30006 w 39582"/>
                  <a:gd name="connsiteY1" fmla="*/ 37661 h 38592"/>
                  <a:gd name="connsiteX2" fmla="*/ 25822 w 39582"/>
                  <a:gd name="connsiteY2" fmla="*/ 33736 h 38592"/>
                  <a:gd name="connsiteX3" fmla="*/ 13967 w 39582"/>
                  <a:gd name="connsiteY3" fmla="*/ 38416 h 38592"/>
                  <a:gd name="connsiteX4" fmla="*/ 3833 w 39582"/>
                  <a:gd name="connsiteY4" fmla="*/ 35356 h 38592"/>
                  <a:gd name="connsiteX5" fmla="*/ 68 w 39582"/>
                  <a:gd name="connsiteY5" fmla="*/ 27113 h 38592"/>
                  <a:gd name="connsiteX6" fmla="*/ 7005 w 39582"/>
                  <a:gd name="connsiteY6" fmla="*/ 16888 h 38592"/>
                  <a:gd name="connsiteX7" fmla="*/ 2995 w 39582"/>
                  <a:gd name="connsiteY7" fmla="*/ 12892 h 38592"/>
                  <a:gd name="connsiteX8" fmla="*/ 1915 w 39582"/>
                  <a:gd name="connsiteY8" fmla="*/ 8608 h 38592"/>
                  <a:gd name="connsiteX9" fmla="*/ 5183 w 39582"/>
                  <a:gd name="connsiteY9" fmla="*/ 2308 h 38592"/>
                  <a:gd name="connsiteX10" fmla="*/ 14309 w 39582"/>
                  <a:gd name="connsiteY10" fmla="*/ -176 h 38592"/>
                  <a:gd name="connsiteX11" fmla="*/ 22798 w 39582"/>
                  <a:gd name="connsiteY11" fmla="*/ 1985 h 38592"/>
                  <a:gd name="connsiteX12" fmla="*/ 25923 w 39582"/>
                  <a:gd name="connsiteY12" fmla="*/ 7744 h 38592"/>
                  <a:gd name="connsiteX13" fmla="*/ 17755 w 39582"/>
                  <a:gd name="connsiteY13" fmla="*/ 17140 h 38592"/>
                  <a:gd name="connsiteX14" fmla="*/ 25872 w 39582"/>
                  <a:gd name="connsiteY14" fmla="*/ 24557 h 38592"/>
                  <a:gd name="connsiteX15" fmla="*/ 26117 w 39582"/>
                  <a:gd name="connsiteY15" fmla="*/ 15701 h 38592"/>
                  <a:gd name="connsiteX16" fmla="*/ 34012 w 39582"/>
                  <a:gd name="connsiteY16" fmla="*/ 15701 h 38592"/>
                  <a:gd name="connsiteX17" fmla="*/ 34012 w 39582"/>
                  <a:gd name="connsiteY17" fmla="*/ 18364 h 38592"/>
                  <a:gd name="connsiteX18" fmla="*/ 30596 w 39582"/>
                  <a:gd name="connsiteY18" fmla="*/ 28768 h 38592"/>
                  <a:gd name="connsiteX19" fmla="*/ 39646 w 39582"/>
                  <a:gd name="connsiteY19" fmla="*/ 36976 h 38592"/>
                  <a:gd name="connsiteX20" fmla="*/ 17999 w 39582"/>
                  <a:gd name="connsiteY20" fmla="*/ 8645 h 38592"/>
                  <a:gd name="connsiteX21" fmla="*/ 13917 w 39582"/>
                  <a:gd name="connsiteY21" fmla="*/ 4432 h 38592"/>
                  <a:gd name="connsiteX22" fmla="*/ 11087 w 39582"/>
                  <a:gd name="connsiteY22" fmla="*/ 5512 h 38592"/>
                  <a:gd name="connsiteX23" fmla="*/ 9932 w 39582"/>
                  <a:gd name="connsiteY23" fmla="*/ 8464 h 38592"/>
                  <a:gd name="connsiteX24" fmla="*/ 14507 w 39582"/>
                  <a:gd name="connsiteY24" fmla="*/ 14476 h 38592"/>
                  <a:gd name="connsiteX25" fmla="*/ 17999 w 39582"/>
                  <a:gd name="connsiteY25" fmla="*/ 8645 h 38592"/>
                  <a:gd name="connsiteX26" fmla="*/ 22132 w 39582"/>
                  <a:gd name="connsiteY26" fmla="*/ 30209 h 38592"/>
                  <a:gd name="connsiteX27" fmla="*/ 10792 w 39582"/>
                  <a:gd name="connsiteY27" fmla="*/ 19804 h 38592"/>
                  <a:gd name="connsiteX28" fmla="*/ 8359 w 39582"/>
                  <a:gd name="connsiteY28" fmla="*/ 25744 h 38592"/>
                  <a:gd name="connsiteX29" fmla="*/ 10425 w 39582"/>
                  <a:gd name="connsiteY29" fmla="*/ 30856 h 38592"/>
                  <a:gd name="connsiteX30" fmla="*/ 15688 w 39582"/>
                  <a:gd name="connsiteY30" fmla="*/ 32765 h 38592"/>
                  <a:gd name="connsiteX31" fmla="*/ 22132 w 39582"/>
                  <a:gd name="connsiteY31" fmla="*/ 30209 h 385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39582" h="38592">
                    <a:moveTo>
                      <a:pt x="39650" y="37661"/>
                    </a:moveTo>
                    <a:lnTo>
                      <a:pt x="30006" y="37661"/>
                    </a:lnTo>
                    <a:lnTo>
                      <a:pt x="25822" y="33736"/>
                    </a:lnTo>
                    <a:cubicBezTo>
                      <a:pt x="22445" y="36868"/>
                      <a:pt x="18493" y="38416"/>
                      <a:pt x="13967" y="38416"/>
                    </a:cubicBezTo>
                    <a:cubicBezTo>
                      <a:pt x="9719" y="38416"/>
                      <a:pt x="6343" y="37408"/>
                      <a:pt x="3833" y="35356"/>
                    </a:cubicBezTo>
                    <a:cubicBezTo>
                      <a:pt x="1324" y="33268"/>
                      <a:pt x="68" y="30533"/>
                      <a:pt x="68" y="27113"/>
                    </a:cubicBezTo>
                    <a:cubicBezTo>
                      <a:pt x="68" y="22792"/>
                      <a:pt x="2379" y="19372"/>
                      <a:pt x="7005" y="16888"/>
                    </a:cubicBezTo>
                    <a:cubicBezTo>
                      <a:pt x="5072" y="15485"/>
                      <a:pt x="3733" y="14153"/>
                      <a:pt x="2995" y="12892"/>
                    </a:cubicBezTo>
                    <a:cubicBezTo>
                      <a:pt x="2275" y="11632"/>
                      <a:pt x="1915" y="10193"/>
                      <a:pt x="1915" y="8608"/>
                    </a:cubicBezTo>
                    <a:cubicBezTo>
                      <a:pt x="1915" y="6052"/>
                      <a:pt x="3002" y="3964"/>
                      <a:pt x="5183" y="2308"/>
                    </a:cubicBezTo>
                    <a:cubicBezTo>
                      <a:pt x="7383" y="653"/>
                      <a:pt x="10425" y="-176"/>
                      <a:pt x="14309" y="-176"/>
                    </a:cubicBezTo>
                    <a:cubicBezTo>
                      <a:pt x="17902" y="-176"/>
                      <a:pt x="20732" y="544"/>
                      <a:pt x="22798" y="1985"/>
                    </a:cubicBezTo>
                    <a:cubicBezTo>
                      <a:pt x="24879" y="3424"/>
                      <a:pt x="25923" y="5368"/>
                      <a:pt x="25923" y="7744"/>
                    </a:cubicBezTo>
                    <a:cubicBezTo>
                      <a:pt x="25923" y="12209"/>
                      <a:pt x="23198" y="15340"/>
                      <a:pt x="17755" y="17140"/>
                    </a:cubicBezTo>
                    <a:lnTo>
                      <a:pt x="25872" y="24557"/>
                    </a:lnTo>
                    <a:cubicBezTo>
                      <a:pt x="26035" y="24089"/>
                      <a:pt x="26117" y="21137"/>
                      <a:pt x="26117" y="15701"/>
                    </a:cubicBezTo>
                    <a:lnTo>
                      <a:pt x="34012" y="15701"/>
                    </a:lnTo>
                    <a:lnTo>
                      <a:pt x="34012" y="18364"/>
                    </a:lnTo>
                    <a:cubicBezTo>
                      <a:pt x="34012" y="22360"/>
                      <a:pt x="32875" y="25816"/>
                      <a:pt x="30596" y="28768"/>
                    </a:cubicBezTo>
                    <a:lnTo>
                      <a:pt x="39646" y="36976"/>
                    </a:lnTo>
                    <a:close/>
                    <a:moveTo>
                      <a:pt x="17999" y="8645"/>
                    </a:moveTo>
                    <a:cubicBezTo>
                      <a:pt x="17999" y="5836"/>
                      <a:pt x="16639" y="4432"/>
                      <a:pt x="13917" y="4432"/>
                    </a:cubicBezTo>
                    <a:cubicBezTo>
                      <a:pt x="12801" y="4432"/>
                      <a:pt x="11858" y="4792"/>
                      <a:pt x="11087" y="5512"/>
                    </a:cubicBezTo>
                    <a:cubicBezTo>
                      <a:pt x="10317" y="6233"/>
                      <a:pt x="9932" y="7204"/>
                      <a:pt x="9932" y="8464"/>
                    </a:cubicBezTo>
                    <a:cubicBezTo>
                      <a:pt x="9932" y="10336"/>
                      <a:pt x="11458" y="12316"/>
                      <a:pt x="14507" y="14476"/>
                    </a:cubicBezTo>
                    <a:cubicBezTo>
                      <a:pt x="16836" y="13145"/>
                      <a:pt x="17999" y="11201"/>
                      <a:pt x="17999" y="8645"/>
                    </a:cubicBezTo>
                    <a:close/>
                    <a:moveTo>
                      <a:pt x="22132" y="30209"/>
                    </a:moveTo>
                    <a:lnTo>
                      <a:pt x="10792" y="19804"/>
                    </a:lnTo>
                    <a:cubicBezTo>
                      <a:pt x="9169" y="21137"/>
                      <a:pt x="8359" y="23116"/>
                      <a:pt x="8359" y="25744"/>
                    </a:cubicBezTo>
                    <a:cubicBezTo>
                      <a:pt x="8359" y="27868"/>
                      <a:pt x="9046" y="29560"/>
                      <a:pt x="10425" y="30856"/>
                    </a:cubicBezTo>
                    <a:cubicBezTo>
                      <a:pt x="11804" y="32116"/>
                      <a:pt x="13557" y="32765"/>
                      <a:pt x="15688" y="32765"/>
                    </a:cubicBezTo>
                    <a:cubicBezTo>
                      <a:pt x="18313" y="32765"/>
                      <a:pt x="20462" y="31900"/>
                      <a:pt x="22132" y="3020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36" name="フリーフォーム: 図形 10335">
                <a:extLst>
                  <a:ext uri="{FF2B5EF4-FFF2-40B4-BE49-F238E27FC236}">
                    <a16:creationId xmlns:a16="http://schemas.microsoft.com/office/drawing/2014/main" id="{3EF84B12-9D72-7ECE-F4FB-43F1932E9319}"/>
                  </a:ext>
                </a:extLst>
              </p:cNvPr>
              <p:cNvSpPr/>
              <p:nvPr/>
            </p:nvSpPr>
            <p:spPr>
              <a:xfrm>
                <a:off x="2565080" y="442331"/>
                <a:ext cx="9892" cy="18396"/>
              </a:xfrm>
              <a:custGeom>
                <a:avLst/>
                <a:gdLst>
                  <a:gd name="connsiteX0" fmla="*/ 9977 w 9892"/>
                  <a:gd name="connsiteY0" fmla="*/ -176 h 18396"/>
                  <a:gd name="connsiteX1" fmla="*/ 8177 w 9892"/>
                  <a:gd name="connsiteY1" fmla="*/ 18220 h 18396"/>
                  <a:gd name="connsiteX2" fmla="*/ 1884 w 9892"/>
                  <a:gd name="connsiteY2" fmla="*/ 18220 h 18396"/>
                  <a:gd name="connsiteX3" fmla="*/ 84 w 9892"/>
                  <a:gd name="connsiteY3" fmla="*/ -176 h 18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9892" h="18396">
                    <a:moveTo>
                      <a:pt x="9977" y="-176"/>
                    </a:moveTo>
                    <a:lnTo>
                      <a:pt x="8177" y="18220"/>
                    </a:lnTo>
                    <a:lnTo>
                      <a:pt x="1884" y="18220"/>
                    </a:lnTo>
                    <a:lnTo>
                      <a:pt x="84" y="-17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37" name="フリーフォーム: 図形 10336">
                <a:extLst>
                  <a:ext uri="{FF2B5EF4-FFF2-40B4-BE49-F238E27FC236}">
                    <a16:creationId xmlns:a16="http://schemas.microsoft.com/office/drawing/2014/main" id="{9610B6E8-0392-1089-38A5-EAAA2FDF15B5}"/>
                  </a:ext>
                </a:extLst>
              </p:cNvPr>
              <p:cNvSpPr/>
              <p:nvPr/>
            </p:nvSpPr>
            <p:spPr>
              <a:xfrm>
                <a:off x="2778718" y="428867"/>
                <a:ext cx="19231" cy="53532"/>
              </a:xfrm>
              <a:custGeom>
                <a:avLst/>
                <a:gdLst>
                  <a:gd name="connsiteX0" fmla="*/ 19332 w 19231"/>
                  <a:gd name="connsiteY0" fmla="*/ 53356 h 53532"/>
                  <a:gd name="connsiteX1" fmla="*/ 10350 w 19231"/>
                  <a:gd name="connsiteY1" fmla="*/ 53356 h 53532"/>
                  <a:gd name="connsiteX2" fmla="*/ 2495 w 19231"/>
                  <a:gd name="connsiteY2" fmla="*/ 40540 h 53532"/>
                  <a:gd name="connsiteX3" fmla="*/ 101 w 19231"/>
                  <a:gd name="connsiteY3" fmla="*/ 26572 h 53532"/>
                  <a:gd name="connsiteX4" fmla="*/ 10350 w 19231"/>
                  <a:gd name="connsiteY4" fmla="*/ -176 h 53532"/>
                  <a:gd name="connsiteX5" fmla="*/ 19332 w 19231"/>
                  <a:gd name="connsiteY5" fmla="*/ -176 h 53532"/>
                  <a:gd name="connsiteX6" fmla="*/ 19332 w 19231"/>
                  <a:gd name="connsiteY6" fmla="*/ 472 h 53532"/>
                  <a:gd name="connsiteX7" fmla="*/ 10832 w 19231"/>
                  <a:gd name="connsiteY7" fmla="*/ 12136 h 53532"/>
                  <a:gd name="connsiteX8" fmla="*/ 7740 w 19231"/>
                  <a:gd name="connsiteY8" fmla="*/ 26572 h 53532"/>
                  <a:gd name="connsiteX9" fmla="*/ 10832 w 19231"/>
                  <a:gd name="connsiteY9" fmla="*/ 41044 h 53532"/>
                  <a:gd name="connsiteX10" fmla="*/ 19332 w 19231"/>
                  <a:gd name="connsiteY10" fmla="*/ 52744 h 53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9231" h="53532">
                    <a:moveTo>
                      <a:pt x="19332" y="53356"/>
                    </a:moveTo>
                    <a:lnTo>
                      <a:pt x="10350" y="53356"/>
                    </a:lnTo>
                    <a:cubicBezTo>
                      <a:pt x="6728" y="49072"/>
                      <a:pt x="4108" y="44788"/>
                      <a:pt x="2495" y="40540"/>
                    </a:cubicBezTo>
                    <a:cubicBezTo>
                      <a:pt x="900" y="36292"/>
                      <a:pt x="101" y="31648"/>
                      <a:pt x="101" y="26572"/>
                    </a:cubicBezTo>
                    <a:cubicBezTo>
                      <a:pt x="101" y="16708"/>
                      <a:pt x="3517" y="7780"/>
                      <a:pt x="10350" y="-176"/>
                    </a:cubicBezTo>
                    <a:lnTo>
                      <a:pt x="19332" y="-176"/>
                    </a:lnTo>
                    <a:lnTo>
                      <a:pt x="19332" y="472"/>
                    </a:lnTo>
                    <a:cubicBezTo>
                      <a:pt x="15747" y="3676"/>
                      <a:pt x="12913" y="7564"/>
                      <a:pt x="10832" y="12136"/>
                    </a:cubicBezTo>
                    <a:cubicBezTo>
                      <a:pt x="8770" y="16672"/>
                      <a:pt x="7740" y="21496"/>
                      <a:pt x="7740" y="26572"/>
                    </a:cubicBezTo>
                    <a:cubicBezTo>
                      <a:pt x="7740" y="31648"/>
                      <a:pt x="8770" y="36472"/>
                      <a:pt x="10832" y="41044"/>
                    </a:cubicBezTo>
                    <a:cubicBezTo>
                      <a:pt x="12913" y="45580"/>
                      <a:pt x="15747" y="49504"/>
                      <a:pt x="19332" y="5274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38" name="フリーフォーム: 図形 10337">
                <a:extLst>
                  <a:ext uri="{FF2B5EF4-FFF2-40B4-BE49-F238E27FC236}">
                    <a16:creationId xmlns:a16="http://schemas.microsoft.com/office/drawing/2014/main" id="{1354D42C-BA6D-6804-0D01-ACFBAF87FC27}"/>
                  </a:ext>
                </a:extLst>
              </p:cNvPr>
              <p:cNvSpPr/>
              <p:nvPr/>
            </p:nvSpPr>
            <p:spPr>
              <a:xfrm>
                <a:off x="2991921" y="428867"/>
                <a:ext cx="19231" cy="53532"/>
              </a:xfrm>
              <a:custGeom>
                <a:avLst/>
                <a:gdLst>
                  <a:gd name="connsiteX0" fmla="*/ 9099 w 19231"/>
                  <a:gd name="connsiteY0" fmla="*/ 53356 h 53532"/>
                  <a:gd name="connsiteX1" fmla="*/ 117 w 19231"/>
                  <a:gd name="connsiteY1" fmla="*/ 53356 h 53532"/>
                  <a:gd name="connsiteX2" fmla="*/ 117 w 19231"/>
                  <a:gd name="connsiteY2" fmla="*/ 52744 h 53532"/>
                  <a:gd name="connsiteX3" fmla="*/ 8617 w 19231"/>
                  <a:gd name="connsiteY3" fmla="*/ 41008 h 53532"/>
                  <a:gd name="connsiteX4" fmla="*/ 11710 w 19231"/>
                  <a:gd name="connsiteY4" fmla="*/ 26572 h 53532"/>
                  <a:gd name="connsiteX5" fmla="*/ 8617 w 19231"/>
                  <a:gd name="connsiteY5" fmla="*/ 12172 h 53532"/>
                  <a:gd name="connsiteX6" fmla="*/ 117 w 19231"/>
                  <a:gd name="connsiteY6" fmla="*/ 472 h 53532"/>
                  <a:gd name="connsiteX7" fmla="*/ 117 w 19231"/>
                  <a:gd name="connsiteY7" fmla="*/ -176 h 53532"/>
                  <a:gd name="connsiteX8" fmla="*/ 9099 w 19231"/>
                  <a:gd name="connsiteY8" fmla="*/ -176 h 53532"/>
                  <a:gd name="connsiteX9" fmla="*/ 19349 w 19231"/>
                  <a:gd name="connsiteY9" fmla="*/ 26572 h 53532"/>
                  <a:gd name="connsiteX10" fmla="*/ 16955 w 19231"/>
                  <a:gd name="connsiteY10" fmla="*/ 40504 h 53532"/>
                  <a:gd name="connsiteX11" fmla="*/ 9099 w 19231"/>
                  <a:gd name="connsiteY11" fmla="*/ 53356 h 53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9231" h="53532">
                    <a:moveTo>
                      <a:pt x="9099" y="53356"/>
                    </a:moveTo>
                    <a:lnTo>
                      <a:pt x="117" y="53356"/>
                    </a:lnTo>
                    <a:lnTo>
                      <a:pt x="117" y="52744"/>
                    </a:lnTo>
                    <a:cubicBezTo>
                      <a:pt x="3739" y="49468"/>
                      <a:pt x="6572" y="45544"/>
                      <a:pt x="8617" y="41008"/>
                    </a:cubicBezTo>
                    <a:cubicBezTo>
                      <a:pt x="10676" y="36472"/>
                      <a:pt x="11710" y="31648"/>
                      <a:pt x="11710" y="26572"/>
                    </a:cubicBezTo>
                    <a:cubicBezTo>
                      <a:pt x="11710" y="21496"/>
                      <a:pt x="10676" y="16708"/>
                      <a:pt x="8617" y="12172"/>
                    </a:cubicBezTo>
                    <a:cubicBezTo>
                      <a:pt x="6572" y="7636"/>
                      <a:pt x="3739" y="3712"/>
                      <a:pt x="117" y="472"/>
                    </a:cubicBezTo>
                    <a:lnTo>
                      <a:pt x="117" y="-176"/>
                    </a:lnTo>
                    <a:lnTo>
                      <a:pt x="9099" y="-176"/>
                    </a:lnTo>
                    <a:cubicBezTo>
                      <a:pt x="15932" y="7780"/>
                      <a:pt x="19349" y="16708"/>
                      <a:pt x="19349" y="26572"/>
                    </a:cubicBezTo>
                    <a:cubicBezTo>
                      <a:pt x="19349" y="31612"/>
                      <a:pt x="18549" y="36256"/>
                      <a:pt x="16955" y="40504"/>
                    </a:cubicBezTo>
                    <a:cubicBezTo>
                      <a:pt x="15374" y="44752"/>
                      <a:pt x="12757" y="49036"/>
                      <a:pt x="9099" y="533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39" name="フリーフォーム: 図形 10338">
                <a:extLst>
                  <a:ext uri="{FF2B5EF4-FFF2-40B4-BE49-F238E27FC236}">
                    <a16:creationId xmlns:a16="http://schemas.microsoft.com/office/drawing/2014/main" id="{3AD7DB6C-342D-7E30-4314-0A2833A6AF9D}"/>
                  </a:ext>
                </a:extLst>
              </p:cNvPr>
              <p:cNvSpPr/>
              <p:nvPr/>
            </p:nvSpPr>
            <p:spPr>
              <a:xfrm>
                <a:off x="3343238" y="1066283"/>
                <a:ext cx="18396" cy="17244"/>
              </a:xfrm>
              <a:custGeom>
                <a:avLst/>
                <a:gdLst>
                  <a:gd name="connsiteX0" fmla="*/ 18541 w 18396"/>
                  <a:gd name="connsiteY0" fmla="*/ 8476 h 17244"/>
                  <a:gd name="connsiteX1" fmla="*/ 15840 w 18396"/>
                  <a:gd name="connsiteY1" fmla="*/ 14560 h 17244"/>
                  <a:gd name="connsiteX2" fmla="*/ 9360 w 18396"/>
                  <a:gd name="connsiteY2" fmla="*/ 17116 h 17244"/>
                  <a:gd name="connsiteX3" fmla="*/ 2844 w 18396"/>
                  <a:gd name="connsiteY3" fmla="*/ 14560 h 17244"/>
                  <a:gd name="connsiteX4" fmla="*/ 144 w 18396"/>
                  <a:gd name="connsiteY4" fmla="*/ 8476 h 17244"/>
                  <a:gd name="connsiteX5" fmla="*/ 2844 w 18396"/>
                  <a:gd name="connsiteY5" fmla="*/ 2428 h 17244"/>
                  <a:gd name="connsiteX6" fmla="*/ 9360 w 18396"/>
                  <a:gd name="connsiteY6" fmla="*/ -128 h 17244"/>
                  <a:gd name="connsiteX7" fmla="*/ 15840 w 18396"/>
                  <a:gd name="connsiteY7" fmla="*/ 2428 h 17244"/>
                  <a:gd name="connsiteX8" fmla="*/ 18541 w 18396"/>
                  <a:gd name="connsiteY8" fmla="*/ 8476 h 17244"/>
                  <a:gd name="connsiteX9" fmla="*/ 13284 w 18396"/>
                  <a:gd name="connsiteY9" fmla="*/ 8476 h 17244"/>
                  <a:gd name="connsiteX10" fmla="*/ 12132 w 18396"/>
                  <a:gd name="connsiteY10" fmla="*/ 5704 h 17244"/>
                  <a:gd name="connsiteX11" fmla="*/ 9360 w 18396"/>
                  <a:gd name="connsiteY11" fmla="*/ 4552 h 17244"/>
                  <a:gd name="connsiteX12" fmla="*/ 6588 w 18396"/>
                  <a:gd name="connsiteY12" fmla="*/ 5704 h 17244"/>
                  <a:gd name="connsiteX13" fmla="*/ 5437 w 18396"/>
                  <a:gd name="connsiteY13" fmla="*/ 8476 h 17244"/>
                  <a:gd name="connsiteX14" fmla="*/ 6588 w 18396"/>
                  <a:gd name="connsiteY14" fmla="*/ 11248 h 17244"/>
                  <a:gd name="connsiteX15" fmla="*/ 9360 w 18396"/>
                  <a:gd name="connsiteY15" fmla="*/ 12400 h 17244"/>
                  <a:gd name="connsiteX16" fmla="*/ 12132 w 18396"/>
                  <a:gd name="connsiteY16" fmla="*/ 11248 h 17244"/>
                  <a:gd name="connsiteX17" fmla="*/ 13284 w 18396"/>
                  <a:gd name="connsiteY17" fmla="*/ 8476 h 17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18396" h="17244">
                    <a:moveTo>
                      <a:pt x="18541" y="8476"/>
                    </a:moveTo>
                    <a:cubicBezTo>
                      <a:pt x="18541" y="10888"/>
                      <a:pt x="17640" y="12904"/>
                      <a:pt x="15840" y="14560"/>
                    </a:cubicBezTo>
                    <a:cubicBezTo>
                      <a:pt x="14076" y="16252"/>
                      <a:pt x="11880" y="17116"/>
                      <a:pt x="9360" y="17116"/>
                    </a:cubicBezTo>
                    <a:cubicBezTo>
                      <a:pt x="6804" y="17116"/>
                      <a:pt x="4644" y="16252"/>
                      <a:pt x="2844" y="14560"/>
                    </a:cubicBezTo>
                    <a:cubicBezTo>
                      <a:pt x="1044" y="12904"/>
                      <a:pt x="144" y="10888"/>
                      <a:pt x="144" y="8476"/>
                    </a:cubicBezTo>
                    <a:cubicBezTo>
                      <a:pt x="144" y="6100"/>
                      <a:pt x="1044" y="4084"/>
                      <a:pt x="2844" y="2428"/>
                    </a:cubicBezTo>
                    <a:cubicBezTo>
                      <a:pt x="4644" y="736"/>
                      <a:pt x="6804" y="-128"/>
                      <a:pt x="9360" y="-128"/>
                    </a:cubicBezTo>
                    <a:cubicBezTo>
                      <a:pt x="11880" y="-128"/>
                      <a:pt x="14076" y="736"/>
                      <a:pt x="15840" y="2428"/>
                    </a:cubicBezTo>
                    <a:cubicBezTo>
                      <a:pt x="17640" y="4084"/>
                      <a:pt x="18541" y="6100"/>
                      <a:pt x="18541" y="8476"/>
                    </a:cubicBezTo>
                    <a:close/>
                    <a:moveTo>
                      <a:pt x="13284" y="8476"/>
                    </a:moveTo>
                    <a:cubicBezTo>
                      <a:pt x="13284" y="7396"/>
                      <a:pt x="12924" y="6460"/>
                      <a:pt x="12132" y="5704"/>
                    </a:cubicBezTo>
                    <a:cubicBezTo>
                      <a:pt x="11376" y="4912"/>
                      <a:pt x="10441" y="4552"/>
                      <a:pt x="9360" y="4552"/>
                    </a:cubicBezTo>
                    <a:cubicBezTo>
                      <a:pt x="8280" y="4552"/>
                      <a:pt x="7380" y="4912"/>
                      <a:pt x="6588" y="5704"/>
                    </a:cubicBezTo>
                    <a:cubicBezTo>
                      <a:pt x="5832" y="6460"/>
                      <a:pt x="5437" y="7396"/>
                      <a:pt x="5437" y="8476"/>
                    </a:cubicBezTo>
                    <a:cubicBezTo>
                      <a:pt x="5437" y="9556"/>
                      <a:pt x="5832" y="10456"/>
                      <a:pt x="6588" y="11248"/>
                    </a:cubicBezTo>
                    <a:cubicBezTo>
                      <a:pt x="7380" y="12004"/>
                      <a:pt x="8280" y="12400"/>
                      <a:pt x="9360" y="12400"/>
                    </a:cubicBezTo>
                    <a:cubicBezTo>
                      <a:pt x="10441" y="12400"/>
                      <a:pt x="11376" y="12004"/>
                      <a:pt x="12132" y="11248"/>
                    </a:cubicBezTo>
                    <a:cubicBezTo>
                      <a:pt x="12924" y="10456"/>
                      <a:pt x="13284" y="9556"/>
                      <a:pt x="13284" y="847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40" name="フリーフォーム: 図形 10339">
                <a:extLst>
                  <a:ext uri="{FF2B5EF4-FFF2-40B4-BE49-F238E27FC236}">
                    <a16:creationId xmlns:a16="http://schemas.microsoft.com/office/drawing/2014/main" id="{53161719-64E4-5132-1D2C-4C107ECEFBEB}"/>
                  </a:ext>
                </a:extLst>
              </p:cNvPr>
              <p:cNvSpPr/>
              <p:nvPr/>
            </p:nvSpPr>
            <p:spPr>
              <a:xfrm>
                <a:off x="3127821" y="1066679"/>
                <a:ext cx="16650" cy="17675"/>
              </a:xfrm>
              <a:custGeom>
                <a:avLst/>
                <a:gdLst>
                  <a:gd name="connsiteX0" fmla="*/ 16778 w 16650"/>
                  <a:gd name="connsiteY0" fmla="*/ 13156 h 17675"/>
                  <a:gd name="connsiteX1" fmla="*/ 10215 w 16650"/>
                  <a:gd name="connsiteY1" fmla="*/ 17548 h 17675"/>
                  <a:gd name="connsiteX2" fmla="*/ 128 w 16650"/>
                  <a:gd name="connsiteY2" fmla="*/ 4012 h 17675"/>
                  <a:gd name="connsiteX3" fmla="*/ 5913 w 16650"/>
                  <a:gd name="connsiteY3" fmla="*/ -128 h 17675"/>
                  <a:gd name="connsiteX4" fmla="*/ 16778 w 16650"/>
                  <a:gd name="connsiteY4" fmla="*/ 13156 h 17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650" h="17675">
                    <a:moveTo>
                      <a:pt x="16778" y="13156"/>
                    </a:moveTo>
                    <a:lnTo>
                      <a:pt x="10215" y="17548"/>
                    </a:lnTo>
                    <a:cubicBezTo>
                      <a:pt x="7472" y="13156"/>
                      <a:pt x="4109" y="8620"/>
                      <a:pt x="128" y="4012"/>
                    </a:cubicBezTo>
                    <a:lnTo>
                      <a:pt x="5913" y="-128"/>
                    </a:lnTo>
                    <a:cubicBezTo>
                      <a:pt x="10089" y="4372"/>
                      <a:pt x="13711" y="8800"/>
                      <a:pt x="16778" y="131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41" name="フリーフォーム: 図形 10340">
                <a:extLst>
                  <a:ext uri="{FF2B5EF4-FFF2-40B4-BE49-F238E27FC236}">
                    <a16:creationId xmlns:a16="http://schemas.microsoft.com/office/drawing/2014/main" id="{4958E2A8-DC76-278F-FFCF-D8D3B5BF9A53}"/>
                  </a:ext>
                </a:extLst>
              </p:cNvPr>
              <p:cNvSpPr/>
              <p:nvPr/>
            </p:nvSpPr>
            <p:spPr>
              <a:xfrm>
                <a:off x="3253227" y="1149911"/>
                <a:ext cx="11026" cy="11015"/>
              </a:xfrm>
              <a:custGeom>
                <a:avLst/>
                <a:gdLst>
                  <a:gd name="connsiteX0" fmla="*/ 11164 w 11026"/>
                  <a:gd name="connsiteY0" fmla="*/ 5386 h 11015"/>
                  <a:gd name="connsiteX1" fmla="*/ 9551 w 11026"/>
                  <a:gd name="connsiteY1" fmla="*/ 9274 h 11015"/>
                  <a:gd name="connsiteX2" fmla="*/ 5649 w 11026"/>
                  <a:gd name="connsiteY2" fmla="*/ 10894 h 11015"/>
                  <a:gd name="connsiteX3" fmla="*/ 1750 w 11026"/>
                  <a:gd name="connsiteY3" fmla="*/ 9274 h 11015"/>
                  <a:gd name="connsiteX4" fmla="*/ 137 w 11026"/>
                  <a:gd name="connsiteY4" fmla="*/ 5386 h 11015"/>
                  <a:gd name="connsiteX5" fmla="*/ 1750 w 11026"/>
                  <a:gd name="connsiteY5" fmla="*/ 1498 h 11015"/>
                  <a:gd name="connsiteX6" fmla="*/ 5649 w 11026"/>
                  <a:gd name="connsiteY6" fmla="*/ -122 h 11015"/>
                  <a:gd name="connsiteX7" fmla="*/ 9551 w 11026"/>
                  <a:gd name="connsiteY7" fmla="*/ 1498 h 11015"/>
                  <a:gd name="connsiteX8" fmla="*/ 11164 w 11026"/>
                  <a:gd name="connsiteY8" fmla="*/ 5386 h 110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26" h="11015">
                    <a:moveTo>
                      <a:pt x="11164" y="5386"/>
                    </a:moveTo>
                    <a:cubicBezTo>
                      <a:pt x="11164" y="6899"/>
                      <a:pt x="10624" y="8230"/>
                      <a:pt x="9551" y="9274"/>
                    </a:cubicBezTo>
                    <a:cubicBezTo>
                      <a:pt x="8475" y="10354"/>
                      <a:pt x="7175" y="10894"/>
                      <a:pt x="5649" y="10894"/>
                    </a:cubicBezTo>
                    <a:cubicBezTo>
                      <a:pt x="4126" y="10894"/>
                      <a:pt x="2826" y="10354"/>
                      <a:pt x="1750" y="9274"/>
                    </a:cubicBezTo>
                    <a:cubicBezTo>
                      <a:pt x="674" y="8230"/>
                      <a:pt x="137" y="6899"/>
                      <a:pt x="137" y="5386"/>
                    </a:cubicBezTo>
                    <a:cubicBezTo>
                      <a:pt x="137" y="3875"/>
                      <a:pt x="674" y="2578"/>
                      <a:pt x="1750" y="1498"/>
                    </a:cubicBezTo>
                    <a:cubicBezTo>
                      <a:pt x="2826" y="418"/>
                      <a:pt x="4126" y="-122"/>
                      <a:pt x="5649" y="-122"/>
                    </a:cubicBezTo>
                    <a:cubicBezTo>
                      <a:pt x="7175" y="-122"/>
                      <a:pt x="8475" y="418"/>
                      <a:pt x="9551" y="1498"/>
                    </a:cubicBezTo>
                    <a:cubicBezTo>
                      <a:pt x="10624" y="2578"/>
                      <a:pt x="11164" y="3875"/>
                      <a:pt x="11164" y="538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42" name="フリーフォーム: 図形 10341">
                <a:extLst>
                  <a:ext uri="{FF2B5EF4-FFF2-40B4-BE49-F238E27FC236}">
                    <a16:creationId xmlns:a16="http://schemas.microsoft.com/office/drawing/2014/main" id="{7B7AB97A-C09A-FEF2-1101-001AA8C11676}"/>
                  </a:ext>
                </a:extLst>
              </p:cNvPr>
              <p:cNvSpPr/>
              <p:nvPr/>
            </p:nvSpPr>
            <p:spPr>
              <a:xfrm>
                <a:off x="3049320" y="1145519"/>
                <a:ext cx="14659" cy="19835"/>
              </a:xfrm>
              <a:custGeom>
                <a:avLst/>
                <a:gdLst>
                  <a:gd name="connsiteX0" fmla="*/ 14781 w 14659"/>
                  <a:gd name="connsiteY0" fmla="*/ -122 h 19835"/>
                  <a:gd name="connsiteX1" fmla="*/ 5637 w 14659"/>
                  <a:gd name="connsiteY1" fmla="*/ 19714 h 19835"/>
                  <a:gd name="connsiteX2" fmla="*/ 122 w 14659"/>
                  <a:gd name="connsiteY2" fmla="*/ 19714 h 19835"/>
                  <a:gd name="connsiteX3" fmla="*/ 5288 w 14659"/>
                  <a:gd name="connsiteY3" fmla="*/ -122 h 198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659" h="19835">
                    <a:moveTo>
                      <a:pt x="14781" y="-122"/>
                    </a:moveTo>
                    <a:lnTo>
                      <a:pt x="5637" y="19714"/>
                    </a:lnTo>
                    <a:lnTo>
                      <a:pt x="122" y="19714"/>
                    </a:lnTo>
                    <a:lnTo>
                      <a:pt x="5288" y="-122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43" name="フリーフォーム: 図形 10342">
                <a:extLst>
                  <a:ext uri="{FF2B5EF4-FFF2-40B4-BE49-F238E27FC236}">
                    <a16:creationId xmlns:a16="http://schemas.microsoft.com/office/drawing/2014/main" id="{CAD6A59B-A104-6860-EB53-AA5F93EB3BB2}"/>
                  </a:ext>
                </a:extLst>
              </p:cNvPr>
              <p:cNvSpPr/>
              <p:nvPr/>
            </p:nvSpPr>
            <p:spPr>
              <a:xfrm>
                <a:off x="3545270" y="1071683"/>
                <a:ext cx="11051" cy="11015"/>
              </a:xfrm>
              <a:custGeom>
                <a:avLst/>
                <a:gdLst>
                  <a:gd name="connsiteX0" fmla="*/ 11212 w 11051"/>
                  <a:gd name="connsiteY0" fmla="*/ 5380 h 11015"/>
                  <a:gd name="connsiteX1" fmla="*/ 9592 w 11051"/>
                  <a:gd name="connsiteY1" fmla="*/ 9268 h 11015"/>
                  <a:gd name="connsiteX2" fmla="*/ 5668 w 11051"/>
                  <a:gd name="connsiteY2" fmla="*/ 10888 h 11015"/>
                  <a:gd name="connsiteX3" fmla="*/ 1780 w 11051"/>
                  <a:gd name="connsiteY3" fmla="*/ 9268 h 11015"/>
                  <a:gd name="connsiteX4" fmla="*/ 160 w 11051"/>
                  <a:gd name="connsiteY4" fmla="*/ 5380 h 11015"/>
                  <a:gd name="connsiteX5" fmla="*/ 1780 w 11051"/>
                  <a:gd name="connsiteY5" fmla="*/ 1492 h 11015"/>
                  <a:gd name="connsiteX6" fmla="*/ 5668 w 11051"/>
                  <a:gd name="connsiteY6" fmla="*/ -128 h 11015"/>
                  <a:gd name="connsiteX7" fmla="*/ 9592 w 11051"/>
                  <a:gd name="connsiteY7" fmla="*/ 1492 h 11015"/>
                  <a:gd name="connsiteX8" fmla="*/ 11212 w 11051"/>
                  <a:gd name="connsiteY8" fmla="*/ 5380 h 110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51" h="11015">
                    <a:moveTo>
                      <a:pt x="11212" y="5380"/>
                    </a:moveTo>
                    <a:cubicBezTo>
                      <a:pt x="11212" y="6893"/>
                      <a:pt x="10672" y="8188"/>
                      <a:pt x="9592" y="9268"/>
                    </a:cubicBezTo>
                    <a:cubicBezTo>
                      <a:pt x="8512" y="10348"/>
                      <a:pt x="7216" y="10888"/>
                      <a:pt x="5668" y="10888"/>
                    </a:cubicBezTo>
                    <a:cubicBezTo>
                      <a:pt x="4156" y="10888"/>
                      <a:pt x="2860" y="10348"/>
                      <a:pt x="1780" y="9268"/>
                    </a:cubicBezTo>
                    <a:cubicBezTo>
                      <a:pt x="700" y="8188"/>
                      <a:pt x="160" y="6893"/>
                      <a:pt x="160" y="5380"/>
                    </a:cubicBezTo>
                    <a:cubicBezTo>
                      <a:pt x="160" y="3869"/>
                      <a:pt x="700" y="2573"/>
                      <a:pt x="1780" y="1492"/>
                    </a:cubicBezTo>
                    <a:cubicBezTo>
                      <a:pt x="2860" y="412"/>
                      <a:pt x="4156" y="-128"/>
                      <a:pt x="5668" y="-128"/>
                    </a:cubicBezTo>
                    <a:cubicBezTo>
                      <a:pt x="7216" y="-128"/>
                      <a:pt x="8512" y="412"/>
                      <a:pt x="9592" y="1492"/>
                    </a:cubicBezTo>
                    <a:cubicBezTo>
                      <a:pt x="10672" y="2573"/>
                      <a:pt x="11212" y="3869"/>
                      <a:pt x="11212" y="538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44" name="フリーフォーム: 図形 10343">
                <a:extLst>
                  <a:ext uri="{FF2B5EF4-FFF2-40B4-BE49-F238E27FC236}">
                    <a16:creationId xmlns:a16="http://schemas.microsoft.com/office/drawing/2014/main" id="{92562358-3F5E-A074-7D2B-00C27BB831B1}"/>
                  </a:ext>
                </a:extLst>
              </p:cNvPr>
              <p:cNvSpPr/>
              <p:nvPr/>
            </p:nvSpPr>
            <p:spPr>
              <a:xfrm>
                <a:off x="3406131" y="455579"/>
                <a:ext cx="34557" cy="18079"/>
              </a:xfrm>
              <a:custGeom>
                <a:avLst/>
                <a:gdLst>
                  <a:gd name="connsiteX0" fmla="*/ 34713 w 34557"/>
                  <a:gd name="connsiteY0" fmla="*/ 5624 h 18079"/>
                  <a:gd name="connsiteX1" fmla="*/ 155 w 34557"/>
                  <a:gd name="connsiteY1" fmla="*/ 5624 h 18079"/>
                  <a:gd name="connsiteX2" fmla="*/ 155 w 34557"/>
                  <a:gd name="connsiteY2" fmla="*/ -185 h 18079"/>
                  <a:gd name="connsiteX3" fmla="*/ 34713 w 34557"/>
                  <a:gd name="connsiteY3" fmla="*/ -185 h 18079"/>
                  <a:gd name="connsiteX4" fmla="*/ 34713 w 34557"/>
                  <a:gd name="connsiteY4" fmla="*/ 17894 h 18079"/>
                  <a:gd name="connsiteX5" fmla="*/ 155 w 34557"/>
                  <a:gd name="connsiteY5" fmla="*/ 17894 h 18079"/>
                  <a:gd name="connsiteX6" fmla="*/ 155 w 34557"/>
                  <a:gd name="connsiteY6" fmla="*/ 12084 h 18079"/>
                  <a:gd name="connsiteX7" fmla="*/ 34713 w 34557"/>
                  <a:gd name="connsiteY7" fmla="*/ 12084 h 180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4557" h="18079">
                    <a:moveTo>
                      <a:pt x="34713" y="5624"/>
                    </a:moveTo>
                    <a:lnTo>
                      <a:pt x="155" y="5624"/>
                    </a:lnTo>
                    <a:lnTo>
                      <a:pt x="155" y="-185"/>
                    </a:lnTo>
                    <a:lnTo>
                      <a:pt x="34713" y="-185"/>
                    </a:lnTo>
                    <a:close/>
                    <a:moveTo>
                      <a:pt x="34713" y="17894"/>
                    </a:moveTo>
                    <a:lnTo>
                      <a:pt x="155" y="17894"/>
                    </a:lnTo>
                    <a:lnTo>
                      <a:pt x="155" y="12084"/>
                    </a:lnTo>
                    <a:lnTo>
                      <a:pt x="34713" y="120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45" name="フリーフォーム: 図形 10344">
                <a:extLst>
                  <a:ext uri="{FF2B5EF4-FFF2-40B4-BE49-F238E27FC236}">
                    <a16:creationId xmlns:a16="http://schemas.microsoft.com/office/drawing/2014/main" id="{445238E4-8A2D-7DA8-F741-FEA23A47106D}"/>
                  </a:ext>
                </a:extLst>
              </p:cNvPr>
              <p:cNvSpPr/>
              <p:nvPr/>
            </p:nvSpPr>
            <p:spPr>
              <a:xfrm>
                <a:off x="3572846" y="452195"/>
                <a:ext cx="38880" cy="17495"/>
              </a:xfrm>
              <a:custGeom>
                <a:avLst/>
                <a:gdLst>
                  <a:gd name="connsiteX0" fmla="*/ 39043 w 38880"/>
                  <a:gd name="connsiteY0" fmla="*/ -175 h 17495"/>
                  <a:gd name="connsiteX1" fmla="*/ 36055 w 38880"/>
                  <a:gd name="connsiteY1" fmla="*/ 12749 h 17495"/>
                  <a:gd name="connsiteX2" fmla="*/ 27739 w 38880"/>
                  <a:gd name="connsiteY2" fmla="*/ 17249 h 17495"/>
                  <a:gd name="connsiteX3" fmla="*/ 23563 w 38880"/>
                  <a:gd name="connsiteY3" fmla="*/ 16493 h 17495"/>
                  <a:gd name="connsiteX4" fmla="*/ 20395 w 38880"/>
                  <a:gd name="connsiteY4" fmla="*/ 14405 h 17495"/>
                  <a:gd name="connsiteX5" fmla="*/ 14995 w 38880"/>
                  <a:gd name="connsiteY5" fmla="*/ 8248 h 17495"/>
                  <a:gd name="connsiteX6" fmla="*/ 11683 w 38880"/>
                  <a:gd name="connsiteY6" fmla="*/ 6485 h 17495"/>
                  <a:gd name="connsiteX7" fmla="*/ 8047 w 38880"/>
                  <a:gd name="connsiteY7" fmla="*/ 8645 h 17495"/>
                  <a:gd name="connsiteX8" fmla="*/ 6715 w 38880"/>
                  <a:gd name="connsiteY8" fmla="*/ 17320 h 17495"/>
                  <a:gd name="connsiteX9" fmla="*/ 163 w 38880"/>
                  <a:gd name="connsiteY9" fmla="*/ 17320 h 17495"/>
                  <a:gd name="connsiteX10" fmla="*/ 3079 w 38880"/>
                  <a:gd name="connsiteY10" fmla="*/ 4469 h 17495"/>
                  <a:gd name="connsiteX11" fmla="*/ 11503 w 38880"/>
                  <a:gd name="connsiteY11" fmla="*/ -103 h 17495"/>
                  <a:gd name="connsiteX12" fmla="*/ 16147 w 38880"/>
                  <a:gd name="connsiteY12" fmla="*/ 868 h 17495"/>
                  <a:gd name="connsiteX13" fmla="*/ 21223 w 38880"/>
                  <a:gd name="connsiteY13" fmla="*/ 5261 h 17495"/>
                  <a:gd name="connsiteX14" fmla="*/ 24067 w 38880"/>
                  <a:gd name="connsiteY14" fmla="*/ 8609 h 17495"/>
                  <a:gd name="connsiteX15" fmla="*/ 25759 w 38880"/>
                  <a:gd name="connsiteY15" fmla="*/ 10121 h 17495"/>
                  <a:gd name="connsiteX16" fmla="*/ 27559 w 38880"/>
                  <a:gd name="connsiteY16" fmla="*/ 10697 h 17495"/>
                  <a:gd name="connsiteX17" fmla="*/ 31159 w 38880"/>
                  <a:gd name="connsiteY17" fmla="*/ 8501 h 17495"/>
                  <a:gd name="connsiteX18" fmla="*/ 32527 w 38880"/>
                  <a:gd name="connsiteY18" fmla="*/ -140 h 174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38880" h="17495">
                    <a:moveTo>
                      <a:pt x="39043" y="-175"/>
                    </a:moveTo>
                    <a:cubicBezTo>
                      <a:pt x="39007" y="5405"/>
                      <a:pt x="37999" y="9725"/>
                      <a:pt x="36055" y="12749"/>
                    </a:cubicBezTo>
                    <a:cubicBezTo>
                      <a:pt x="34147" y="15737"/>
                      <a:pt x="31339" y="17249"/>
                      <a:pt x="27739" y="17249"/>
                    </a:cubicBezTo>
                    <a:cubicBezTo>
                      <a:pt x="26155" y="17249"/>
                      <a:pt x="24787" y="16997"/>
                      <a:pt x="23563" y="16493"/>
                    </a:cubicBezTo>
                    <a:cubicBezTo>
                      <a:pt x="22375" y="15989"/>
                      <a:pt x="21331" y="15304"/>
                      <a:pt x="20395" y="14405"/>
                    </a:cubicBezTo>
                    <a:cubicBezTo>
                      <a:pt x="19459" y="13505"/>
                      <a:pt x="17659" y="11453"/>
                      <a:pt x="14995" y="8248"/>
                    </a:cubicBezTo>
                    <a:cubicBezTo>
                      <a:pt x="13843" y="7061"/>
                      <a:pt x="12727" y="6485"/>
                      <a:pt x="11683" y="6485"/>
                    </a:cubicBezTo>
                    <a:cubicBezTo>
                      <a:pt x="10063" y="6485"/>
                      <a:pt x="8875" y="7205"/>
                      <a:pt x="8047" y="8645"/>
                    </a:cubicBezTo>
                    <a:cubicBezTo>
                      <a:pt x="7291" y="10085"/>
                      <a:pt x="6823" y="13001"/>
                      <a:pt x="6715" y="17320"/>
                    </a:cubicBezTo>
                    <a:lnTo>
                      <a:pt x="163" y="17320"/>
                    </a:lnTo>
                    <a:cubicBezTo>
                      <a:pt x="163" y="11777"/>
                      <a:pt x="1135" y="7493"/>
                      <a:pt x="3079" y="4469"/>
                    </a:cubicBezTo>
                    <a:cubicBezTo>
                      <a:pt x="5023" y="1408"/>
                      <a:pt x="7831" y="-103"/>
                      <a:pt x="11503" y="-103"/>
                    </a:cubicBezTo>
                    <a:cubicBezTo>
                      <a:pt x="13123" y="-103"/>
                      <a:pt x="14671" y="221"/>
                      <a:pt x="16147" y="868"/>
                    </a:cubicBezTo>
                    <a:cubicBezTo>
                      <a:pt x="17623" y="1517"/>
                      <a:pt x="19315" y="2993"/>
                      <a:pt x="21223" y="5261"/>
                    </a:cubicBezTo>
                    <a:lnTo>
                      <a:pt x="24067" y="8609"/>
                    </a:lnTo>
                    <a:cubicBezTo>
                      <a:pt x="24535" y="9221"/>
                      <a:pt x="25111" y="9725"/>
                      <a:pt x="25759" y="10121"/>
                    </a:cubicBezTo>
                    <a:cubicBezTo>
                      <a:pt x="26371" y="10480"/>
                      <a:pt x="26983" y="10697"/>
                      <a:pt x="27559" y="10697"/>
                    </a:cubicBezTo>
                    <a:cubicBezTo>
                      <a:pt x="29179" y="10697"/>
                      <a:pt x="30367" y="9940"/>
                      <a:pt x="31159" y="8501"/>
                    </a:cubicBezTo>
                    <a:cubicBezTo>
                      <a:pt x="31915" y="7025"/>
                      <a:pt x="32383" y="4145"/>
                      <a:pt x="32527" y="-14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46" name="フリーフォーム: 図形 10345">
                <a:extLst>
                  <a:ext uri="{FF2B5EF4-FFF2-40B4-BE49-F238E27FC236}">
                    <a16:creationId xmlns:a16="http://schemas.microsoft.com/office/drawing/2014/main" id="{B6E5C4D7-F2FB-3881-C47A-17026E688055}"/>
                  </a:ext>
                </a:extLst>
              </p:cNvPr>
              <p:cNvSpPr/>
              <p:nvPr/>
            </p:nvSpPr>
            <p:spPr>
              <a:xfrm>
                <a:off x="1487203" y="442331"/>
                <a:ext cx="25052" cy="18396"/>
              </a:xfrm>
              <a:custGeom>
                <a:avLst/>
                <a:gdLst>
                  <a:gd name="connsiteX0" fmla="*/ 25054 w 25052"/>
                  <a:gd name="connsiteY0" fmla="*/ -176 h 18396"/>
                  <a:gd name="connsiteX1" fmla="*/ 23257 w 25052"/>
                  <a:gd name="connsiteY1" fmla="*/ 18220 h 18396"/>
                  <a:gd name="connsiteX2" fmla="*/ 16961 w 25052"/>
                  <a:gd name="connsiteY2" fmla="*/ 18220 h 18396"/>
                  <a:gd name="connsiteX3" fmla="*/ 15165 w 25052"/>
                  <a:gd name="connsiteY3" fmla="*/ -176 h 18396"/>
                  <a:gd name="connsiteX4" fmla="*/ 9894 w 25052"/>
                  <a:gd name="connsiteY4" fmla="*/ -176 h 18396"/>
                  <a:gd name="connsiteX5" fmla="*/ 8094 w 25052"/>
                  <a:gd name="connsiteY5" fmla="*/ 18220 h 18396"/>
                  <a:gd name="connsiteX6" fmla="*/ 1801 w 25052"/>
                  <a:gd name="connsiteY6" fmla="*/ 18220 h 18396"/>
                  <a:gd name="connsiteX7" fmla="*/ 1 w 25052"/>
                  <a:gd name="connsiteY7" fmla="*/ -176 h 18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5052" h="18396">
                    <a:moveTo>
                      <a:pt x="25054" y="-176"/>
                    </a:moveTo>
                    <a:lnTo>
                      <a:pt x="23257" y="18220"/>
                    </a:lnTo>
                    <a:lnTo>
                      <a:pt x="16961" y="18220"/>
                    </a:lnTo>
                    <a:lnTo>
                      <a:pt x="15165" y="-176"/>
                    </a:lnTo>
                    <a:close/>
                    <a:moveTo>
                      <a:pt x="9894" y="-176"/>
                    </a:moveTo>
                    <a:lnTo>
                      <a:pt x="8094" y="18220"/>
                    </a:lnTo>
                    <a:lnTo>
                      <a:pt x="1801" y="18220"/>
                    </a:lnTo>
                    <a:lnTo>
                      <a:pt x="1" y="-17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47" name="フリーフォーム: 図形 10346">
                <a:extLst>
                  <a:ext uri="{FF2B5EF4-FFF2-40B4-BE49-F238E27FC236}">
                    <a16:creationId xmlns:a16="http://schemas.microsoft.com/office/drawing/2014/main" id="{53DD54CA-8AB4-E952-DA16-4C9393277351}"/>
                  </a:ext>
                </a:extLst>
              </p:cNvPr>
              <p:cNvSpPr/>
              <p:nvPr/>
            </p:nvSpPr>
            <p:spPr>
              <a:xfrm>
                <a:off x="1273968" y="305531"/>
                <a:ext cx="52556" cy="34560"/>
              </a:xfrm>
              <a:custGeom>
                <a:avLst/>
                <a:gdLst>
                  <a:gd name="connsiteX0" fmla="*/ 24124 w 52556"/>
                  <a:gd name="connsiteY0" fmla="*/ 5610 h 34560"/>
                  <a:gd name="connsiteX1" fmla="*/ 7499 w 52556"/>
                  <a:gd name="connsiteY1" fmla="*/ 5610 h 34560"/>
                  <a:gd name="connsiteX2" fmla="*/ 7499 w 52556"/>
                  <a:gd name="connsiteY2" fmla="*/ 13278 h 34560"/>
                  <a:gd name="connsiteX3" fmla="*/ 22565 w 52556"/>
                  <a:gd name="connsiteY3" fmla="*/ 13278 h 34560"/>
                  <a:gd name="connsiteX4" fmla="*/ 22565 w 52556"/>
                  <a:gd name="connsiteY4" fmla="*/ 18966 h 34560"/>
                  <a:gd name="connsiteX5" fmla="*/ 7542 w 52556"/>
                  <a:gd name="connsiteY5" fmla="*/ 18966 h 34560"/>
                  <a:gd name="connsiteX6" fmla="*/ 7542 w 52556"/>
                  <a:gd name="connsiteY6" fmla="*/ 34374 h 34560"/>
                  <a:gd name="connsiteX7" fmla="*/ -14 w 52556"/>
                  <a:gd name="connsiteY7" fmla="*/ 34374 h 34560"/>
                  <a:gd name="connsiteX8" fmla="*/ -14 w 52556"/>
                  <a:gd name="connsiteY8" fmla="*/ -114 h 34560"/>
                  <a:gd name="connsiteX9" fmla="*/ 24124 w 52556"/>
                  <a:gd name="connsiteY9" fmla="*/ -114 h 34560"/>
                  <a:gd name="connsiteX10" fmla="*/ 52542 w 52556"/>
                  <a:gd name="connsiteY10" fmla="*/ 34374 h 34560"/>
                  <a:gd name="connsiteX11" fmla="*/ 30583 w 52556"/>
                  <a:gd name="connsiteY11" fmla="*/ 34374 h 34560"/>
                  <a:gd name="connsiteX12" fmla="*/ 30583 w 52556"/>
                  <a:gd name="connsiteY12" fmla="*/ 29334 h 34560"/>
                  <a:gd name="connsiteX13" fmla="*/ 37977 w 52556"/>
                  <a:gd name="connsiteY13" fmla="*/ 29334 h 34560"/>
                  <a:gd name="connsiteX14" fmla="*/ 37977 w 52556"/>
                  <a:gd name="connsiteY14" fmla="*/ 9390 h 34560"/>
                  <a:gd name="connsiteX15" fmla="*/ 30583 w 52556"/>
                  <a:gd name="connsiteY15" fmla="*/ 9390 h 34560"/>
                  <a:gd name="connsiteX16" fmla="*/ 30583 w 52556"/>
                  <a:gd name="connsiteY16" fmla="*/ 4746 h 34560"/>
                  <a:gd name="connsiteX17" fmla="*/ 36785 w 52556"/>
                  <a:gd name="connsiteY17" fmla="*/ 3522 h 34560"/>
                  <a:gd name="connsiteX18" fmla="*/ 38916 w 52556"/>
                  <a:gd name="connsiteY18" fmla="*/ -186 h 34560"/>
                  <a:gd name="connsiteX19" fmla="*/ 45306 w 52556"/>
                  <a:gd name="connsiteY19" fmla="*/ -186 h 34560"/>
                  <a:gd name="connsiteX20" fmla="*/ 45306 w 52556"/>
                  <a:gd name="connsiteY20" fmla="*/ 29334 h 34560"/>
                  <a:gd name="connsiteX21" fmla="*/ 52542 w 52556"/>
                  <a:gd name="connsiteY21" fmla="*/ 29334 h 34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52556" h="34560">
                    <a:moveTo>
                      <a:pt x="24124" y="5610"/>
                    </a:moveTo>
                    <a:lnTo>
                      <a:pt x="7499" y="5610"/>
                    </a:lnTo>
                    <a:lnTo>
                      <a:pt x="7499" y="13278"/>
                    </a:lnTo>
                    <a:lnTo>
                      <a:pt x="22565" y="13278"/>
                    </a:lnTo>
                    <a:lnTo>
                      <a:pt x="22565" y="18966"/>
                    </a:lnTo>
                    <a:lnTo>
                      <a:pt x="7542" y="18966"/>
                    </a:lnTo>
                    <a:lnTo>
                      <a:pt x="7542" y="34374"/>
                    </a:lnTo>
                    <a:lnTo>
                      <a:pt x="-14" y="34374"/>
                    </a:lnTo>
                    <a:lnTo>
                      <a:pt x="-14" y="-114"/>
                    </a:lnTo>
                    <a:lnTo>
                      <a:pt x="24124" y="-114"/>
                    </a:lnTo>
                    <a:close/>
                    <a:moveTo>
                      <a:pt x="52542" y="34374"/>
                    </a:moveTo>
                    <a:lnTo>
                      <a:pt x="30583" y="34374"/>
                    </a:lnTo>
                    <a:lnTo>
                      <a:pt x="30583" y="29334"/>
                    </a:lnTo>
                    <a:lnTo>
                      <a:pt x="37977" y="29334"/>
                    </a:lnTo>
                    <a:lnTo>
                      <a:pt x="37977" y="9390"/>
                    </a:lnTo>
                    <a:lnTo>
                      <a:pt x="30583" y="9390"/>
                    </a:lnTo>
                    <a:lnTo>
                      <a:pt x="30583" y="4746"/>
                    </a:lnTo>
                    <a:cubicBezTo>
                      <a:pt x="33513" y="4710"/>
                      <a:pt x="35579" y="4314"/>
                      <a:pt x="36785" y="3522"/>
                    </a:cubicBezTo>
                    <a:cubicBezTo>
                      <a:pt x="38009" y="2730"/>
                      <a:pt x="38718" y="1506"/>
                      <a:pt x="38916" y="-186"/>
                    </a:cubicBezTo>
                    <a:lnTo>
                      <a:pt x="45306" y="-186"/>
                    </a:lnTo>
                    <a:lnTo>
                      <a:pt x="45306" y="29334"/>
                    </a:lnTo>
                    <a:lnTo>
                      <a:pt x="52542" y="2933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48" name="フリーフォーム: 図形 10347">
                <a:extLst>
                  <a:ext uri="{FF2B5EF4-FFF2-40B4-BE49-F238E27FC236}">
                    <a16:creationId xmlns:a16="http://schemas.microsoft.com/office/drawing/2014/main" id="{F8EA7EFD-7608-232F-275C-6206BC66B427}"/>
                  </a:ext>
                </a:extLst>
              </p:cNvPr>
              <p:cNvSpPr/>
              <p:nvPr/>
            </p:nvSpPr>
            <p:spPr>
              <a:xfrm>
                <a:off x="1498860" y="305206"/>
                <a:ext cx="54248" cy="35208"/>
              </a:xfrm>
              <a:custGeom>
                <a:avLst/>
                <a:gdLst>
                  <a:gd name="connsiteX0" fmla="*/ 24141 w 54248"/>
                  <a:gd name="connsiteY0" fmla="*/ 6258 h 35208"/>
                  <a:gd name="connsiteX1" fmla="*/ 7517 w 54248"/>
                  <a:gd name="connsiteY1" fmla="*/ 6258 h 35208"/>
                  <a:gd name="connsiteX2" fmla="*/ 7517 w 54248"/>
                  <a:gd name="connsiteY2" fmla="*/ 13926 h 35208"/>
                  <a:gd name="connsiteX3" fmla="*/ 22583 w 54248"/>
                  <a:gd name="connsiteY3" fmla="*/ 13926 h 35208"/>
                  <a:gd name="connsiteX4" fmla="*/ 22583 w 54248"/>
                  <a:gd name="connsiteY4" fmla="*/ 19614 h 35208"/>
                  <a:gd name="connsiteX5" fmla="*/ 7560 w 54248"/>
                  <a:gd name="connsiteY5" fmla="*/ 19614 h 35208"/>
                  <a:gd name="connsiteX6" fmla="*/ 7560 w 54248"/>
                  <a:gd name="connsiteY6" fmla="*/ 35023 h 35208"/>
                  <a:gd name="connsiteX7" fmla="*/ 3 w 54248"/>
                  <a:gd name="connsiteY7" fmla="*/ 35023 h 35208"/>
                  <a:gd name="connsiteX8" fmla="*/ 3 w 54248"/>
                  <a:gd name="connsiteY8" fmla="*/ 499 h 35208"/>
                  <a:gd name="connsiteX9" fmla="*/ 24141 w 54248"/>
                  <a:gd name="connsiteY9" fmla="*/ 499 h 35208"/>
                  <a:gd name="connsiteX10" fmla="*/ 54252 w 54248"/>
                  <a:gd name="connsiteY10" fmla="*/ 35023 h 35208"/>
                  <a:gd name="connsiteX11" fmla="*/ 28238 w 54248"/>
                  <a:gd name="connsiteY11" fmla="*/ 35023 h 35208"/>
                  <a:gd name="connsiteX12" fmla="*/ 28238 w 54248"/>
                  <a:gd name="connsiteY12" fmla="*/ 29586 h 35208"/>
                  <a:gd name="connsiteX13" fmla="*/ 41497 w 54248"/>
                  <a:gd name="connsiteY13" fmla="*/ 17994 h 35208"/>
                  <a:gd name="connsiteX14" fmla="*/ 44910 w 54248"/>
                  <a:gd name="connsiteY14" fmla="*/ 10758 h 35208"/>
                  <a:gd name="connsiteX15" fmla="*/ 43261 w 54248"/>
                  <a:gd name="connsiteY15" fmla="*/ 6870 h 35208"/>
                  <a:gd name="connsiteX16" fmla="*/ 38772 w 54248"/>
                  <a:gd name="connsiteY16" fmla="*/ 5502 h 35208"/>
                  <a:gd name="connsiteX17" fmla="*/ 29703 w 54248"/>
                  <a:gd name="connsiteY17" fmla="*/ 8562 h 35208"/>
                  <a:gd name="connsiteX18" fmla="*/ 29131 w 54248"/>
                  <a:gd name="connsiteY18" fmla="*/ 8562 h 35208"/>
                  <a:gd name="connsiteX19" fmla="*/ 29131 w 54248"/>
                  <a:gd name="connsiteY19" fmla="*/ 2010 h 35208"/>
                  <a:gd name="connsiteX20" fmla="*/ 39963 w 54248"/>
                  <a:gd name="connsiteY20" fmla="*/ -186 h 35208"/>
                  <a:gd name="connsiteX21" fmla="*/ 49374 w 54248"/>
                  <a:gd name="connsiteY21" fmla="*/ 2515 h 35208"/>
                  <a:gd name="connsiteX22" fmla="*/ 52697 w 54248"/>
                  <a:gd name="connsiteY22" fmla="*/ 9967 h 35208"/>
                  <a:gd name="connsiteX23" fmla="*/ 49993 w 54248"/>
                  <a:gd name="connsiteY23" fmla="*/ 17814 h 35208"/>
                  <a:gd name="connsiteX24" fmla="*/ 37490 w 54248"/>
                  <a:gd name="connsiteY24" fmla="*/ 29478 h 35208"/>
                  <a:gd name="connsiteX25" fmla="*/ 54252 w 54248"/>
                  <a:gd name="connsiteY25" fmla="*/ 29478 h 352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54248" h="35208">
                    <a:moveTo>
                      <a:pt x="24141" y="6258"/>
                    </a:moveTo>
                    <a:lnTo>
                      <a:pt x="7517" y="6258"/>
                    </a:lnTo>
                    <a:lnTo>
                      <a:pt x="7517" y="13926"/>
                    </a:lnTo>
                    <a:lnTo>
                      <a:pt x="22583" y="13926"/>
                    </a:lnTo>
                    <a:lnTo>
                      <a:pt x="22583" y="19614"/>
                    </a:lnTo>
                    <a:lnTo>
                      <a:pt x="7560" y="19614"/>
                    </a:lnTo>
                    <a:lnTo>
                      <a:pt x="7560" y="35023"/>
                    </a:lnTo>
                    <a:lnTo>
                      <a:pt x="3" y="35023"/>
                    </a:lnTo>
                    <a:lnTo>
                      <a:pt x="3" y="499"/>
                    </a:lnTo>
                    <a:lnTo>
                      <a:pt x="24141" y="499"/>
                    </a:lnTo>
                    <a:close/>
                    <a:moveTo>
                      <a:pt x="54252" y="35023"/>
                    </a:moveTo>
                    <a:lnTo>
                      <a:pt x="28238" y="35023"/>
                    </a:lnTo>
                    <a:lnTo>
                      <a:pt x="28238" y="29586"/>
                    </a:lnTo>
                    <a:cubicBezTo>
                      <a:pt x="34819" y="24582"/>
                      <a:pt x="39240" y="20730"/>
                      <a:pt x="41497" y="17994"/>
                    </a:cubicBezTo>
                    <a:cubicBezTo>
                      <a:pt x="43772" y="15294"/>
                      <a:pt x="44910" y="12882"/>
                      <a:pt x="44910" y="10758"/>
                    </a:cubicBezTo>
                    <a:cubicBezTo>
                      <a:pt x="44910" y="9102"/>
                      <a:pt x="44359" y="7806"/>
                      <a:pt x="43261" y="6870"/>
                    </a:cubicBezTo>
                    <a:cubicBezTo>
                      <a:pt x="42177" y="5934"/>
                      <a:pt x="40680" y="5502"/>
                      <a:pt x="38772" y="5502"/>
                    </a:cubicBezTo>
                    <a:cubicBezTo>
                      <a:pt x="35874" y="5502"/>
                      <a:pt x="32850" y="6510"/>
                      <a:pt x="29703" y="8562"/>
                    </a:cubicBezTo>
                    <a:lnTo>
                      <a:pt x="29131" y="8562"/>
                    </a:lnTo>
                    <a:lnTo>
                      <a:pt x="29131" y="2010"/>
                    </a:lnTo>
                    <a:cubicBezTo>
                      <a:pt x="32918" y="570"/>
                      <a:pt x="36529" y="-186"/>
                      <a:pt x="39963" y="-186"/>
                    </a:cubicBezTo>
                    <a:cubicBezTo>
                      <a:pt x="44039" y="-186"/>
                      <a:pt x="47178" y="714"/>
                      <a:pt x="49374" y="2515"/>
                    </a:cubicBezTo>
                    <a:cubicBezTo>
                      <a:pt x="51588" y="4278"/>
                      <a:pt x="52697" y="6762"/>
                      <a:pt x="52697" y="9967"/>
                    </a:cubicBezTo>
                    <a:cubicBezTo>
                      <a:pt x="52697" y="12450"/>
                      <a:pt x="51797" y="15078"/>
                      <a:pt x="49993" y="17814"/>
                    </a:cubicBezTo>
                    <a:cubicBezTo>
                      <a:pt x="48207" y="20586"/>
                      <a:pt x="44039" y="24438"/>
                      <a:pt x="37490" y="29478"/>
                    </a:cubicBezTo>
                    <a:lnTo>
                      <a:pt x="54252" y="2947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49" name="フリーフォーム: 図形 10348">
                <a:extLst>
                  <a:ext uri="{FF2B5EF4-FFF2-40B4-BE49-F238E27FC236}">
                    <a16:creationId xmlns:a16="http://schemas.microsoft.com/office/drawing/2014/main" id="{F5B41E4C-E4FE-9382-B324-E835FD67A9BB}"/>
                  </a:ext>
                </a:extLst>
              </p:cNvPr>
              <p:cNvSpPr/>
              <p:nvPr/>
            </p:nvSpPr>
            <p:spPr>
              <a:xfrm>
                <a:off x="1723889" y="304883"/>
                <a:ext cx="53585" cy="35963"/>
              </a:xfrm>
              <a:custGeom>
                <a:avLst/>
                <a:gdLst>
                  <a:gd name="connsiteX0" fmla="*/ 24159 w 53585"/>
                  <a:gd name="connsiteY0" fmla="*/ 6258 h 35963"/>
                  <a:gd name="connsiteX1" fmla="*/ 7534 w 53585"/>
                  <a:gd name="connsiteY1" fmla="*/ 6258 h 35963"/>
                  <a:gd name="connsiteX2" fmla="*/ 7534 w 53585"/>
                  <a:gd name="connsiteY2" fmla="*/ 13926 h 35963"/>
                  <a:gd name="connsiteX3" fmla="*/ 22600 w 53585"/>
                  <a:gd name="connsiteY3" fmla="*/ 13926 h 35963"/>
                  <a:gd name="connsiteX4" fmla="*/ 22600 w 53585"/>
                  <a:gd name="connsiteY4" fmla="*/ 19614 h 35963"/>
                  <a:gd name="connsiteX5" fmla="*/ 7577 w 53585"/>
                  <a:gd name="connsiteY5" fmla="*/ 19614 h 35963"/>
                  <a:gd name="connsiteX6" fmla="*/ 7577 w 53585"/>
                  <a:gd name="connsiteY6" fmla="*/ 35022 h 35963"/>
                  <a:gd name="connsiteX7" fmla="*/ 21 w 53585"/>
                  <a:gd name="connsiteY7" fmla="*/ 35022 h 35963"/>
                  <a:gd name="connsiteX8" fmla="*/ 21 w 53585"/>
                  <a:gd name="connsiteY8" fmla="*/ 534 h 35963"/>
                  <a:gd name="connsiteX9" fmla="*/ 24159 w 53585"/>
                  <a:gd name="connsiteY9" fmla="*/ 534 h 35963"/>
                  <a:gd name="connsiteX10" fmla="*/ 27662 w 53585"/>
                  <a:gd name="connsiteY10" fmla="*/ 33582 h 35963"/>
                  <a:gd name="connsiteX11" fmla="*/ 27662 w 53585"/>
                  <a:gd name="connsiteY11" fmla="*/ 27066 h 35963"/>
                  <a:gd name="connsiteX12" fmla="*/ 28392 w 53585"/>
                  <a:gd name="connsiteY12" fmla="*/ 27066 h 35963"/>
                  <a:gd name="connsiteX13" fmla="*/ 38217 w 53585"/>
                  <a:gd name="connsiteY13" fmla="*/ 30090 h 35963"/>
                  <a:gd name="connsiteX14" fmla="*/ 43872 w 53585"/>
                  <a:gd name="connsiteY14" fmla="*/ 28578 h 35963"/>
                  <a:gd name="connsiteX15" fmla="*/ 45910 w 53585"/>
                  <a:gd name="connsiteY15" fmla="*/ 24186 h 35963"/>
                  <a:gd name="connsiteX16" fmla="*/ 44308 w 53585"/>
                  <a:gd name="connsiteY16" fmla="*/ 20658 h 35963"/>
                  <a:gd name="connsiteX17" fmla="*/ 37738 w 53585"/>
                  <a:gd name="connsiteY17" fmla="*/ 19398 h 35963"/>
                  <a:gd name="connsiteX18" fmla="*/ 35722 w 53585"/>
                  <a:gd name="connsiteY18" fmla="*/ 19398 h 35963"/>
                  <a:gd name="connsiteX19" fmla="*/ 35722 w 53585"/>
                  <a:gd name="connsiteY19" fmla="*/ 14214 h 35963"/>
                  <a:gd name="connsiteX20" fmla="*/ 37623 w 53585"/>
                  <a:gd name="connsiteY20" fmla="*/ 14214 h 35963"/>
                  <a:gd name="connsiteX21" fmla="*/ 45316 w 53585"/>
                  <a:gd name="connsiteY21" fmla="*/ 9534 h 35963"/>
                  <a:gd name="connsiteX22" fmla="*/ 43667 w 53585"/>
                  <a:gd name="connsiteY22" fmla="*/ 6546 h 35963"/>
                  <a:gd name="connsiteX23" fmla="*/ 38973 w 53585"/>
                  <a:gd name="connsiteY23" fmla="*/ 5502 h 35963"/>
                  <a:gd name="connsiteX24" fmla="*/ 29354 w 53585"/>
                  <a:gd name="connsiteY24" fmla="*/ 8454 h 35963"/>
                  <a:gd name="connsiteX25" fmla="*/ 28670 w 53585"/>
                  <a:gd name="connsiteY25" fmla="*/ 8454 h 35963"/>
                  <a:gd name="connsiteX26" fmla="*/ 28670 w 53585"/>
                  <a:gd name="connsiteY26" fmla="*/ 2010 h 35963"/>
                  <a:gd name="connsiteX27" fmla="*/ 39866 w 53585"/>
                  <a:gd name="connsiteY27" fmla="*/ -186 h 35963"/>
                  <a:gd name="connsiteX28" fmla="*/ 49485 w 53585"/>
                  <a:gd name="connsiteY28" fmla="*/ 2154 h 35963"/>
                  <a:gd name="connsiteX29" fmla="*/ 52757 w 53585"/>
                  <a:gd name="connsiteY29" fmla="*/ 8382 h 35963"/>
                  <a:gd name="connsiteX30" fmla="*/ 50950 w 53585"/>
                  <a:gd name="connsiteY30" fmla="*/ 13422 h 35963"/>
                  <a:gd name="connsiteX31" fmla="*/ 46119 w 53585"/>
                  <a:gd name="connsiteY31" fmla="*/ 16338 h 35963"/>
                  <a:gd name="connsiteX32" fmla="*/ 46119 w 53585"/>
                  <a:gd name="connsiteY32" fmla="*/ 16662 h 35963"/>
                  <a:gd name="connsiteX33" fmla="*/ 51591 w 53585"/>
                  <a:gd name="connsiteY33" fmla="*/ 19362 h 35963"/>
                  <a:gd name="connsiteX34" fmla="*/ 53607 w 53585"/>
                  <a:gd name="connsiteY34" fmla="*/ 24690 h 35963"/>
                  <a:gd name="connsiteX35" fmla="*/ 49758 w 53585"/>
                  <a:gd name="connsiteY35" fmla="*/ 32754 h 35963"/>
                  <a:gd name="connsiteX36" fmla="*/ 39340 w 53585"/>
                  <a:gd name="connsiteY36" fmla="*/ 35778 h 35963"/>
                  <a:gd name="connsiteX37" fmla="*/ 27662 w 53585"/>
                  <a:gd name="connsiteY37" fmla="*/ 33582 h 359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53585" h="35963">
                    <a:moveTo>
                      <a:pt x="24159" y="6258"/>
                    </a:moveTo>
                    <a:lnTo>
                      <a:pt x="7534" y="6258"/>
                    </a:lnTo>
                    <a:lnTo>
                      <a:pt x="7534" y="13926"/>
                    </a:lnTo>
                    <a:lnTo>
                      <a:pt x="22600" y="13926"/>
                    </a:lnTo>
                    <a:lnTo>
                      <a:pt x="22600" y="19614"/>
                    </a:lnTo>
                    <a:lnTo>
                      <a:pt x="7577" y="19614"/>
                    </a:lnTo>
                    <a:lnTo>
                      <a:pt x="7577" y="35022"/>
                    </a:lnTo>
                    <a:lnTo>
                      <a:pt x="21" y="35022"/>
                    </a:lnTo>
                    <a:lnTo>
                      <a:pt x="21" y="534"/>
                    </a:lnTo>
                    <a:lnTo>
                      <a:pt x="24159" y="534"/>
                    </a:lnTo>
                    <a:close/>
                    <a:moveTo>
                      <a:pt x="27662" y="33582"/>
                    </a:moveTo>
                    <a:lnTo>
                      <a:pt x="27662" y="27066"/>
                    </a:lnTo>
                    <a:lnTo>
                      <a:pt x="28392" y="27066"/>
                    </a:lnTo>
                    <a:cubicBezTo>
                      <a:pt x="31888" y="29082"/>
                      <a:pt x="35164" y="30090"/>
                      <a:pt x="38217" y="30090"/>
                    </a:cubicBezTo>
                    <a:cubicBezTo>
                      <a:pt x="40629" y="30090"/>
                      <a:pt x="42515" y="29586"/>
                      <a:pt x="43872" y="28578"/>
                    </a:cubicBezTo>
                    <a:cubicBezTo>
                      <a:pt x="45233" y="27570"/>
                      <a:pt x="45910" y="26130"/>
                      <a:pt x="45910" y="24186"/>
                    </a:cubicBezTo>
                    <a:cubicBezTo>
                      <a:pt x="45910" y="22674"/>
                      <a:pt x="45377" y="21486"/>
                      <a:pt x="44308" y="20658"/>
                    </a:cubicBezTo>
                    <a:cubicBezTo>
                      <a:pt x="43253" y="19830"/>
                      <a:pt x="41064" y="19398"/>
                      <a:pt x="37738" y="19398"/>
                    </a:cubicBezTo>
                    <a:lnTo>
                      <a:pt x="35722" y="19398"/>
                    </a:lnTo>
                    <a:lnTo>
                      <a:pt x="35722" y="14214"/>
                    </a:lnTo>
                    <a:lnTo>
                      <a:pt x="37623" y="14214"/>
                    </a:lnTo>
                    <a:cubicBezTo>
                      <a:pt x="42753" y="14214"/>
                      <a:pt x="45316" y="12630"/>
                      <a:pt x="45316" y="9534"/>
                    </a:cubicBezTo>
                    <a:cubicBezTo>
                      <a:pt x="45316" y="8202"/>
                      <a:pt x="44765" y="7230"/>
                      <a:pt x="43667" y="6546"/>
                    </a:cubicBezTo>
                    <a:cubicBezTo>
                      <a:pt x="42569" y="5862"/>
                      <a:pt x="41003" y="5502"/>
                      <a:pt x="38973" y="5502"/>
                    </a:cubicBezTo>
                    <a:cubicBezTo>
                      <a:pt x="36240" y="5502"/>
                      <a:pt x="33033" y="6474"/>
                      <a:pt x="29354" y="8454"/>
                    </a:cubicBezTo>
                    <a:lnTo>
                      <a:pt x="28670" y="8454"/>
                    </a:lnTo>
                    <a:lnTo>
                      <a:pt x="28670" y="2010"/>
                    </a:lnTo>
                    <a:cubicBezTo>
                      <a:pt x="32547" y="570"/>
                      <a:pt x="36280" y="-186"/>
                      <a:pt x="39866" y="-186"/>
                    </a:cubicBezTo>
                    <a:cubicBezTo>
                      <a:pt x="44110" y="-186"/>
                      <a:pt x="47314" y="606"/>
                      <a:pt x="49485" y="2154"/>
                    </a:cubicBezTo>
                    <a:cubicBezTo>
                      <a:pt x="51666" y="3738"/>
                      <a:pt x="52757" y="5790"/>
                      <a:pt x="52757" y="8382"/>
                    </a:cubicBezTo>
                    <a:cubicBezTo>
                      <a:pt x="52757" y="10290"/>
                      <a:pt x="52156" y="11982"/>
                      <a:pt x="50950" y="13422"/>
                    </a:cubicBezTo>
                    <a:cubicBezTo>
                      <a:pt x="49744" y="14862"/>
                      <a:pt x="48131" y="15834"/>
                      <a:pt x="46119" y="16338"/>
                    </a:cubicBezTo>
                    <a:lnTo>
                      <a:pt x="46119" y="16662"/>
                    </a:lnTo>
                    <a:cubicBezTo>
                      <a:pt x="48423" y="17058"/>
                      <a:pt x="50248" y="17958"/>
                      <a:pt x="51591" y="19362"/>
                    </a:cubicBezTo>
                    <a:cubicBezTo>
                      <a:pt x="52934" y="20730"/>
                      <a:pt x="53607" y="22494"/>
                      <a:pt x="53607" y="24690"/>
                    </a:cubicBezTo>
                    <a:cubicBezTo>
                      <a:pt x="53607" y="28038"/>
                      <a:pt x="52321" y="30738"/>
                      <a:pt x="49758" y="32754"/>
                    </a:cubicBezTo>
                    <a:cubicBezTo>
                      <a:pt x="47195" y="34770"/>
                      <a:pt x="43721" y="35778"/>
                      <a:pt x="39340" y="35778"/>
                    </a:cubicBezTo>
                    <a:cubicBezTo>
                      <a:pt x="35096" y="35778"/>
                      <a:pt x="31204" y="35058"/>
                      <a:pt x="27662" y="3358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50" name="フリーフォーム: 図形 10349">
                <a:extLst>
                  <a:ext uri="{FF2B5EF4-FFF2-40B4-BE49-F238E27FC236}">
                    <a16:creationId xmlns:a16="http://schemas.microsoft.com/office/drawing/2014/main" id="{D0413FE3-046F-002F-5084-0D217782D516}"/>
                  </a:ext>
                </a:extLst>
              </p:cNvPr>
              <p:cNvSpPr/>
              <p:nvPr/>
            </p:nvSpPr>
            <p:spPr>
              <a:xfrm>
                <a:off x="1941775" y="305602"/>
                <a:ext cx="55000" cy="34560"/>
              </a:xfrm>
              <a:custGeom>
                <a:avLst/>
                <a:gdLst>
                  <a:gd name="connsiteX0" fmla="*/ 24172 w 55000"/>
                  <a:gd name="connsiteY0" fmla="*/ 5538 h 34560"/>
                  <a:gd name="connsiteX1" fmla="*/ 7547 w 55000"/>
                  <a:gd name="connsiteY1" fmla="*/ 5538 h 34560"/>
                  <a:gd name="connsiteX2" fmla="*/ 7547 w 55000"/>
                  <a:gd name="connsiteY2" fmla="*/ 13206 h 34560"/>
                  <a:gd name="connsiteX3" fmla="*/ 22613 w 55000"/>
                  <a:gd name="connsiteY3" fmla="*/ 13206 h 34560"/>
                  <a:gd name="connsiteX4" fmla="*/ 22613 w 55000"/>
                  <a:gd name="connsiteY4" fmla="*/ 18894 h 34560"/>
                  <a:gd name="connsiteX5" fmla="*/ 7594 w 55000"/>
                  <a:gd name="connsiteY5" fmla="*/ 18894 h 34560"/>
                  <a:gd name="connsiteX6" fmla="*/ 7594 w 55000"/>
                  <a:gd name="connsiteY6" fmla="*/ 34302 h 34560"/>
                  <a:gd name="connsiteX7" fmla="*/ 38 w 55000"/>
                  <a:gd name="connsiteY7" fmla="*/ 34302 h 34560"/>
                  <a:gd name="connsiteX8" fmla="*/ 38 w 55000"/>
                  <a:gd name="connsiteY8" fmla="*/ -186 h 34560"/>
                  <a:gd name="connsiteX9" fmla="*/ 24172 w 55000"/>
                  <a:gd name="connsiteY9" fmla="*/ -186 h 34560"/>
                  <a:gd name="connsiteX10" fmla="*/ 55038 w 55000"/>
                  <a:gd name="connsiteY10" fmla="*/ 25734 h 34560"/>
                  <a:gd name="connsiteX11" fmla="*/ 50139 w 55000"/>
                  <a:gd name="connsiteY11" fmla="*/ 25734 h 34560"/>
                  <a:gd name="connsiteX12" fmla="*/ 50139 w 55000"/>
                  <a:gd name="connsiteY12" fmla="*/ 34374 h 34560"/>
                  <a:gd name="connsiteX13" fmla="*/ 42903 w 55000"/>
                  <a:gd name="connsiteY13" fmla="*/ 34374 h 34560"/>
                  <a:gd name="connsiteX14" fmla="*/ 42903 w 55000"/>
                  <a:gd name="connsiteY14" fmla="*/ 25734 h 34560"/>
                  <a:gd name="connsiteX15" fmla="*/ 26231 w 55000"/>
                  <a:gd name="connsiteY15" fmla="*/ 25734 h 34560"/>
                  <a:gd name="connsiteX16" fmla="*/ 26231 w 55000"/>
                  <a:gd name="connsiteY16" fmla="*/ 19650 h 34560"/>
                  <a:gd name="connsiteX17" fmla="*/ 42582 w 55000"/>
                  <a:gd name="connsiteY17" fmla="*/ -186 h 34560"/>
                  <a:gd name="connsiteX18" fmla="*/ 50139 w 55000"/>
                  <a:gd name="connsiteY18" fmla="*/ -186 h 34560"/>
                  <a:gd name="connsiteX19" fmla="*/ 50139 w 55000"/>
                  <a:gd name="connsiteY19" fmla="*/ 20406 h 34560"/>
                  <a:gd name="connsiteX20" fmla="*/ 55038 w 55000"/>
                  <a:gd name="connsiteY20" fmla="*/ 20406 h 34560"/>
                  <a:gd name="connsiteX21" fmla="*/ 42903 w 55000"/>
                  <a:gd name="connsiteY21" fmla="*/ 20406 h 34560"/>
                  <a:gd name="connsiteX22" fmla="*/ 42903 w 55000"/>
                  <a:gd name="connsiteY22" fmla="*/ 6870 h 34560"/>
                  <a:gd name="connsiteX23" fmla="*/ 31728 w 55000"/>
                  <a:gd name="connsiteY23" fmla="*/ 20406 h 34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55000" h="34560">
                    <a:moveTo>
                      <a:pt x="24172" y="5538"/>
                    </a:moveTo>
                    <a:lnTo>
                      <a:pt x="7547" y="5538"/>
                    </a:lnTo>
                    <a:lnTo>
                      <a:pt x="7547" y="13206"/>
                    </a:lnTo>
                    <a:lnTo>
                      <a:pt x="22613" y="13206"/>
                    </a:lnTo>
                    <a:lnTo>
                      <a:pt x="22613" y="18894"/>
                    </a:lnTo>
                    <a:lnTo>
                      <a:pt x="7594" y="18894"/>
                    </a:lnTo>
                    <a:lnTo>
                      <a:pt x="7594" y="34302"/>
                    </a:lnTo>
                    <a:lnTo>
                      <a:pt x="38" y="34302"/>
                    </a:lnTo>
                    <a:lnTo>
                      <a:pt x="38" y="-186"/>
                    </a:lnTo>
                    <a:lnTo>
                      <a:pt x="24172" y="-186"/>
                    </a:lnTo>
                    <a:close/>
                    <a:moveTo>
                      <a:pt x="55038" y="25734"/>
                    </a:moveTo>
                    <a:lnTo>
                      <a:pt x="50139" y="25734"/>
                    </a:lnTo>
                    <a:lnTo>
                      <a:pt x="50139" y="34374"/>
                    </a:lnTo>
                    <a:lnTo>
                      <a:pt x="42903" y="34374"/>
                    </a:lnTo>
                    <a:lnTo>
                      <a:pt x="42903" y="25734"/>
                    </a:lnTo>
                    <a:lnTo>
                      <a:pt x="26231" y="25734"/>
                    </a:lnTo>
                    <a:lnTo>
                      <a:pt x="26231" y="19650"/>
                    </a:lnTo>
                    <a:lnTo>
                      <a:pt x="42582" y="-186"/>
                    </a:lnTo>
                    <a:lnTo>
                      <a:pt x="50139" y="-186"/>
                    </a:lnTo>
                    <a:lnTo>
                      <a:pt x="50139" y="20406"/>
                    </a:lnTo>
                    <a:lnTo>
                      <a:pt x="55038" y="20406"/>
                    </a:lnTo>
                    <a:close/>
                    <a:moveTo>
                      <a:pt x="42903" y="20406"/>
                    </a:moveTo>
                    <a:lnTo>
                      <a:pt x="42903" y="6870"/>
                    </a:lnTo>
                    <a:lnTo>
                      <a:pt x="31728" y="2040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51" name="フリーフォーム: 図形 10350">
                <a:extLst>
                  <a:ext uri="{FF2B5EF4-FFF2-40B4-BE49-F238E27FC236}">
                    <a16:creationId xmlns:a16="http://schemas.microsoft.com/office/drawing/2014/main" id="{B2E926BB-4E06-B074-AD89-A78596CDA174}"/>
                  </a:ext>
                </a:extLst>
              </p:cNvPr>
              <p:cNvSpPr/>
              <p:nvPr/>
            </p:nvSpPr>
            <p:spPr>
              <a:xfrm>
                <a:off x="2167992" y="305278"/>
                <a:ext cx="53791" cy="35244"/>
              </a:xfrm>
              <a:custGeom>
                <a:avLst/>
                <a:gdLst>
                  <a:gd name="connsiteX0" fmla="*/ 24193 w 53791"/>
                  <a:gd name="connsiteY0" fmla="*/ 5538 h 35244"/>
                  <a:gd name="connsiteX1" fmla="*/ 7568 w 53791"/>
                  <a:gd name="connsiteY1" fmla="*/ 5538 h 35244"/>
                  <a:gd name="connsiteX2" fmla="*/ 7568 w 53791"/>
                  <a:gd name="connsiteY2" fmla="*/ 13206 h 35244"/>
                  <a:gd name="connsiteX3" fmla="*/ 22634 w 53791"/>
                  <a:gd name="connsiteY3" fmla="*/ 13206 h 35244"/>
                  <a:gd name="connsiteX4" fmla="*/ 22634 w 53791"/>
                  <a:gd name="connsiteY4" fmla="*/ 18895 h 35244"/>
                  <a:gd name="connsiteX5" fmla="*/ 7611 w 53791"/>
                  <a:gd name="connsiteY5" fmla="*/ 18895 h 35244"/>
                  <a:gd name="connsiteX6" fmla="*/ 7611 w 53791"/>
                  <a:gd name="connsiteY6" fmla="*/ 34302 h 35244"/>
                  <a:gd name="connsiteX7" fmla="*/ 55 w 53791"/>
                  <a:gd name="connsiteY7" fmla="*/ 34302 h 35244"/>
                  <a:gd name="connsiteX8" fmla="*/ 55 w 53791"/>
                  <a:gd name="connsiteY8" fmla="*/ -186 h 35244"/>
                  <a:gd name="connsiteX9" fmla="*/ 24193 w 53791"/>
                  <a:gd name="connsiteY9" fmla="*/ -186 h 35244"/>
                  <a:gd name="connsiteX10" fmla="*/ 28268 w 53791"/>
                  <a:gd name="connsiteY10" fmla="*/ 32970 h 35244"/>
                  <a:gd name="connsiteX11" fmla="*/ 28268 w 53791"/>
                  <a:gd name="connsiteY11" fmla="*/ 26419 h 35244"/>
                  <a:gd name="connsiteX12" fmla="*/ 29024 w 53791"/>
                  <a:gd name="connsiteY12" fmla="*/ 26419 h 35244"/>
                  <a:gd name="connsiteX13" fmla="*/ 38481 w 53791"/>
                  <a:gd name="connsiteY13" fmla="*/ 29370 h 35244"/>
                  <a:gd name="connsiteX14" fmla="*/ 46175 w 53791"/>
                  <a:gd name="connsiteY14" fmla="*/ 23142 h 35244"/>
                  <a:gd name="connsiteX15" fmla="*/ 44044 w 53791"/>
                  <a:gd name="connsiteY15" fmla="*/ 19110 h 35244"/>
                  <a:gd name="connsiteX16" fmla="*/ 37747 w 53791"/>
                  <a:gd name="connsiteY16" fmla="*/ 17670 h 35244"/>
                  <a:gd name="connsiteX17" fmla="*/ 30489 w 53791"/>
                  <a:gd name="connsiteY17" fmla="*/ 18714 h 35244"/>
                  <a:gd name="connsiteX18" fmla="*/ 29640 w 53791"/>
                  <a:gd name="connsiteY18" fmla="*/ 18714 h 35244"/>
                  <a:gd name="connsiteX19" fmla="*/ 29640 w 53791"/>
                  <a:gd name="connsiteY19" fmla="*/ -186 h 35244"/>
                  <a:gd name="connsiteX20" fmla="*/ 53090 w 53791"/>
                  <a:gd name="connsiteY20" fmla="*/ -186 h 35244"/>
                  <a:gd name="connsiteX21" fmla="*/ 53090 w 53791"/>
                  <a:gd name="connsiteY21" fmla="*/ 5430 h 35244"/>
                  <a:gd name="connsiteX22" fmla="*/ 36739 w 53791"/>
                  <a:gd name="connsiteY22" fmla="*/ 5430 h 35244"/>
                  <a:gd name="connsiteX23" fmla="*/ 36739 w 53791"/>
                  <a:gd name="connsiteY23" fmla="*/ 12486 h 35244"/>
                  <a:gd name="connsiteX24" fmla="*/ 40609 w 53791"/>
                  <a:gd name="connsiteY24" fmla="*/ 12342 h 35244"/>
                  <a:gd name="connsiteX25" fmla="*/ 50455 w 53791"/>
                  <a:gd name="connsiteY25" fmla="*/ 15150 h 35244"/>
                  <a:gd name="connsiteX26" fmla="*/ 53846 w 53791"/>
                  <a:gd name="connsiteY26" fmla="*/ 22890 h 35244"/>
                  <a:gd name="connsiteX27" fmla="*/ 49951 w 53791"/>
                  <a:gd name="connsiteY27" fmla="*/ 31710 h 35244"/>
                  <a:gd name="connsiteX28" fmla="*/ 39396 w 53791"/>
                  <a:gd name="connsiteY28" fmla="*/ 35058 h 35244"/>
                  <a:gd name="connsiteX29" fmla="*/ 28268 w 53791"/>
                  <a:gd name="connsiteY29" fmla="*/ 33007 h 35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53791" h="35244">
                    <a:moveTo>
                      <a:pt x="24193" y="5538"/>
                    </a:moveTo>
                    <a:lnTo>
                      <a:pt x="7568" y="5538"/>
                    </a:lnTo>
                    <a:lnTo>
                      <a:pt x="7568" y="13206"/>
                    </a:lnTo>
                    <a:lnTo>
                      <a:pt x="22634" y="13206"/>
                    </a:lnTo>
                    <a:lnTo>
                      <a:pt x="22634" y="18895"/>
                    </a:lnTo>
                    <a:lnTo>
                      <a:pt x="7611" y="18895"/>
                    </a:lnTo>
                    <a:lnTo>
                      <a:pt x="7611" y="34302"/>
                    </a:lnTo>
                    <a:lnTo>
                      <a:pt x="55" y="34302"/>
                    </a:lnTo>
                    <a:lnTo>
                      <a:pt x="55" y="-186"/>
                    </a:lnTo>
                    <a:lnTo>
                      <a:pt x="24193" y="-186"/>
                    </a:lnTo>
                    <a:close/>
                    <a:moveTo>
                      <a:pt x="28268" y="32970"/>
                    </a:moveTo>
                    <a:lnTo>
                      <a:pt x="28268" y="26419"/>
                    </a:lnTo>
                    <a:lnTo>
                      <a:pt x="29024" y="26419"/>
                    </a:lnTo>
                    <a:cubicBezTo>
                      <a:pt x="32365" y="28398"/>
                      <a:pt x="35519" y="29370"/>
                      <a:pt x="38481" y="29370"/>
                    </a:cubicBezTo>
                    <a:cubicBezTo>
                      <a:pt x="43611" y="29370"/>
                      <a:pt x="46175" y="27282"/>
                      <a:pt x="46175" y="23142"/>
                    </a:cubicBezTo>
                    <a:cubicBezTo>
                      <a:pt x="46175" y="21414"/>
                      <a:pt x="45465" y="20047"/>
                      <a:pt x="44044" y="19110"/>
                    </a:cubicBezTo>
                    <a:cubicBezTo>
                      <a:pt x="42625" y="18174"/>
                      <a:pt x="40526" y="17670"/>
                      <a:pt x="37747" y="17670"/>
                    </a:cubicBezTo>
                    <a:cubicBezTo>
                      <a:pt x="35853" y="17670"/>
                      <a:pt x="33434" y="18031"/>
                      <a:pt x="30489" y="18714"/>
                    </a:cubicBezTo>
                    <a:lnTo>
                      <a:pt x="29640" y="18714"/>
                    </a:lnTo>
                    <a:lnTo>
                      <a:pt x="29640" y="-186"/>
                    </a:lnTo>
                    <a:lnTo>
                      <a:pt x="53090" y="-186"/>
                    </a:lnTo>
                    <a:lnTo>
                      <a:pt x="53090" y="5430"/>
                    </a:lnTo>
                    <a:lnTo>
                      <a:pt x="36739" y="5430"/>
                    </a:lnTo>
                    <a:lnTo>
                      <a:pt x="36739" y="12486"/>
                    </a:lnTo>
                    <a:cubicBezTo>
                      <a:pt x="38496" y="12378"/>
                      <a:pt x="39785" y="12342"/>
                      <a:pt x="40609" y="12342"/>
                    </a:cubicBezTo>
                    <a:cubicBezTo>
                      <a:pt x="44915" y="12342"/>
                      <a:pt x="48198" y="13278"/>
                      <a:pt x="50455" y="15150"/>
                    </a:cubicBezTo>
                    <a:cubicBezTo>
                      <a:pt x="52716" y="17023"/>
                      <a:pt x="53846" y="19614"/>
                      <a:pt x="53846" y="22890"/>
                    </a:cubicBezTo>
                    <a:cubicBezTo>
                      <a:pt x="53846" y="26526"/>
                      <a:pt x="52547" y="29478"/>
                      <a:pt x="49951" y="31710"/>
                    </a:cubicBezTo>
                    <a:cubicBezTo>
                      <a:pt x="47359" y="33943"/>
                      <a:pt x="43838" y="35058"/>
                      <a:pt x="39396" y="35058"/>
                    </a:cubicBezTo>
                    <a:cubicBezTo>
                      <a:pt x="35321" y="35058"/>
                      <a:pt x="31609" y="34374"/>
                      <a:pt x="28268" y="3300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52" name="フリーフォーム: 図形 10351">
                <a:extLst>
                  <a:ext uri="{FF2B5EF4-FFF2-40B4-BE49-F238E27FC236}">
                    <a16:creationId xmlns:a16="http://schemas.microsoft.com/office/drawing/2014/main" id="{FEB13BF0-C870-94DB-3551-BFC817B71D05}"/>
                  </a:ext>
                </a:extLst>
              </p:cNvPr>
              <p:cNvSpPr/>
              <p:nvPr/>
            </p:nvSpPr>
            <p:spPr>
              <a:xfrm>
                <a:off x="2384687" y="304883"/>
                <a:ext cx="54543" cy="35927"/>
              </a:xfrm>
              <a:custGeom>
                <a:avLst/>
                <a:gdLst>
                  <a:gd name="connsiteX0" fmla="*/ 24206 w 54543"/>
                  <a:gd name="connsiteY0" fmla="*/ 6258 h 35927"/>
                  <a:gd name="connsiteX1" fmla="*/ 7582 w 54543"/>
                  <a:gd name="connsiteY1" fmla="*/ 6258 h 35927"/>
                  <a:gd name="connsiteX2" fmla="*/ 7582 w 54543"/>
                  <a:gd name="connsiteY2" fmla="*/ 13926 h 35927"/>
                  <a:gd name="connsiteX3" fmla="*/ 22651 w 54543"/>
                  <a:gd name="connsiteY3" fmla="*/ 13926 h 35927"/>
                  <a:gd name="connsiteX4" fmla="*/ 22651 w 54543"/>
                  <a:gd name="connsiteY4" fmla="*/ 19614 h 35927"/>
                  <a:gd name="connsiteX5" fmla="*/ 7628 w 54543"/>
                  <a:gd name="connsiteY5" fmla="*/ 19614 h 35927"/>
                  <a:gd name="connsiteX6" fmla="*/ 7628 w 54543"/>
                  <a:gd name="connsiteY6" fmla="*/ 35022 h 35927"/>
                  <a:gd name="connsiteX7" fmla="*/ 72 w 54543"/>
                  <a:gd name="connsiteY7" fmla="*/ 35022 h 35927"/>
                  <a:gd name="connsiteX8" fmla="*/ 72 w 54543"/>
                  <a:gd name="connsiteY8" fmla="*/ 534 h 35927"/>
                  <a:gd name="connsiteX9" fmla="*/ 24206 w 54543"/>
                  <a:gd name="connsiteY9" fmla="*/ 534 h 35927"/>
                  <a:gd name="connsiteX10" fmla="*/ 51502 w 54543"/>
                  <a:gd name="connsiteY10" fmla="*/ 390 h 35927"/>
                  <a:gd name="connsiteX11" fmla="*/ 51502 w 54543"/>
                  <a:gd name="connsiteY11" fmla="*/ 6330 h 35927"/>
                  <a:gd name="connsiteX12" fmla="*/ 50839 w 54543"/>
                  <a:gd name="connsiteY12" fmla="*/ 6330 h 35927"/>
                  <a:gd name="connsiteX13" fmla="*/ 45594 w 54543"/>
                  <a:gd name="connsiteY13" fmla="*/ 5250 h 35927"/>
                  <a:gd name="connsiteX14" fmla="*/ 35154 w 54543"/>
                  <a:gd name="connsiteY14" fmla="*/ 15042 h 35927"/>
                  <a:gd name="connsiteX15" fmla="*/ 43351 w 54543"/>
                  <a:gd name="connsiteY15" fmla="*/ 12342 h 35927"/>
                  <a:gd name="connsiteX16" fmla="*/ 51502 w 54543"/>
                  <a:gd name="connsiteY16" fmla="*/ 15258 h 35927"/>
                  <a:gd name="connsiteX17" fmla="*/ 54616 w 54543"/>
                  <a:gd name="connsiteY17" fmla="*/ 23430 h 35927"/>
                  <a:gd name="connsiteX18" fmla="*/ 50886 w 54543"/>
                  <a:gd name="connsiteY18" fmla="*/ 32322 h 35927"/>
                  <a:gd name="connsiteX19" fmla="*/ 41335 w 54543"/>
                  <a:gd name="connsiteY19" fmla="*/ 35742 h 35927"/>
                  <a:gd name="connsiteX20" fmla="*/ 31054 w 54543"/>
                  <a:gd name="connsiteY20" fmla="*/ 31638 h 35927"/>
                  <a:gd name="connsiteX21" fmla="*/ 27504 w 54543"/>
                  <a:gd name="connsiteY21" fmla="*/ 19686 h 35927"/>
                  <a:gd name="connsiteX22" fmla="*/ 32198 w 54543"/>
                  <a:gd name="connsiteY22" fmla="*/ 4962 h 35927"/>
                  <a:gd name="connsiteX23" fmla="*/ 45871 w 54543"/>
                  <a:gd name="connsiteY23" fmla="*/ -186 h 35927"/>
                  <a:gd name="connsiteX24" fmla="*/ 51502 w 54543"/>
                  <a:gd name="connsiteY24" fmla="*/ 390 h 35927"/>
                  <a:gd name="connsiteX25" fmla="*/ 35129 w 54543"/>
                  <a:gd name="connsiteY25" fmla="*/ 18786 h 35927"/>
                  <a:gd name="connsiteX26" fmla="*/ 35107 w 54543"/>
                  <a:gd name="connsiteY26" fmla="*/ 19722 h 35927"/>
                  <a:gd name="connsiteX27" fmla="*/ 35086 w 54543"/>
                  <a:gd name="connsiteY27" fmla="*/ 20946 h 35927"/>
                  <a:gd name="connsiteX28" fmla="*/ 41360 w 54543"/>
                  <a:gd name="connsiteY28" fmla="*/ 30594 h 35927"/>
                  <a:gd name="connsiteX29" fmla="*/ 45411 w 54543"/>
                  <a:gd name="connsiteY29" fmla="*/ 28830 h 35927"/>
                  <a:gd name="connsiteX30" fmla="*/ 46969 w 54543"/>
                  <a:gd name="connsiteY30" fmla="*/ 23826 h 35927"/>
                  <a:gd name="connsiteX31" fmla="*/ 40396 w 54543"/>
                  <a:gd name="connsiteY31" fmla="*/ 17526 h 35927"/>
                  <a:gd name="connsiteX32" fmla="*/ 35129 w 54543"/>
                  <a:gd name="connsiteY32" fmla="*/ 18786 h 35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4543" h="35927">
                    <a:moveTo>
                      <a:pt x="24206" y="6258"/>
                    </a:moveTo>
                    <a:lnTo>
                      <a:pt x="7582" y="6258"/>
                    </a:lnTo>
                    <a:lnTo>
                      <a:pt x="7582" y="13926"/>
                    </a:lnTo>
                    <a:lnTo>
                      <a:pt x="22651" y="13926"/>
                    </a:lnTo>
                    <a:lnTo>
                      <a:pt x="22651" y="19614"/>
                    </a:lnTo>
                    <a:lnTo>
                      <a:pt x="7628" y="19614"/>
                    </a:lnTo>
                    <a:lnTo>
                      <a:pt x="7628" y="35022"/>
                    </a:lnTo>
                    <a:lnTo>
                      <a:pt x="72" y="35022"/>
                    </a:lnTo>
                    <a:lnTo>
                      <a:pt x="72" y="534"/>
                    </a:lnTo>
                    <a:lnTo>
                      <a:pt x="24206" y="534"/>
                    </a:lnTo>
                    <a:close/>
                    <a:moveTo>
                      <a:pt x="51502" y="390"/>
                    </a:moveTo>
                    <a:lnTo>
                      <a:pt x="51502" y="6330"/>
                    </a:lnTo>
                    <a:lnTo>
                      <a:pt x="50839" y="6330"/>
                    </a:lnTo>
                    <a:cubicBezTo>
                      <a:pt x="49388" y="5610"/>
                      <a:pt x="47642" y="5250"/>
                      <a:pt x="45594" y="5250"/>
                    </a:cubicBezTo>
                    <a:cubicBezTo>
                      <a:pt x="39352" y="5250"/>
                      <a:pt x="35870" y="8526"/>
                      <a:pt x="35154" y="15042"/>
                    </a:cubicBezTo>
                    <a:cubicBezTo>
                      <a:pt x="38174" y="13242"/>
                      <a:pt x="40907" y="12342"/>
                      <a:pt x="43351" y="12342"/>
                    </a:cubicBezTo>
                    <a:cubicBezTo>
                      <a:pt x="46724" y="12342"/>
                      <a:pt x="49442" y="13314"/>
                      <a:pt x="51502" y="15258"/>
                    </a:cubicBezTo>
                    <a:cubicBezTo>
                      <a:pt x="53579" y="17202"/>
                      <a:pt x="54616" y="19938"/>
                      <a:pt x="54616" y="23430"/>
                    </a:cubicBezTo>
                    <a:cubicBezTo>
                      <a:pt x="54616" y="27066"/>
                      <a:pt x="53374" y="30018"/>
                      <a:pt x="50886" y="32322"/>
                    </a:cubicBezTo>
                    <a:cubicBezTo>
                      <a:pt x="48413" y="34626"/>
                      <a:pt x="45230" y="35742"/>
                      <a:pt x="41335" y="35742"/>
                    </a:cubicBezTo>
                    <a:cubicBezTo>
                      <a:pt x="36864" y="35742"/>
                      <a:pt x="33437" y="34374"/>
                      <a:pt x="31054" y="31638"/>
                    </a:cubicBezTo>
                    <a:cubicBezTo>
                      <a:pt x="28688" y="28866"/>
                      <a:pt x="27504" y="24906"/>
                      <a:pt x="27504" y="19686"/>
                    </a:cubicBezTo>
                    <a:cubicBezTo>
                      <a:pt x="27504" y="13278"/>
                      <a:pt x="29070" y="8382"/>
                      <a:pt x="32198" y="4962"/>
                    </a:cubicBezTo>
                    <a:cubicBezTo>
                      <a:pt x="35345" y="1542"/>
                      <a:pt x="39902" y="-186"/>
                      <a:pt x="45871" y="-186"/>
                    </a:cubicBezTo>
                    <a:cubicBezTo>
                      <a:pt x="47977" y="-186"/>
                      <a:pt x="49853" y="-6"/>
                      <a:pt x="51502" y="390"/>
                    </a:cubicBezTo>
                    <a:close/>
                    <a:moveTo>
                      <a:pt x="35129" y="18786"/>
                    </a:moveTo>
                    <a:lnTo>
                      <a:pt x="35107" y="19722"/>
                    </a:lnTo>
                    <a:cubicBezTo>
                      <a:pt x="35093" y="20226"/>
                      <a:pt x="35086" y="20622"/>
                      <a:pt x="35086" y="20946"/>
                    </a:cubicBezTo>
                    <a:cubicBezTo>
                      <a:pt x="35086" y="27390"/>
                      <a:pt x="37177" y="30594"/>
                      <a:pt x="41360" y="30594"/>
                    </a:cubicBezTo>
                    <a:cubicBezTo>
                      <a:pt x="43038" y="30594"/>
                      <a:pt x="44388" y="30018"/>
                      <a:pt x="45411" y="28830"/>
                    </a:cubicBezTo>
                    <a:cubicBezTo>
                      <a:pt x="46451" y="27642"/>
                      <a:pt x="46969" y="25950"/>
                      <a:pt x="46969" y="23826"/>
                    </a:cubicBezTo>
                    <a:cubicBezTo>
                      <a:pt x="46969" y="19614"/>
                      <a:pt x="44777" y="17526"/>
                      <a:pt x="40396" y="17526"/>
                    </a:cubicBezTo>
                    <a:cubicBezTo>
                      <a:pt x="38685" y="17526"/>
                      <a:pt x="36932" y="17922"/>
                      <a:pt x="35129" y="1878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53" name="フリーフォーム: 図形 10352">
                <a:extLst>
                  <a:ext uri="{FF2B5EF4-FFF2-40B4-BE49-F238E27FC236}">
                    <a16:creationId xmlns:a16="http://schemas.microsoft.com/office/drawing/2014/main" id="{6241E7AC-1CDE-5892-006A-62F675C79C6B}"/>
                  </a:ext>
                </a:extLst>
              </p:cNvPr>
              <p:cNvSpPr/>
              <p:nvPr/>
            </p:nvSpPr>
            <p:spPr>
              <a:xfrm>
                <a:off x="2607333" y="305602"/>
                <a:ext cx="53975" cy="34488"/>
              </a:xfrm>
              <a:custGeom>
                <a:avLst/>
                <a:gdLst>
                  <a:gd name="connsiteX0" fmla="*/ 24227 w 53975"/>
                  <a:gd name="connsiteY0" fmla="*/ 5538 h 34488"/>
                  <a:gd name="connsiteX1" fmla="*/ 7602 w 53975"/>
                  <a:gd name="connsiteY1" fmla="*/ 5538 h 34488"/>
                  <a:gd name="connsiteX2" fmla="*/ 7602 w 53975"/>
                  <a:gd name="connsiteY2" fmla="*/ 13206 h 34488"/>
                  <a:gd name="connsiteX3" fmla="*/ 22668 w 53975"/>
                  <a:gd name="connsiteY3" fmla="*/ 13206 h 34488"/>
                  <a:gd name="connsiteX4" fmla="*/ 22668 w 53975"/>
                  <a:gd name="connsiteY4" fmla="*/ 18894 h 34488"/>
                  <a:gd name="connsiteX5" fmla="*/ 7645 w 53975"/>
                  <a:gd name="connsiteY5" fmla="*/ 18894 h 34488"/>
                  <a:gd name="connsiteX6" fmla="*/ 7645 w 53975"/>
                  <a:gd name="connsiteY6" fmla="*/ 34302 h 34488"/>
                  <a:gd name="connsiteX7" fmla="*/ 89 w 53975"/>
                  <a:gd name="connsiteY7" fmla="*/ 34302 h 34488"/>
                  <a:gd name="connsiteX8" fmla="*/ 89 w 53975"/>
                  <a:gd name="connsiteY8" fmla="*/ -186 h 34488"/>
                  <a:gd name="connsiteX9" fmla="*/ 24227 w 53975"/>
                  <a:gd name="connsiteY9" fmla="*/ -186 h 34488"/>
                  <a:gd name="connsiteX10" fmla="*/ 54064 w 53975"/>
                  <a:gd name="connsiteY10" fmla="*/ 5934 h 34488"/>
                  <a:gd name="connsiteX11" fmla="*/ 38400 w 53975"/>
                  <a:gd name="connsiteY11" fmla="*/ 34302 h 34488"/>
                  <a:gd name="connsiteX12" fmla="*/ 30156 w 53975"/>
                  <a:gd name="connsiteY12" fmla="*/ 34302 h 34488"/>
                  <a:gd name="connsiteX13" fmla="*/ 46551 w 53975"/>
                  <a:gd name="connsiteY13" fmla="*/ 5394 h 34488"/>
                  <a:gd name="connsiteX14" fmla="*/ 27982 w 53975"/>
                  <a:gd name="connsiteY14" fmla="*/ 5394 h 34488"/>
                  <a:gd name="connsiteX15" fmla="*/ 27982 w 53975"/>
                  <a:gd name="connsiteY15" fmla="*/ -186 h 34488"/>
                  <a:gd name="connsiteX16" fmla="*/ 54064 w 53975"/>
                  <a:gd name="connsiteY16" fmla="*/ -186 h 34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53975" h="34488">
                    <a:moveTo>
                      <a:pt x="24227" y="5538"/>
                    </a:moveTo>
                    <a:lnTo>
                      <a:pt x="7602" y="5538"/>
                    </a:lnTo>
                    <a:lnTo>
                      <a:pt x="7602" y="13206"/>
                    </a:lnTo>
                    <a:lnTo>
                      <a:pt x="22668" y="13206"/>
                    </a:lnTo>
                    <a:lnTo>
                      <a:pt x="22668" y="18894"/>
                    </a:lnTo>
                    <a:lnTo>
                      <a:pt x="7645" y="18894"/>
                    </a:lnTo>
                    <a:lnTo>
                      <a:pt x="7645" y="34302"/>
                    </a:lnTo>
                    <a:lnTo>
                      <a:pt x="89" y="34302"/>
                    </a:lnTo>
                    <a:lnTo>
                      <a:pt x="89" y="-186"/>
                    </a:lnTo>
                    <a:lnTo>
                      <a:pt x="24227" y="-186"/>
                    </a:lnTo>
                    <a:close/>
                    <a:moveTo>
                      <a:pt x="54064" y="5934"/>
                    </a:moveTo>
                    <a:lnTo>
                      <a:pt x="38400" y="34302"/>
                    </a:lnTo>
                    <a:lnTo>
                      <a:pt x="30156" y="34302"/>
                    </a:lnTo>
                    <a:lnTo>
                      <a:pt x="46551" y="5394"/>
                    </a:lnTo>
                    <a:lnTo>
                      <a:pt x="27982" y="5394"/>
                    </a:lnTo>
                    <a:lnTo>
                      <a:pt x="27982" y="-186"/>
                    </a:lnTo>
                    <a:lnTo>
                      <a:pt x="54064" y="-18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54" name="フリーフォーム: 図形 10353">
                <a:extLst>
                  <a:ext uri="{FF2B5EF4-FFF2-40B4-BE49-F238E27FC236}">
                    <a16:creationId xmlns:a16="http://schemas.microsoft.com/office/drawing/2014/main" id="{8D468B94-A4A9-C802-CFBD-8E2FC25F1008}"/>
                  </a:ext>
                </a:extLst>
              </p:cNvPr>
              <p:cNvSpPr/>
              <p:nvPr/>
            </p:nvSpPr>
            <p:spPr>
              <a:xfrm>
                <a:off x="2829982" y="304810"/>
                <a:ext cx="54496" cy="36072"/>
              </a:xfrm>
              <a:custGeom>
                <a:avLst/>
                <a:gdLst>
                  <a:gd name="connsiteX0" fmla="*/ 24241 w 54496"/>
                  <a:gd name="connsiteY0" fmla="*/ 6330 h 36072"/>
                  <a:gd name="connsiteX1" fmla="*/ 7616 w 54496"/>
                  <a:gd name="connsiteY1" fmla="*/ 6330 h 36072"/>
                  <a:gd name="connsiteX2" fmla="*/ 7616 w 54496"/>
                  <a:gd name="connsiteY2" fmla="*/ 13999 h 36072"/>
                  <a:gd name="connsiteX3" fmla="*/ 22682 w 54496"/>
                  <a:gd name="connsiteY3" fmla="*/ 13999 h 36072"/>
                  <a:gd name="connsiteX4" fmla="*/ 22682 w 54496"/>
                  <a:gd name="connsiteY4" fmla="*/ 19686 h 36072"/>
                  <a:gd name="connsiteX5" fmla="*/ 7663 w 54496"/>
                  <a:gd name="connsiteY5" fmla="*/ 19686 h 36072"/>
                  <a:gd name="connsiteX6" fmla="*/ 7663 w 54496"/>
                  <a:gd name="connsiteY6" fmla="*/ 35094 h 36072"/>
                  <a:gd name="connsiteX7" fmla="*/ 106 w 54496"/>
                  <a:gd name="connsiteY7" fmla="*/ 35094 h 36072"/>
                  <a:gd name="connsiteX8" fmla="*/ 106 w 54496"/>
                  <a:gd name="connsiteY8" fmla="*/ 606 h 36072"/>
                  <a:gd name="connsiteX9" fmla="*/ 24241 w 54496"/>
                  <a:gd name="connsiteY9" fmla="*/ 606 h 36072"/>
                  <a:gd name="connsiteX10" fmla="*/ 33561 w 54496"/>
                  <a:gd name="connsiteY10" fmla="*/ 17454 h 36072"/>
                  <a:gd name="connsiteX11" fmla="*/ 33561 w 54496"/>
                  <a:gd name="connsiteY11" fmla="*/ 17310 h 36072"/>
                  <a:gd name="connsiteX12" fmla="*/ 27837 w 54496"/>
                  <a:gd name="connsiteY12" fmla="*/ 9138 h 36072"/>
                  <a:gd name="connsiteX13" fmla="*/ 31408 w 54496"/>
                  <a:gd name="connsiteY13" fmla="*/ 2443 h 36072"/>
                  <a:gd name="connsiteX14" fmla="*/ 40797 w 54496"/>
                  <a:gd name="connsiteY14" fmla="*/ -186 h 36072"/>
                  <a:gd name="connsiteX15" fmla="*/ 50229 w 54496"/>
                  <a:gd name="connsiteY15" fmla="*/ 2226 h 36072"/>
                  <a:gd name="connsiteX16" fmla="*/ 53710 w 54496"/>
                  <a:gd name="connsiteY16" fmla="*/ 8562 h 36072"/>
                  <a:gd name="connsiteX17" fmla="*/ 47644 w 54496"/>
                  <a:gd name="connsiteY17" fmla="*/ 16411 h 36072"/>
                  <a:gd name="connsiteX18" fmla="*/ 47644 w 54496"/>
                  <a:gd name="connsiteY18" fmla="*/ 16554 h 36072"/>
                  <a:gd name="connsiteX19" fmla="*/ 54603 w 54496"/>
                  <a:gd name="connsiteY19" fmla="*/ 25518 h 36072"/>
                  <a:gd name="connsiteX20" fmla="*/ 50780 w 54496"/>
                  <a:gd name="connsiteY20" fmla="*/ 33007 h 36072"/>
                  <a:gd name="connsiteX21" fmla="*/ 40729 w 54496"/>
                  <a:gd name="connsiteY21" fmla="*/ 35887 h 36072"/>
                  <a:gd name="connsiteX22" fmla="*/ 30584 w 54496"/>
                  <a:gd name="connsiteY22" fmla="*/ 33150 h 36072"/>
                  <a:gd name="connsiteX23" fmla="*/ 26897 w 54496"/>
                  <a:gd name="connsiteY23" fmla="*/ 25842 h 36072"/>
                  <a:gd name="connsiteX24" fmla="*/ 33561 w 54496"/>
                  <a:gd name="connsiteY24" fmla="*/ 17454 h 36072"/>
                  <a:gd name="connsiteX25" fmla="*/ 46338 w 54496"/>
                  <a:gd name="connsiteY25" fmla="*/ 9282 h 36072"/>
                  <a:gd name="connsiteX26" fmla="*/ 44804 w 54496"/>
                  <a:gd name="connsiteY26" fmla="*/ 6078 h 36072"/>
                  <a:gd name="connsiteX27" fmla="*/ 40797 w 54496"/>
                  <a:gd name="connsiteY27" fmla="*/ 4890 h 36072"/>
                  <a:gd name="connsiteX28" fmla="*/ 36902 w 54496"/>
                  <a:gd name="connsiteY28" fmla="*/ 5970 h 36072"/>
                  <a:gd name="connsiteX29" fmla="*/ 35347 w 54496"/>
                  <a:gd name="connsiteY29" fmla="*/ 8814 h 36072"/>
                  <a:gd name="connsiteX30" fmla="*/ 37017 w 54496"/>
                  <a:gd name="connsiteY30" fmla="*/ 11874 h 36072"/>
                  <a:gd name="connsiteX31" fmla="*/ 43681 w 54496"/>
                  <a:gd name="connsiteY31" fmla="*/ 14718 h 36072"/>
                  <a:gd name="connsiteX32" fmla="*/ 46338 w 54496"/>
                  <a:gd name="connsiteY32" fmla="*/ 9282 h 36072"/>
                  <a:gd name="connsiteX33" fmla="*/ 37615 w 54496"/>
                  <a:gd name="connsiteY33" fmla="*/ 19110 h 36072"/>
                  <a:gd name="connsiteX34" fmla="*/ 34385 w 54496"/>
                  <a:gd name="connsiteY34" fmla="*/ 24943 h 36072"/>
                  <a:gd name="connsiteX35" fmla="*/ 36261 w 54496"/>
                  <a:gd name="connsiteY35" fmla="*/ 29226 h 36072"/>
                  <a:gd name="connsiteX36" fmla="*/ 41071 w 54496"/>
                  <a:gd name="connsiteY36" fmla="*/ 30846 h 36072"/>
                  <a:gd name="connsiteX37" fmla="*/ 45330 w 54496"/>
                  <a:gd name="connsiteY37" fmla="*/ 29550 h 36072"/>
                  <a:gd name="connsiteX38" fmla="*/ 47047 w 54496"/>
                  <a:gd name="connsiteY38" fmla="*/ 25951 h 36072"/>
                  <a:gd name="connsiteX39" fmla="*/ 46636 w 54496"/>
                  <a:gd name="connsiteY39" fmla="*/ 23863 h 36072"/>
                  <a:gd name="connsiteX40" fmla="*/ 45103 w 54496"/>
                  <a:gd name="connsiteY40" fmla="*/ 22278 h 36072"/>
                  <a:gd name="connsiteX41" fmla="*/ 43040 w 54496"/>
                  <a:gd name="connsiteY41" fmla="*/ 21126 h 36072"/>
                  <a:gd name="connsiteX42" fmla="*/ 37615 w 54496"/>
                  <a:gd name="connsiteY42" fmla="*/ 19110 h 36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</a:cxnLst>
                <a:rect l="l" t="t" r="r" b="b"/>
                <a:pathLst>
                  <a:path w="54496" h="36072">
                    <a:moveTo>
                      <a:pt x="24241" y="6330"/>
                    </a:moveTo>
                    <a:lnTo>
                      <a:pt x="7616" y="6330"/>
                    </a:lnTo>
                    <a:lnTo>
                      <a:pt x="7616" y="13999"/>
                    </a:lnTo>
                    <a:lnTo>
                      <a:pt x="22682" y="13999"/>
                    </a:lnTo>
                    <a:lnTo>
                      <a:pt x="22682" y="19686"/>
                    </a:lnTo>
                    <a:lnTo>
                      <a:pt x="7663" y="19686"/>
                    </a:lnTo>
                    <a:lnTo>
                      <a:pt x="7663" y="35094"/>
                    </a:lnTo>
                    <a:lnTo>
                      <a:pt x="106" y="35094"/>
                    </a:lnTo>
                    <a:lnTo>
                      <a:pt x="106" y="606"/>
                    </a:lnTo>
                    <a:lnTo>
                      <a:pt x="24241" y="606"/>
                    </a:lnTo>
                    <a:close/>
                    <a:moveTo>
                      <a:pt x="33561" y="17454"/>
                    </a:moveTo>
                    <a:lnTo>
                      <a:pt x="33561" y="17310"/>
                    </a:lnTo>
                    <a:cubicBezTo>
                      <a:pt x="29745" y="15475"/>
                      <a:pt x="27837" y="12738"/>
                      <a:pt x="27837" y="9138"/>
                    </a:cubicBezTo>
                    <a:cubicBezTo>
                      <a:pt x="27837" y="6403"/>
                      <a:pt x="29025" y="4170"/>
                      <a:pt x="31408" y="2443"/>
                    </a:cubicBezTo>
                    <a:cubicBezTo>
                      <a:pt x="33788" y="714"/>
                      <a:pt x="36920" y="-186"/>
                      <a:pt x="40797" y="-186"/>
                    </a:cubicBezTo>
                    <a:cubicBezTo>
                      <a:pt x="44764" y="-186"/>
                      <a:pt x="47911" y="642"/>
                      <a:pt x="50229" y="2226"/>
                    </a:cubicBezTo>
                    <a:cubicBezTo>
                      <a:pt x="52551" y="3810"/>
                      <a:pt x="53710" y="5935"/>
                      <a:pt x="53710" y="8562"/>
                    </a:cubicBezTo>
                    <a:cubicBezTo>
                      <a:pt x="53710" y="12018"/>
                      <a:pt x="51691" y="14646"/>
                      <a:pt x="47644" y="16411"/>
                    </a:cubicBezTo>
                    <a:lnTo>
                      <a:pt x="47644" y="16554"/>
                    </a:lnTo>
                    <a:cubicBezTo>
                      <a:pt x="52285" y="18354"/>
                      <a:pt x="54603" y="21342"/>
                      <a:pt x="54603" y="25518"/>
                    </a:cubicBezTo>
                    <a:cubicBezTo>
                      <a:pt x="54603" y="28578"/>
                      <a:pt x="53329" y="31098"/>
                      <a:pt x="50780" y="33007"/>
                    </a:cubicBezTo>
                    <a:cubicBezTo>
                      <a:pt x="48246" y="34951"/>
                      <a:pt x="44894" y="35887"/>
                      <a:pt x="40729" y="35887"/>
                    </a:cubicBezTo>
                    <a:cubicBezTo>
                      <a:pt x="36437" y="35887"/>
                      <a:pt x="33057" y="34986"/>
                      <a:pt x="30584" y="33150"/>
                    </a:cubicBezTo>
                    <a:cubicBezTo>
                      <a:pt x="28125" y="31314"/>
                      <a:pt x="26897" y="28866"/>
                      <a:pt x="26897" y="25842"/>
                    </a:cubicBezTo>
                    <a:cubicBezTo>
                      <a:pt x="26897" y="22062"/>
                      <a:pt x="29119" y="19290"/>
                      <a:pt x="33561" y="17454"/>
                    </a:cubicBezTo>
                    <a:close/>
                    <a:moveTo>
                      <a:pt x="46338" y="9282"/>
                    </a:moveTo>
                    <a:cubicBezTo>
                      <a:pt x="46338" y="7951"/>
                      <a:pt x="45826" y="6871"/>
                      <a:pt x="44804" y="6078"/>
                    </a:cubicBezTo>
                    <a:cubicBezTo>
                      <a:pt x="43782" y="5286"/>
                      <a:pt x="42446" y="4890"/>
                      <a:pt x="40797" y="4890"/>
                    </a:cubicBezTo>
                    <a:cubicBezTo>
                      <a:pt x="39238" y="4890"/>
                      <a:pt x="37942" y="5250"/>
                      <a:pt x="36902" y="5970"/>
                    </a:cubicBezTo>
                    <a:cubicBezTo>
                      <a:pt x="35865" y="6690"/>
                      <a:pt x="35347" y="7626"/>
                      <a:pt x="35347" y="8814"/>
                    </a:cubicBezTo>
                    <a:cubicBezTo>
                      <a:pt x="35347" y="9967"/>
                      <a:pt x="35905" y="11010"/>
                      <a:pt x="37017" y="11874"/>
                    </a:cubicBezTo>
                    <a:cubicBezTo>
                      <a:pt x="38133" y="12774"/>
                      <a:pt x="40354" y="13710"/>
                      <a:pt x="43681" y="14718"/>
                    </a:cubicBezTo>
                    <a:cubicBezTo>
                      <a:pt x="45452" y="13170"/>
                      <a:pt x="46338" y="11334"/>
                      <a:pt x="46338" y="9282"/>
                    </a:cubicBezTo>
                    <a:close/>
                    <a:moveTo>
                      <a:pt x="37615" y="19110"/>
                    </a:moveTo>
                    <a:cubicBezTo>
                      <a:pt x="35462" y="20694"/>
                      <a:pt x="34385" y="22638"/>
                      <a:pt x="34385" y="24943"/>
                    </a:cubicBezTo>
                    <a:cubicBezTo>
                      <a:pt x="34385" y="26742"/>
                      <a:pt x="35012" y="28146"/>
                      <a:pt x="36261" y="29226"/>
                    </a:cubicBezTo>
                    <a:cubicBezTo>
                      <a:pt x="37514" y="30306"/>
                      <a:pt x="39116" y="30846"/>
                      <a:pt x="41071" y="30846"/>
                    </a:cubicBezTo>
                    <a:cubicBezTo>
                      <a:pt x="42766" y="30846"/>
                      <a:pt x="44185" y="30414"/>
                      <a:pt x="45330" y="29550"/>
                    </a:cubicBezTo>
                    <a:cubicBezTo>
                      <a:pt x="46474" y="28650"/>
                      <a:pt x="47047" y="27462"/>
                      <a:pt x="47047" y="25951"/>
                    </a:cubicBezTo>
                    <a:cubicBezTo>
                      <a:pt x="47047" y="25158"/>
                      <a:pt x="46910" y="24475"/>
                      <a:pt x="46636" y="23863"/>
                    </a:cubicBezTo>
                    <a:cubicBezTo>
                      <a:pt x="46377" y="23286"/>
                      <a:pt x="45866" y="22746"/>
                      <a:pt x="45103" y="22278"/>
                    </a:cubicBezTo>
                    <a:cubicBezTo>
                      <a:pt x="44354" y="21774"/>
                      <a:pt x="43666" y="21414"/>
                      <a:pt x="43040" y="21126"/>
                    </a:cubicBezTo>
                    <a:cubicBezTo>
                      <a:pt x="42413" y="20838"/>
                      <a:pt x="40606" y="20190"/>
                      <a:pt x="37615" y="1911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55" name="フリーフォーム: 図形 10354">
                <a:extLst>
                  <a:ext uri="{FF2B5EF4-FFF2-40B4-BE49-F238E27FC236}">
                    <a16:creationId xmlns:a16="http://schemas.microsoft.com/office/drawing/2014/main" id="{8360931B-921A-ADB2-F68C-3B15BA4E1FBF}"/>
                  </a:ext>
                </a:extLst>
              </p:cNvPr>
              <p:cNvSpPr/>
              <p:nvPr/>
            </p:nvSpPr>
            <p:spPr>
              <a:xfrm>
                <a:off x="3052246" y="304919"/>
                <a:ext cx="53902" cy="35928"/>
              </a:xfrm>
              <a:custGeom>
                <a:avLst/>
                <a:gdLst>
                  <a:gd name="connsiteX0" fmla="*/ 24258 w 53902"/>
                  <a:gd name="connsiteY0" fmla="*/ 6222 h 35928"/>
                  <a:gd name="connsiteX1" fmla="*/ 7633 w 53902"/>
                  <a:gd name="connsiteY1" fmla="*/ 6222 h 35928"/>
                  <a:gd name="connsiteX2" fmla="*/ 7633 w 53902"/>
                  <a:gd name="connsiteY2" fmla="*/ 13890 h 35928"/>
                  <a:gd name="connsiteX3" fmla="*/ 22702 w 53902"/>
                  <a:gd name="connsiteY3" fmla="*/ 13890 h 35928"/>
                  <a:gd name="connsiteX4" fmla="*/ 22702 w 53902"/>
                  <a:gd name="connsiteY4" fmla="*/ 19578 h 35928"/>
                  <a:gd name="connsiteX5" fmla="*/ 7680 w 53902"/>
                  <a:gd name="connsiteY5" fmla="*/ 19578 h 35928"/>
                  <a:gd name="connsiteX6" fmla="*/ 7680 w 53902"/>
                  <a:gd name="connsiteY6" fmla="*/ 34986 h 35928"/>
                  <a:gd name="connsiteX7" fmla="*/ 123 w 53902"/>
                  <a:gd name="connsiteY7" fmla="*/ 34986 h 35928"/>
                  <a:gd name="connsiteX8" fmla="*/ 123 w 53902"/>
                  <a:gd name="connsiteY8" fmla="*/ 498 h 35928"/>
                  <a:gd name="connsiteX9" fmla="*/ 24258 w 53902"/>
                  <a:gd name="connsiteY9" fmla="*/ 498 h 35928"/>
                  <a:gd name="connsiteX10" fmla="*/ 29892 w 53902"/>
                  <a:gd name="connsiteY10" fmla="*/ 35166 h 35928"/>
                  <a:gd name="connsiteX11" fmla="*/ 29892 w 53902"/>
                  <a:gd name="connsiteY11" fmla="*/ 29298 h 35928"/>
                  <a:gd name="connsiteX12" fmla="*/ 30601 w 53902"/>
                  <a:gd name="connsiteY12" fmla="*/ 29298 h 35928"/>
                  <a:gd name="connsiteX13" fmla="*/ 35868 w 53902"/>
                  <a:gd name="connsiteY13" fmla="*/ 30306 h 35928"/>
                  <a:gd name="connsiteX14" fmla="*/ 46333 w 53902"/>
                  <a:gd name="connsiteY14" fmla="*/ 20442 h 35928"/>
                  <a:gd name="connsiteX15" fmla="*/ 38182 w 53902"/>
                  <a:gd name="connsiteY15" fmla="*/ 23178 h 35928"/>
                  <a:gd name="connsiteX16" fmla="*/ 30007 w 53902"/>
                  <a:gd name="connsiteY16" fmla="*/ 20298 h 35928"/>
                  <a:gd name="connsiteX17" fmla="*/ 26893 w 53902"/>
                  <a:gd name="connsiteY17" fmla="*/ 12126 h 35928"/>
                  <a:gd name="connsiteX18" fmla="*/ 30601 w 53902"/>
                  <a:gd name="connsiteY18" fmla="*/ 3270 h 35928"/>
                  <a:gd name="connsiteX19" fmla="*/ 40263 w 53902"/>
                  <a:gd name="connsiteY19" fmla="*/ -186 h 35928"/>
                  <a:gd name="connsiteX20" fmla="*/ 50455 w 53902"/>
                  <a:gd name="connsiteY20" fmla="*/ 3882 h 35928"/>
                  <a:gd name="connsiteX21" fmla="*/ 54026 w 53902"/>
                  <a:gd name="connsiteY21" fmla="*/ 15798 h 35928"/>
                  <a:gd name="connsiteX22" fmla="*/ 49289 w 53902"/>
                  <a:gd name="connsiteY22" fmla="*/ 30558 h 35928"/>
                  <a:gd name="connsiteX23" fmla="*/ 35594 w 53902"/>
                  <a:gd name="connsiteY23" fmla="*/ 35742 h 35928"/>
                  <a:gd name="connsiteX24" fmla="*/ 29892 w 53902"/>
                  <a:gd name="connsiteY24" fmla="*/ 35166 h 35928"/>
                  <a:gd name="connsiteX25" fmla="*/ 46380 w 53902"/>
                  <a:gd name="connsiteY25" fmla="*/ 16770 h 35928"/>
                  <a:gd name="connsiteX26" fmla="*/ 46427 w 53902"/>
                  <a:gd name="connsiteY26" fmla="*/ 15726 h 35928"/>
                  <a:gd name="connsiteX27" fmla="*/ 46448 w 53902"/>
                  <a:gd name="connsiteY27" fmla="*/ 14574 h 35928"/>
                  <a:gd name="connsiteX28" fmla="*/ 40220 w 53902"/>
                  <a:gd name="connsiteY28" fmla="*/ 4962 h 35928"/>
                  <a:gd name="connsiteX29" fmla="*/ 36098 w 53902"/>
                  <a:gd name="connsiteY29" fmla="*/ 6762 h 35928"/>
                  <a:gd name="connsiteX30" fmla="*/ 34539 w 53902"/>
                  <a:gd name="connsiteY30" fmla="*/ 11730 h 35928"/>
                  <a:gd name="connsiteX31" fmla="*/ 41181 w 53902"/>
                  <a:gd name="connsiteY31" fmla="*/ 18030 h 35928"/>
                  <a:gd name="connsiteX32" fmla="*/ 46380 w 53902"/>
                  <a:gd name="connsiteY32" fmla="*/ 16770 h 3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53902" h="35928">
                    <a:moveTo>
                      <a:pt x="24258" y="6222"/>
                    </a:moveTo>
                    <a:lnTo>
                      <a:pt x="7633" y="6222"/>
                    </a:lnTo>
                    <a:lnTo>
                      <a:pt x="7633" y="13890"/>
                    </a:lnTo>
                    <a:lnTo>
                      <a:pt x="22702" y="13890"/>
                    </a:lnTo>
                    <a:lnTo>
                      <a:pt x="22702" y="19578"/>
                    </a:lnTo>
                    <a:lnTo>
                      <a:pt x="7680" y="19578"/>
                    </a:lnTo>
                    <a:lnTo>
                      <a:pt x="7680" y="34986"/>
                    </a:lnTo>
                    <a:lnTo>
                      <a:pt x="123" y="34986"/>
                    </a:lnTo>
                    <a:lnTo>
                      <a:pt x="123" y="498"/>
                    </a:lnTo>
                    <a:lnTo>
                      <a:pt x="24258" y="498"/>
                    </a:lnTo>
                    <a:close/>
                    <a:moveTo>
                      <a:pt x="29892" y="35166"/>
                    </a:moveTo>
                    <a:lnTo>
                      <a:pt x="29892" y="29298"/>
                    </a:lnTo>
                    <a:lnTo>
                      <a:pt x="30601" y="29298"/>
                    </a:lnTo>
                    <a:cubicBezTo>
                      <a:pt x="32080" y="29946"/>
                      <a:pt x="33837" y="30306"/>
                      <a:pt x="35868" y="30306"/>
                    </a:cubicBezTo>
                    <a:cubicBezTo>
                      <a:pt x="42143" y="30306"/>
                      <a:pt x="45631" y="27030"/>
                      <a:pt x="46333" y="20442"/>
                    </a:cubicBezTo>
                    <a:cubicBezTo>
                      <a:pt x="43370" y="22278"/>
                      <a:pt x="40656" y="23178"/>
                      <a:pt x="38182" y="23178"/>
                    </a:cubicBezTo>
                    <a:cubicBezTo>
                      <a:pt x="34806" y="23178"/>
                      <a:pt x="32080" y="22206"/>
                      <a:pt x="30007" y="20298"/>
                    </a:cubicBezTo>
                    <a:cubicBezTo>
                      <a:pt x="27930" y="18354"/>
                      <a:pt x="26893" y="15654"/>
                      <a:pt x="26893" y="12126"/>
                    </a:cubicBezTo>
                    <a:cubicBezTo>
                      <a:pt x="26893" y="8490"/>
                      <a:pt x="28128" y="5538"/>
                      <a:pt x="30601" y="3270"/>
                    </a:cubicBezTo>
                    <a:cubicBezTo>
                      <a:pt x="33088" y="966"/>
                      <a:pt x="36310" y="-186"/>
                      <a:pt x="40263" y="-186"/>
                    </a:cubicBezTo>
                    <a:cubicBezTo>
                      <a:pt x="44677" y="-186"/>
                      <a:pt x="48072" y="1146"/>
                      <a:pt x="50455" y="3882"/>
                    </a:cubicBezTo>
                    <a:cubicBezTo>
                      <a:pt x="52834" y="6582"/>
                      <a:pt x="54026" y="10542"/>
                      <a:pt x="54026" y="15798"/>
                    </a:cubicBezTo>
                    <a:cubicBezTo>
                      <a:pt x="54026" y="22170"/>
                      <a:pt x="52446" y="27102"/>
                      <a:pt x="49289" y="30558"/>
                    </a:cubicBezTo>
                    <a:cubicBezTo>
                      <a:pt x="46142" y="34014"/>
                      <a:pt x="41577" y="35742"/>
                      <a:pt x="35594" y="35742"/>
                    </a:cubicBezTo>
                    <a:cubicBezTo>
                      <a:pt x="33164" y="35742"/>
                      <a:pt x="31267" y="35562"/>
                      <a:pt x="29892" y="35166"/>
                    </a:cubicBezTo>
                    <a:close/>
                    <a:moveTo>
                      <a:pt x="46380" y="16770"/>
                    </a:moveTo>
                    <a:cubicBezTo>
                      <a:pt x="46380" y="16626"/>
                      <a:pt x="46394" y="16266"/>
                      <a:pt x="46427" y="15726"/>
                    </a:cubicBezTo>
                    <a:cubicBezTo>
                      <a:pt x="46441" y="15222"/>
                      <a:pt x="46448" y="14826"/>
                      <a:pt x="46448" y="14574"/>
                    </a:cubicBezTo>
                    <a:cubicBezTo>
                      <a:pt x="46448" y="8166"/>
                      <a:pt x="44371" y="4962"/>
                      <a:pt x="40220" y="4962"/>
                    </a:cubicBezTo>
                    <a:cubicBezTo>
                      <a:pt x="38524" y="4962"/>
                      <a:pt x="37153" y="5538"/>
                      <a:pt x="36098" y="6762"/>
                    </a:cubicBezTo>
                    <a:cubicBezTo>
                      <a:pt x="35061" y="7950"/>
                      <a:pt x="34539" y="9606"/>
                      <a:pt x="34539" y="11730"/>
                    </a:cubicBezTo>
                    <a:cubicBezTo>
                      <a:pt x="34539" y="15942"/>
                      <a:pt x="36753" y="18030"/>
                      <a:pt x="41181" y="18030"/>
                    </a:cubicBezTo>
                    <a:cubicBezTo>
                      <a:pt x="42830" y="18030"/>
                      <a:pt x="44562" y="17598"/>
                      <a:pt x="46380" y="1677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10356" name="グラフィックス 2">
                <a:extLst>
                  <a:ext uri="{FF2B5EF4-FFF2-40B4-BE49-F238E27FC236}">
                    <a16:creationId xmlns:a16="http://schemas.microsoft.com/office/drawing/2014/main" id="{78092547-906E-69D8-BF46-D127510E55B9}"/>
                  </a:ext>
                </a:extLst>
              </p:cNvPr>
              <p:cNvGrpSpPr/>
              <p:nvPr/>
            </p:nvGrpSpPr>
            <p:grpSpPr>
              <a:xfrm>
                <a:off x="3271134" y="304919"/>
                <a:ext cx="81788" cy="35928"/>
                <a:chOff x="3271134" y="304919"/>
                <a:chExt cx="81788" cy="35928"/>
              </a:xfrm>
              <a:grpFill/>
            </p:grpSpPr>
            <p:sp>
              <p:nvSpPr>
                <p:cNvPr id="10442" name="フリーフォーム: 図形 10441">
                  <a:extLst>
                    <a:ext uri="{FF2B5EF4-FFF2-40B4-BE49-F238E27FC236}">
                      <a16:creationId xmlns:a16="http://schemas.microsoft.com/office/drawing/2014/main" id="{D1D2EC34-9FC1-4AE7-B71A-F568B41D3DB5}"/>
                    </a:ext>
                  </a:extLst>
                </p:cNvPr>
                <p:cNvSpPr/>
                <p:nvPr/>
              </p:nvSpPr>
              <p:spPr>
                <a:xfrm>
                  <a:off x="3271134" y="305602"/>
                  <a:ext cx="24152" cy="34488"/>
                </a:xfrm>
                <a:custGeom>
                  <a:avLst/>
                  <a:gdLst>
                    <a:gd name="connsiteX0" fmla="*/ 24291 w 24152"/>
                    <a:gd name="connsiteY0" fmla="*/ 5538 h 34488"/>
                    <a:gd name="connsiteX1" fmla="*/ 7652 w 24152"/>
                    <a:gd name="connsiteY1" fmla="*/ 5538 h 34488"/>
                    <a:gd name="connsiteX2" fmla="*/ 7652 w 24152"/>
                    <a:gd name="connsiteY2" fmla="*/ 13206 h 34488"/>
                    <a:gd name="connsiteX3" fmla="*/ 22707 w 24152"/>
                    <a:gd name="connsiteY3" fmla="*/ 13206 h 34488"/>
                    <a:gd name="connsiteX4" fmla="*/ 22707 w 24152"/>
                    <a:gd name="connsiteY4" fmla="*/ 18894 h 34488"/>
                    <a:gd name="connsiteX5" fmla="*/ 7699 w 24152"/>
                    <a:gd name="connsiteY5" fmla="*/ 18894 h 34488"/>
                    <a:gd name="connsiteX6" fmla="*/ 7699 w 24152"/>
                    <a:gd name="connsiteY6" fmla="*/ 34302 h 34488"/>
                    <a:gd name="connsiteX7" fmla="*/ 139 w 24152"/>
                    <a:gd name="connsiteY7" fmla="*/ 34302 h 34488"/>
                    <a:gd name="connsiteX8" fmla="*/ 139 w 24152"/>
                    <a:gd name="connsiteY8" fmla="*/ -186 h 34488"/>
                    <a:gd name="connsiteX9" fmla="*/ 24291 w 24152"/>
                    <a:gd name="connsiteY9" fmla="*/ -186 h 344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4152" h="34488">
                      <a:moveTo>
                        <a:pt x="24291" y="5538"/>
                      </a:moveTo>
                      <a:lnTo>
                        <a:pt x="7652" y="5538"/>
                      </a:lnTo>
                      <a:lnTo>
                        <a:pt x="7652" y="13206"/>
                      </a:lnTo>
                      <a:lnTo>
                        <a:pt x="22707" y="13206"/>
                      </a:lnTo>
                      <a:lnTo>
                        <a:pt x="22707" y="18894"/>
                      </a:lnTo>
                      <a:lnTo>
                        <a:pt x="7699" y="18894"/>
                      </a:lnTo>
                      <a:lnTo>
                        <a:pt x="7699" y="34302"/>
                      </a:lnTo>
                      <a:lnTo>
                        <a:pt x="139" y="34302"/>
                      </a:lnTo>
                      <a:lnTo>
                        <a:pt x="139" y="-186"/>
                      </a:lnTo>
                      <a:lnTo>
                        <a:pt x="24291" y="-18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443" name="フリーフォーム: 図形 10442">
                  <a:extLst>
                    <a:ext uri="{FF2B5EF4-FFF2-40B4-BE49-F238E27FC236}">
                      <a16:creationId xmlns:a16="http://schemas.microsoft.com/office/drawing/2014/main" id="{BE5DCDBE-B1F8-E661-2759-D3663A6A4B0F}"/>
                    </a:ext>
                  </a:extLst>
                </p:cNvPr>
                <p:cNvSpPr/>
                <p:nvPr/>
              </p:nvSpPr>
              <p:spPr>
                <a:xfrm>
                  <a:off x="3300506" y="304919"/>
                  <a:ext cx="52416" cy="35928"/>
                </a:xfrm>
                <a:custGeom>
                  <a:avLst/>
                  <a:gdLst>
                    <a:gd name="connsiteX0" fmla="*/ 22102 w 52416"/>
                    <a:gd name="connsiteY0" fmla="*/ 34986 h 35928"/>
                    <a:gd name="connsiteX1" fmla="*/ 142 w 52416"/>
                    <a:gd name="connsiteY1" fmla="*/ 34986 h 35928"/>
                    <a:gd name="connsiteX2" fmla="*/ 142 w 52416"/>
                    <a:gd name="connsiteY2" fmla="*/ 29946 h 35928"/>
                    <a:gd name="connsiteX3" fmla="*/ 7559 w 52416"/>
                    <a:gd name="connsiteY3" fmla="*/ 29946 h 35928"/>
                    <a:gd name="connsiteX4" fmla="*/ 7559 w 52416"/>
                    <a:gd name="connsiteY4" fmla="*/ 10002 h 35928"/>
                    <a:gd name="connsiteX5" fmla="*/ 142 w 52416"/>
                    <a:gd name="connsiteY5" fmla="*/ 10002 h 35928"/>
                    <a:gd name="connsiteX6" fmla="*/ 142 w 52416"/>
                    <a:gd name="connsiteY6" fmla="*/ 5358 h 35928"/>
                    <a:gd name="connsiteX7" fmla="*/ 6371 w 52416"/>
                    <a:gd name="connsiteY7" fmla="*/ 4134 h 35928"/>
                    <a:gd name="connsiteX8" fmla="*/ 8495 w 52416"/>
                    <a:gd name="connsiteY8" fmla="*/ 426 h 35928"/>
                    <a:gd name="connsiteX9" fmla="*/ 14867 w 52416"/>
                    <a:gd name="connsiteY9" fmla="*/ 426 h 35928"/>
                    <a:gd name="connsiteX10" fmla="*/ 14867 w 52416"/>
                    <a:gd name="connsiteY10" fmla="*/ 29946 h 35928"/>
                    <a:gd name="connsiteX11" fmla="*/ 22102 w 52416"/>
                    <a:gd name="connsiteY11" fmla="*/ 29946 h 35928"/>
                    <a:gd name="connsiteX12" fmla="*/ 38951 w 52416"/>
                    <a:gd name="connsiteY12" fmla="*/ 35742 h 35928"/>
                    <a:gd name="connsiteX13" fmla="*/ 28618 w 52416"/>
                    <a:gd name="connsiteY13" fmla="*/ 31458 h 35928"/>
                    <a:gd name="connsiteX14" fmla="*/ 25343 w 52416"/>
                    <a:gd name="connsiteY14" fmla="*/ 17742 h 35928"/>
                    <a:gd name="connsiteX15" fmla="*/ 28618 w 52416"/>
                    <a:gd name="connsiteY15" fmla="*/ 4098 h 35928"/>
                    <a:gd name="connsiteX16" fmla="*/ 38951 w 52416"/>
                    <a:gd name="connsiteY16" fmla="*/ -186 h 35928"/>
                    <a:gd name="connsiteX17" fmla="*/ 49247 w 52416"/>
                    <a:gd name="connsiteY17" fmla="*/ 4098 h 35928"/>
                    <a:gd name="connsiteX18" fmla="*/ 52559 w 52416"/>
                    <a:gd name="connsiteY18" fmla="*/ 17742 h 35928"/>
                    <a:gd name="connsiteX19" fmla="*/ 49283 w 52416"/>
                    <a:gd name="connsiteY19" fmla="*/ 31494 h 35928"/>
                    <a:gd name="connsiteX20" fmla="*/ 38951 w 52416"/>
                    <a:gd name="connsiteY20" fmla="*/ 35742 h 35928"/>
                    <a:gd name="connsiteX21" fmla="*/ 38951 w 52416"/>
                    <a:gd name="connsiteY21" fmla="*/ 5142 h 35928"/>
                    <a:gd name="connsiteX22" fmla="*/ 34343 w 52416"/>
                    <a:gd name="connsiteY22" fmla="*/ 8166 h 35928"/>
                    <a:gd name="connsiteX23" fmla="*/ 32975 w 52416"/>
                    <a:gd name="connsiteY23" fmla="*/ 17778 h 35928"/>
                    <a:gd name="connsiteX24" fmla="*/ 34379 w 52416"/>
                    <a:gd name="connsiteY24" fmla="*/ 27390 h 35928"/>
                    <a:gd name="connsiteX25" fmla="*/ 38951 w 52416"/>
                    <a:gd name="connsiteY25" fmla="*/ 30414 h 35928"/>
                    <a:gd name="connsiteX26" fmla="*/ 43487 w 52416"/>
                    <a:gd name="connsiteY26" fmla="*/ 27354 h 35928"/>
                    <a:gd name="connsiteX27" fmla="*/ 44927 w 52416"/>
                    <a:gd name="connsiteY27" fmla="*/ 17742 h 35928"/>
                    <a:gd name="connsiteX28" fmla="*/ 43523 w 52416"/>
                    <a:gd name="connsiteY28" fmla="*/ 8130 h 35928"/>
                    <a:gd name="connsiteX29" fmla="*/ 38951 w 52416"/>
                    <a:gd name="connsiteY29" fmla="*/ 5142 h 3592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52416" h="35928">
                      <a:moveTo>
                        <a:pt x="22102" y="34986"/>
                      </a:moveTo>
                      <a:lnTo>
                        <a:pt x="142" y="34986"/>
                      </a:lnTo>
                      <a:lnTo>
                        <a:pt x="142" y="29946"/>
                      </a:lnTo>
                      <a:lnTo>
                        <a:pt x="7559" y="29946"/>
                      </a:lnTo>
                      <a:lnTo>
                        <a:pt x="7559" y="10002"/>
                      </a:lnTo>
                      <a:lnTo>
                        <a:pt x="142" y="10002"/>
                      </a:lnTo>
                      <a:lnTo>
                        <a:pt x="142" y="5358"/>
                      </a:lnTo>
                      <a:cubicBezTo>
                        <a:pt x="3094" y="5322"/>
                        <a:pt x="5146" y="4926"/>
                        <a:pt x="6371" y="4134"/>
                      </a:cubicBezTo>
                      <a:cubicBezTo>
                        <a:pt x="7594" y="3342"/>
                        <a:pt x="8279" y="2118"/>
                        <a:pt x="8495" y="426"/>
                      </a:cubicBezTo>
                      <a:lnTo>
                        <a:pt x="14867" y="426"/>
                      </a:lnTo>
                      <a:lnTo>
                        <a:pt x="14867" y="29946"/>
                      </a:lnTo>
                      <a:lnTo>
                        <a:pt x="22102" y="29946"/>
                      </a:lnTo>
                      <a:close/>
                      <a:moveTo>
                        <a:pt x="38951" y="35742"/>
                      </a:moveTo>
                      <a:cubicBezTo>
                        <a:pt x="34271" y="35742"/>
                        <a:pt x="30815" y="34302"/>
                        <a:pt x="28618" y="31458"/>
                      </a:cubicBezTo>
                      <a:cubicBezTo>
                        <a:pt x="26423" y="28614"/>
                        <a:pt x="25343" y="24042"/>
                        <a:pt x="25343" y="17742"/>
                      </a:cubicBezTo>
                      <a:cubicBezTo>
                        <a:pt x="25343" y="11514"/>
                        <a:pt x="26423" y="6978"/>
                        <a:pt x="28618" y="4098"/>
                      </a:cubicBezTo>
                      <a:cubicBezTo>
                        <a:pt x="30851" y="1218"/>
                        <a:pt x="34271" y="-186"/>
                        <a:pt x="38951" y="-186"/>
                      </a:cubicBezTo>
                      <a:cubicBezTo>
                        <a:pt x="43595" y="-186"/>
                        <a:pt x="47051" y="1218"/>
                        <a:pt x="49247" y="4098"/>
                      </a:cubicBezTo>
                      <a:cubicBezTo>
                        <a:pt x="51443" y="6942"/>
                        <a:pt x="52559" y="11514"/>
                        <a:pt x="52559" y="17742"/>
                      </a:cubicBezTo>
                      <a:cubicBezTo>
                        <a:pt x="52559" y="24078"/>
                        <a:pt x="51443" y="28650"/>
                        <a:pt x="49283" y="31494"/>
                      </a:cubicBezTo>
                      <a:cubicBezTo>
                        <a:pt x="47087" y="34302"/>
                        <a:pt x="43630" y="35742"/>
                        <a:pt x="38951" y="35742"/>
                      </a:cubicBezTo>
                      <a:close/>
                      <a:moveTo>
                        <a:pt x="38951" y="5142"/>
                      </a:moveTo>
                      <a:cubicBezTo>
                        <a:pt x="36791" y="5142"/>
                        <a:pt x="35279" y="6150"/>
                        <a:pt x="34343" y="8166"/>
                      </a:cubicBezTo>
                      <a:cubicBezTo>
                        <a:pt x="33407" y="10146"/>
                        <a:pt x="32975" y="13350"/>
                        <a:pt x="32975" y="17778"/>
                      </a:cubicBezTo>
                      <a:cubicBezTo>
                        <a:pt x="32975" y="22170"/>
                        <a:pt x="33443" y="25374"/>
                        <a:pt x="34379" y="27390"/>
                      </a:cubicBezTo>
                      <a:cubicBezTo>
                        <a:pt x="35315" y="29406"/>
                        <a:pt x="36863" y="30414"/>
                        <a:pt x="38951" y="30414"/>
                      </a:cubicBezTo>
                      <a:cubicBezTo>
                        <a:pt x="41039" y="30414"/>
                        <a:pt x="42551" y="29406"/>
                        <a:pt x="43487" y="27354"/>
                      </a:cubicBezTo>
                      <a:cubicBezTo>
                        <a:pt x="44459" y="25302"/>
                        <a:pt x="44927" y="22098"/>
                        <a:pt x="44927" y="17742"/>
                      </a:cubicBezTo>
                      <a:cubicBezTo>
                        <a:pt x="44927" y="13350"/>
                        <a:pt x="44459" y="10146"/>
                        <a:pt x="43523" y="8130"/>
                      </a:cubicBezTo>
                      <a:cubicBezTo>
                        <a:pt x="42587" y="6150"/>
                        <a:pt x="41075" y="5142"/>
                        <a:pt x="38951" y="5142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10357" name="フリーフォーム: 図形 10356">
                <a:extLst>
                  <a:ext uri="{FF2B5EF4-FFF2-40B4-BE49-F238E27FC236}">
                    <a16:creationId xmlns:a16="http://schemas.microsoft.com/office/drawing/2014/main" id="{9859EC22-EB3D-BD8A-5BC9-C7BCEFFF9F3B}"/>
                  </a:ext>
                </a:extLst>
              </p:cNvPr>
              <p:cNvSpPr/>
              <p:nvPr/>
            </p:nvSpPr>
            <p:spPr>
              <a:xfrm>
                <a:off x="1487966" y="508427"/>
                <a:ext cx="35222" cy="47664"/>
              </a:xfrm>
              <a:custGeom>
                <a:avLst/>
                <a:gdLst>
                  <a:gd name="connsiteX0" fmla="*/ 35224 w 35222"/>
                  <a:gd name="connsiteY0" fmla="*/ 47494 h 47664"/>
                  <a:gd name="connsiteX1" fmla="*/ 2 w 35222"/>
                  <a:gd name="connsiteY1" fmla="*/ 47494 h 47664"/>
                  <a:gd name="connsiteX2" fmla="*/ 2 w 35222"/>
                  <a:gd name="connsiteY2" fmla="*/ 40150 h 47664"/>
                  <a:gd name="connsiteX3" fmla="*/ 17955 w 35222"/>
                  <a:gd name="connsiteY3" fmla="*/ 24454 h 47664"/>
                  <a:gd name="connsiteX4" fmla="*/ 22574 w 35222"/>
                  <a:gd name="connsiteY4" fmla="*/ 14662 h 47664"/>
                  <a:gd name="connsiteX5" fmla="*/ 20342 w 35222"/>
                  <a:gd name="connsiteY5" fmla="*/ 9370 h 47664"/>
                  <a:gd name="connsiteX6" fmla="*/ 14265 w 35222"/>
                  <a:gd name="connsiteY6" fmla="*/ 7498 h 47664"/>
                  <a:gd name="connsiteX7" fmla="*/ 1985 w 35222"/>
                  <a:gd name="connsiteY7" fmla="*/ 11674 h 47664"/>
                  <a:gd name="connsiteX8" fmla="*/ 1211 w 35222"/>
                  <a:gd name="connsiteY8" fmla="*/ 11674 h 47664"/>
                  <a:gd name="connsiteX9" fmla="*/ 1211 w 35222"/>
                  <a:gd name="connsiteY9" fmla="*/ 2782 h 47664"/>
                  <a:gd name="connsiteX10" fmla="*/ 15878 w 35222"/>
                  <a:gd name="connsiteY10" fmla="*/ -170 h 47664"/>
                  <a:gd name="connsiteX11" fmla="*/ 28618 w 35222"/>
                  <a:gd name="connsiteY11" fmla="*/ 3466 h 47664"/>
                  <a:gd name="connsiteX12" fmla="*/ 33115 w 35222"/>
                  <a:gd name="connsiteY12" fmla="*/ 13582 h 47664"/>
                  <a:gd name="connsiteX13" fmla="*/ 29457 w 35222"/>
                  <a:gd name="connsiteY13" fmla="*/ 24202 h 47664"/>
                  <a:gd name="connsiteX14" fmla="*/ 12526 w 35222"/>
                  <a:gd name="connsiteY14" fmla="*/ 39970 h 47664"/>
                  <a:gd name="connsiteX15" fmla="*/ 35224 w 35222"/>
                  <a:gd name="connsiteY15" fmla="*/ 39970 h 476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5222" h="47664">
                    <a:moveTo>
                      <a:pt x="35224" y="47494"/>
                    </a:moveTo>
                    <a:lnTo>
                      <a:pt x="2" y="47494"/>
                    </a:lnTo>
                    <a:lnTo>
                      <a:pt x="2" y="40150"/>
                    </a:lnTo>
                    <a:cubicBezTo>
                      <a:pt x="8912" y="33346"/>
                      <a:pt x="14895" y="28126"/>
                      <a:pt x="17955" y="24454"/>
                    </a:cubicBezTo>
                    <a:cubicBezTo>
                      <a:pt x="21033" y="20782"/>
                      <a:pt x="22574" y="17506"/>
                      <a:pt x="22574" y="14662"/>
                    </a:cubicBezTo>
                    <a:cubicBezTo>
                      <a:pt x="22574" y="12394"/>
                      <a:pt x="21829" y="10630"/>
                      <a:pt x="20342" y="9370"/>
                    </a:cubicBezTo>
                    <a:cubicBezTo>
                      <a:pt x="18873" y="8110"/>
                      <a:pt x="16846" y="7498"/>
                      <a:pt x="14265" y="7498"/>
                    </a:cubicBezTo>
                    <a:cubicBezTo>
                      <a:pt x="10338" y="7498"/>
                      <a:pt x="6244" y="8902"/>
                      <a:pt x="1985" y="11674"/>
                    </a:cubicBezTo>
                    <a:lnTo>
                      <a:pt x="1211" y="11674"/>
                    </a:lnTo>
                    <a:lnTo>
                      <a:pt x="1211" y="2782"/>
                    </a:lnTo>
                    <a:cubicBezTo>
                      <a:pt x="6338" y="803"/>
                      <a:pt x="11227" y="-170"/>
                      <a:pt x="15878" y="-170"/>
                    </a:cubicBezTo>
                    <a:cubicBezTo>
                      <a:pt x="21397" y="-170"/>
                      <a:pt x="25645" y="1054"/>
                      <a:pt x="28618" y="3466"/>
                    </a:cubicBezTo>
                    <a:cubicBezTo>
                      <a:pt x="31617" y="5843"/>
                      <a:pt x="33115" y="9226"/>
                      <a:pt x="33115" y="13582"/>
                    </a:cubicBezTo>
                    <a:cubicBezTo>
                      <a:pt x="33115" y="16930"/>
                      <a:pt x="31894" y="20458"/>
                      <a:pt x="29457" y="24202"/>
                    </a:cubicBezTo>
                    <a:cubicBezTo>
                      <a:pt x="27038" y="27910"/>
                      <a:pt x="21397" y="33166"/>
                      <a:pt x="12526" y="39970"/>
                    </a:cubicBezTo>
                    <a:lnTo>
                      <a:pt x="35224" y="3997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58" name="フリーフォーム: 図形 10357">
                <a:extLst>
                  <a:ext uri="{FF2B5EF4-FFF2-40B4-BE49-F238E27FC236}">
                    <a16:creationId xmlns:a16="http://schemas.microsoft.com/office/drawing/2014/main" id="{6E356E39-4074-7310-E440-19C255B382CA}"/>
                  </a:ext>
                </a:extLst>
              </p:cNvPr>
              <p:cNvSpPr/>
              <p:nvPr/>
            </p:nvSpPr>
            <p:spPr>
              <a:xfrm>
                <a:off x="1701565" y="507995"/>
                <a:ext cx="35132" cy="48635"/>
              </a:xfrm>
              <a:custGeom>
                <a:avLst/>
                <a:gdLst>
                  <a:gd name="connsiteX0" fmla="*/ 18 w 35132"/>
                  <a:gd name="connsiteY0" fmla="*/ 45514 h 48635"/>
                  <a:gd name="connsiteX1" fmla="*/ 18 w 35132"/>
                  <a:gd name="connsiteY1" fmla="*/ 36730 h 48635"/>
                  <a:gd name="connsiteX2" fmla="*/ 1012 w 35132"/>
                  <a:gd name="connsiteY2" fmla="*/ 36730 h 48635"/>
                  <a:gd name="connsiteX3" fmla="*/ 14314 w 35132"/>
                  <a:gd name="connsiteY3" fmla="*/ 40798 h 48635"/>
                  <a:gd name="connsiteX4" fmla="*/ 21971 w 35132"/>
                  <a:gd name="connsiteY4" fmla="*/ 38782 h 48635"/>
                  <a:gd name="connsiteX5" fmla="*/ 24732 w 35132"/>
                  <a:gd name="connsiteY5" fmla="*/ 32806 h 48635"/>
                  <a:gd name="connsiteX6" fmla="*/ 22562 w 35132"/>
                  <a:gd name="connsiteY6" fmla="*/ 28054 h 48635"/>
                  <a:gd name="connsiteX7" fmla="*/ 13662 w 35132"/>
                  <a:gd name="connsiteY7" fmla="*/ 26326 h 48635"/>
                  <a:gd name="connsiteX8" fmla="*/ 10934 w 35132"/>
                  <a:gd name="connsiteY8" fmla="*/ 26326 h 48635"/>
                  <a:gd name="connsiteX9" fmla="*/ 10934 w 35132"/>
                  <a:gd name="connsiteY9" fmla="*/ 19306 h 48635"/>
                  <a:gd name="connsiteX10" fmla="*/ 13508 w 35132"/>
                  <a:gd name="connsiteY10" fmla="*/ 19306 h 48635"/>
                  <a:gd name="connsiteX11" fmla="*/ 23926 w 35132"/>
                  <a:gd name="connsiteY11" fmla="*/ 12934 h 48635"/>
                  <a:gd name="connsiteX12" fmla="*/ 21694 w 35132"/>
                  <a:gd name="connsiteY12" fmla="*/ 8902 h 48635"/>
                  <a:gd name="connsiteX13" fmla="*/ 15336 w 35132"/>
                  <a:gd name="connsiteY13" fmla="*/ 7498 h 48635"/>
                  <a:gd name="connsiteX14" fmla="*/ 2315 w 35132"/>
                  <a:gd name="connsiteY14" fmla="*/ 11494 h 48635"/>
                  <a:gd name="connsiteX15" fmla="*/ 1383 w 35132"/>
                  <a:gd name="connsiteY15" fmla="*/ 11494 h 48635"/>
                  <a:gd name="connsiteX16" fmla="*/ 1383 w 35132"/>
                  <a:gd name="connsiteY16" fmla="*/ 2782 h 48635"/>
                  <a:gd name="connsiteX17" fmla="*/ 16546 w 35132"/>
                  <a:gd name="connsiteY17" fmla="*/ -170 h 48635"/>
                  <a:gd name="connsiteX18" fmla="*/ 29567 w 35132"/>
                  <a:gd name="connsiteY18" fmla="*/ 2998 h 48635"/>
                  <a:gd name="connsiteX19" fmla="*/ 34002 w 35132"/>
                  <a:gd name="connsiteY19" fmla="*/ 11386 h 48635"/>
                  <a:gd name="connsiteX20" fmla="*/ 31554 w 35132"/>
                  <a:gd name="connsiteY20" fmla="*/ 18226 h 48635"/>
                  <a:gd name="connsiteX21" fmla="*/ 25010 w 35132"/>
                  <a:gd name="connsiteY21" fmla="*/ 22150 h 48635"/>
                  <a:gd name="connsiteX22" fmla="*/ 25010 w 35132"/>
                  <a:gd name="connsiteY22" fmla="*/ 22582 h 48635"/>
                  <a:gd name="connsiteX23" fmla="*/ 32422 w 35132"/>
                  <a:gd name="connsiteY23" fmla="*/ 26254 h 48635"/>
                  <a:gd name="connsiteX24" fmla="*/ 35151 w 35132"/>
                  <a:gd name="connsiteY24" fmla="*/ 33454 h 48635"/>
                  <a:gd name="connsiteX25" fmla="*/ 29942 w 35132"/>
                  <a:gd name="connsiteY25" fmla="*/ 44398 h 48635"/>
                  <a:gd name="connsiteX26" fmla="*/ 15833 w 35132"/>
                  <a:gd name="connsiteY26" fmla="*/ 48466 h 48635"/>
                  <a:gd name="connsiteX27" fmla="*/ 18 w 35132"/>
                  <a:gd name="connsiteY27" fmla="*/ 45514 h 48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35132" h="48635">
                    <a:moveTo>
                      <a:pt x="18" y="45514"/>
                    </a:moveTo>
                    <a:lnTo>
                      <a:pt x="18" y="36730"/>
                    </a:lnTo>
                    <a:lnTo>
                      <a:pt x="1012" y="36730"/>
                    </a:lnTo>
                    <a:cubicBezTo>
                      <a:pt x="5746" y="39430"/>
                      <a:pt x="10181" y="40798"/>
                      <a:pt x="14314" y="40798"/>
                    </a:cubicBezTo>
                    <a:cubicBezTo>
                      <a:pt x="17579" y="40798"/>
                      <a:pt x="20132" y="40114"/>
                      <a:pt x="21971" y="38782"/>
                    </a:cubicBezTo>
                    <a:cubicBezTo>
                      <a:pt x="23811" y="37414"/>
                      <a:pt x="24732" y="35434"/>
                      <a:pt x="24732" y="32806"/>
                    </a:cubicBezTo>
                    <a:cubicBezTo>
                      <a:pt x="24732" y="30754"/>
                      <a:pt x="24009" y="29170"/>
                      <a:pt x="22562" y="28054"/>
                    </a:cubicBezTo>
                    <a:cubicBezTo>
                      <a:pt x="21136" y="26902"/>
                      <a:pt x="18170" y="26326"/>
                      <a:pt x="13662" y="26326"/>
                    </a:cubicBezTo>
                    <a:lnTo>
                      <a:pt x="10934" y="26326"/>
                    </a:lnTo>
                    <a:lnTo>
                      <a:pt x="10934" y="19306"/>
                    </a:lnTo>
                    <a:lnTo>
                      <a:pt x="13508" y="19306"/>
                    </a:lnTo>
                    <a:cubicBezTo>
                      <a:pt x="20452" y="19306"/>
                      <a:pt x="23926" y="17182"/>
                      <a:pt x="23926" y="12934"/>
                    </a:cubicBezTo>
                    <a:cubicBezTo>
                      <a:pt x="23926" y="11170"/>
                      <a:pt x="23181" y="9838"/>
                      <a:pt x="21694" y="8902"/>
                    </a:cubicBezTo>
                    <a:cubicBezTo>
                      <a:pt x="20204" y="7966"/>
                      <a:pt x="18087" y="7498"/>
                      <a:pt x="15336" y="7498"/>
                    </a:cubicBezTo>
                    <a:cubicBezTo>
                      <a:pt x="11636" y="7498"/>
                      <a:pt x="7298" y="8830"/>
                      <a:pt x="2315" y="11494"/>
                    </a:cubicBezTo>
                    <a:lnTo>
                      <a:pt x="1383" y="11494"/>
                    </a:lnTo>
                    <a:lnTo>
                      <a:pt x="1383" y="2782"/>
                    </a:lnTo>
                    <a:cubicBezTo>
                      <a:pt x="6635" y="802"/>
                      <a:pt x="11690" y="-170"/>
                      <a:pt x="16546" y="-170"/>
                    </a:cubicBezTo>
                    <a:cubicBezTo>
                      <a:pt x="22292" y="-170"/>
                      <a:pt x="26633" y="874"/>
                      <a:pt x="29567" y="2998"/>
                    </a:cubicBezTo>
                    <a:cubicBezTo>
                      <a:pt x="32523" y="5086"/>
                      <a:pt x="34002" y="7894"/>
                      <a:pt x="34002" y="11386"/>
                    </a:cubicBezTo>
                    <a:cubicBezTo>
                      <a:pt x="34002" y="14014"/>
                      <a:pt x="33185" y="16282"/>
                      <a:pt x="31554" y="18226"/>
                    </a:cubicBezTo>
                    <a:cubicBezTo>
                      <a:pt x="29920" y="20170"/>
                      <a:pt x="27738" y="21502"/>
                      <a:pt x="25010" y="22150"/>
                    </a:cubicBezTo>
                    <a:lnTo>
                      <a:pt x="25010" y="22582"/>
                    </a:lnTo>
                    <a:cubicBezTo>
                      <a:pt x="28131" y="23158"/>
                      <a:pt x="30600" y="24382"/>
                      <a:pt x="32422" y="26254"/>
                    </a:cubicBezTo>
                    <a:cubicBezTo>
                      <a:pt x="34240" y="28090"/>
                      <a:pt x="35151" y="30502"/>
                      <a:pt x="35151" y="33454"/>
                    </a:cubicBezTo>
                    <a:cubicBezTo>
                      <a:pt x="35151" y="38026"/>
                      <a:pt x="33412" y="41662"/>
                      <a:pt x="29942" y="44398"/>
                    </a:cubicBezTo>
                    <a:cubicBezTo>
                      <a:pt x="26468" y="47098"/>
                      <a:pt x="21766" y="48466"/>
                      <a:pt x="15833" y="48466"/>
                    </a:cubicBezTo>
                    <a:cubicBezTo>
                      <a:pt x="10088" y="48466"/>
                      <a:pt x="4817" y="47494"/>
                      <a:pt x="18" y="4551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59" name="フリーフォーム: 図形 10358">
                <a:extLst>
                  <a:ext uri="{FF2B5EF4-FFF2-40B4-BE49-F238E27FC236}">
                    <a16:creationId xmlns:a16="http://schemas.microsoft.com/office/drawing/2014/main" id="{1023E5C9-F001-1DE1-443D-43A325D64DD5}"/>
                  </a:ext>
                </a:extLst>
              </p:cNvPr>
              <p:cNvSpPr/>
              <p:nvPr/>
            </p:nvSpPr>
            <p:spPr>
              <a:xfrm>
                <a:off x="3196790" y="507995"/>
                <a:ext cx="36835" cy="48635"/>
              </a:xfrm>
              <a:custGeom>
                <a:avLst/>
                <a:gdLst>
                  <a:gd name="connsiteX0" fmla="*/ 18551 w 36835"/>
                  <a:gd name="connsiteY0" fmla="*/ 48466 h 48635"/>
                  <a:gd name="connsiteX1" fmla="*/ 4565 w 36835"/>
                  <a:gd name="connsiteY1" fmla="*/ 42706 h 48635"/>
                  <a:gd name="connsiteX2" fmla="*/ 134 w 36835"/>
                  <a:gd name="connsiteY2" fmla="*/ 24130 h 48635"/>
                  <a:gd name="connsiteX3" fmla="*/ 4598 w 36835"/>
                  <a:gd name="connsiteY3" fmla="*/ 5662 h 48635"/>
                  <a:gd name="connsiteX4" fmla="*/ 18551 w 36835"/>
                  <a:gd name="connsiteY4" fmla="*/ -170 h 48635"/>
                  <a:gd name="connsiteX5" fmla="*/ 32502 w 36835"/>
                  <a:gd name="connsiteY5" fmla="*/ 5662 h 48635"/>
                  <a:gd name="connsiteX6" fmla="*/ 36969 w 36835"/>
                  <a:gd name="connsiteY6" fmla="*/ 24094 h 48635"/>
                  <a:gd name="connsiteX7" fmla="*/ 32534 w 36835"/>
                  <a:gd name="connsiteY7" fmla="*/ 42742 h 48635"/>
                  <a:gd name="connsiteX8" fmla="*/ 18551 w 36835"/>
                  <a:gd name="connsiteY8" fmla="*/ 48466 h 48635"/>
                  <a:gd name="connsiteX9" fmla="*/ 18551 w 36835"/>
                  <a:gd name="connsiteY9" fmla="*/ 7066 h 48635"/>
                  <a:gd name="connsiteX10" fmla="*/ 12316 w 36835"/>
                  <a:gd name="connsiteY10" fmla="*/ 11134 h 48635"/>
                  <a:gd name="connsiteX11" fmla="*/ 10459 w 36835"/>
                  <a:gd name="connsiteY11" fmla="*/ 24166 h 48635"/>
                  <a:gd name="connsiteX12" fmla="*/ 12381 w 36835"/>
                  <a:gd name="connsiteY12" fmla="*/ 37198 h 48635"/>
                  <a:gd name="connsiteX13" fmla="*/ 18551 w 36835"/>
                  <a:gd name="connsiteY13" fmla="*/ 41266 h 48635"/>
                  <a:gd name="connsiteX14" fmla="*/ 24722 w 36835"/>
                  <a:gd name="connsiteY14" fmla="*/ 37126 h 48635"/>
                  <a:gd name="connsiteX15" fmla="*/ 26644 w 36835"/>
                  <a:gd name="connsiteY15" fmla="*/ 24094 h 48635"/>
                  <a:gd name="connsiteX16" fmla="*/ 24751 w 36835"/>
                  <a:gd name="connsiteY16" fmla="*/ 11098 h 48635"/>
                  <a:gd name="connsiteX17" fmla="*/ 18551 w 36835"/>
                  <a:gd name="connsiteY17" fmla="*/ 7066 h 48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6835" h="48635">
                    <a:moveTo>
                      <a:pt x="18551" y="48466"/>
                    </a:moveTo>
                    <a:cubicBezTo>
                      <a:pt x="12205" y="48466"/>
                      <a:pt x="7543" y="46558"/>
                      <a:pt x="4565" y="42706"/>
                    </a:cubicBezTo>
                    <a:cubicBezTo>
                      <a:pt x="1610" y="38854"/>
                      <a:pt x="134" y="32662"/>
                      <a:pt x="134" y="24130"/>
                    </a:cubicBezTo>
                    <a:cubicBezTo>
                      <a:pt x="134" y="15706"/>
                      <a:pt x="1621" y="9550"/>
                      <a:pt x="4598" y="5662"/>
                    </a:cubicBezTo>
                    <a:cubicBezTo>
                      <a:pt x="7575" y="1774"/>
                      <a:pt x="12226" y="-170"/>
                      <a:pt x="18551" y="-170"/>
                    </a:cubicBezTo>
                    <a:cubicBezTo>
                      <a:pt x="24877" y="-170"/>
                      <a:pt x="29528" y="1774"/>
                      <a:pt x="32502" y="5662"/>
                    </a:cubicBezTo>
                    <a:cubicBezTo>
                      <a:pt x="35479" y="9514"/>
                      <a:pt x="36969" y="15670"/>
                      <a:pt x="36969" y="24094"/>
                    </a:cubicBezTo>
                    <a:cubicBezTo>
                      <a:pt x="36969" y="32698"/>
                      <a:pt x="35490" y="38890"/>
                      <a:pt x="32534" y="42742"/>
                    </a:cubicBezTo>
                    <a:cubicBezTo>
                      <a:pt x="29578" y="46558"/>
                      <a:pt x="24916" y="48466"/>
                      <a:pt x="18551" y="48466"/>
                    </a:cubicBezTo>
                    <a:close/>
                    <a:moveTo>
                      <a:pt x="18551" y="7066"/>
                    </a:moveTo>
                    <a:cubicBezTo>
                      <a:pt x="15657" y="7066"/>
                      <a:pt x="13580" y="8434"/>
                      <a:pt x="12316" y="11134"/>
                    </a:cubicBezTo>
                    <a:cubicBezTo>
                      <a:pt x="11078" y="13834"/>
                      <a:pt x="10459" y="18190"/>
                      <a:pt x="10459" y="24166"/>
                    </a:cubicBezTo>
                    <a:cubicBezTo>
                      <a:pt x="10459" y="30106"/>
                      <a:pt x="11100" y="34462"/>
                      <a:pt x="12381" y="37198"/>
                    </a:cubicBezTo>
                    <a:cubicBezTo>
                      <a:pt x="13663" y="39934"/>
                      <a:pt x="15718" y="41266"/>
                      <a:pt x="18551" y="41266"/>
                    </a:cubicBezTo>
                    <a:cubicBezTo>
                      <a:pt x="21381" y="41266"/>
                      <a:pt x="23440" y="39898"/>
                      <a:pt x="24722" y="37126"/>
                    </a:cubicBezTo>
                    <a:cubicBezTo>
                      <a:pt x="26003" y="34354"/>
                      <a:pt x="26644" y="30034"/>
                      <a:pt x="26644" y="24094"/>
                    </a:cubicBezTo>
                    <a:cubicBezTo>
                      <a:pt x="26644" y="18154"/>
                      <a:pt x="26011" y="13834"/>
                      <a:pt x="24751" y="11098"/>
                    </a:cubicBezTo>
                    <a:cubicBezTo>
                      <a:pt x="23512" y="8398"/>
                      <a:pt x="21442" y="7066"/>
                      <a:pt x="18551" y="706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60" name="フリーフォーム: 図形 10359">
                <a:extLst>
                  <a:ext uri="{FF2B5EF4-FFF2-40B4-BE49-F238E27FC236}">
                    <a16:creationId xmlns:a16="http://schemas.microsoft.com/office/drawing/2014/main" id="{56C83E33-5A5A-A709-01B5-7868B6EC62EF}"/>
                  </a:ext>
                </a:extLst>
              </p:cNvPr>
              <p:cNvSpPr/>
              <p:nvPr/>
            </p:nvSpPr>
            <p:spPr>
              <a:xfrm>
                <a:off x="2983007" y="507995"/>
                <a:ext cx="36741" cy="48635"/>
              </a:xfrm>
              <a:custGeom>
                <a:avLst/>
                <a:gdLst>
                  <a:gd name="connsiteX0" fmla="*/ 4178 w 36741"/>
                  <a:gd name="connsiteY0" fmla="*/ 47746 h 48635"/>
                  <a:gd name="connsiteX1" fmla="*/ 4178 w 36741"/>
                  <a:gd name="connsiteY1" fmla="*/ 39754 h 48635"/>
                  <a:gd name="connsiteX2" fmla="*/ 5139 w 36741"/>
                  <a:gd name="connsiteY2" fmla="*/ 39754 h 48635"/>
                  <a:gd name="connsiteX3" fmla="*/ 12271 w 36741"/>
                  <a:gd name="connsiteY3" fmla="*/ 41122 h 48635"/>
                  <a:gd name="connsiteX4" fmla="*/ 26441 w 36741"/>
                  <a:gd name="connsiteY4" fmla="*/ 27802 h 48635"/>
                  <a:gd name="connsiteX5" fmla="*/ 15403 w 36741"/>
                  <a:gd name="connsiteY5" fmla="*/ 31474 h 48635"/>
                  <a:gd name="connsiteX6" fmla="*/ 4333 w 36741"/>
                  <a:gd name="connsiteY6" fmla="*/ 27586 h 48635"/>
                  <a:gd name="connsiteX7" fmla="*/ 117 w 36741"/>
                  <a:gd name="connsiteY7" fmla="*/ 16498 h 48635"/>
                  <a:gd name="connsiteX8" fmla="*/ 5139 w 36741"/>
                  <a:gd name="connsiteY8" fmla="*/ 4510 h 48635"/>
                  <a:gd name="connsiteX9" fmla="*/ 18225 w 36741"/>
                  <a:gd name="connsiteY9" fmla="*/ -170 h 48635"/>
                  <a:gd name="connsiteX10" fmla="*/ 32024 w 36741"/>
                  <a:gd name="connsiteY10" fmla="*/ 5338 h 48635"/>
                  <a:gd name="connsiteX11" fmla="*/ 36859 w 36741"/>
                  <a:gd name="connsiteY11" fmla="*/ 21466 h 48635"/>
                  <a:gd name="connsiteX12" fmla="*/ 30440 w 36741"/>
                  <a:gd name="connsiteY12" fmla="*/ 41482 h 48635"/>
                  <a:gd name="connsiteX13" fmla="*/ 11900 w 36741"/>
                  <a:gd name="connsiteY13" fmla="*/ 48466 h 48635"/>
                  <a:gd name="connsiteX14" fmla="*/ 4178 w 36741"/>
                  <a:gd name="connsiteY14" fmla="*/ 47746 h 48635"/>
                  <a:gd name="connsiteX15" fmla="*/ 26505 w 36741"/>
                  <a:gd name="connsiteY15" fmla="*/ 22798 h 48635"/>
                  <a:gd name="connsiteX16" fmla="*/ 26567 w 36741"/>
                  <a:gd name="connsiteY16" fmla="*/ 21394 h 48635"/>
                  <a:gd name="connsiteX17" fmla="*/ 26595 w 36741"/>
                  <a:gd name="connsiteY17" fmla="*/ 19810 h 48635"/>
                  <a:gd name="connsiteX18" fmla="*/ 18164 w 36741"/>
                  <a:gd name="connsiteY18" fmla="*/ 6814 h 48635"/>
                  <a:gd name="connsiteX19" fmla="*/ 12581 w 36741"/>
                  <a:gd name="connsiteY19" fmla="*/ 9262 h 48635"/>
                  <a:gd name="connsiteX20" fmla="*/ 10474 w 36741"/>
                  <a:gd name="connsiteY20" fmla="*/ 15994 h 48635"/>
                  <a:gd name="connsiteX21" fmla="*/ 19464 w 36741"/>
                  <a:gd name="connsiteY21" fmla="*/ 24490 h 48635"/>
                  <a:gd name="connsiteX22" fmla="*/ 26502 w 36741"/>
                  <a:gd name="connsiteY22" fmla="*/ 22798 h 48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6741" h="48635">
                    <a:moveTo>
                      <a:pt x="4178" y="47746"/>
                    </a:moveTo>
                    <a:lnTo>
                      <a:pt x="4178" y="39754"/>
                    </a:lnTo>
                    <a:lnTo>
                      <a:pt x="5139" y="39754"/>
                    </a:lnTo>
                    <a:cubicBezTo>
                      <a:pt x="7144" y="40690"/>
                      <a:pt x="9524" y="41122"/>
                      <a:pt x="12271" y="41122"/>
                    </a:cubicBezTo>
                    <a:cubicBezTo>
                      <a:pt x="20767" y="41122"/>
                      <a:pt x="25490" y="36694"/>
                      <a:pt x="26441" y="27802"/>
                    </a:cubicBezTo>
                    <a:cubicBezTo>
                      <a:pt x="22430" y="30250"/>
                      <a:pt x="18751" y="31474"/>
                      <a:pt x="15403" y="31474"/>
                    </a:cubicBezTo>
                    <a:cubicBezTo>
                      <a:pt x="10835" y="31474"/>
                      <a:pt x="7144" y="30178"/>
                      <a:pt x="4333" y="27586"/>
                    </a:cubicBezTo>
                    <a:cubicBezTo>
                      <a:pt x="1525" y="24958"/>
                      <a:pt x="117" y="21286"/>
                      <a:pt x="117" y="16498"/>
                    </a:cubicBezTo>
                    <a:cubicBezTo>
                      <a:pt x="117" y="11602"/>
                      <a:pt x="1791" y="7606"/>
                      <a:pt x="5139" y="4510"/>
                    </a:cubicBezTo>
                    <a:cubicBezTo>
                      <a:pt x="8509" y="1378"/>
                      <a:pt x="12872" y="-170"/>
                      <a:pt x="18225" y="-170"/>
                    </a:cubicBezTo>
                    <a:cubicBezTo>
                      <a:pt x="24198" y="-170"/>
                      <a:pt x="28799" y="1666"/>
                      <a:pt x="32024" y="5338"/>
                    </a:cubicBezTo>
                    <a:cubicBezTo>
                      <a:pt x="35246" y="9010"/>
                      <a:pt x="36859" y="14374"/>
                      <a:pt x="36859" y="21466"/>
                    </a:cubicBezTo>
                    <a:cubicBezTo>
                      <a:pt x="36859" y="30142"/>
                      <a:pt x="34720" y="36802"/>
                      <a:pt x="30440" y="41482"/>
                    </a:cubicBezTo>
                    <a:cubicBezTo>
                      <a:pt x="26185" y="46126"/>
                      <a:pt x="20004" y="48466"/>
                      <a:pt x="11900" y="48466"/>
                    </a:cubicBezTo>
                    <a:cubicBezTo>
                      <a:pt x="8613" y="48466"/>
                      <a:pt x="6039" y="48214"/>
                      <a:pt x="4178" y="47746"/>
                    </a:cubicBezTo>
                    <a:close/>
                    <a:moveTo>
                      <a:pt x="26505" y="22798"/>
                    </a:moveTo>
                    <a:cubicBezTo>
                      <a:pt x="26505" y="22582"/>
                      <a:pt x="26523" y="22114"/>
                      <a:pt x="26567" y="21394"/>
                    </a:cubicBezTo>
                    <a:cubicBezTo>
                      <a:pt x="26585" y="20710"/>
                      <a:pt x="26595" y="20170"/>
                      <a:pt x="26595" y="19810"/>
                    </a:cubicBezTo>
                    <a:cubicBezTo>
                      <a:pt x="26595" y="11134"/>
                      <a:pt x="23784" y="6814"/>
                      <a:pt x="18164" y="6814"/>
                    </a:cubicBezTo>
                    <a:cubicBezTo>
                      <a:pt x="15867" y="6814"/>
                      <a:pt x="14006" y="7606"/>
                      <a:pt x="12581" y="9262"/>
                    </a:cubicBezTo>
                    <a:cubicBezTo>
                      <a:pt x="11176" y="10846"/>
                      <a:pt x="10474" y="13114"/>
                      <a:pt x="10474" y="15994"/>
                    </a:cubicBezTo>
                    <a:cubicBezTo>
                      <a:pt x="10474" y="21646"/>
                      <a:pt x="13470" y="24490"/>
                      <a:pt x="19464" y="24490"/>
                    </a:cubicBezTo>
                    <a:cubicBezTo>
                      <a:pt x="21696" y="24490"/>
                      <a:pt x="24043" y="23950"/>
                      <a:pt x="26502" y="2279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61" name="フリーフォーム: 図形 10360">
                <a:extLst>
                  <a:ext uri="{FF2B5EF4-FFF2-40B4-BE49-F238E27FC236}">
                    <a16:creationId xmlns:a16="http://schemas.microsoft.com/office/drawing/2014/main" id="{F4809187-34DD-0BD9-42DF-46E2C4A82BCD}"/>
                  </a:ext>
                </a:extLst>
              </p:cNvPr>
              <p:cNvSpPr/>
              <p:nvPr/>
            </p:nvSpPr>
            <p:spPr>
              <a:xfrm>
                <a:off x="1913116" y="508931"/>
                <a:ext cx="39006" cy="46799"/>
              </a:xfrm>
              <a:custGeom>
                <a:avLst/>
                <a:gdLst>
                  <a:gd name="connsiteX0" fmla="*/ 39041 w 39006"/>
                  <a:gd name="connsiteY0" fmla="*/ 34930 h 46799"/>
                  <a:gd name="connsiteX1" fmla="*/ 32406 w 39006"/>
                  <a:gd name="connsiteY1" fmla="*/ 34930 h 46799"/>
                  <a:gd name="connsiteX2" fmla="*/ 32406 w 39006"/>
                  <a:gd name="connsiteY2" fmla="*/ 46630 h 46799"/>
                  <a:gd name="connsiteX3" fmla="*/ 22607 w 39006"/>
                  <a:gd name="connsiteY3" fmla="*/ 46630 h 46799"/>
                  <a:gd name="connsiteX4" fmla="*/ 22607 w 39006"/>
                  <a:gd name="connsiteY4" fmla="*/ 34930 h 46799"/>
                  <a:gd name="connsiteX5" fmla="*/ 35 w 39006"/>
                  <a:gd name="connsiteY5" fmla="*/ 34930 h 46799"/>
                  <a:gd name="connsiteX6" fmla="*/ 35 w 39006"/>
                  <a:gd name="connsiteY6" fmla="*/ 26686 h 46799"/>
                  <a:gd name="connsiteX7" fmla="*/ 22175 w 39006"/>
                  <a:gd name="connsiteY7" fmla="*/ -170 h 46799"/>
                  <a:gd name="connsiteX8" fmla="*/ 32406 w 39006"/>
                  <a:gd name="connsiteY8" fmla="*/ -170 h 46799"/>
                  <a:gd name="connsiteX9" fmla="*/ 32406 w 39006"/>
                  <a:gd name="connsiteY9" fmla="*/ 27730 h 46799"/>
                  <a:gd name="connsiteX10" fmla="*/ 39041 w 39006"/>
                  <a:gd name="connsiteY10" fmla="*/ 27730 h 46799"/>
                  <a:gd name="connsiteX11" fmla="*/ 22607 w 39006"/>
                  <a:gd name="connsiteY11" fmla="*/ 27730 h 46799"/>
                  <a:gd name="connsiteX12" fmla="*/ 22607 w 39006"/>
                  <a:gd name="connsiteY12" fmla="*/ 9406 h 46799"/>
                  <a:gd name="connsiteX13" fmla="*/ 7476 w 39006"/>
                  <a:gd name="connsiteY13" fmla="*/ 27730 h 467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9006" h="46799">
                    <a:moveTo>
                      <a:pt x="39041" y="34930"/>
                    </a:moveTo>
                    <a:lnTo>
                      <a:pt x="32406" y="34930"/>
                    </a:lnTo>
                    <a:lnTo>
                      <a:pt x="32406" y="46630"/>
                    </a:lnTo>
                    <a:lnTo>
                      <a:pt x="22607" y="46630"/>
                    </a:lnTo>
                    <a:lnTo>
                      <a:pt x="22607" y="34930"/>
                    </a:lnTo>
                    <a:lnTo>
                      <a:pt x="35" y="34930"/>
                    </a:lnTo>
                    <a:lnTo>
                      <a:pt x="35" y="26686"/>
                    </a:lnTo>
                    <a:lnTo>
                      <a:pt x="22175" y="-170"/>
                    </a:lnTo>
                    <a:lnTo>
                      <a:pt x="32406" y="-170"/>
                    </a:lnTo>
                    <a:lnTo>
                      <a:pt x="32406" y="27730"/>
                    </a:lnTo>
                    <a:lnTo>
                      <a:pt x="39041" y="27730"/>
                    </a:lnTo>
                    <a:close/>
                    <a:moveTo>
                      <a:pt x="22607" y="27730"/>
                    </a:moveTo>
                    <a:lnTo>
                      <a:pt x="22607" y="9406"/>
                    </a:lnTo>
                    <a:lnTo>
                      <a:pt x="7476" y="2773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62" name="フリーフォーム: 図形 10361">
                <a:extLst>
                  <a:ext uri="{FF2B5EF4-FFF2-40B4-BE49-F238E27FC236}">
                    <a16:creationId xmlns:a16="http://schemas.microsoft.com/office/drawing/2014/main" id="{3A6C99A8-85D3-F8B3-9C6E-3E7F3DE83462}"/>
                  </a:ext>
                </a:extLst>
              </p:cNvPr>
              <p:cNvSpPr/>
              <p:nvPr/>
            </p:nvSpPr>
            <p:spPr>
              <a:xfrm>
                <a:off x="2768815" y="507887"/>
                <a:ext cx="37519" cy="48851"/>
              </a:xfrm>
              <a:custGeom>
                <a:avLst/>
                <a:gdLst>
                  <a:gd name="connsiteX0" fmla="*/ 9126 w 37519"/>
                  <a:gd name="connsiteY0" fmla="*/ 23698 h 48851"/>
                  <a:gd name="connsiteX1" fmla="*/ 9126 w 37519"/>
                  <a:gd name="connsiteY1" fmla="*/ 23518 h 48851"/>
                  <a:gd name="connsiteX2" fmla="*/ 1372 w 37519"/>
                  <a:gd name="connsiteY2" fmla="*/ 12430 h 48851"/>
                  <a:gd name="connsiteX3" fmla="*/ 6210 w 37519"/>
                  <a:gd name="connsiteY3" fmla="*/ 3394 h 48851"/>
                  <a:gd name="connsiteX4" fmla="*/ 18922 w 37519"/>
                  <a:gd name="connsiteY4" fmla="*/ -170 h 48851"/>
                  <a:gd name="connsiteX5" fmla="*/ 31698 w 37519"/>
                  <a:gd name="connsiteY5" fmla="*/ 3106 h 48851"/>
                  <a:gd name="connsiteX6" fmla="*/ 36410 w 37519"/>
                  <a:gd name="connsiteY6" fmla="*/ 11674 h 48851"/>
                  <a:gd name="connsiteX7" fmla="*/ 28192 w 37519"/>
                  <a:gd name="connsiteY7" fmla="*/ 22294 h 48851"/>
                  <a:gd name="connsiteX8" fmla="*/ 28192 w 37519"/>
                  <a:gd name="connsiteY8" fmla="*/ 22474 h 48851"/>
                  <a:gd name="connsiteX9" fmla="*/ 37620 w 37519"/>
                  <a:gd name="connsiteY9" fmla="*/ 34606 h 48851"/>
                  <a:gd name="connsiteX10" fmla="*/ 32440 w 37519"/>
                  <a:gd name="connsiteY10" fmla="*/ 44758 h 48851"/>
                  <a:gd name="connsiteX11" fmla="*/ 18828 w 37519"/>
                  <a:gd name="connsiteY11" fmla="*/ 48682 h 48851"/>
                  <a:gd name="connsiteX12" fmla="*/ 5094 w 37519"/>
                  <a:gd name="connsiteY12" fmla="*/ 44938 h 48851"/>
                  <a:gd name="connsiteX13" fmla="*/ 101 w 37519"/>
                  <a:gd name="connsiteY13" fmla="*/ 35038 h 48851"/>
                  <a:gd name="connsiteX14" fmla="*/ 9126 w 37519"/>
                  <a:gd name="connsiteY14" fmla="*/ 23698 h 48851"/>
                  <a:gd name="connsiteX15" fmla="*/ 26424 w 37519"/>
                  <a:gd name="connsiteY15" fmla="*/ 12610 h 48851"/>
                  <a:gd name="connsiteX16" fmla="*/ 24347 w 37519"/>
                  <a:gd name="connsiteY16" fmla="*/ 8290 h 48851"/>
                  <a:gd name="connsiteX17" fmla="*/ 18922 w 37519"/>
                  <a:gd name="connsiteY17" fmla="*/ 6706 h 48851"/>
                  <a:gd name="connsiteX18" fmla="*/ 13651 w 37519"/>
                  <a:gd name="connsiteY18" fmla="*/ 8146 h 48851"/>
                  <a:gd name="connsiteX19" fmla="*/ 11542 w 37519"/>
                  <a:gd name="connsiteY19" fmla="*/ 11998 h 48851"/>
                  <a:gd name="connsiteX20" fmla="*/ 13806 w 37519"/>
                  <a:gd name="connsiteY20" fmla="*/ 16138 h 48851"/>
                  <a:gd name="connsiteX21" fmla="*/ 22828 w 37519"/>
                  <a:gd name="connsiteY21" fmla="*/ 19990 h 48851"/>
                  <a:gd name="connsiteX22" fmla="*/ 26424 w 37519"/>
                  <a:gd name="connsiteY22" fmla="*/ 12610 h 48851"/>
                  <a:gd name="connsiteX23" fmla="*/ 14612 w 37519"/>
                  <a:gd name="connsiteY23" fmla="*/ 25930 h 48851"/>
                  <a:gd name="connsiteX24" fmla="*/ 10242 w 37519"/>
                  <a:gd name="connsiteY24" fmla="*/ 33851 h 48851"/>
                  <a:gd name="connsiteX25" fmla="*/ 12784 w 37519"/>
                  <a:gd name="connsiteY25" fmla="*/ 39646 h 48851"/>
                  <a:gd name="connsiteX26" fmla="*/ 19296 w 37519"/>
                  <a:gd name="connsiteY26" fmla="*/ 41843 h 48851"/>
                  <a:gd name="connsiteX27" fmla="*/ 25063 w 37519"/>
                  <a:gd name="connsiteY27" fmla="*/ 40042 h 48851"/>
                  <a:gd name="connsiteX28" fmla="*/ 27389 w 37519"/>
                  <a:gd name="connsiteY28" fmla="*/ 35218 h 48851"/>
                  <a:gd name="connsiteX29" fmla="*/ 26831 w 37519"/>
                  <a:gd name="connsiteY29" fmla="*/ 32410 h 48851"/>
                  <a:gd name="connsiteX30" fmla="*/ 24750 w 37519"/>
                  <a:gd name="connsiteY30" fmla="*/ 30214 h 48851"/>
                  <a:gd name="connsiteX31" fmla="*/ 21960 w 37519"/>
                  <a:gd name="connsiteY31" fmla="*/ 28666 h 48851"/>
                  <a:gd name="connsiteX32" fmla="*/ 14612 w 37519"/>
                  <a:gd name="connsiteY32" fmla="*/ 25930 h 488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37519" h="48851">
                    <a:moveTo>
                      <a:pt x="9126" y="23698"/>
                    </a:moveTo>
                    <a:lnTo>
                      <a:pt x="9126" y="23518"/>
                    </a:lnTo>
                    <a:cubicBezTo>
                      <a:pt x="3956" y="21034"/>
                      <a:pt x="1372" y="17327"/>
                      <a:pt x="1372" y="12430"/>
                    </a:cubicBezTo>
                    <a:cubicBezTo>
                      <a:pt x="1372" y="8758"/>
                      <a:pt x="2984" y="5734"/>
                      <a:pt x="6210" y="3394"/>
                    </a:cubicBezTo>
                    <a:cubicBezTo>
                      <a:pt x="9436" y="1018"/>
                      <a:pt x="13673" y="-170"/>
                      <a:pt x="18922" y="-170"/>
                    </a:cubicBezTo>
                    <a:cubicBezTo>
                      <a:pt x="24296" y="-170"/>
                      <a:pt x="28555" y="946"/>
                      <a:pt x="31698" y="3106"/>
                    </a:cubicBezTo>
                    <a:cubicBezTo>
                      <a:pt x="34837" y="5266"/>
                      <a:pt x="36410" y="8110"/>
                      <a:pt x="36410" y="11674"/>
                    </a:cubicBezTo>
                    <a:cubicBezTo>
                      <a:pt x="36410" y="16354"/>
                      <a:pt x="33671" y="19882"/>
                      <a:pt x="28192" y="22294"/>
                    </a:cubicBezTo>
                    <a:lnTo>
                      <a:pt x="28192" y="22474"/>
                    </a:lnTo>
                    <a:cubicBezTo>
                      <a:pt x="34477" y="24922"/>
                      <a:pt x="37620" y="28990"/>
                      <a:pt x="37620" y="34606"/>
                    </a:cubicBezTo>
                    <a:cubicBezTo>
                      <a:pt x="37620" y="38782"/>
                      <a:pt x="35892" y="42166"/>
                      <a:pt x="32440" y="44758"/>
                    </a:cubicBezTo>
                    <a:cubicBezTo>
                      <a:pt x="29009" y="47386"/>
                      <a:pt x="24473" y="48682"/>
                      <a:pt x="18828" y="48682"/>
                    </a:cubicBezTo>
                    <a:cubicBezTo>
                      <a:pt x="13021" y="48682"/>
                      <a:pt x="8442" y="47422"/>
                      <a:pt x="5094" y="44938"/>
                    </a:cubicBezTo>
                    <a:cubicBezTo>
                      <a:pt x="1768" y="42454"/>
                      <a:pt x="101" y="39142"/>
                      <a:pt x="101" y="35038"/>
                    </a:cubicBezTo>
                    <a:cubicBezTo>
                      <a:pt x="101" y="29962"/>
                      <a:pt x="3111" y="26182"/>
                      <a:pt x="9126" y="23698"/>
                    </a:cubicBezTo>
                    <a:close/>
                    <a:moveTo>
                      <a:pt x="26424" y="12610"/>
                    </a:moveTo>
                    <a:cubicBezTo>
                      <a:pt x="26424" y="10811"/>
                      <a:pt x="25733" y="9370"/>
                      <a:pt x="24347" y="8290"/>
                    </a:cubicBezTo>
                    <a:cubicBezTo>
                      <a:pt x="22964" y="7246"/>
                      <a:pt x="21154" y="6706"/>
                      <a:pt x="18922" y="6706"/>
                    </a:cubicBezTo>
                    <a:cubicBezTo>
                      <a:pt x="16812" y="6706"/>
                      <a:pt x="15055" y="7174"/>
                      <a:pt x="13651" y="8146"/>
                    </a:cubicBezTo>
                    <a:cubicBezTo>
                      <a:pt x="12243" y="9118"/>
                      <a:pt x="11542" y="10414"/>
                      <a:pt x="11542" y="11998"/>
                    </a:cubicBezTo>
                    <a:cubicBezTo>
                      <a:pt x="11542" y="13582"/>
                      <a:pt x="12298" y="14950"/>
                      <a:pt x="13806" y="16138"/>
                    </a:cubicBezTo>
                    <a:cubicBezTo>
                      <a:pt x="15314" y="17362"/>
                      <a:pt x="18324" y="18622"/>
                      <a:pt x="22828" y="19990"/>
                    </a:cubicBezTo>
                    <a:cubicBezTo>
                      <a:pt x="25225" y="17902"/>
                      <a:pt x="26424" y="15418"/>
                      <a:pt x="26424" y="12610"/>
                    </a:cubicBezTo>
                    <a:close/>
                    <a:moveTo>
                      <a:pt x="14612" y="25930"/>
                    </a:moveTo>
                    <a:cubicBezTo>
                      <a:pt x="11696" y="28090"/>
                      <a:pt x="10242" y="30718"/>
                      <a:pt x="10242" y="33851"/>
                    </a:cubicBezTo>
                    <a:cubicBezTo>
                      <a:pt x="10242" y="36262"/>
                      <a:pt x="11088" y="38170"/>
                      <a:pt x="12784" y="39646"/>
                    </a:cubicBezTo>
                    <a:cubicBezTo>
                      <a:pt x="14479" y="41086"/>
                      <a:pt x="16650" y="41843"/>
                      <a:pt x="19296" y="41843"/>
                    </a:cubicBezTo>
                    <a:cubicBezTo>
                      <a:pt x="21589" y="41843"/>
                      <a:pt x="23512" y="41230"/>
                      <a:pt x="25063" y="40042"/>
                    </a:cubicBezTo>
                    <a:cubicBezTo>
                      <a:pt x="26611" y="38854"/>
                      <a:pt x="27389" y="37234"/>
                      <a:pt x="27389" y="35218"/>
                    </a:cubicBezTo>
                    <a:cubicBezTo>
                      <a:pt x="27389" y="34138"/>
                      <a:pt x="27202" y="33202"/>
                      <a:pt x="26831" y="32410"/>
                    </a:cubicBezTo>
                    <a:cubicBezTo>
                      <a:pt x="26478" y="31582"/>
                      <a:pt x="25787" y="30862"/>
                      <a:pt x="24750" y="30214"/>
                    </a:cubicBezTo>
                    <a:cubicBezTo>
                      <a:pt x="23738" y="29566"/>
                      <a:pt x="22810" y="29062"/>
                      <a:pt x="21960" y="28666"/>
                    </a:cubicBezTo>
                    <a:cubicBezTo>
                      <a:pt x="21114" y="28306"/>
                      <a:pt x="18666" y="27370"/>
                      <a:pt x="14612" y="2593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63" name="フリーフォーム: 図形 10362">
                <a:extLst>
                  <a:ext uri="{FF2B5EF4-FFF2-40B4-BE49-F238E27FC236}">
                    <a16:creationId xmlns:a16="http://schemas.microsoft.com/office/drawing/2014/main" id="{F25A129D-11EC-360A-645F-E0CFCFB31EB5}"/>
                  </a:ext>
                </a:extLst>
              </p:cNvPr>
              <p:cNvSpPr/>
              <p:nvPr/>
            </p:nvSpPr>
            <p:spPr>
              <a:xfrm>
                <a:off x="2556555" y="508931"/>
                <a:ext cx="35316" cy="46727"/>
              </a:xfrm>
              <a:custGeom>
                <a:avLst/>
                <a:gdLst>
                  <a:gd name="connsiteX0" fmla="*/ 35400 w 35316"/>
                  <a:gd name="connsiteY0" fmla="*/ 8146 h 46727"/>
                  <a:gd name="connsiteX1" fmla="*/ 14193 w 35316"/>
                  <a:gd name="connsiteY1" fmla="*/ 46558 h 46727"/>
                  <a:gd name="connsiteX2" fmla="*/ 3029 w 35316"/>
                  <a:gd name="connsiteY2" fmla="*/ 46558 h 46727"/>
                  <a:gd name="connsiteX3" fmla="*/ 25230 w 35316"/>
                  <a:gd name="connsiteY3" fmla="*/ 7426 h 46727"/>
                  <a:gd name="connsiteX4" fmla="*/ 84 w 35316"/>
                  <a:gd name="connsiteY4" fmla="*/ 7426 h 46727"/>
                  <a:gd name="connsiteX5" fmla="*/ 84 w 35316"/>
                  <a:gd name="connsiteY5" fmla="*/ -170 h 46727"/>
                  <a:gd name="connsiteX6" fmla="*/ 35400 w 35316"/>
                  <a:gd name="connsiteY6" fmla="*/ -170 h 467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5316" h="46727">
                    <a:moveTo>
                      <a:pt x="35400" y="8146"/>
                    </a:moveTo>
                    <a:lnTo>
                      <a:pt x="14193" y="46558"/>
                    </a:lnTo>
                    <a:lnTo>
                      <a:pt x="3029" y="46558"/>
                    </a:lnTo>
                    <a:lnTo>
                      <a:pt x="25230" y="7426"/>
                    </a:lnTo>
                    <a:lnTo>
                      <a:pt x="84" y="7426"/>
                    </a:lnTo>
                    <a:lnTo>
                      <a:pt x="84" y="-170"/>
                    </a:lnTo>
                    <a:lnTo>
                      <a:pt x="35400" y="-17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64" name="フリーフォーム: 図形 10363">
                <a:extLst>
                  <a:ext uri="{FF2B5EF4-FFF2-40B4-BE49-F238E27FC236}">
                    <a16:creationId xmlns:a16="http://schemas.microsoft.com/office/drawing/2014/main" id="{16BD9F5E-778D-3984-E308-778C48CAED6A}"/>
                  </a:ext>
                </a:extLst>
              </p:cNvPr>
              <p:cNvSpPr/>
              <p:nvPr/>
            </p:nvSpPr>
            <p:spPr>
              <a:xfrm>
                <a:off x="2340159" y="507995"/>
                <a:ext cx="36709" cy="48635"/>
              </a:xfrm>
              <a:custGeom>
                <a:avLst/>
                <a:gdLst>
                  <a:gd name="connsiteX0" fmla="*/ 32561 w 36709"/>
                  <a:gd name="connsiteY0" fmla="*/ 586 h 48635"/>
                  <a:gd name="connsiteX1" fmla="*/ 32561 w 36709"/>
                  <a:gd name="connsiteY1" fmla="*/ 8614 h 48635"/>
                  <a:gd name="connsiteX2" fmla="*/ 31661 w 36709"/>
                  <a:gd name="connsiteY2" fmla="*/ 8614 h 48635"/>
                  <a:gd name="connsiteX3" fmla="*/ 24562 w 36709"/>
                  <a:gd name="connsiteY3" fmla="*/ 7174 h 48635"/>
                  <a:gd name="connsiteX4" fmla="*/ 10421 w 36709"/>
                  <a:gd name="connsiteY4" fmla="*/ 20458 h 48635"/>
                  <a:gd name="connsiteX5" fmla="*/ 21524 w 36709"/>
                  <a:gd name="connsiteY5" fmla="*/ 16786 h 48635"/>
                  <a:gd name="connsiteX6" fmla="*/ 32561 w 36709"/>
                  <a:gd name="connsiteY6" fmla="*/ 20710 h 48635"/>
                  <a:gd name="connsiteX7" fmla="*/ 36777 w 36709"/>
                  <a:gd name="connsiteY7" fmla="*/ 31762 h 48635"/>
                  <a:gd name="connsiteX8" fmla="*/ 31723 w 36709"/>
                  <a:gd name="connsiteY8" fmla="*/ 43822 h 48635"/>
                  <a:gd name="connsiteX9" fmla="*/ 18795 w 36709"/>
                  <a:gd name="connsiteY9" fmla="*/ 48466 h 48635"/>
                  <a:gd name="connsiteX10" fmla="*/ 4874 w 36709"/>
                  <a:gd name="connsiteY10" fmla="*/ 42886 h 48635"/>
                  <a:gd name="connsiteX11" fmla="*/ 68 w 36709"/>
                  <a:gd name="connsiteY11" fmla="*/ 26722 h 48635"/>
                  <a:gd name="connsiteX12" fmla="*/ 6422 w 36709"/>
                  <a:gd name="connsiteY12" fmla="*/ 6778 h 48635"/>
                  <a:gd name="connsiteX13" fmla="*/ 24933 w 36709"/>
                  <a:gd name="connsiteY13" fmla="*/ -170 h 48635"/>
                  <a:gd name="connsiteX14" fmla="*/ 32561 w 36709"/>
                  <a:gd name="connsiteY14" fmla="*/ 586 h 48635"/>
                  <a:gd name="connsiteX15" fmla="*/ 10393 w 36709"/>
                  <a:gd name="connsiteY15" fmla="*/ 25498 h 48635"/>
                  <a:gd name="connsiteX16" fmla="*/ 10360 w 36709"/>
                  <a:gd name="connsiteY16" fmla="*/ 26758 h 48635"/>
                  <a:gd name="connsiteX17" fmla="*/ 10328 w 36709"/>
                  <a:gd name="connsiteY17" fmla="*/ 28414 h 48635"/>
                  <a:gd name="connsiteX18" fmla="*/ 18824 w 36709"/>
                  <a:gd name="connsiteY18" fmla="*/ 41482 h 48635"/>
                  <a:gd name="connsiteX19" fmla="*/ 24314 w 36709"/>
                  <a:gd name="connsiteY19" fmla="*/ 39070 h 48635"/>
                  <a:gd name="connsiteX20" fmla="*/ 26423 w 36709"/>
                  <a:gd name="connsiteY20" fmla="*/ 32302 h 48635"/>
                  <a:gd name="connsiteX21" fmla="*/ 17524 w 36709"/>
                  <a:gd name="connsiteY21" fmla="*/ 23770 h 48635"/>
                  <a:gd name="connsiteX22" fmla="*/ 10393 w 36709"/>
                  <a:gd name="connsiteY22" fmla="*/ 25498 h 486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6709" h="48635">
                    <a:moveTo>
                      <a:pt x="32561" y="586"/>
                    </a:moveTo>
                    <a:lnTo>
                      <a:pt x="32561" y="8614"/>
                    </a:lnTo>
                    <a:lnTo>
                      <a:pt x="31661" y="8614"/>
                    </a:lnTo>
                    <a:cubicBezTo>
                      <a:pt x="29699" y="7642"/>
                      <a:pt x="27331" y="7174"/>
                      <a:pt x="24562" y="7174"/>
                    </a:cubicBezTo>
                    <a:cubicBezTo>
                      <a:pt x="16106" y="7174"/>
                      <a:pt x="11394" y="11602"/>
                      <a:pt x="10421" y="20458"/>
                    </a:cubicBezTo>
                    <a:cubicBezTo>
                      <a:pt x="14515" y="18010"/>
                      <a:pt x="18215" y="16786"/>
                      <a:pt x="21524" y="16786"/>
                    </a:cubicBezTo>
                    <a:cubicBezTo>
                      <a:pt x="26092" y="16786"/>
                      <a:pt x="29771" y="18118"/>
                      <a:pt x="32561" y="20710"/>
                    </a:cubicBezTo>
                    <a:cubicBezTo>
                      <a:pt x="35373" y="23338"/>
                      <a:pt x="36777" y="27046"/>
                      <a:pt x="36777" y="31762"/>
                    </a:cubicBezTo>
                    <a:cubicBezTo>
                      <a:pt x="36777" y="36694"/>
                      <a:pt x="35092" y="40690"/>
                      <a:pt x="31723" y="43822"/>
                    </a:cubicBezTo>
                    <a:cubicBezTo>
                      <a:pt x="28375" y="46918"/>
                      <a:pt x="24065" y="48466"/>
                      <a:pt x="18795" y="48466"/>
                    </a:cubicBezTo>
                    <a:cubicBezTo>
                      <a:pt x="12736" y="48466"/>
                      <a:pt x="8096" y="46630"/>
                      <a:pt x="4874" y="42886"/>
                    </a:cubicBezTo>
                    <a:cubicBezTo>
                      <a:pt x="1670" y="39142"/>
                      <a:pt x="68" y="33742"/>
                      <a:pt x="68" y="26722"/>
                    </a:cubicBezTo>
                    <a:cubicBezTo>
                      <a:pt x="68" y="18046"/>
                      <a:pt x="2185" y="11386"/>
                      <a:pt x="6422" y="6778"/>
                    </a:cubicBezTo>
                    <a:cubicBezTo>
                      <a:pt x="10680" y="2134"/>
                      <a:pt x="16851" y="-170"/>
                      <a:pt x="24933" y="-170"/>
                    </a:cubicBezTo>
                    <a:cubicBezTo>
                      <a:pt x="27784" y="-170"/>
                      <a:pt x="30330" y="82"/>
                      <a:pt x="32561" y="586"/>
                    </a:cubicBezTo>
                    <a:close/>
                    <a:moveTo>
                      <a:pt x="10393" y="25498"/>
                    </a:moveTo>
                    <a:lnTo>
                      <a:pt x="10360" y="26758"/>
                    </a:lnTo>
                    <a:cubicBezTo>
                      <a:pt x="10339" y="27442"/>
                      <a:pt x="10328" y="27982"/>
                      <a:pt x="10328" y="28414"/>
                    </a:cubicBezTo>
                    <a:cubicBezTo>
                      <a:pt x="10328" y="37126"/>
                      <a:pt x="13161" y="41482"/>
                      <a:pt x="18824" y="41482"/>
                    </a:cubicBezTo>
                    <a:cubicBezTo>
                      <a:pt x="21099" y="41482"/>
                      <a:pt x="22928" y="40690"/>
                      <a:pt x="24314" y="39070"/>
                    </a:cubicBezTo>
                    <a:cubicBezTo>
                      <a:pt x="25718" y="37450"/>
                      <a:pt x="26423" y="35218"/>
                      <a:pt x="26423" y="32302"/>
                    </a:cubicBezTo>
                    <a:cubicBezTo>
                      <a:pt x="26423" y="26614"/>
                      <a:pt x="23457" y="23770"/>
                      <a:pt x="17524" y="23770"/>
                    </a:cubicBezTo>
                    <a:cubicBezTo>
                      <a:pt x="15209" y="23770"/>
                      <a:pt x="12830" y="24346"/>
                      <a:pt x="10393" y="2549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65" name="フリーフォーム: 図形 10364">
                <a:extLst>
                  <a:ext uri="{FF2B5EF4-FFF2-40B4-BE49-F238E27FC236}">
                    <a16:creationId xmlns:a16="http://schemas.microsoft.com/office/drawing/2014/main" id="{E3CF459E-58DD-4E21-4AB0-4425CC8A28EA}"/>
                  </a:ext>
                </a:extLst>
              </p:cNvPr>
              <p:cNvSpPr/>
              <p:nvPr/>
            </p:nvSpPr>
            <p:spPr>
              <a:xfrm>
                <a:off x="2129850" y="508499"/>
                <a:ext cx="34631" cy="47699"/>
              </a:xfrm>
              <a:custGeom>
                <a:avLst/>
                <a:gdLst>
                  <a:gd name="connsiteX0" fmla="*/ 51 w 34631"/>
                  <a:gd name="connsiteY0" fmla="*/ 44758 h 47699"/>
                  <a:gd name="connsiteX1" fmla="*/ 51 w 34631"/>
                  <a:gd name="connsiteY1" fmla="*/ 35867 h 47699"/>
                  <a:gd name="connsiteX2" fmla="*/ 1074 w 34631"/>
                  <a:gd name="connsiteY2" fmla="*/ 35867 h 47699"/>
                  <a:gd name="connsiteX3" fmla="*/ 13879 w 34631"/>
                  <a:gd name="connsiteY3" fmla="*/ 39862 h 47699"/>
                  <a:gd name="connsiteX4" fmla="*/ 24297 w 34631"/>
                  <a:gd name="connsiteY4" fmla="*/ 31438 h 47699"/>
                  <a:gd name="connsiteX5" fmla="*/ 21414 w 34631"/>
                  <a:gd name="connsiteY5" fmla="*/ 25966 h 47699"/>
                  <a:gd name="connsiteX6" fmla="*/ 12889 w 34631"/>
                  <a:gd name="connsiteY6" fmla="*/ 24022 h 47699"/>
                  <a:gd name="connsiteX7" fmla="*/ 3057 w 34631"/>
                  <a:gd name="connsiteY7" fmla="*/ 25426 h 47699"/>
                  <a:gd name="connsiteX8" fmla="*/ 1912 w 34631"/>
                  <a:gd name="connsiteY8" fmla="*/ 25426 h 47699"/>
                  <a:gd name="connsiteX9" fmla="*/ 1912 w 34631"/>
                  <a:gd name="connsiteY9" fmla="*/ -170 h 47699"/>
                  <a:gd name="connsiteX10" fmla="*/ 33661 w 34631"/>
                  <a:gd name="connsiteY10" fmla="*/ -170 h 47699"/>
                  <a:gd name="connsiteX11" fmla="*/ 33661 w 34631"/>
                  <a:gd name="connsiteY11" fmla="*/ 7426 h 47699"/>
                  <a:gd name="connsiteX12" fmla="*/ 11525 w 34631"/>
                  <a:gd name="connsiteY12" fmla="*/ 7426 h 47699"/>
                  <a:gd name="connsiteX13" fmla="*/ 11525 w 34631"/>
                  <a:gd name="connsiteY13" fmla="*/ 17002 h 47699"/>
                  <a:gd name="connsiteX14" fmla="*/ 16763 w 34631"/>
                  <a:gd name="connsiteY14" fmla="*/ 16787 h 47699"/>
                  <a:gd name="connsiteX15" fmla="*/ 30097 w 34631"/>
                  <a:gd name="connsiteY15" fmla="*/ 20602 h 47699"/>
                  <a:gd name="connsiteX16" fmla="*/ 34683 w 34631"/>
                  <a:gd name="connsiteY16" fmla="*/ 31078 h 47699"/>
                  <a:gd name="connsiteX17" fmla="*/ 29413 w 34631"/>
                  <a:gd name="connsiteY17" fmla="*/ 43030 h 47699"/>
                  <a:gd name="connsiteX18" fmla="*/ 15121 w 34631"/>
                  <a:gd name="connsiteY18" fmla="*/ 47530 h 47699"/>
                  <a:gd name="connsiteX19" fmla="*/ 51 w 34631"/>
                  <a:gd name="connsiteY19" fmla="*/ 44758 h 47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4631" h="47699">
                    <a:moveTo>
                      <a:pt x="51" y="44758"/>
                    </a:moveTo>
                    <a:lnTo>
                      <a:pt x="51" y="35867"/>
                    </a:lnTo>
                    <a:lnTo>
                      <a:pt x="1074" y="35867"/>
                    </a:lnTo>
                    <a:cubicBezTo>
                      <a:pt x="5602" y="38530"/>
                      <a:pt x="9868" y="39862"/>
                      <a:pt x="13879" y="39862"/>
                    </a:cubicBezTo>
                    <a:cubicBezTo>
                      <a:pt x="20827" y="39862"/>
                      <a:pt x="24297" y="37054"/>
                      <a:pt x="24297" y="31438"/>
                    </a:cubicBezTo>
                    <a:cubicBezTo>
                      <a:pt x="24297" y="29062"/>
                      <a:pt x="23336" y="27226"/>
                      <a:pt x="21414" y="25966"/>
                    </a:cubicBezTo>
                    <a:cubicBezTo>
                      <a:pt x="19491" y="24670"/>
                      <a:pt x="16651" y="24022"/>
                      <a:pt x="12889" y="24022"/>
                    </a:cubicBezTo>
                    <a:cubicBezTo>
                      <a:pt x="10326" y="24022"/>
                      <a:pt x="7050" y="24490"/>
                      <a:pt x="3057" y="25426"/>
                    </a:cubicBezTo>
                    <a:lnTo>
                      <a:pt x="1912" y="25426"/>
                    </a:lnTo>
                    <a:lnTo>
                      <a:pt x="1912" y="-170"/>
                    </a:lnTo>
                    <a:lnTo>
                      <a:pt x="33661" y="-170"/>
                    </a:lnTo>
                    <a:lnTo>
                      <a:pt x="33661" y="7426"/>
                    </a:lnTo>
                    <a:lnTo>
                      <a:pt x="11525" y="7426"/>
                    </a:lnTo>
                    <a:lnTo>
                      <a:pt x="11525" y="17002"/>
                    </a:lnTo>
                    <a:cubicBezTo>
                      <a:pt x="13900" y="16859"/>
                      <a:pt x="15646" y="16787"/>
                      <a:pt x="16763" y="16787"/>
                    </a:cubicBezTo>
                    <a:cubicBezTo>
                      <a:pt x="22591" y="16787"/>
                      <a:pt x="27037" y="18046"/>
                      <a:pt x="30097" y="20602"/>
                    </a:cubicBezTo>
                    <a:cubicBezTo>
                      <a:pt x="33157" y="23122"/>
                      <a:pt x="34683" y="26614"/>
                      <a:pt x="34683" y="31078"/>
                    </a:cubicBezTo>
                    <a:cubicBezTo>
                      <a:pt x="34683" y="36010"/>
                      <a:pt x="32927" y="39970"/>
                      <a:pt x="29413" y="43030"/>
                    </a:cubicBezTo>
                    <a:cubicBezTo>
                      <a:pt x="25899" y="46018"/>
                      <a:pt x="21137" y="47530"/>
                      <a:pt x="15121" y="47530"/>
                    </a:cubicBezTo>
                    <a:cubicBezTo>
                      <a:pt x="9602" y="47530"/>
                      <a:pt x="4577" y="46594"/>
                      <a:pt x="51" y="4475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66" name="フリーフォーム: 図形 10365">
                <a:extLst>
                  <a:ext uri="{FF2B5EF4-FFF2-40B4-BE49-F238E27FC236}">
                    <a16:creationId xmlns:a16="http://schemas.microsoft.com/office/drawing/2014/main" id="{B0561622-29C2-BEDF-EE54-3D39FDC6F9D4}"/>
                  </a:ext>
                </a:extLst>
              </p:cNvPr>
              <p:cNvSpPr/>
              <p:nvPr/>
            </p:nvSpPr>
            <p:spPr>
              <a:xfrm>
                <a:off x="1373968" y="637739"/>
                <a:ext cx="45856" cy="60732"/>
              </a:xfrm>
              <a:custGeom>
                <a:avLst/>
                <a:gdLst>
                  <a:gd name="connsiteX0" fmla="*/ 45850 w 45856"/>
                  <a:gd name="connsiteY0" fmla="*/ 59493 h 60732"/>
                  <a:gd name="connsiteX1" fmla="*/ 36580 w 45856"/>
                  <a:gd name="connsiteY1" fmla="*/ 60573 h 60732"/>
                  <a:gd name="connsiteX2" fmla="*/ 26443 w 45856"/>
                  <a:gd name="connsiteY2" fmla="*/ 57405 h 60732"/>
                  <a:gd name="connsiteX3" fmla="*/ 22443 w 45856"/>
                  <a:gd name="connsiteY3" fmla="*/ 48513 h 60732"/>
                  <a:gd name="connsiteX4" fmla="*/ 5977 w 45856"/>
                  <a:gd name="connsiteY4" fmla="*/ 41889 h 60732"/>
                  <a:gd name="connsiteX5" fmla="*/ -7 w 45856"/>
                  <a:gd name="connsiteY5" fmla="*/ 24213 h 60732"/>
                  <a:gd name="connsiteX6" fmla="*/ 6041 w 45856"/>
                  <a:gd name="connsiteY6" fmla="*/ 6357 h 60732"/>
                  <a:gd name="connsiteX7" fmla="*/ 22846 w 45856"/>
                  <a:gd name="connsiteY7" fmla="*/ -159 h 60732"/>
                  <a:gd name="connsiteX8" fmla="*/ 39619 w 45856"/>
                  <a:gd name="connsiteY8" fmla="*/ 6357 h 60732"/>
                  <a:gd name="connsiteX9" fmla="*/ 45728 w 45856"/>
                  <a:gd name="connsiteY9" fmla="*/ 24213 h 60732"/>
                  <a:gd name="connsiteX10" fmla="*/ 42193 w 45856"/>
                  <a:gd name="connsiteY10" fmla="*/ 38577 h 60732"/>
                  <a:gd name="connsiteX11" fmla="*/ 32023 w 45856"/>
                  <a:gd name="connsiteY11" fmla="*/ 46965 h 60732"/>
                  <a:gd name="connsiteX12" fmla="*/ 33851 w 45856"/>
                  <a:gd name="connsiteY12" fmla="*/ 52005 h 60732"/>
                  <a:gd name="connsiteX13" fmla="*/ 39248 w 45856"/>
                  <a:gd name="connsiteY13" fmla="*/ 53445 h 60732"/>
                  <a:gd name="connsiteX14" fmla="*/ 45076 w 45856"/>
                  <a:gd name="connsiteY14" fmla="*/ 52149 h 60732"/>
                  <a:gd name="connsiteX15" fmla="*/ 45850 w 45856"/>
                  <a:gd name="connsiteY15" fmla="*/ 52149 h 60732"/>
                  <a:gd name="connsiteX16" fmla="*/ 22875 w 45856"/>
                  <a:gd name="connsiteY16" fmla="*/ 7221 h 60732"/>
                  <a:gd name="connsiteX17" fmla="*/ 14041 w 45856"/>
                  <a:gd name="connsiteY17" fmla="*/ 11649 h 60732"/>
                  <a:gd name="connsiteX18" fmla="*/ 10754 w 45856"/>
                  <a:gd name="connsiteY18" fmla="*/ 24213 h 60732"/>
                  <a:gd name="connsiteX19" fmla="*/ 14041 w 45856"/>
                  <a:gd name="connsiteY19" fmla="*/ 36741 h 60732"/>
                  <a:gd name="connsiteX20" fmla="*/ 22875 w 45856"/>
                  <a:gd name="connsiteY20" fmla="*/ 41133 h 60732"/>
                  <a:gd name="connsiteX21" fmla="*/ 31681 w 45856"/>
                  <a:gd name="connsiteY21" fmla="*/ 36705 h 60732"/>
                  <a:gd name="connsiteX22" fmla="*/ 34967 w 45856"/>
                  <a:gd name="connsiteY22" fmla="*/ 24177 h 60732"/>
                  <a:gd name="connsiteX23" fmla="*/ 31681 w 45856"/>
                  <a:gd name="connsiteY23" fmla="*/ 11649 h 60732"/>
                  <a:gd name="connsiteX24" fmla="*/ 22875 w 45856"/>
                  <a:gd name="connsiteY24" fmla="*/ 7221 h 60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45856" h="60732">
                    <a:moveTo>
                      <a:pt x="45850" y="59493"/>
                    </a:moveTo>
                    <a:cubicBezTo>
                      <a:pt x="43121" y="60213"/>
                      <a:pt x="40033" y="60573"/>
                      <a:pt x="36580" y="60573"/>
                    </a:cubicBezTo>
                    <a:cubicBezTo>
                      <a:pt x="32282" y="60573"/>
                      <a:pt x="28902" y="59493"/>
                      <a:pt x="26443" y="57405"/>
                    </a:cubicBezTo>
                    <a:cubicBezTo>
                      <a:pt x="23984" y="55281"/>
                      <a:pt x="22648" y="52329"/>
                      <a:pt x="22443" y="48513"/>
                    </a:cubicBezTo>
                    <a:cubicBezTo>
                      <a:pt x="15455" y="48441"/>
                      <a:pt x="9969" y="46209"/>
                      <a:pt x="5977" y="41889"/>
                    </a:cubicBezTo>
                    <a:cubicBezTo>
                      <a:pt x="1988" y="37569"/>
                      <a:pt x="-7" y="31665"/>
                      <a:pt x="-7" y="24213"/>
                    </a:cubicBezTo>
                    <a:cubicBezTo>
                      <a:pt x="-7" y="16617"/>
                      <a:pt x="2009" y="10677"/>
                      <a:pt x="6041" y="6357"/>
                    </a:cubicBezTo>
                    <a:cubicBezTo>
                      <a:pt x="10091" y="2001"/>
                      <a:pt x="15693" y="-159"/>
                      <a:pt x="22846" y="-159"/>
                    </a:cubicBezTo>
                    <a:cubicBezTo>
                      <a:pt x="29978" y="-159"/>
                      <a:pt x="35569" y="2001"/>
                      <a:pt x="39619" y="6357"/>
                    </a:cubicBezTo>
                    <a:cubicBezTo>
                      <a:pt x="43690" y="10713"/>
                      <a:pt x="45728" y="16653"/>
                      <a:pt x="45728" y="24213"/>
                    </a:cubicBezTo>
                    <a:cubicBezTo>
                      <a:pt x="45728" y="29865"/>
                      <a:pt x="44551" y="34653"/>
                      <a:pt x="42193" y="38577"/>
                    </a:cubicBezTo>
                    <a:cubicBezTo>
                      <a:pt x="39835" y="42501"/>
                      <a:pt x="36447" y="45309"/>
                      <a:pt x="32023" y="46965"/>
                    </a:cubicBezTo>
                    <a:cubicBezTo>
                      <a:pt x="32149" y="49341"/>
                      <a:pt x="32757" y="51033"/>
                      <a:pt x="33851" y="52005"/>
                    </a:cubicBezTo>
                    <a:cubicBezTo>
                      <a:pt x="34967" y="52977"/>
                      <a:pt x="36767" y="53445"/>
                      <a:pt x="39248" y="53445"/>
                    </a:cubicBezTo>
                    <a:cubicBezTo>
                      <a:pt x="41314" y="53445"/>
                      <a:pt x="43258" y="53013"/>
                      <a:pt x="45076" y="52149"/>
                    </a:cubicBezTo>
                    <a:lnTo>
                      <a:pt x="45850" y="52149"/>
                    </a:lnTo>
                    <a:close/>
                    <a:moveTo>
                      <a:pt x="22875" y="7221"/>
                    </a:moveTo>
                    <a:cubicBezTo>
                      <a:pt x="19178" y="7221"/>
                      <a:pt x="16229" y="8697"/>
                      <a:pt x="14041" y="11649"/>
                    </a:cubicBezTo>
                    <a:cubicBezTo>
                      <a:pt x="11848" y="14601"/>
                      <a:pt x="10754" y="18813"/>
                      <a:pt x="10754" y="24213"/>
                    </a:cubicBezTo>
                    <a:cubicBezTo>
                      <a:pt x="10754" y="29613"/>
                      <a:pt x="11848" y="33789"/>
                      <a:pt x="14041" y="36741"/>
                    </a:cubicBezTo>
                    <a:cubicBezTo>
                      <a:pt x="16229" y="39693"/>
                      <a:pt x="19178" y="41133"/>
                      <a:pt x="22875" y="41133"/>
                    </a:cubicBezTo>
                    <a:cubicBezTo>
                      <a:pt x="26554" y="41133"/>
                      <a:pt x="29492" y="39657"/>
                      <a:pt x="31681" y="36705"/>
                    </a:cubicBezTo>
                    <a:cubicBezTo>
                      <a:pt x="33873" y="33753"/>
                      <a:pt x="34967" y="29577"/>
                      <a:pt x="34967" y="24177"/>
                    </a:cubicBezTo>
                    <a:cubicBezTo>
                      <a:pt x="34967" y="18777"/>
                      <a:pt x="33873" y="14601"/>
                      <a:pt x="31681" y="11649"/>
                    </a:cubicBezTo>
                    <a:cubicBezTo>
                      <a:pt x="29510" y="8697"/>
                      <a:pt x="26576" y="7221"/>
                      <a:pt x="22875" y="722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67" name="フリーフォーム: 図形 10366">
                <a:extLst>
                  <a:ext uri="{FF2B5EF4-FFF2-40B4-BE49-F238E27FC236}">
                    <a16:creationId xmlns:a16="http://schemas.microsoft.com/office/drawing/2014/main" id="{907FC4AA-00D9-8D81-DEA3-C2B877FFE423}"/>
                  </a:ext>
                </a:extLst>
              </p:cNvPr>
              <p:cNvSpPr/>
              <p:nvPr/>
            </p:nvSpPr>
            <p:spPr>
              <a:xfrm>
                <a:off x="1582448" y="638207"/>
                <a:ext cx="64616" cy="46728"/>
              </a:xfrm>
              <a:custGeom>
                <a:avLst/>
                <a:gdLst>
                  <a:gd name="connsiteX0" fmla="*/ 64627 w 64616"/>
                  <a:gd name="connsiteY0" fmla="*/ -160 h 46728"/>
                  <a:gd name="connsiteX1" fmla="*/ 51451 w 64616"/>
                  <a:gd name="connsiteY1" fmla="*/ 46568 h 46728"/>
                  <a:gd name="connsiteX2" fmla="*/ 41961 w 64616"/>
                  <a:gd name="connsiteY2" fmla="*/ 46568 h 46728"/>
                  <a:gd name="connsiteX3" fmla="*/ 32255 w 64616"/>
                  <a:gd name="connsiteY3" fmla="*/ 11864 h 46728"/>
                  <a:gd name="connsiteX4" fmla="*/ 22798 w 64616"/>
                  <a:gd name="connsiteY4" fmla="*/ 46568 h 46728"/>
                  <a:gd name="connsiteX5" fmla="*/ 13280 w 64616"/>
                  <a:gd name="connsiteY5" fmla="*/ 46568 h 46728"/>
                  <a:gd name="connsiteX6" fmla="*/ 10 w 64616"/>
                  <a:gd name="connsiteY6" fmla="*/ -160 h 46728"/>
                  <a:gd name="connsiteX7" fmla="*/ 10677 w 64616"/>
                  <a:gd name="connsiteY7" fmla="*/ -160 h 46728"/>
                  <a:gd name="connsiteX8" fmla="*/ 18644 w 64616"/>
                  <a:gd name="connsiteY8" fmla="*/ 31773 h 46728"/>
                  <a:gd name="connsiteX9" fmla="*/ 27421 w 64616"/>
                  <a:gd name="connsiteY9" fmla="*/ -160 h 46728"/>
                  <a:gd name="connsiteX10" fmla="*/ 37620 w 64616"/>
                  <a:gd name="connsiteY10" fmla="*/ -160 h 46728"/>
                  <a:gd name="connsiteX11" fmla="*/ 46177 w 64616"/>
                  <a:gd name="connsiteY11" fmla="*/ 31880 h 46728"/>
                  <a:gd name="connsiteX12" fmla="*/ 54363 w 64616"/>
                  <a:gd name="connsiteY12" fmla="*/ -160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64616" h="46728">
                    <a:moveTo>
                      <a:pt x="64627" y="-160"/>
                    </a:moveTo>
                    <a:lnTo>
                      <a:pt x="51451" y="46568"/>
                    </a:lnTo>
                    <a:lnTo>
                      <a:pt x="41961" y="46568"/>
                    </a:lnTo>
                    <a:lnTo>
                      <a:pt x="32255" y="11864"/>
                    </a:lnTo>
                    <a:lnTo>
                      <a:pt x="22798" y="46568"/>
                    </a:lnTo>
                    <a:lnTo>
                      <a:pt x="13280" y="46568"/>
                    </a:lnTo>
                    <a:lnTo>
                      <a:pt x="10" y="-160"/>
                    </a:lnTo>
                    <a:lnTo>
                      <a:pt x="10677" y="-160"/>
                    </a:lnTo>
                    <a:lnTo>
                      <a:pt x="18644" y="31773"/>
                    </a:lnTo>
                    <a:lnTo>
                      <a:pt x="27421" y="-160"/>
                    </a:lnTo>
                    <a:lnTo>
                      <a:pt x="37620" y="-160"/>
                    </a:lnTo>
                    <a:lnTo>
                      <a:pt x="46177" y="31880"/>
                    </a:lnTo>
                    <a:lnTo>
                      <a:pt x="54363" y="-16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68" name="フリーフォーム: 図形 10367">
                <a:extLst>
                  <a:ext uri="{FF2B5EF4-FFF2-40B4-BE49-F238E27FC236}">
                    <a16:creationId xmlns:a16="http://schemas.microsoft.com/office/drawing/2014/main" id="{030C6A45-CE3D-5AFB-9590-84131504F5B7}"/>
                  </a:ext>
                </a:extLst>
              </p:cNvPr>
              <p:cNvSpPr/>
              <p:nvPr/>
            </p:nvSpPr>
            <p:spPr>
              <a:xfrm>
                <a:off x="1809562" y="638207"/>
                <a:ext cx="32554" cy="46728"/>
              </a:xfrm>
              <a:custGeom>
                <a:avLst/>
                <a:gdLst>
                  <a:gd name="connsiteX0" fmla="*/ 32581 w 32554"/>
                  <a:gd name="connsiteY0" fmla="*/ 46568 h 46728"/>
                  <a:gd name="connsiteX1" fmla="*/ 27 w 32554"/>
                  <a:gd name="connsiteY1" fmla="*/ 46568 h 46728"/>
                  <a:gd name="connsiteX2" fmla="*/ 27 w 32554"/>
                  <a:gd name="connsiteY2" fmla="*/ -160 h 46728"/>
                  <a:gd name="connsiteX3" fmla="*/ 32581 w 32554"/>
                  <a:gd name="connsiteY3" fmla="*/ -160 h 46728"/>
                  <a:gd name="connsiteX4" fmla="*/ 32581 w 32554"/>
                  <a:gd name="connsiteY4" fmla="*/ 7616 h 46728"/>
                  <a:gd name="connsiteX5" fmla="*/ 10197 w 32554"/>
                  <a:gd name="connsiteY5" fmla="*/ 7616 h 46728"/>
                  <a:gd name="connsiteX6" fmla="*/ 10197 w 32554"/>
                  <a:gd name="connsiteY6" fmla="*/ 17589 h 46728"/>
                  <a:gd name="connsiteX7" fmla="*/ 31001 w 32554"/>
                  <a:gd name="connsiteY7" fmla="*/ 17589 h 46728"/>
                  <a:gd name="connsiteX8" fmla="*/ 31001 w 32554"/>
                  <a:gd name="connsiteY8" fmla="*/ 25292 h 46728"/>
                  <a:gd name="connsiteX9" fmla="*/ 10197 w 32554"/>
                  <a:gd name="connsiteY9" fmla="*/ 25292 h 46728"/>
                  <a:gd name="connsiteX10" fmla="*/ 10197 w 32554"/>
                  <a:gd name="connsiteY10" fmla="*/ 38829 h 46728"/>
                  <a:gd name="connsiteX11" fmla="*/ 32581 w 32554"/>
                  <a:gd name="connsiteY11" fmla="*/ 38829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2554" h="46728">
                    <a:moveTo>
                      <a:pt x="32581" y="46568"/>
                    </a:moveTo>
                    <a:lnTo>
                      <a:pt x="27" y="46568"/>
                    </a:lnTo>
                    <a:lnTo>
                      <a:pt x="27" y="-160"/>
                    </a:lnTo>
                    <a:lnTo>
                      <a:pt x="32581" y="-160"/>
                    </a:lnTo>
                    <a:lnTo>
                      <a:pt x="32581" y="7616"/>
                    </a:lnTo>
                    <a:lnTo>
                      <a:pt x="10197" y="7616"/>
                    </a:lnTo>
                    <a:lnTo>
                      <a:pt x="10197" y="17589"/>
                    </a:lnTo>
                    <a:lnTo>
                      <a:pt x="31001" y="17589"/>
                    </a:lnTo>
                    <a:lnTo>
                      <a:pt x="31001" y="25292"/>
                    </a:lnTo>
                    <a:lnTo>
                      <a:pt x="10197" y="25292"/>
                    </a:lnTo>
                    <a:lnTo>
                      <a:pt x="10197" y="38829"/>
                    </a:lnTo>
                    <a:lnTo>
                      <a:pt x="32581" y="38829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69" name="フリーフォーム: 図形 10368">
                <a:extLst>
                  <a:ext uri="{FF2B5EF4-FFF2-40B4-BE49-F238E27FC236}">
                    <a16:creationId xmlns:a16="http://schemas.microsoft.com/office/drawing/2014/main" id="{94D3D7E3-5868-91E1-BF51-666A64E65CDE}"/>
                  </a:ext>
                </a:extLst>
              </p:cNvPr>
              <p:cNvSpPr/>
              <p:nvPr/>
            </p:nvSpPr>
            <p:spPr>
              <a:xfrm>
                <a:off x="3303494" y="638171"/>
                <a:ext cx="36180" cy="46728"/>
              </a:xfrm>
              <a:custGeom>
                <a:avLst/>
                <a:gdLst>
                  <a:gd name="connsiteX0" fmla="*/ 10366 w 36180"/>
                  <a:gd name="connsiteY0" fmla="*/ 30656 h 46728"/>
                  <a:gd name="connsiteX1" fmla="*/ 10366 w 36180"/>
                  <a:gd name="connsiteY1" fmla="*/ 46568 h 46728"/>
                  <a:gd name="connsiteX2" fmla="*/ 142 w 36180"/>
                  <a:gd name="connsiteY2" fmla="*/ 46568 h 46728"/>
                  <a:gd name="connsiteX3" fmla="*/ 142 w 36180"/>
                  <a:gd name="connsiteY3" fmla="*/ -160 h 46728"/>
                  <a:gd name="connsiteX4" fmla="*/ 17818 w 36180"/>
                  <a:gd name="connsiteY4" fmla="*/ -160 h 46728"/>
                  <a:gd name="connsiteX5" fmla="*/ 31606 w 36180"/>
                  <a:gd name="connsiteY5" fmla="*/ 3548 h 46728"/>
                  <a:gd name="connsiteX6" fmla="*/ 36322 w 36180"/>
                  <a:gd name="connsiteY6" fmla="*/ 14384 h 46728"/>
                  <a:gd name="connsiteX7" fmla="*/ 31138 w 36180"/>
                  <a:gd name="connsiteY7" fmla="*/ 26264 h 46728"/>
                  <a:gd name="connsiteX8" fmla="*/ 17530 w 36180"/>
                  <a:gd name="connsiteY8" fmla="*/ 30656 h 46728"/>
                  <a:gd name="connsiteX9" fmla="*/ 10294 w 36180"/>
                  <a:gd name="connsiteY9" fmla="*/ 7184 h 46728"/>
                  <a:gd name="connsiteX10" fmla="*/ 10294 w 36180"/>
                  <a:gd name="connsiteY10" fmla="*/ 23240 h 46728"/>
                  <a:gd name="connsiteX11" fmla="*/ 13030 w 36180"/>
                  <a:gd name="connsiteY11" fmla="*/ 23240 h 46728"/>
                  <a:gd name="connsiteX12" fmla="*/ 23218 w 36180"/>
                  <a:gd name="connsiteY12" fmla="*/ 21152 h 46728"/>
                  <a:gd name="connsiteX13" fmla="*/ 25738 w 36180"/>
                  <a:gd name="connsiteY13" fmla="*/ 14600 h 46728"/>
                  <a:gd name="connsiteX14" fmla="*/ 23290 w 36180"/>
                  <a:gd name="connsiteY14" fmla="*/ 9092 h 46728"/>
                  <a:gd name="connsiteX15" fmla="*/ 13822 w 36180"/>
                  <a:gd name="connsiteY15" fmla="*/ 7184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6180" h="46728">
                    <a:moveTo>
                      <a:pt x="10366" y="30656"/>
                    </a:moveTo>
                    <a:lnTo>
                      <a:pt x="10366" y="46568"/>
                    </a:lnTo>
                    <a:lnTo>
                      <a:pt x="142" y="46568"/>
                    </a:lnTo>
                    <a:lnTo>
                      <a:pt x="142" y="-160"/>
                    </a:lnTo>
                    <a:lnTo>
                      <a:pt x="17818" y="-160"/>
                    </a:lnTo>
                    <a:cubicBezTo>
                      <a:pt x="23866" y="-160"/>
                      <a:pt x="28474" y="1064"/>
                      <a:pt x="31606" y="3548"/>
                    </a:cubicBezTo>
                    <a:cubicBezTo>
                      <a:pt x="34774" y="6032"/>
                      <a:pt x="36322" y="9632"/>
                      <a:pt x="36322" y="14384"/>
                    </a:cubicBezTo>
                    <a:cubicBezTo>
                      <a:pt x="36322" y="19352"/>
                      <a:pt x="34594" y="23312"/>
                      <a:pt x="31138" y="26264"/>
                    </a:cubicBezTo>
                    <a:cubicBezTo>
                      <a:pt x="27646" y="29180"/>
                      <a:pt x="23110" y="30656"/>
                      <a:pt x="17530" y="30656"/>
                    </a:cubicBezTo>
                    <a:close/>
                    <a:moveTo>
                      <a:pt x="10294" y="7184"/>
                    </a:moveTo>
                    <a:lnTo>
                      <a:pt x="10294" y="23240"/>
                    </a:lnTo>
                    <a:lnTo>
                      <a:pt x="13030" y="23240"/>
                    </a:lnTo>
                    <a:cubicBezTo>
                      <a:pt x="18178" y="23240"/>
                      <a:pt x="21562" y="22556"/>
                      <a:pt x="23218" y="21152"/>
                    </a:cubicBezTo>
                    <a:cubicBezTo>
                      <a:pt x="24874" y="19712"/>
                      <a:pt x="25738" y="17552"/>
                      <a:pt x="25738" y="14600"/>
                    </a:cubicBezTo>
                    <a:cubicBezTo>
                      <a:pt x="25738" y="12188"/>
                      <a:pt x="24910" y="10352"/>
                      <a:pt x="23290" y="9092"/>
                    </a:cubicBezTo>
                    <a:cubicBezTo>
                      <a:pt x="21706" y="7832"/>
                      <a:pt x="18538" y="7184"/>
                      <a:pt x="13822" y="718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70" name="フリーフォーム: 図形 10369">
                <a:extLst>
                  <a:ext uri="{FF2B5EF4-FFF2-40B4-BE49-F238E27FC236}">
                    <a16:creationId xmlns:a16="http://schemas.microsoft.com/office/drawing/2014/main" id="{2C8F5C00-B675-C1D5-3D14-A2302E8A9AB7}"/>
                  </a:ext>
                </a:extLst>
              </p:cNvPr>
              <p:cNvSpPr/>
              <p:nvPr/>
            </p:nvSpPr>
            <p:spPr>
              <a:xfrm>
                <a:off x="3085071" y="637199"/>
                <a:ext cx="45734" cy="48708"/>
              </a:xfrm>
              <a:custGeom>
                <a:avLst/>
                <a:gdLst>
                  <a:gd name="connsiteX0" fmla="*/ 22979 w 45734"/>
                  <a:gd name="connsiteY0" fmla="*/ 48549 h 48708"/>
                  <a:gd name="connsiteX1" fmla="*/ 6202 w 45734"/>
                  <a:gd name="connsiteY1" fmla="*/ 42033 h 48708"/>
                  <a:gd name="connsiteX2" fmla="*/ 126 w 45734"/>
                  <a:gd name="connsiteY2" fmla="*/ 24212 h 48708"/>
                  <a:gd name="connsiteX3" fmla="*/ 6174 w 45734"/>
                  <a:gd name="connsiteY3" fmla="*/ 6356 h 48708"/>
                  <a:gd name="connsiteX4" fmla="*/ 22979 w 45734"/>
                  <a:gd name="connsiteY4" fmla="*/ -160 h 48708"/>
                  <a:gd name="connsiteX5" fmla="*/ 39751 w 45734"/>
                  <a:gd name="connsiteY5" fmla="*/ 6356 h 48708"/>
                  <a:gd name="connsiteX6" fmla="*/ 45860 w 45734"/>
                  <a:gd name="connsiteY6" fmla="*/ 24212 h 48708"/>
                  <a:gd name="connsiteX7" fmla="*/ 39783 w 45734"/>
                  <a:gd name="connsiteY7" fmla="*/ 42033 h 48708"/>
                  <a:gd name="connsiteX8" fmla="*/ 22979 w 45734"/>
                  <a:gd name="connsiteY8" fmla="*/ 48549 h 48708"/>
                  <a:gd name="connsiteX9" fmla="*/ 23007 w 45734"/>
                  <a:gd name="connsiteY9" fmla="*/ 7220 h 48708"/>
                  <a:gd name="connsiteX10" fmla="*/ 14173 w 45734"/>
                  <a:gd name="connsiteY10" fmla="*/ 11648 h 48708"/>
                  <a:gd name="connsiteX11" fmla="*/ 10886 w 45734"/>
                  <a:gd name="connsiteY11" fmla="*/ 24212 h 48708"/>
                  <a:gd name="connsiteX12" fmla="*/ 14173 w 45734"/>
                  <a:gd name="connsiteY12" fmla="*/ 36741 h 48708"/>
                  <a:gd name="connsiteX13" fmla="*/ 23007 w 45734"/>
                  <a:gd name="connsiteY13" fmla="*/ 41169 h 48708"/>
                  <a:gd name="connsiteX14" fmla="*/ 31813 w 45734"/>
                  <a:gd name="connsiteY14" fmla="*/ 36704 h 48708"/>
                  <a:gd name="connsiteX15" fmla="*/ 35100 w 45734"/>
                  <a:gd name="connsiteY15" fmla="*/ 24177 h 48708"/>
                  <a:gd name="connsiteX16" fmla="*/ 31813 w 45734"/>
                  <a:gd name="connsiteY16" fmla="*/ 11648 h 48708"/>
                  <a:gd name="connsiteX17" fmla="*/ 23007 w 45734"/>
                  <a:gd name="connsiteY17" fmla="*/ 7220 h 487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5734" h="48708">
                    <a:moveTo>
                      <a:pt x="22979" y="48549"/>
                    </a:moveTo>
                    <a:cubicBezTo>
                      <a:pt x="15865" y="48549"/>
                      <a:pt x="10274" y="46388"/>
                      <a:pt x="6202" y="42033"/>
                    </a:cubicBezTo>
                    <a:cubicBezTo>
                      <a:pt x="2153" y="37712"/>
                      <a:pt x="126" y="31773"/>
                      <a:pt x="126" y="24212"/>
                    </a:cubicBezTo>
                    <a:cubicBezTo>
                      <a:pt x="126" y="16653"/>
                      <a:pt x="2142" y="10677"/>
                      <a:pt x="6174" y="6356"/>
                    </a:cubicBezTo>
                    <a:cubicBezTo>
                      <a:pt x="10224" y="2036"/>
                      <a:pt x="15825" y="-160"/>
                      <a:pt x="22979" y="-160"/>
                    </a:cubicBezTo>
                    <a:cubicBezTo>
                      <a:pt x="30110" y="-160"/>
                      <a:pt x="35701" y="2036"/>
                      <a:pt x="39751" y="6356"/>
                    </a:cubicBezTo>
                    <a:cubicBezTo>
                      <a:pt x="43822" y="10712"/>
                      <a:pt x="45860" y="16653"/>
                      <a:pt x="45860" y="24212"/>
                    </a:cubicBezTo>
                    <a:cubicBezTo>
                      <a:pt x="45860" y="31736"/>
                      <a:pt x="43833" y="37640"/>
                      <a:pt x="39783" y="42033"/>
                    </a:cubicBezTo>
                    <a:cubicBezTo>
                      <a:pt x="35751" y="46353"/>
                      <a:pt x="30150" y="48549"/>
                      <a:pt x="22979" y="48549"/>
                    </a:cubicBezTo>
                    <a:close/>
                    <a:moveTo>
                      <a:pt x="23007" y="7220"/>
                    </a:moveTo>
                    <a:cubicBezTo>
                      <a:pt x="19306" y="7220"/>
                      <a:pt x="16362" y="8696"/>
                      <a:pt x="14173" y="11648"/>
                    </a:cubicBezTo>
                    <a:cubicBezTo>
                      <a:pt x="11980" y="14637"/>
                      <a:pt x="10886" y="18813"/>
                      <a:pt x="10886" y="24212"/>
                    </a:cubicBezTo>
                    <a:cubicBezTo>
                      <a:pt x="10886" y="29613"/>
                      <a:pt x="11980" y="33789"/>
                      <a:pt x="14173" y="36741"/>
                    </a:cubicBezTo>
                    <a:cubicBezTo>
                      <a:pt x="16362" y="39693"/>
                      <a:pt x="19306" y="41169"/>
                      <a:pt x="23007" y="41169"/>
                    </a:cubicBezTo>
                    <a:cubicBezTo>
                      <a:pt x="26686" y="41169"/>
                      <a:pt x="29624" y="39693"/>
                      <a:pt x="31813" y="36704"/>
                    </a:cubicBezTo>
                    <a:cubicBezTo>
                      <a:pt x="34005" y="33752"/>
                      <a:pt x="35100" y="29576"/>
                      <a:pt x="35100" y="24177"/>
                    </a:cubicBezTo>
                    <a:cubicBezTo>
                      <a:pt x="35100" y="18813"/>
                      <a:pt x="34005" y="14637"/>
                      <a:pt x="31813" y="11648"/>
                    </a:cubicBezTo>
                    <a:cubicBezTo>
                      <a:pt x="29642" y="8696"/>
                      <a:pt x="26708" y="7220"/>
                      <a:pt x="23007" y="722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71" name="フリーフォーム: 図形 10370">
                <a:extLst>
                  <a:ext uri="{FF2B5EF4-FFF2-40B4-BE49-F238E27FC236}">
                    <a16:creationId xmlns:a16="http://schemas.microsoft.com/office/drawing/2014/main" id="{FD9B22EA-A1BA-9A56-E9B1-2892A099ADBF}"/>
                  </a:ext>
                </a:extLst>
              </p:cNvPr>
              <p:cNvSpPr/>
              <p:nvPr/>
            </p:nvSpPr>
            <p:spPr>
              <a:xfrm>
                <a:off x="2020306" y="638207"/>
                <a:ext cx="43095" cy="46728"/>
              </a:xfrm>
              <a:custGeom>
                <a:avLst/>
                <a:gdLst>
                  <a:gd name="connsiteX0" fmla="*/ 43139 w 43095"/>
                  <a:gd name="connsiteY0" fmla="*/ 46568 h 46728"/>
                  <a:gd name="connsiteX1" fmla="*/ 30489 w 43095"/>
                  <a:gd name="connsiteY1" fmla="*/ 46568 h 46728"/>
                  <a:gd name="connsiteX2" fmla="*/ 16787 w 43095"/>
                  <a:gd name="connsiteY2" fmla="*/ 28856 h 46728"/>
                  <a:gd name="connsiteX3" fmla="*/ 10275 w 43095"/>
                  <a:gd name="connsiteY3" fmla="*/ 28856 h 46728"/>
                  <a:gd name="connsiteX4" fmla="*/ 10275 w 43095"/>
                  <a:gd name="connsiteY4" fmla="*/ 46568 h 46728"/>
                  <a:gd name="connsiteX5" fmla="*/ 43 w 43095"/>
                  <a:gd name="connsiteY5" fmla="*/ 46568 h 46728"/>
                  <a:gd name="connsiteX6" fmla="*/ 43 w 43095"/>
                  <a:gd name="connsiteY6" fmla="*/ -160 h 46728"/>
                  <a:gd name="connsiteX7" fmla="*/ 17932 w 43095"/>
                  <a:gd name="connsiteY7" fmla="*/ -160 h 46728"/>
                  <a:gd name="connsiteX8" fmla="*/ 31946 w 43095"/>
                  <a:gd name="connsiteY8" fmla="*/ 3332 h 46728"/>
                  <a:gd name="connsiteX9" fmla="*/ 36256 w 43095"/>
                  <a:gd name="connsiteY9" fmla="*/ 12693 h 46728"/>
                  <a:gd name="connsiteX10" fmla="*/ 26924 w 43095"/>
                  <a:gd name="connsiteY10" fmla="*/ 26408 h 46728"/>
                  <a:gd name="connsiteX11" fmla="*/ 10213 w 43095"/>
                  <a:gd name="connsiteY11" fmla="*/ 7185 h 46728"/>
                  <a:gd name="connsiteX12" fmla="*/ 10213 w 43095"/>
                  <a:gd name="connsiteY12" fmla="*/ 21728 h 46728"/>
                  <a:gd name="connsiteX13" fmla="*/ 14800 w 43095"/>
                  <a:gd name="connsiteY13" fmla="*/ 21728 h 46728"/>
                  <a:gd name="connsiteX14" fmla="*/ 23544 w 43095"/>
                  <a:gd name="connsiteY14" fmla="*/ 19533 h 46728"/>
                  <a:gd name="connsiteX15" fmla="*/ 25682 w 43095"/>
                  <a:gd name="connsiteY15" fmla="*/ 13773 h 46728"/>
                  <a:gd name="connsiteX16" fmla="*/ 23638 w 43095"/>
                  <a:gd name="connsiteY16" fmla="*/ 8912 h 46728"/>
                  <a:gd name="connsiteX17" fmla="*/ 15577 w 43095"/>
                  <a:gd name="connsiteY17" fmla="*/ 7185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3095" h="46728">
                    <a:moveTo>
                      <a:pt x="43139" y="46568"/>
                    </a:moveTo>
                    <a:lnTo>
                      <a:pt x="30489" y="46568"/>
                    </a:lnTo>
                    <a:lnTo>
                      <a:pt x="16787" y="28856"/>
                    </a:lnTo>
                    <a:lnTo>
                      <a:pt x="10275" y="28856"/>
                    </a:lnTo>
                    <a:lnTo>
                      <a:pt x="10275" y="46568"/>
                    </a:lnTo>
                    <a:lnTo>
                      <a:pt x="43" y="46568"/>
                    </a:lnTo>
                    <a:lnTo>
                      <a:pt x="43" y="-160"/>
                    </a:lnTo>
                    <a:lnTo>
                      <a:pt x="17932" y="-160"/>
                    </a:lnTo>
                    <a:cubicBezTo>
                      <a:pt x="24422" y="-160"/>
                      <a:pt x="29095" y="993"/>
                      <a:pt x="31946" y="3332"/>
                    </a:cubicBezTo>
                    <a:cubicBezTo>
                      <a:pt x="34819" y="5637"/>
                      <a:pt x="36256" y="8733"/>
                      <a:pt x="36256" y="12693"/>
                    </a:cubicBezTo>
                    <a:cubicBezTo>
                      <a:pt x="36256" y="18884"/>
                      <a:pt x="33145" y="23456"/>
                      <a:pt x="26924" y="26408"/>
                    </a:cubicBezTo>
                    <a:close/>
                    <a:moveTo>
                      <a:pt x="10213" y="7185"/>
                    </a:moveTo>
                    <a:lnTo>
                      <a:pt x="10213" y="21728"/>
                    </a:lnTo>
                    <a:lnTo>
                      <a:pt x="14800" y="21728"/>
                    </a:lnTo>
                    <a:cubicBezTo>
                      <a:pt x="19202" y="21728"/>
                      <a:pt x="22118" y="21009"/>
                      <a:pt x="23544" y="19533"/>
                    </a:cubicBezTo>
                    <a:cubicBezTo>
                      <a:pt x="24970" y="18092"/>
                      <a:pt x="25682" y="16148"/>
                      <a:pt x="25682" y="13773"/>
                    </a:cubicBezTo>
                    <a:cubicBezTo>
                      <a:pt x="25682" y="11648"/>
                      <a:pt x="25002" y="10028"/>
                      <a:pt x="23638" y="8912"/>
                    </a:cubicBezTo>
                    <a:cubicBezTo>
                      <a:pt x="22273" y="7760"/>
                      <a:pt x="19588" y="7185"/>
                      <a:pt x="15577" y="718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72" name="フリーフォーム: 図形 10371">
                <a:extLst>
                  <a:ext uri="{FF2B5EF4-FFF2-40B4-BE49-F238E27FC236}">
                    <a16:creationId xmlns:a16="http://schemas.microsoft.com/office/drawing/2014/main" id="{235DDB53-75A1-3E32-EA85-84C023C63115}"/>
                  </a:ext>
                </a:extLst>
              </p:cNvPr>
              <p:cNvSpPr/>
              <p:nvPr/>
            </p:nvSpPr>
            <p:spPr>
              <a:xfrm>
                <a:off x="2884850" y="638171"/>
                <a:ext cx="25488" cy="46728"/>
              </a:xfrm>
              <a:custGeom>
                <a:avLst/>
                <a:gdLst>
                  <a:gd name="connsiteX0" fmla="*/ 25597 w 25488"/>
                  <a:gd name="connsiteY0" fmla="*/ 46568 h 46728"/>
                  <a:gd name="connsiteX1" fmla="*/ 109 w 25488"/>
                  <a:gd name="connsiteY1" fmla="*/ 46568 h 46728"/>
                  <a:gd name="connsiteX2" fmla="*/ 109 w 25488"/>
                  <a:gd name="connsiteY2" fmla="*/ 39584 h 46728"/>
                  <a:gd name="connsiteX3" fmla="*/ 7738 w 25488"/>
                  <a:gd name="connsiteY3" fmla="*/ 39584 h 46728"/>
                  <a:gd name="connsiteX4" fmla="*/ 7738 w 25488"/>
                  <a:gd name="connsiteY4" fmla="*/ 6824 h 46728"/>
                  <a:gd name="connsiteX5" fmla="*/ 109 w 25488"/>
                  <a:gd name="connsiteY5" fmla="*/ 6824 h 46728"/>
                  <a:gd name="connsiteX6" fmla="*/ 109 w 25488"/>
                  <a:gd name="connsiteY6" fmla="*/ -160 h 46728"/>
                  <a:gd name="connsiteX7" fmla="*/ 25597 w 25488"/>
                  <a:gd name="connsiteY7" fmla="*/ -160 h 46728"/>
                  <a:gd name="connsiteX8" fmla="*/ 25597 w 25488"/>
                  <a:gd name="connsiteY8" fmla="*/ 6824 h 46728"/>
                  <a:gd name="connsiteX9" fmla="*/ 17969 w 25488"/>
                  <a:gd name="connsiteY9" fmla="*/ 6824 h 46728"/>
                  <a:gd name="connsiteX10" fmla="*/ 17969 w 25488"/>
                  <a:gd name="connsiteY10" fmla="*/ 39584 h 46728"/>
                  <a:gd name="connsiteX11" fmla="*/ 25597 w 25488"/>
                  <a:gd name="connsiteY11" fmla="*/ 39584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5488" h="46728">
                    <a:moveTo>
                      <a:pt x="25597" y="46568"/>
                    </a:moveTo>
                    <a:lnTo>
                      <a:pt x="109" y="46568"/>
                    </a:lnTo>
                    <a:lnTo>
                      <a:pt x="109" y="39584"/>
                    </a:lnTo>
                    <a:lnTo>
                      <a:pt x="7738" y="39584"/>
                    </a:lnTo>
                    <a:lnTo>
                      <a:pt x="7738" y="6824"/>
                    </a:lnTo>
                    <a:lnTo>
                      <a:pt x="109" y="6824"/>
                    </a:lnTo>
                    <a:lnTo>
                      <a:pt x="109" y="-160"/>
                    </a:lnTo>
                    <a:lnTo>
                      <a:pt x="25597" y="-160"/>
                    </a:lnTo>
                    <a:lnTo>
                      <a:pt x="25597" y="6824"/>
                    </a:lnTo>
                    <a:lnTo>
                      <a:pt x="17969" y="6824"/>
                    </a:lnTo>
                    <a:lnTo>
                      <a:pt x="17969" y="39584"/>
                    </a:lnTo>
                    <a:lnTo>
                      <a:pt x="25597" y="395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73" name="フリーフォーム: 図形 10372">
                <a:extLst>
                  <a:ext uri="{FF2B5EF4-FFF2-40B4-BE49-F238E27FC236}">
                    <a16:creationId xmlns:a16="http://schemas.microsoft.com/office/drawing/2014/main" id="{0CDB5E90-81C3-5DF6-4EC3-1441923D98F3}"/>
                  </a:ext>
                </a:extLst>
              </p:cNvPr>
              <p:cNvSpPr/>
              <p:nvPr/>
            </p:nvSpPr>
            <p:spPr>
              <a:xfrm>
                <a:off x="2660058" y="637739"/>
                <a:ext cx="39780" cy="47700"/>
              </a:xfrm>
              <a:custGeom>
                <a:avLst/>
                <a:gdLst>
                  <a:gd name="connsiteX0" fmla="*/ 39873 w 39780"/>
                  <a:gd name="connsiteY0" fmla="*/ 29073 h 47700"/>
                  <a:gd name="connsiteX1" fmla="*/ 34696 w 39780"/>
                  <a:gd name="connsiteY1" fmla="*/ 42896 h 47700"/>
                  <a:gd name="connsiteX2" fmla="*/ 19968 w 39780"/>
                  <a:gd name="connsiteY2" fmla="*/ 47541 h 47700"/>
                  <a:gd name="connsiteX3" fmla="*/ 5208 w 39780"/>
                  <a:gd name="connsiteY3" fmla="*/ 42861 h 47700"/>
                  <a:gd name="connsiteX4" fmla="*/ 93 w 39780"/>
                  <a:gd name="connsiteY4" fmla="*/ 29073 h 47700"/>
                  <a:gd name="connsiteX5" fmla="*/ 93 w 39780"/>
                  <a:gd name="connsiteY5" fmla="*/ -160 h 47700"/>
                  <a:gd name="connsiteX6" fmla="*/ 10356 w 39780"/>
                  <a:gd name="connsiteY6" fmla="*/ -160 h 47700"/>
                  <a:gd name="connsiteX7" fmla="*/ 10356 w 39780"/>
                  <a:gd name="connsiteY7" fmla="*/ 28784 h 47700"/>
                  <a:gd name="connsiteX8" fmla="*/ 12743 w 39780"/>
                  <a:gd name="connsiteY8" fmla="*/ 37244 h 47700"/>
                  <a:gd name="connsiteX9" fmla="*/ 19968 w 39780"/>
                  <a:gd name="connsiteY9" fmla="*/ 39837 h 47700"/>
                  <a:gd name="connsiteX10" fmla="*/ 27255 w 39780"/>
                  <a:gd name="connsiteY10" fmla="*/ 37244 h 47700"/>
                  <a:gd name="connsiteX11" fmla="*/ 29609 w 39780"/>
                  <a:gd name="connsiteY11" fmla="*/ 28856 h 47700"/>
                  <a:gd name="connsiteX12" fmla="*/ 29609 w 39780"/>
                  <a:gd name="connsiteY12" fmla="*/ -160 h 47700"/>
                  <a:gd name="connsiteX13" fmla="*/ 39873 w 39780"/>
                  <a:gd name="connsiteY13" fmla="*/ -160 h 4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9780" h="47700">
                    <a:moveTo>
                      <a:pt x="39873" y="29073"/>
                    </a:moveTo>
                    <a:cubicBezTo>
                      <a:pt x="39873" y="35228"/>
                      <a:pt x="38148" y="39837"/>
                      <a:pt x="34696" y="42896"/>
                    </a:cubicBezTo>
                    <a:cubicBezTo>
                      <a:pt x="31265" y="45993"/>
                      <a:pt x="26355" y="47541"/>
                      <a:pt x="19968" y="47541"/>
                    </a:cubicBezTo>
                    <a:cubicBezTo>
                      <a:pt x="13560" y="47541"/>
                      <a:pt x="8639" y="45956"/>
                      <a:pt x="5208" y="42861"/>
                    </a:cubicBezTo>
                    <a:cubicBezTo>
                      <a:pt x="1799" y="39765"/>
                      <a:pt x="93" y="35156"/>
                      <a:pt x="93" y="29073"/>
                    </a:cubicBezTo>
                    <a:lnTo>
                      <a:pt x="93" y="-160"/>
                    </a:lnTo>
                    <a:lnTo>
                      <a:pt x="10356" y="-160"/>
                    </a:lnTo>
                    <a:lnTo>
                      <a:pt x="10356" y="28784"/>
                    </a:lnTo>
                    <a:cubicBezTo>
                      <a:pt x="10356" y="32672"/>
                      <a:pt x="11152" y="35480"/>
                      <a:pt x="12743" y="37244"/>
                    </a:cubicBezTo>
                    <a:cubicBezTo>
                      <a:pt x="14334" y="38972"/>
                      <a:pt x="16743" y="39837"/>
                      <a:pt x="19968" y="39837"/>
                    </a:cubicBezTo>
                    <a:cubicBezTo>
                      <a:pt x="23273" y="39837"/>
                      <a:pt x="25703" y="38972"/>
                      <a:pt x="27255" y="37244"/>
                    </a:cubicBezTo>
                    <a:cubicBezTo>
                      <a:pt x="28824" y="35517"/>
                      <a:pt x="29609" y="32709"/>
                      <a:pt x="29609" y="28856"/>
                    </a:cubicBezTo>
                    <a:lnTo>
                      <a:pt x="29609" y="-160"/>
                    </a:lnTo>
                    <a:lnTo>
                      <a:pt x="39873" y="-16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74" name="フリーフォーム: 図形 10373">
                <a:extLst>
                  <a:ext uri="{FF2B5EF4-FFF2-40B4-BE49-F238E27FC236}">
                    <a16:creationId xmlns:a16="http://schemas.microsoft.com/office/drawing/2014/main" id="{71984F41-1F70-ABAF-2EA2-07E729685970}"/>
                  </a:ext>
                </a:extLst>
              </p:cNvPr>
              <p:cNvSpPr/>
              <p:nvPr/>
            </p:nvSpPr>
            <p:spPr>
              <a:xfrm>
                <a:off x="2446820" y="638171"/>
                <a:ext cx="44524" cy="46728"/>
              </a:xfrm>
              <a:custGeom>
                <a:avLst/>
                <a:gdLst>
                  <a:gd name="connsiteX0" fmla="*/ 44601 w 44524"/>
                  <a:gd name="connsiteY0" fmla="*/ -160 h 46728"/>
                  <a:gd name="connsiteX1" fmla="*/ 27609 w 44524"/>
                  <a:gd name="connsiteY1" fmla="*/ 28640 h 46728"/>
                  <a:gd name="connsiteX2" fmla="*/ 27609 w 44524"/>
                  <a:gd name="connsiteY2" fmla="*/ 46568 h 46728"/>
                  <a:gd name="connsiteX3" fmla="*/ 17378 w 44524"/>
                  <a:gd name="connsiteY3" fmla="*/ 46568 h 46728"/>
                  <a:gd name="connsiteX4" fmla="*/ 17378 w 44524"/>
                  <a:gd name="connsiteY4" fmla="*/ 29216 h 46728"/>
                  <a:gd name="connsiteX5" fmla="*/ 76 w 44524"/>
                  <a:gd name="connsiteY5" fmla="*/ -160 h 46728"/>
                  <a:gd name="connsiteX6" fmla="*/ 11643 w 44524"/>
                  <a:gd name="connsiteY6" fmla="*/ -160 h 46728"/>
                  <a:gd name="connsiteX7" fmla="*/ 22868 w 44524"/>
                  <a:gd name="connsiteY7" fmla="*/ 20072 h 46728"/>
                  <a:gd name="connsiteX8" fmla="*/ 33596 w 44524"/>
                  <a:gd name="connsiteY8" fmla="*/ -160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44524" h="46728">
                    <a:moveTo>
                      <a:pt x="44601" y="-160"/>
                    </a:moveTo>
                    <a:lnTo>
                      <a:pt x="27609" y="28640"/>
                    </a:lnTo>
                    <a:lnTo>
                      <a:pt x="27609" y="46568"/>
                    </a:lnTo>
                    <a:lnTo>
                      <a:pt x="17378" y="46568"/>
                    </a:lnTo>
                    <a:lnTo>
                      <a:pt x="17378" y="29216"/>
                    </a:lnTo>
                    <a:lnTo>
                      <a:pt x="76" y="-160"/>
                    </a:lnTo>
                    <a:lnTo>
                      <a:pt x="11643" y="-160"/>
                    </a:lnTo>
                    <a:lnTo>
                      <a:pt x="22868" y="20072"/>
                    </a:lnTo>
                    <a:lnTo>
                      <a:pt x="33596" y="-16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75" name="フリーフォーム: 図形 10374">
                <a:extLst>
                  <a:ext uri="{FF2B5EF4-FFF2-40B4-BE49-F238E27FC236}">
                    <a16:creationId xmlns:a16="http://schemas.microsoft.com/office/drawing/2014/main" id="{D89A000F-916E-A7D0-872F-0975A429D309}"/>
                  </a:ext>
                </a:extLst>
              </p:cNvPr>
              <p:cNvSpPr/>
              <p:nvPr/>
            </p:nvSpPr>
            <p:spPr>
              <a:xfrm>
                <a:off x="2232576" y="638171"/>
                <a:ext cx="40924" cy="46728"/>
              </a:xfrm>
              <a:custGeom>
                <a:avLst/>
                <a:gdLst>
                  <a:gd name="connsiteX0" fmla="*/ 40984 w 40924"/>
                  <a:gd name="connsiteY0" fmla="*/ 7580 h 46728"/>
                  <a:gd name="connsiteX1" fmla="*/ 25638 w 40924"/>
                  <a:gd name="connsiteY1" fmla="*/ 7580 h 46728"/>
                  <a:gd name="connsiteX2" fmla="*/ 25638 w 40924"/>
                  <a:gd name="connsiteY2" fmla="*/ 46568 h 46728"/>
                  <a:gd name="connsiteX3" fmla="*/ 15406 w 40924"/>
                  <a:gd name="connsiteY3" fmla="*/ 46568 h 46728"/>
                  <a:gd name="connsiteX4" fmla="*/ 15406 w 40924"/>
                  <a:gd name="connsiteY4" fmla="*/ 7580 h 46728"/>
                  <a:gd name="connsiteX5" fmla="*/ 60 w 40924"/>
                  <a:gd name="connsiteY5" fmla="*/ 7580 h 46728"/>
                  <a:gd name="connsiteX6" fmla="*/ 60 w 40924"/>
                  <a:gd name="connsiteY6" fmla="*/ -160 h 46728"/>
                  <a:gd name="connsiteX7" fmla="*/ 40984 w 40924"/>
                  <a:gd name="connsiteY7" fmla="*/ -160 h 46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924" h="46728">
                    <a:moveTo>
                      <a:pt x="40984" y="7580"/>
                    </a:moveTo>
                    <a:lnTo>
                      <a:pt x="25638" y="7580"/>
                    </a:lnTo>
                    <a:lnTo>
                      <a:pt x="25638" y="46568"/>
                    </a:lnTo>
                    <a:lnTo>
                      <a:pt x="15406" y="46568"/>
                    </a:lnTo>
                    <a:lnTo>
                      <a:pt x="15406" y="7580"/>
                    </a:lnTo>
                    <a:lnTo>
                      <a:pt x="60" y="7580"/>
                    </a:lnTo>
                    <a:lnTo>
                      <a:pt x="60" y="-160"/>
                    </a:lnTo>
                    <a:lnTo>
                      <a:pt x="40984" y="-160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76" name="フリーフォーム: 図形 10375">
                <a:extLst>
                  <a:ext uri="{FF2B5EF4-FFF2-40B4-BE49-F238E27FC236}">
                    <a16:creationId xmlns:a16="http://schemas.microsoft.com/office/drawing/2014/main" id="{616172DB-0F16-1962-4060-DDF5CD2FAE3B}"/>
                  </a:ext>
                </a:extLst>
              </p:cNvPr>
              <p:cNvSpPr/>
              <p:nvPr/>
            </p:nvSpPr>
            <p:spPr>
              <a:xfrm>
                <a:off x="1511607" y="928691"/>
                <a:ext cx="29138" cy="36071"/>
              </a:xfrm>
              <a:custGeom>
                <a:avLst/>
                <a:gdLst>
                  <a:gd name="connsiteX0" fmla="*/ 29142 w 29138"/>
                  <a:gd name="connsiteY0" fmla="*/ 10734 h 36071"/>
                  <a:gd name="connsiteX1" fmla="*/ 13100 w 29138"/>
                  <a:gd name="connsiteY1" fmla="*/ 10734 h 36071"/>
                  <a:gd name="connsiteX2" fmla="*/ 11523 w 29138"/>
                  <a:gd name="connsiteY2" fmla="*/ 16494 h 36071"/>
                  <a:gd name="connsiteX3" fmla="*/ 18626 w 29138"/>
                  <a:gd name="connsiteY3" fmla="*/ 14766 h 36071"/>
                  <a:gd name="connsiteX4" fmla="*/ 25481 w 29138"/>
                  <a:gd name="connsiteY4" fmla="*/ 17322 h 36071"/>
                  <a:gd name="connsiteX5" fmla="*/ 28224 w 29138"/>
                  <a:gd name="connsiteY5" fmla="*/ 24450 h 36071"/>
                  <a:gd name="connsiteX6" fmla="*/ 24109 w 29138"/>
                  <a:gd name="connsiteY6" fmla="*/ 33055 h 36071"/>
                  <a:gd name="connsiteX7" fmla="*/ 12834 w 29138"/>
                  <a:gd name="connsiteY7" fmla="*/ 35934 h 36071"/>
                  <a:gd name="connsiteX8" fmla="*/ 11502 w 29138"/>
                  <a:gd name="connsiteY8" fmla="*/ 35934 h 36071"/>
                  <a:gd name="connsiteX9" fmla="*/ 6509 w 29138"/>
                  <a:gd name="connsiteY9" fmla="*/ 35574 h 36071"/>
                  <a:gd name="connsiteX10" fmla="*/ 6181 w 29138"/>
                  <a:gd name="connsiteY10" fmla="*/ 30354 h 36071"/>
                  <a:gd name="connsiteX11" fmla="*/ 13590 w 29138"/>
                  <a:gd name="connsiteY11" fmla="*/ 30787 h 36071"/>
                  <a:gd name="connsiteX12" fmla="*/ 19976 w 29138"/>
                  <a:gd name="connsiteY12" fmla="*/ 29274 h 36071"/>
                  <a:gd name="connsiteX13" fmla="*/ 22309 w 29138"/>
                  <a:gd name="connsiteY13" fmla="*/ 24811 h 36071"/>
                  <a:gd name="connsiteX14" fmla="*/ 20916 w 29138"/>
                  <a:gd name="connsiteY14" fmla="*/ 20958 h 36071"/>
                  <a:gd name="connsiteX15" fmla="*/ 16866 w 29138"/>
                  <a:gd name="connsiteY15" fmla="*/ 19590 h 36071"/>
                  <a:gd name="connsiteX16" fmla="*/ 11034 w 29138"/>
                  <a:gd name="connsiteY16" fmla="*/ 21247 h 36071"/>
                  <a:gd name="connsiteX17" fmla="*/ 5857 w 29138"/>
                  <a:gd name="connsiteY17" fmla="*/ 25638 h 36071"/>
                  <a:gd name="connsiteX18" fmla="*/ 2480 w 29138"/>
                  <a:gd name="connsiteY18" fmla="*/ 22002 h 36071"/>
                  <a:gd name="connsiteX19" fmla="*/ 7452 w 29138"/>
                  <a:gd name="connsiteY19" fmla="*/ 10734 h 36071"/>
                  <a:gd name="connsiteX20" fmla="*/ 3 w 29138"/>
                  <a:gd name="connsiteY20" fmla="*/ 10734 h 36071"/>
                  <a:gd name="connsiteX21" fmla="*/ 3 w 29138"/>
                  <a:gd name="connsiteY21" fmla="*/ 5731 h 36071"/>
                  <a:gd name="connsiteX22" fmla="*/ 8129 w 29138"/>
                  <a:gd name="connsiteY22" fmla="*/ 5731 h 36071"/>
                  <a:gd name="connsiteX23" fmla="*/ 8435 w 29138"/>
                  <a:gd name="connsiteY23" fmla="*/ -138 h 36071"/>
                  <a:gd name="connsiteX24" fmla="*/ 14061 w 29138"/>
                  <a:gd name="connsiteY24" fmla="*/ -102 h 36071"/>
                  <a:gd name="connsiteX25" fmla="*/ 13795 w 29138"/>
                  <a:gd name="connsiteY25" fmla="*/ 5731 h 36071"/>
                  <a:gd name="connsiteX26" fmla="*/ 29142 w 29138"/>
                  <a:gd name="connsiteY26" fmla="*/ 5731 h 360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29138" h="36071">
                    <a:moveTo>
                      <a:pt x="29142" y="10734"/>
                    </a:moveTo>
                    <a:lnTo>
                      <a:pt x="13100" y="10734"/>
                    </a:lnTo>
                    <a:cubicBezTo>
                      <a:pt x="12812" y="12391"/>
                      <a:pt x="12287" y="14335"/>
                      <a:pt x="11523" y="16494"/>
                    </a:cubicBezTo>
                    <a:cubicBezTo>
                      <a:pt x="14033" y="15343"/>
                      <a:pt x="16401" y="14766"/>
                      <a:pt x="18626" y="14766"/>
                    </a:cubicBezTo>
                    <a:cubicBezTo>
                      <a:pt x="21380" y="14766"/>
                      <a:pt x="23666" y="15595"/>
                      <a:pt x="25481" y="17322"/>
                    </a:cubicBezTo>
                    <a:cubicBezTo>
                      <a:pt x="27309" y="19014"/>
                      <a:pt x="28224" y="21391"/>
                      <a:pt x="28224" y="24450"/>
                    </a:cubicBezTo>
                    <a:cubicBezTo>
                      <a:pt x="28224" y="28231"/>
                      <a:pt x="26852" y="31111"/>
                      <a:pt x="24109" y="33055"/>
                    </a:cubicBezTo>
                    <a:cubicBezTo>
                      <a:pt x="21380" y="34998"/>
                      <a:pt x="17622" y="35934"/>
                      <a:pt x="12834" y="35934"/>
                    </a:cubicBezTo>
                    <a:lnTo>
                      <a:pt x="11502" y="35934"/>
                    </a:lnTo>
                    <a:cubicBezTo>
                      <a:pt x="10029" y="35934"/>
                      <a:pt x="8366" y="35790"/>
                      <a:pt x="6509" y="35574"/>
                    </a:cubicBezTo>
                    <a:lnTo>
                      <a:pt x="6181" y="30354"/>
                    </a:lnTo>
                    <a:cubicBezTo>
                      <a:pt x="8816" y="30643"/>
                      <a:pt x="11286" y="30787"/>
                      <a:pt x="13590" y="30787"/>
                    </a:cubicBezTo>
                    <a:cubicBezTo>
                      <a:pt x="16290" y="30787"/>
                      <a:pt x="18421" y="30282"/>
                      <a:pt x="19976" y="29274"/>
                    </a:cubicBezTo>
                    <a:cubicBezTo>
                      <a:pt x="21531" y="28231"/>
                      <a:pt x="22309" y="26718"/>
                      <a:pt x="22309" y="24811"/>
                    </a:cubicBezTo>
                    <a:cubicBezTo>
                      <a:pt x="22309" y="23119"/>
                      <a:pt x="21845" y="21822"/>
                      <a:pt x="20916" y="20958"/>
                    </a:cubicBezTo>
                    <a:cubicBezTo>
                      <a:pt x="20001" y="20058"/>
                      <a:pt x="18652" y="19590"/>
                      <a:pt x="16866" y="19590"/>
                    </a:cubicBezTo>
                    <a:cubicBezTo>
                      <a:pt x="15008" y="19590"/>
                      <a:pt x="13064" y="20130"/>
                      <a:pt x="11034" y="21247"/>
                    </a:cubicBezTo>
                    <a:cubicBezTo>
                      <a:pt x="9000" y="22327"/>
                      <a:pt x="7275" y="23766"/>
                      <a:pt x="5857" y="25638"/>
                    </a:cubicBezTo>
                    <a:lnTo>
                      <a:pt x="2480" y="22002"/>
                    </a:lnTo>
                    <a:cubicBezTo>
                      <a:pt x="4975" y="18726"/>
                      <a:pt x="6635" y="14982"/>
                      <a:pt x="7452" y="10734"/>
                    </a:cubicBezTo>
                    <a:lnTo>
                      <a:pt x="3" y="10734"/>
                    </a:lnTo>
                    <a:lnTo>
                      <a:pt x="3" y="5731"/>
                    </a:lnTo>
                    <a:lnTo>
                      <a:pt x="8129" y="5731"/>
                    </a:lnTo>
                    <a:cubicBezTo>
                      <a:pt x="8334" y="4255"/>
                      <a:pt x="8435" y="2274"/>
                      <a:pt x="8435" y="-138"/>
                    </a:cubicBezTo>
                    <a:lnTo>
                      <a:pt x="14061" y="-102"/>
                    </a:lnTo>
                    <a:cubicBezTo>
                      <a:pt x="14033" y="1194"/>
                      <a:pt x="13946" y="3175"/>
                      <a:pt x="13795" y="5731"/>
                    </a:cubicBezTo>
                    <a:lnTo>
                      <a:pt x="29142" y="5731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77" name="フリーフォーム: 図形 10376">
                <a:extLst>
                  <a:ext uri="{FF2B5EF4-FFF2-40B4-BE49-F238E27FC236}">
                    <a16:creationId xmlns:a16="http://schemas.microsoft.com/office/drawing/2014/main" id="{01D998D7-EE04-98A6-DA21-2F7FAD75473F}"/>
                  </a:ext>
                </a:extLst>
              </p:cNvPr>
              <p:cNvSpPr/>
              <p:nvPr/>
            </p:nvSpPr>
            <p:spPr>
              <a:xfrm>
                <a:off x="2365859" y="928367"/>
                <a:ext cx="28159" cy="36575"/>
              </a:xfrm>
              <a:custGeom>
                <a:avLst/>
                <a:gdLst>
                  <a:gd name="connsiteX0" fmla="*/ 25917 w 28159"/>
                  <a:gd name="connsiteY0" fmla="*/ 23874 h 36575"/>
                  <a:gd name="connsiteX1" fmla="*/ 22929 w 28159"/>
                  <a:gd name="connsiteY1" fmla="*/ 27402 h 36575"/>
                  <a:gd name="connsiteX2" fmla="*/ 14109 w 28159"/>
                  <a:gd name="connsiteY2" fmla="*/ 23946 h 36575"/>
                  <a:gd name="connsiteX3" fmla="*/ 10056 w 28159"/>
                  <a:gd name="connsiteY3" fmla="*/ 24234 h 36575"/>
                  <a:gd name="connsiteX4" fmla="*/ 7500 w 28159"/>
                  <a:gd name="connsiteY4" fmla="*/ 25458 h 36575"/>
                  <a:gd name="connsiteX5" fmla="*/ 6538 w 28159"/>
                  <a:gd name="connsiteY5" fmla="*/ 28014 h 36575"/>
                  <a:gd name="connsiteX6" fmla="*/ 13555 w 28159"/>
                  <a:gd name="connsiteY6" fmla="*/ 31542 h 36575"/>
                  <a:gd name="connsiteX7" fmla="*/ 15297 w 28159"/>
                  <a:gd name="connsiteY7" fmla="*/ 31506 h 36575"/>
                  <a:gd name="connsiteX8" fmla="*/ 15643 w 28159"/>
                  <a:gd name="connsiteY8" fmla="*/ 31506 h 36575"/>
                  <a:gd name="connsiteX9" fmla="*/ 18469 w 28159"/>
                  <a:gd name="connsiteY9" fmla="*/ 31398 h 36575"/>
                  <a:gd name="connsiteX10" fmla="*/ 25078 w 28159"/>
                  <a:gd name="connsiteY10" fmla="*/ 30390 h 36575"/>
                  <a:gd name="connsiteX11" fmla="*/ 25240 w 28159"/>
                  <a:gd name="connsiteY11" fmla="*/ 35682 h 36575"/>
                  <a:gd name="connsiteX12" fmla="*/ 15110 w 28159"/>
                  <a:gd name="connsiteY12" fmla="*/ 36438 h 36575"/>
                  <a:gd name="connsiteX13" fmla="*/ 6661 w 28159"/>
                  <a:gd name="connsiteY13" fmla="*/ 35610 h 36575"/>
                  <a:gd name="connsiteX14" fmla="*/ 2197 w 28159"/>
                  <a:gd name="connsiteY14" fmla="*/ 32910 h 36575"/>
                  <a:gd name="connsiteX15" fmla="*/ 663 w 28159"/>
                  <a:gd name="connsiteY15" fmla="*/ 28014 h 36575"/>
                  <a:gd name="connsiteX16" fmla="*/ 3712 w 28159"/>
                  <a:gd name="connsiteY16" fmla="*/ 21570 h 36575"/>
                  <a:gd name="connsiteX17" fmla="*/ 12000 w 28159"/>
                  <a:gd name="connsiteY17" fmla="*/ 19338 h 36575"/>
                  <a:gd name="connsiteX18" fmla="*/ 17526 w 28159"/>
                  <a:gd name="connsiteY18" fmla="*/ 20094 h 36575"/>
                  <a:gd name="connsiteX19" fmla="*/ 15909 w 28159"/>
                  <a:gd name="connsiteY19" fmla="*/ 16962 h 36575"/>
                  <a:gd name="connsiteX20" fmla="*/ 69 w 28159"/>
                  <a:gd name="connsiteY20" fmla="*/ 16962 h 36575"/>
                  <a:gd name="connsiteX21" fmla="*/ 69 w 28159"/>
                  <a:gd name="connsiteY21" fmla="*/ 12174 h 36575"/>
                  <a:gd name="connsiteX22" fmla="*/ 13659 w 28159"/>
                  <a:gd name="connsiteY22" fmla="*/ 12174 h 36575"/>
                  <a:gd name="connsiteX23" fmla="*/ 12511 w 28159"/>
                  <a:gd name="connsiteY23" fmla="*/ 9006 h 36575"/>
                  <a:gd name="connsiteX24" fmla="*/ 1297 w 28159"/>
                  <a:gd name="connsiteY24" fmla="*/ 9006 h 36575"/>
                  <a:gd name="connsiteX25" fmla="*/ 1297 w 28159"/>
                  <a:gd name="connsiteY25" fmla="*/ 4254 h 36575"/>
                  <a:gd name="connsiteX26" fmla="*/ 11283 w 28159"/>
                  <a:gd name="connsiteY26" fmla="*/ 4254 h 36575"/>
                  <a:gd name="connsiteX27" fmla="*/ 10527 w 28159"/>
                  <a:gd name="connsiteY27" fmla="*/ 330 h 36575"/>
                  <a:gd name="connsiteX28" fmla="*/ 16525 w 28159"/>
                  <a:gd name="connsiteY28" fmla="*/ -138 h 36575"/>
                  <a:gd name="connsiteX29" fmla="*/ 17303 w 28159"/>
                  <a:gd name="connsiteY29" fmla="*/ 4254 h 36575"/>
                  <a:gd name="connsiteX30" fmla="*/ 26652 w 28159"/>
                  <a:gd name="connsiteY30" fmla="*/ 4254 h 36575"/>
                  <a:gd name="connsiteX31" fmla="*/ 26652 w 28159"/>
                  <a:gd name="connsiteY31" fmla="*/ 9006 h 36575"/>
                  <a:gd name="connsiteX32" fmla="*/ 18530 w 28159"/>
                  <a:gd name="connsiteY32" fmla="*/ 9006 h 36575"/>
                  <a:gd name="connsiteX33" fmla="*/ 19841 w 28159"/>
                  <a:gd name="connsiteY33" fmla="*/ 12174 h 36575"/>
                  <a:gd name="connsiteX34" fmla="*/ 28228 w 28159"/>
                  <a:gd name="connsiteY34" fmla="*/ 12174 h 36575"/>
                  <a:gd name="connsiteX35" fmla="*/ 28228 w 28159"/>
                  <a:gd name="connsiteY35" fmla="*/ 16962 h 36575"/>
                  <a:gd name="connsiteX36" fmla="*/ 21702 w 28159"/>
                  <a:gd name="connsiteY36" fmla="*/ 16962 h 36575"/>
                  <a:gd name="connsiteX37" fmla="*/ 25917 w 28159"/>
                  <a:gd name="connsiteY37" fmla="*/ 23874 h 36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</a:cxnLst>
                <a:rect l="l" t="t" r="r" b="b"/>
                <a:pathLst>
                  <a:path w="28159" h="36575">
                    <a:moveTo>
                      <a:pt x="25917" y="23874"/>
                    </a:moveTo>
                    <a:lnTo>
                      <a:pt x="22929" y="27402"/>
                    </a:lnTo>
                    <a:cubicBezTo>
                      <a:pt x="20064" y="25098"/>
                      <a:pt x="17123" y="23946"/>
                      <a:pt x="14109" y="23946"/>
                    </a:cubicBezTo>
                    <a:cubicBezTo>
                      <a:pt x="12471" y="23946"/>
                      <a:pt x="11121" y="24054"/>
                      <a:pt x="10056" y="24234"/>
                    </a:cubicBezTo>
                    <a:cubicBezTo>
                      <a:pt x="9008" y="24414"/>
                      <a:pt x="8155" y="24810"/>
                      <a:pt x="7500" y="25458"/>
                    </a:cubicBezTo>
                    <a:cubicBezTo>
                      <a:pt x="6859" y="26106"/>
                      <a:pt x="6538" y="26934"/>
                      <a:pt x="6538" y="28014"/>
                    </a:cubicBezTo>
                    <a:cubicBezTo>
                      <a:pt x="6538" y="30354"/>
                      <a:pt x="8875" y="31542"/>
                      <a:pt x="13555" y="31542"/>
                    </a:cubicBezTo>
                    <a:lnTo>
                      <a:pt x="15297" y="31506"/>
                    </a:lnTo>
                    <a:lnTo>
                      <a:pt x="15643" y="31506"/>
                    </a:lnTo>
                    <a:cubicBezTo>
                      <a:pt x="16176" y="31506"/>
                      <a:pt x="17119" y="31470"/>
                      <a:pt x="18469" y="31398"/>
                    </a:cubicBezTo>
                    <a:cubicBezTo>
                      <a:pt x="19819" y="31326"/>
                      <a:pt x="22022" y="31002"/>
                      <a:pt x="25078" y="30390"/>
                    </a:cubicBezTo>
                    <a:lnTo>
                      <a:pt x="25240" y="35682"/>
                    </a:lnTo>
                    <a:cubicBezTo>
                      <a:pt x="21338" y="36186"/>
                      <a:pt x="17961" y="36438"/>
                      <a:pt x="15110" y="36438"/>
                    </a:cubicBezTo>
                    <a:cubicBezTo>
                      <a:pt x="11427" y="36438"/>
                      <a:pt x="8612" y="36150"/>
                      <a:pt x="6661" y="35610"/>
                    </a:cubicBezTo>
                    <a:cubicBezTo>
                      <a:pt x="4724" y="35070"/>
                      <a:pt x="3234" y="34170"/>
                      <a:pt x="2197" y="32910"/>
                    </a:cubicBezTo>
                    <a:cubicBezTo>
                      <a:pt x="1175" y="31614"/>
                      <a:pt x="663" y="29994"/>
                      <a:pt x="663" y="28014"/>
                    </a:cubicBezTo>
                    <a:cubicBezTo>
                      <a:pt x="663" y="25170"/>
                      <a:pt x="1679" y="23046"/>
                      <a:pt x="3712" y="21570"/>
                    </a:cubicBezTo>
                    <a:cubicBezTo>
                      <a:pt x="5747" y="20094"/>
                      <a:pt x="8508" y="19338"/>
                      <a:pt x="12000" y="19338"/>
                    </a:cubicBezTo>
                    <a:cubicBezTo>
                      <a:pt x="13897" y="19338"/>
                      <a:pt x="15740" y="19590"/>
                      <a:pt x="17526" y="20094"/>
                    </a:cubicBezTo>
                    <a:cubicBezTo>
                      <a:pt x="16953" y="19230"/>
                      <a:pt x="16413" y="18186"/>
                      <a:pt x="15909" y="16962"/>
                    </a:cubicBezTo>
                    <a:lnTo>
                      <a:pt x="69" y="16962"/>
                    </a:lnTo>
                    <a:lnTo>
                      <a:pt x="69" y="12174"/>
                    </a:lnTo>
                    <a:lnTo>
                      <a:pt x="13659" y="12174"/>
                    </a:lnTo>
                    <a:cubicBezTo>
                      <a:pt x="13235" y="11238"/>
                      <a:pt x="12853" y="10194"/>
                      <a:pt x="12511" y="9006"/>
                    </a:cubicBezTo>
                    <a:lnTo>
                      <a:pt x="1297" y="9006"/>
                    </a:lnTo>
                    <a:lnTo>
                      <a:pt x="1297" y="4254"/>
                    </a:lnTo>
                    <a:lnTo>
                      <a:pt x="11283" y="4254"/>
                    </a:lnTo>
                    <a:cubicBezTo>
                      <a:pt x="11010" y="3174"/>
                      <a:pt x="10761" y="1842"/>
                      <a:pt x="10527" y="330"/>
                    </a:cubicBezTo>
                    <a:lnTo>
                      <a:pt x="16525" y="-138"/>
                    </a:lnTo>
                    <a:cubicBezTo>
                      <a:pt x="16784" y="1662"/>
                      <a:pt x="17043" y="3102"/>
                      <a:pt x="17303" y="4254"/>
                    </a:cubicBezTo>
                    <a:lnTo>
                      <a:pt x="26652" y="4254"/>
                    </a:lnTo>
                    <a:lnTo>
                      <a:pt x="26652" y="9006"/>
                    </a:lnTo>
                    <a:lnTo>
                      <a:pt x="18530" y="9006"/>
                    </a:lnTo>
                    <a:cubicBezTo>
                      <a:pt x="18843" y="9978"/>
                      <a:pt x="19279" y="11058"/>
                      <a:pt x="19841" y="12174"/>
                    </a:cubicBezTo>
                    <a:lnTo>
                      <a:pt x="28228" y="12174"/>
                    </a:lnTo>
                    <a:lnTo>
                      <a:pt x="28228" y="16962"/>
                    </a:lnTo>
                    <a:lnTo>
                      <a:pt x="21702" y="16962"/>
                    </a:lnTo>
                    <a:cubicBezTo>
                      <a:pt x="23145" y="19734"/>
                      <a:pt x="24553" y="22038"/>
                      <a:pt x="25917" y="2387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78" name="フリーフォーム: 図形 10377">
                <a:extLst>
                  <a:ext uri="{FF2B5EF4-FFF2-40B4-BE49-F238E27FC236}">
                    <a16:creationId xmlns:a16="http://schemas.microsoft.com/office/drawing/2014/main" id="{D443B3B4-83F0-9310-CC08-1C2561237D5C}"/>
                  </a:ext>
                </a:extLst>
              </p:cNvPr>
              <p:cNvSpPr/>
              <p:nvPr/>
            </p:nvSpPr>
            <p:spPr>
              <a:xfrm>
                <a:off x="2581366" y="927647"/>
                <a:ext cx="19378" cy="38484"/>
              </a:xfrm>
              <a:custGeom>
                <a:avLst/>
                <a:gdLst>
                  <a:gd name="connsiteX0" fmla="*/ 19464 w 19378"/>
                  <a:gd name="connsiteY0" fmla="*/ 34026 h 38484"/>
                  <a:gd name="connsiteX1" fmla="*/ 15047 w 19378"/>
                  <a:gd name="connsiteY1" fmla="*/ 38346 h 38484"/>
                  <a:gd name="connsiteX2" fmla="*/ 11260 w 19378"/>
                  <a:gd name="connsiteY2" fmla="*/ 33342 h 38484"/>
                  <a:gd name="connsiteX3" fmla="*/ 7944 w 19378"/>
                  <a:gd name="connsiteY3" fmla="*/ 29274 h 38484"/>
                  <a:gd name="connsiteX4" fmla="*/ 4935 w 19378"/>
                  <a:gd name="connsiteY4" fmla="*/ 26070 h 38484"/>
                  <a:gd name="connsiteX5" fmla="*/ 1335 w 19378"/>
                  <a:gd name="connsiteY5" fmla="*/ 22002 h 38484"/>
                  <a:gd name="connsiteX6" fmla="*/ 352 w 19378"/>
                  <a:gd name="connsiteY6" fmla="*/ 20130 h 38484"/>
                  <a:gd name="connsiteX7" fmla="*/ 86 w 19378"/>
                  <a:gd name="connsiteY7" fmla="*/ 17934 h 38484"/>
                  <a:gd name="connsiteX8" fmla="*/ 2091 w 19378"/>
                  <a:gd name="connsiteY8" fmla="*/ 13038 h 38484"/>
                  <a:gd name="connsiteX9" fmla="*/ 5245 w 19378"/>
                  <a:gd name="connsiteY9" fmla="*/ 9762 h 38484"/>
                  <a:gd name="connsiteX10" fmla="*/ 9150 w 19378"/>
                  <a:gd name="connsiteY10" fmla="*/ 5370 h 38484"/>
                  <a:gd name="connsiteX11" fmla="*/ 13409 w 19378"/>
                  <a:gd name="connsiteY11" fmla="*/ -138 h 38484"/>
                  <a:gd name="connsiteX12" fmla="*/ 17931 w 19378"/>
                  <a:gd name="connsiteY12" fmla="*/ 3678 h 38484"/>
                  <a:gd name="connsiteX13" fmla="*/ 7761 w 19378"/>
                  <a:gd name="connsiteY13" fmla="*/ 15234 h 38484"/>
                  <a:gd name="connsiteX14" fmla="*/ 6389 w 19378"/>
                  <a:gd name="connsiteY14" fmla="*/ 16638 h 38484"/>
                  <a:gd name="connsiteX15" fmla="*/ 5468 w 19378"/>
                  <a:gd name="connsiteY15" fmla="*/ 17646 h 38484"/>
                  <a:gd name="connsiteX16" fmla="*/ 5450 w 19378"/>
                  <a:gd name="connsiteY16" fmla="*/ 17862 h 38484"/>
                  <a:gd name="connsiteX17" fmla="*/ 5507 w 19378"/>
                  <a:gd name="connsiteY17" fmla="*/ 18150 h 38484"/>
                  <a:gd name="connsiteX18" fmla="*/ 7883 w 19378"/>
                  <a:gd name="connsiteY18" fmla="*/ 20598 h 38484"/>
                  <a:gd name="connsiteX19" fmla="*/ 14698 w 19378"/>
                  <a:gd name="connsiteY19" fmla="*/ 27978 h 38484"/>
                  <a:gd name="connsiteX20" fmla="*/ 19464 w 19378"/>
                  <a:gd name="connsiteY20" fmla="*/ 34026 h 38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9378" h="38484">
                    <a:moveTo>
                      <a:pt x="19464" y="34026"/>
                    </a:moveTo>
                    <a:lnTo>
                      <a:pt x="15047" y="38346"/>
                    </a:lnTo>
                    <a:lnTo>
                      <a:pt x="11260" y="33342"/>
                    </a:lnTo>
                    <a:cubicBezTo>
                      <a:pt x="10101" y="31830"/>
                      <a:pt x="8996" y="30462"/>
                      <a:pt x="7944" y="29274"/>
                    </a:cubicBezTo>
                    <a:lnTo>
                      <a:pt x="4935" y="26070"/>
                    </a:lnTo>
                    <a:cubicBezTo>
                      <a:pt x="2998" y="23982"/>
                      <a:pt x="1799" y="22650"/>
                      <a:pt x="1335" y="22002"/>
                    </a:cubicBezTo>
                    <a:cubicBezTo>
                      <a:pt x="870" y="21390"/>
                      <a:pt x="543" y="20742"/>
                      <a:pt x="352" y="20130"/>
                    </a:cubicBezTo>
                    <a:cubicBezTo>
                      <a:pt x="176" y="19482"/>
                      <a:pt x="86" y="18762"/>
                      <a:pt x="86" y="17934"/>
                    </a:cubicBezTo>
                    <a:cubicBezTo>
                      <a:pt x="86" y="16062"/>
                      <a:pt x="755" y="14442"/>
                      <a:pt x="2091" y="13038"/>
                    </a:cubicBezTo>
                    <a:cubicBezTo>
                      <a:pt x="2570" y="12534"/>
                      <a:pt x="3621" y="11454"/>
                      <a:pt x="5245" y="9762"/>
                    </a:cubicBezTo>
                    <a:cubicBezTo>
                      <a:pt x="6868" y="8034"/>
                      <a:pt x="8168" y="6558"/>
                      <a:pt x="9150" y="5370"/>
                    </a:cubicBezTo>
                    <a:cubicBezTo>
                      <a:pt x="10133" y="4182"/>
                      <a:pt x="11552" y="2346"/>
                      <a:pt x="13409" y="-138"/>
                    </a:cubicBezTo>
                    <a:lnTo>
                      <a:pt x="17931" y="3678"/>
                    </a:lnTo>
                    <a:cubicBezTo>
                      <a:pt x="15422" y="6954"/>
                      <a:pt x="12031" y="10806"/>
                      <a:pt x="7761" y="15234"/>
                    </a:cubicBezTo>
                    <a:cubicBezTo>
                      <a:pt x="7433" y="15558"/>
                      <a:pt x="6976" y="16026"/>
                      <a:pt x="6389" y="16638"/>
                    </a:cubicBezTo>
                    <a:cubicBezTo>
                      <a:pt x="5802" y="17250"/>
                      <a:pt x="5496" y="17574"/>
                      <a:pt x="5468" y="17646"/>
                    </a:cubicBezTo>
                    <a:cubicBezTo>
                      <a:pt x="5453" y="17682"/>
                      <a:pt x="5450" y="17754"/>
                      <a:pt x="5450" y="17862"/>
                    </a:cubicBezTo>
                    <a:cubicBezTo>
                      <a:pt x="5450" y="18006"/>
                      <a:pt x="5468" y="18114"/>
                      <a:pt x="5507" y="18150"/>
                    </a:cubicBezTo>
                    <a:lnTo>
                      <a:pt x="7883" y="20598"/>
                    </a:lnTo>
                    <a:cubicBezTo>
                      <a:pt x="10886" y="23730"/>
                      <a:pt x="13157" y="26178"/>
                      <a:pt x="14698" y="27978"/>
                    </a:cubicBezTo>
                    <a:cubicBezTo>
                      <a:pt x="16239" y="29742"/>
                      <a:pt x="17830" y="31758"/>
                      <a:pt x="19464" y="3402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79" name="フリーフォーム: 図形 10378">
                <a:extLst>
                  <a:ext uri="{FF2B5EF4-FFF2-40B4-BE49-F238E27FC236}">
                    <a16:creationId xmlns:a16="http://schemas.microsoft.com/office/drawing/2014/main" id="{976EE550-2BC9-A513-5D95-F156446B66E9}"/>
                  </a:ext>
                </a:extLst>
              </p:cNvPr>
              <p:cNvSpPr/>
              <p:nvPr/>
            </p:nvSpPr>
            <p:spPr>
              <a:xfrm>
                <a:off x="2794270" y="928943"/>
                <a:ext cx="28666" cy="35891"/>
              </a:xfrm>
              <a:custGeom>
                <a:avLst/>
                <a:gdLst>
                  <a:gd name="connsiteX0" fmla="*/ 28751 w 28666"/>
                  <a:gd name="connsiteY0" fmla="*/ 29598 h 35891"/>
                  <a:gd name="connsiteX1" fmla="*/ 26580 w 28666"/>
                  <a:gd name="connsiteY1" fmla="*/ 34746 h 35891"/>
                  <a:gd name="connsiteX2" fmla="*/ 18988 w 28666"/>
                  <a:gd name="connsiteY2" fmla="*/ 28554 h 35891"/>
                  <a:gd name="connsiteX3" fmla="*/ 19150 w 28666"/>
                  <a:gd name="connsiteY3" fmla="*/ 29418 h 35891"/>
                  <a:gd name="connsiteX4" fmla="*/ 19294 w 28666"/>
                  <a:gd name="connsiteY4" fmla="*/ 30642 h 35891"/>
                  <a:gd name="connsiteX5" fmla="*/ 16533 w 28666"/>
                  <a:gd name="connsiteY5" fmla="*/ 34423 h 35891"/>
                  <a:gd name="connsiteX6" fmla="*/ 9491 w 28666"/>
                  <a:gd name="connsiteY6" fmla="*/ 35754 h 35891"/>
                  <a:gd name="connsiteX7" fmla="*/ 3087 w 28666"/>
                  <a:gd name="connsiteY7" fmla="*/ 33811 h 35891"/>
                  <a:gd name="connsiteX8" fmla="*/ 427 w 28666"/>
                  <a:gd name="connsiteY8" fmla="*/ 28518 h 35891"/>
                  <a:gd name="connsiteX9" fmla="*/ 2864 w 28666"/>
                  <a:gd name="connsiteY9" fmla="*/ 23046 h 35891"/>
                  <a:gd name="connsiteX10" fmla="*/ 8858 w 28666"/>
                  <a:gd name="connsiteY10" fmla="*/ 20994 h 35891"/>
                  <a:gd name="connsiteX11" fmla="*/ 13300 w 28666"/>
                  <a:gd name="connsiteY11" fmla="*/ 21391 h 35891"/>
                  <a:gd name="connsiteX12" fmla="*/ 13300 w 28666"/>
                  <a:gd name="connsiteY12" fmla="*/ 18006 h 35891"/>
                  <a:gd name="connsiteX13" fmla="*/ 1060 w 28666"/>
                  <a:gd name="connsiteY13" fmla="*/ 18006 h 35891"/>
                  <a:gd name="connsiteX14" fmla="*/ 1060 w 28666"/>
                  <a:gd name="connsiteY14" fmla="*/ 13146 h 35891"/>
                  <a:gd name="connsiteX15" fmla="*/ 13300 w 28666"/>
                  <a:gd name="connsiteY15" fmla="*/ 13146 h 35891"/>
                  <a:gd name="connsiteX16" fmla="*/ 13300 w 28666"/>
                  <a:gd name="connsiteY16" fmla="*/ 9150 h 35891"/>
                  <a:gd name="connsiteX17" fmla="*/ 102 w 28666"/>
                  <a:gd name="connsiteY17" fmla="*/ 9150 h 35891"/>
                  <a:gd name="connsiteX18" fmla="*/ 102 w 28666"/>
                  <a:gd name="connsiteY18" fmla="*/ 4290 h 35891"/>
                  <a:gd name="connsiteX19" fmla="*/ 13300 w 28666"/>
                  <a:gd name="connsiteY19" fmla="*/ 4290 h 35891"/>
                  <a:gd name="connsiteX20" fmla="*/ 13300 w 28666"/>
                  <a:gd name="connsiteY20" fmla="*/ -138 h 35891"/>
                  <a:gd name="connsiteX21" fmla="*/ 19010 w 28666"/>
                  <a:gd name="connsiteY21" fmla="*/ -138 h 35891"/>
                  <a:gd name="connsiteX22" fmla="*/ 19010 w 28666"/>
                  <a:gd name="connsiteY22" fmla="*/ 4290 h 35891"/>
                  <a:gd name="connsiteX23" fmla="*/ 28769 w 28666"/>
                  <a:gd name="connsiteY23" fmla="*/ 4290 h 35891"/>
                  <a:gd name="connsiteX24" fmla="*/ 28769 w 28666"/>
                  <a:gd name="connsiteY24" fmla="*/ 9150 h 35891"/>
                  <a:gd name="connsiteX25" fmla="*/ 19010 w 28666"/>
                  <a:gd name="connsiteY25" fmla="*/ 9150 h 35891"/>
                  <a:gd name="connsiteX26" fmla="*/ 19010 w 28666"/>
                  <a:gd name="connsiteY26" fmla="*/ 13146 h 35891"/>
                  <a:gd name="connsiteX27" fmla="*/ 27441 w 28666"/>
                  <a:gd name="connsiteY27" fmla="*/ 13146 h 35891"/>
                  <a:gd name="connsiteX28" fmla="*/ 27441 w 28666"/>
                  <a:gd name="connsiteY28" fmla="*/ 18006 h 35891"/>
                  <a:gd name="connsiteX29" fmla="*/ 19010 w 28666"/>
                  <a:gd name="connsiteY29" fmla="*/ 18006 h 35891"/>
                  <a:gd name="connsiteX30" fmla="*/ 19010 w 28666"/>
                  <a:gd name="connsiteY30" fmla="*/ 22902 h 35891"/>
                  <a:gd name="connsiteX31" fmla="*/ 28751 w 28666"/>
                  <a:gd name="connsiteY31" fmla="*/ 29598 h 35891"/>
                  <a:gd name="connsiteX32" fmla="*/ 13300 w 28666"/>
                  <a:gd name="connsiteY32" fmla="*/ 28770 h 35891"/>
                  <a:gd name="connsiteX33" fmla="*/ 13300 w 28666"/>
                  <a:gd name="connsiteY33" fmla="*/ 26322 h 35891"/>
                  <a:gd name="connsiteX34" fmla="*/ 9862 w 28666"/>
                  <a:gd name="connsiteY34" fmla="*/ 25602 h 35891"/>
                  <a:gd name="connsiteX35" fmla="*/ 7018 w 28666"/>
                  <a:gd name="connsiteY35" fmla="*/ 26359 h 35891"/>
                  <a:gd name="connsiteX36" fmla="*/ 5852 w 28666"/>
                  <a:gd name="connsiteY36" fmla="*/ 28375 h 35891"/>
                  <a:gd name="connsiteX37" fmla="*/ 9902 w 28666"/>
                  <a:gd name="connsiteY37" fmla="*/ 30750 h 35891"/>
                  <a:gd name="connsiteX38" fmla="*/ 13300 w 28666"/>
                  <a:gd name="connsiteY38" fmla="*/ 28770 h 358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28666" h="35891">
                    <a:moveTo>
                      <a:pt x="28751" y="29598"/>
                    </a:moveTo>
                    <a:lnTo>
                      <a:pt x="26580" y="34746"/>
                    </a:lnTo>
                    <a:cubicBezTo>
                      <a:pt x="24359" y="32262"/>
                      <a:pt x="21828" y="30210"/>
                      <a:pt x="18988" y="28554"/>
                    </a:cubicBezTo>
                    <a:lnTo>
                      <a:pt x="19150" y="29418"/>
                    </a:lnTo>
                    <a:cubicBezTo>
                      <a:pt x="19247" y="29886"/>
                      <a:pt x="19294" y="30282"/>
                      <a:pt x="19294" y="30642"/>
                    </a:cubicBezTo>
                    <a:cubicBezTo>
                      <a:pt x="19283" y="32298"/>
                      <a:pt x="18362" y="33558"/>
                      <a:pt x="16533" y="34423"/>
                    </a:cubicBezTo>
                    <a:cubicBezTo>
                      <a:pt x="14718" y="35287"/>
                      <a:pt x="12371" y="35754"/>
                      <a:pt x="9491" y="35754"/>
                    </a:cubicBezTo>
                    <a:cubicBezTo>
                      <a:pt x="6996" y="35754"/>
                      <a:pt x="4862" y="35106"/>
                      <a:pt x="3087" y="33811"/>
                    </a:cubicBezTo>
                    <a:cubicBezTo>
                      <a:pt x="1316" y="32550"/>
                      <a:pt x="427" y="30787"/>
                      <a:pt x="427" y="28518"/>
                    </a:cubicBezTo>
                    <a:cubicBezTo>
                      <a:pt x="427" y="26214"/>
                      <a:pt x="1240" y="24415"/>
                      <a:pt x="2864" y="23046"/>
                    </a:cubicBezTo>
                    <a:cubicBezTo>
                      <a:pt x="4498" y="21678"/>
                      <a:pt x="6500" y="20994"/>
                      <a:pt x="8858" y="20994"/>
                    </a:cubicBezTo>
                    <a:cubicBezTo>
                      <a:pt x="10550" y="20994"/>
                      <a:pt x="12029" y="21138"/>
                      <a:pt x="13300" y="21391"/>
                    </a:cubicBezTo>
                    <a:lnTo>
                      <a:pt x="13300" y="18006"/>
                    </a:lnTo>
                    <a:lnTo>
                      <a:pt x="1060" y="18006"/>
                    </a:lnTo>
                    <a:lnTo>
                      <a:pt x="1060" y="13146"/>
                    </a:lnTo>
                    <a:lnTo>
                      <a:pt x="13300" y="13146"/>
                    </a:lnTo>
                    <a:lnTo>
                      <a:pt x="13300" y="9150"/>
                    </a:lnTo>
                    <a:lnTo>
                      <a:pt x="102" y="9150"/>
                    </a:lnTo>
                    <a:lnTo>
                      <a:pt x="102" y="4290"/>
                    </a:lnTo>
                    <a:lnTo>
                      <a:pt x="13300" y="4290"/>
                    </a:lnTo>
                    <a:lnTo>
                      <a:pt x="13300" y="-138"/>
                    </a:lnTo>
                    <a:lnTo>
                      <a:pt x="19010" y="-138"/>
                    </a:lnTo>
                    <a:lnTo>
                      <a:pt x="19010" y="4290"/>
                    </a:lnTo>
                    <a:lnTo>
                      <a:pt x="28769" y="4290"/>
                    </a:lnTo>
                    <a:lnTo>
                      <a:pt x="28769" y="9150"/>
                    </a:lnTo>
                    <a:lnTo>
                      <a:pt x="19010" y="9150"/>
                    </a:lnTo>
                    <a:lnTo>
                      <a:pt x="19010" y="13146"/>
                    </a:lnTo>
                    <a:lnTo>
                      <a:pt x="27441" y="13146"/>
                    </a:lnTo>
                    <a:lnTo>
                      <a:pt x="27441" y="18006"/>
                    </a:lnTo>
                    <a:lnTo>
                      <a:pt x="19010" y="18006"/>
                    </a:lnTo>
                    <a:lnTo>
                      <a:pt x="19010" y="22902"/>
                    </a:lnTo>
                    <a:cubicBezTo>
                      <a:pt x="22775" y="24918"/>
                      <a:pt x="26023" y="27150"/>
                      <a:pt x="28751" y="29598"/>
                    </a:cubicBezTo>
                    <a:close/>
                    <a:moveTo>
                      <a:pt x="13300" y="28770"/>
                    </a:moveTo>
                    <a:lnTo>
                      <a:pt x="13300" y="26322"/>
                    </a:lnTo>
                    <a:cubicBezTo>
                      <a:pt x="11828" y="25854"/>
                      <a:pt x="10679" y="25602"/>
                      <a:pt x="9862" y="25602"/>
                    </a:cubicBezTo>
                    <a:cubicBezTo>
                      <a:pt x="8757" y="25602"/>
                      <a:pt x="7810" y="25854"/>
                      <a:pt x="7018" y="26359"/>
                    </a:cubicBezTo>
                    <a:cubicBezTo>
                      <a:pt x="6241" y="26827"/>
                      <a:pt x="5852" y="27510"/>
                      <a:pt x="5852" y="28375"/>
                    </a:cubicBezTo>
                    <a:cubicBezTo>
                      <a:pt x="5852" y="29958"/>
                      <a:pt x="7202" y="30750"/>
                      <a:pt x="9902" y="30750"/>
                    </a:cubicBezTo>
                    <a:cubicBezTo>
                      <a:pt x="12170" y="30750"/>
                      <a:pt x="13300" y="30102"/>
                      <a:pt x="13300" y="2877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80" name="フリーフォーム: 図形 10379">
                <a:extLst>
                  <a:ext uri="{FF2B5EF4-FFF2-40B4-BE49-F238E27FC236}">
                    <a16:creationId xmlns:a16="http://schemas.microsoft.com/office/drawing/2014/main" id="{E0F8FAEA-E7BF-4F23-4B04-F250B1CB2925}"/>
                  </a:ext>
                </a:extLst>
              </p:cNvPr>
              <p:cNvSpPr/>
              <p:nvPr/>
            </p:nvSpPr>
            <p:spPr>
              <a:xfrm>
                <a:off x="3007588" y="930491"/>
                <a:ext cx="34279" cy="33300"/>
              </a:xfrm>
              <a:custGeom>
                <a:avLst/>
                <a:gdLst>
                  <a:gd name="connsiteX0" fmla="*/ 16348 w 34279"/>
                  <a:gd name="connsiteY0" fmla="*/ 33162 h 33300"/>
                  <a:gd name="connsiteX1" fmla="*/ 15037 w 34279"/>
                  <a:gd name="connsiteY1" fmla="*/ 28050 h 33300"/>
                  <a:gd name="connsiteX2" fmla="*/ 25251 w 34279"/>
                  <a:gd name="connsiteY2" fmla="*/ 24306 h 33300"/>
                  <a:gd name="connsiteX3" fmla="*/ 28689 w 34279"/>
                  <a:gd name="connsiteY3" fmla="*/ 15811 h 33300"/>
                  <a:gd name="connsiteX4" fmla="*/ 26295 w 34279"/>
                  <a:gd name="connsiteY4" fmla="*/ 8250 h 33300"/>
                  <a:gd name="connsiteX5" fmla="*/ 19682 w 34279"/>
                  <a:gd name="connsiteY5" fmla="*/ 4902 h 33300"/>
                  <a:gd name="connsiteX6" fmla="*/ 15938 w 34279"/>
                  <a:gd name="connsiteY6" fmla="*/ 23478 h 33300"/>
                  <a:gd name="connsiteX7" fmla="*/ 7506 w 34279"/>
                  <a:gd name="connsiteY7" fmla="*/ 30570 h 33300"/>
                  <a:gd name="connsiteX8" fmla="*/ 2146 w 34279"/>
                  <a:gd name="connsiteY8" fmla="*/ 27295 h 33300"/>
                  <a:gd name="connsiteX9" fmla="*/ 119 w 34279"/>
                  <a:gd name="connsiteY9" fmla="*/ 18763 h 33300"/>
                  <a:gd name="connsiteX10" fmla="*/ 119 w 34279"/>
                  <a:gd name="connsiteY10" fmla="*/ 18258 h 33300"/>
                  <a:gd name="connsiteX11" fmla="*/ 5012 w 34279"/>
                  <a:gd name="connsiteY11" fmla="*/ 5731 h 33300"/>
                  <a:gd name="connsiteX12" fmla="*/ 17370 w 34279"/>
                  <a:gd name="connsiteY12" fmla="*/ -138 h 33300"/>
                  <a:gd name="connsiteX13" fmla="*/ 18087 w 34279"/>
                  <a:gd name="connsiteY13" fmla="*/ -138 h 33300"/>
                  <a:gd name="connsiteX14" fmla="*/ 29812 w 34279"/>
                  <a:gd name="connsiteY14" fmla="*/ 4074 h 33300"/>
                  <a:gd name="connsiteX15" fmla="*/ 34398 w 34279"/>
                  <a:gd name="connsiteY15" fmla="*/ 15486 h 33300"/>
                  <a:gd name="connsiteX16" fmla="*/ 29772 w 34279"/>
                  <a:gd name="connsiteY16" fmla="*/ 27907 h 33300"/>
                  <a:gd name="connsiteX17" fmla="*/ 16348 w 34279"/>
                  <a:gd name="connsiteY17" fmla="*/ 33162 h 33300"/>
                  <a:gd name="connsiteX18" fmla="*/ 14382 w 34279"/>
                  <a:gd name="connsiteY18" fmla="*/ 5478 h 33300"/>
                  <a:gd name="connsiteX19" fmla="*/ 8000 w 34279"/>
                  <a:gd name="connsiteY19" fmla="*/ 10303 h 33300"/>
                  <a:gd name="connsiteX20" fmla="*/ 5379 w 34279"/>
                  <a:gd name="connsiteY20" fmla="*/ 18798 h 33300"/>
                  <a:gd name="connsiteX21" fmla="*/ 6012 w 34279"/>
                  <a:gd name="connsiteY21" fmla="*/ 22974 h 33300"/>
                  <a:gd name="connsiteX22" fmla="*/ 7855 w 34279"/>
                  <a:gd name="connsiteY22" fmla="*/ 24846 h 33300"/>
                  <a:gd name="connsiteX23" fmla="*/ 12111 w 34279"/>
                  <a:gd name="connsiteY23" fmla="*/ 19231 h 33300"/>
                  <a:gd name="connsiteX24" fmla="*/ 14382 w 34279"/>
                  <a:gd name="connsiteY24" fmla="*/ 5478 h 33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34279" h="33300">
                    <a:moveTo>
                      <a:pt x="16348" y="33162"/>
                    </a:moveTo>
                    <a:lnTo>
                      <a:pt x="15037" y="28050"/>
                    </a:lnTo>
                    <a:cubicBezTo>
                      <a:pt x="19566" y="27439"/>
                      <a:pt x="22972" y="26214"/>
                      <a:pt x="25251" y="24306"/>
                    </a:cubicBezTo>
                    <a:cubicBezTo>
                      <a:pt x="27540" y="22399"/>
                      <a:pt x="28689" y="19590"/>
                      <a:pt x="28689" y="15811"/>
                    </a:cubicBezTo>
                    <a:cubicBezTo>
                      <a:pt x="28689" y="12678"/>
                      <a:pt x="27890" y="10158"/>
                      <a:pt x="26295" y="8250"/>
                    </a:cubicBezTo>
                    <a:cubicBezTo>
                      <a:pt x="24696" y="6343"/>
                      <a:pt x="22493" y="5226"/>
                      <a:pt x="19682" y="4902"/>
                    </a:cubicBezTo>
                    <a:cubicBezTo>
                      <a:pt x="19437" y="12534"/>
                      <a:pt x="18191" y="18726"/>
                      <a:pt x="15938" y="23478"/>
                    </a:cubicBezTo>
                    <a:cubicBezTo>
                      <a:pt x="13702" y="28194"/>
                      <a:pt x="10890" y="30570"/>
                      <a:pt x="7506" y="30570"/>
                    </a:cubicBezTo>
                    <a:cubicBezTo>
                      <a:pt x="5296" y="30570"/>
                      <a:pt x="3510" y="29490"/>
                      <a:pt x="2146" y="27295"/>
                    </a:cubicBezTo>
                    <a:cubicBezTo>
                      <a:pt x="796" y="25062"/>
                      <a:pt x="119" y="22218"/>
                      <a:pt x="119" y="18763"/>
                    </a:cubicBezTo>
                    <a:lnTo>
                      <a:pt x="119" y="18258"/>
                    </a:lnTo>
                    <a:cubicBezTo>
                      <a:pt x="119" y="13542"/>
                      <a:pt x="1750" y="9367"/>
                      <a:pt x="5012" y="5731"/>
                    </a:cubicBezTo>
                    <a:cubicBezTo>
                      <a:pt x="8284" y="2094"/>
                      <a:pt x="12406" y="114"/>
                      <a:pt x="17370" y="-138"/>
                    </a:cubicBezTo>
                    <a:lnTo>
                      <a:pt x="18087" y="-138"/>
                    </a:lnTo>
                    <a:cubicBezTo>
                      <a:pt x="22860" y="-138"/>
                      <a:pt x="26770" y="1266"/>
                      <a:pt x="29812" y="4074"/>
                    </a:cubicBezTo>
                    <a:cubicBezTo>
                      <a:pt x="32868" y="6883"/>
                      <a:pt x="34398" y="10662"/>
                      <a:pt x="34398" y="15486"/>
                    </a:cubicBezTo>
                    <a:cubicBezTo>
                      <a:pt x="34398" y="20779"/>
                      <a:pt x="32854" y="24918"/>
                      <a:pt x="29772" y="27907"/>
                    </a:cubicBezTo>
                    <a:cubicBezTo>
                      <a:pt x="26702" y="30894"/>
                      <a:pt x="22227" y="32622"/>
                      <a:pt x="16348" y="33162"/>
                    </a:cubicBezTo>
                    <a:close/>
                    <a:moveTo>
                      <a:pt x="14382" y="5478"/>
                    </a:moveTo>
                    <a:cubicBezTo>
                      <a:pt x="11887" y="6198"/>
                      <a:pt x="9760" y="7819"/>
                      <a:pt x="8000" y="10303"/>
                    </a:cubicBezTo>
                    <a:cubicBezTo>
                      <a:pt x="6254" y="12822"/>
                      <a:pt x="5379" y="15630"/>
                      <a:pt x="5379" y="18798"/>
                    </a:cubicBezTo>
                    <a:cubicBezTo>
                      <a:pt x="5379" y="20311"/>
                      <a:pt x="5591" y="21714"/>
                      <a:pt x="6012" y="22974"/>
                    </a:cubicBezTo>
                    <a:cubicBezTo>
                      <a:pt x="6452" y="24198"/>
                      <a:pt x="7064" y="24846"/>
                      <a:pt x="7855" y="24846"/>
                    </a:cubicBezTo>
                    <a:cubicBezTo>
                      <a:pt x="9411" y="24846"/>
                      <a:pt x="10829" y="22974"/>
                      <a:pt x="12111" y="19231"/>
                    </a:cubicBezTo>
                    <a:cubicBezTo>
                      <a:pt x="13392" y="15486"/>
                      <a:pt x="14152" y="10915"/>
                      <a:pt x="14382" y="547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81" name="フリーフォーム: 図形 10380">
                <a:extLst>
                  <a:ext uri="{FF2B5EF4-FFF2-40B4-BE49-F238E27FC236}">
                    <a16:creationId xmlns:a16="http://schemas.microsoft.com/office/drawing/2014/main" id="{83C1FA1D-8F73-F177-6C75-0101A9948C3E}"/>
                  </a:ext>
                </a:extLst>
              </p:cNvPr>
              <p:cNvSpPr/>
              <p:nvPr/>
            </p:nvSpPr>
            <p:spPr>
              <a:xfrm>
                <a:off x="3432878" y="928403"/>
                <a:ext cx="33192" cy="36864"/>
              </a:xfrm>
              <a:custGeom>
                <a:avLst/>
                <a:gdLst>
                  <a:gd name="connsiteX0" fmla="*/ 7064 w 33192"/>
                  <a:gd name="connsiteY0" fmla="*/ 25062 h 36864"/>
                  <a:gd name="connsiteX1" fmla="*/ 2708 w 33192"/>
                  <a:gd name="connsiteY1" fmla="*/ 32514 h 36864"/>
                  <a:gd name="connsiteX2" fmla="*/ 152 w 33192"/>
                  <a:gd name="connsiteY2" fmla="*/ 27978 h 36864"/>
                  <a:gd name="connsiteX3" fmla="*/ 6416 w 33192"/>
                  <a:gd name="connsiteY3" fmla="*/ 17502 h 36864"/>
                  <a:gd name="connsiteX4" fmla="*/ 7064 w 33192"/>
                  <a:gd name="connsiteY4" fmla="*/ 15774 h 36864"/>
                  <a:gd name="connsiteX5" fmla="*/ 7064 w 33192"/>
                  <a:gd name="connsiteY5" fmla="*/ 11166 h 36864"/>
                  <a:gd name="connsiteX6" fmla="*/ 1376 w 33192"/>
                  <a:gd name="connsiteY6" fmla="*/ 11166 h 36864"/>
                  <a:gd name="connsiteX7" fmla="*/ 1376 w 33192"/>
                  <a:gd name="connsiteY7" fmla="*/ 6486 h 36864"/>
                  <a:gd name="connsiteX8" fmla="*/ 7064 w 33192"/>
                  <a:gd name="connsiteY8" fmla="*/ 6486 h 36864"/>
                  <a:gd name="connsiteX9" fmla="*/ 7064 w 33192"/>
                  <a:gd name="connsiteY9" fmla="*/ -138 h 36864"/>
                  <a:gd name="connsiteX10" fmla="*/ 12788 w 33192"/>
                  <a:gd name="connsiteY10" fmla="*/ -138 h 36864"/>
                  <a:gd name="connsiteX11" fmla="*/ 12788 w 33192"/>
                  <a:gd name="connsiteY11" fmla="*/ 11383 h 36864"/>
                  <a:gd name="connsiteX12" fmla="*/ 22832 w 33192"/>
                  <a:gd name="connsiteY12" fmla="*/ 4002 h 36864"/>
                  <a:gd name="connsiteX13" fmla="*/ 27116 w 33192"/>
                  <a:gd name="connsiteY13" fmla="*/ 5910 h 36864"/>
                  <a:gd name="connsiteX14" fmla="*/ 28664 w 33192"/>
                  <a:gd name="connsiteY14" fmla="*/ 11166 h 36864"/>
                  <a:gd name="connsiteX15" fmla="*/ 28052 w 33192"/>
                  <a:gd name="connsiteY15" fmla="*/ 20274 h 36864"/>
                  <a:gd name="connsiteX16" fmla="*/ 27440 w 33192"/>
                  <a:gd name="connsiteY16" fmla="*/ 28915 h 36864"/>
                  <a:gd name="connsiteX17" fmla="*/ 27440 w 33192"/>
                  <a:gd name="connsiteY17" fmla="*/ 29310 h 36864"/>
                  <a:gd name="connsiteX18" fmla="*/ 28160 w 33192"/>
                  <a:gd name="connsiteY18" fmla="*/ 30714 h 36864"/>
                  <a:gd name="connsiteX19" fmla="*/ 32228 w 33192"/>
                  <a:gd name="connsiteY19" fmla="*/ 28590 h 36864"/>
                  <a:gd name="connsiteX20" fmla="*/ 33344 w 33192"/>
                  <a:gd name="connsiteY20" fmla="*/ 33343 h 36864"/>
                  <a:gd name="connsiteX21" fmla="*/ 26936 w 33192"/>
                  <a:gd name="connsiteY21" fmla="*/ 36078 h 36864"/>
                  <a:gd name="connsiteX22" fmla="*/ 23192 w 33192"/>
                  <a:gd name="connsiteY22" fmla="*/ 34423 h 36864"/>
                  <a:gd name="connsiteX23" fmla="*/ 21860 w 33192"/>
                  <a:gd name="connsiteY23" fmla="*/ 29851 h 36864"/>
                  <a:gd name="connsiteX24" fmla="*/ 22580 w 33192"/>
                  <a:gd name="connsiteY24" fmla="*/ 20238 h 36864"/>
                  <a:gd name="connsiteX25" fmla="*/ 23048 w 33192"/>
                  <a:gd name="connsiteY25" fmla="*/ 11634 h 36864"/>
                  <a:gd name="connsiteX26" fmla="*/ 23048 w 33192"/>
                  <a:gd name="connsiteY26" fmla="*/ 11310 h 36864"/>
                  <a:gd name="connsiteX27" fmla="*/ 21536 w 33192"/>
                  <a:gd name="connsiteY27" fmla="*/ 9258 h 36864"/>
                  <a:gd name="connsiteX28" fmla="*/ 18080 w 33192"/>
                  <a:gd name="connsiteY28" fmla="*/ 11346 h 36864"/>
                  <a:gd name="connsiteX29" fmla="*/ 12788 w 33192"/>
                  <a:gd name="connsiteY29" fmla="*/ 17934 h 36864"/>
                  <a:gd name="connsiteX30" fmla="*/ 12788 w 33192"/>
                  <a:gd name="connsiteY30" fmla="*/ 36726 h 36864"/>
                  <a:gd name="connsiteX31" fmla="*/ 7100 w 33192"/>
                  <a:gd name="connsiteY31" fmla="*/ 36726 h 368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33192" h="36864">
                    <a:moveTo>
                      <a:pt x="7064" y="25062"/>
                    </a:moveTo>
                    <a:cubicBezTo>
                      <a:pt x="5372" y="28194"/>
                      <a:pt x="3896" y="30678"/>
                      <a:pt x="2708" y="32514"/>
                    </a:cubicBezTo>
                    <a:lnTo>
                      <a:pt x="152" y="27978"/>
                    </a:lnTo>
                    <a:cubicBezTo>
                      <a:pt x="1844" y="25566"/>
                      <a:pt x="3932" y="22074"/>
                      <a:pt x="6416" y="17502"/>
                    </a:cubicBezTo>
                    <a:cubicBezTo>
                      <a:pt x="6560" y="17106"/>
                      <a:pt x="6776" y="16566"/>
                      <a:pt x="7064" y="15774"/>
                    </a:cubicBezTo>
                    <a:lnTo>
                      <a:pt x="7064" y="11166"/>
                    </a:lnTo>
                    <a:lnTo>
                      <a:pt x="1376" y="11166"/>
                    </a:lnTo>
                    <a:lnTo>
                      <a:pt x="1376" y="6486"/>
                    </a:lnTo>
                    <a:lnTo>
                      <a:pt x="7064" y="6486"/>
                    </a:lnTo>
                    <a:lnTo>
                      <a:pt x="7064" y="-138"/>
                    </a:lnTo>
                    <a:lnTo>
                      <a:pt x="12788" y="-138"/>
                    </a:lnTo>
                    <a:lnTo>
                      <a:pt x="12788" y="11383"/>
                    </a:lnTo>
                    <a:cubicBezTo>
                      <a:pt x="16676" y="6450"/>
                      <a:pt x="20060" y="4002"/>
                      <a:pt x="22832" y="4002"/>
                    </a:cubicBezTo>
                    <a:cubicBezTo>
                      <a:pt x="24668" y="4002"/>
                      <a:pt x="26108" y="4650"/>
                      <a:pt x="27116" y="5910"/>
                    </a:cubicBezTo>
                    <a:cubicBezTo>
                      <a:pt x="28160" y="7206"/>
                      <a:pt x="28664" y="8934"/>
                      <a:pt x="28664" y="11166"/>
                    </a:cubicBezTo>
                    <a:cubicBezTo>
                      <a:pt x="28664" y="12391"/>
                      <a:pt x="28448" y="15450"/>
                      <a:pt x="28052" y="20274"/>
                    </a:cubicBezTo>
                    <a:cubicBezTo>
                      <a:pt x="27728" y="24234"/>
                      <a:pt x="27512" y="27078"/>
                      <a:pt x="27440" y="28915"/>
                    </a:cubicBezTo>
                    <a:lnTo>
                      <a:pt x="27440" y="29310"/>
                    </a:lnTo>
                    <a:cubicBezTo>
                      <a:pt x="27440" y="30246"/>
                      <a:pt x="27692" y="30714"/>
                      <a:pt x="28160" y="30714"/>
                    </a:cubicBezTo>
                    <a:cubicBezTo>
                      <a:pt x="28880" y="30714"/>
                      <a:pt x="30212" y="29994"/>
                      <a:pt x="32228" y="28590"/>
                    </a:cubicBezTo>
                    <a:lnTo>
                      <a:pt x="33344" y="33343"/>
                    </a:lnTo>
                    <a:cubicBezTo>
                      <a:pt x="31076" y="35178"/>
                      <a:pt x="28952" y="36078"/>
                      <a:pt x="26936" y="36078"/>
                    </a:cubicBezTo>
                    <a:cubicBezTo>
                      <a:pt x="25352" y="36078"/>
                      <a:pt x="24092" y="35502"/>
                      <a:pt x="23192" y="34423"/>
                    </a:cubicBezTo>
                    <a:cubicBezTo>
                      <a:pt x="22292" y="33306"/>
                      <a:pt x="21860" y="31794"/>
                      <a:pt x="21860" y="29851"/>
                    </a:cubicBezTo>
                    <a:cubicBezTo>
                      <a:pt x="21860" y="29346"/>
                      <a:pt x="22112" y="26142"/>
                      <a:pt x="22580" y="20238"/>
                    </a:cubicBezTo>
                    <a:cubicBezTo>
                      <a:pt x="22832" y="16819"/>
                      <a:pt x="22976" y="13974"/>
                      <a:pt x="23048" y="11634"/>
                    </a:cubicBezTo>
                    <a:lnTo>
                      <a:pt x="23048" y="11310"/>
                    </a:lnTo>
                    <a:cubicBezTo>
                      <a:pt x="23048" y="9942"/>
                      <a:pt x="22544" y="9258"/>
                      <a:pt x="21536" y="9258"/>
                    </a:cubicBezTo>
                    <a:cubicBezTo>
                      <a:pt x="20744" y="9258"/>
                      <a:pt x="19592" y="9942"/>
                      <a:pt x="18080" y="11346"/>
                    </a:cubicBezTo>
                    <a:cubicBezTo>
                      <a:pt x="16604" y="12714"/>
                      <a:pt x="14804" y="14910"/>
                      <a:pt x="12788" y="17934"/>
                    </a:cubicBezTo>
                    <a:lnTo>
                      <a:pt x="12788" y="36726"/>
                    </a:lnTo>
                    <a:lnTo>
                      <a:pt x="7100" y="3672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82" name="フリーフォーム: 図形 10381">
                <a:extLst>
                  <a:ext uri="{FF2B5EF4-FFF2-40B4-BE49-F238E27FC236}">
                    <a16:creationId xmlns:a16="http://schemas.microsoft.com/office/drawing/2014/main" id="{747DF7DB-AF86-DBE3-306B-A98F9CD11BEC}"/>
                  </a:ext>
                </a:extLst>
              </p:cNvPr>
              <p:cNvSpPr/>
              <p:nvPr/>
            </p:nvSpPr>
            <p:spPr>
              <a:xfrm>
                <a:off x="3612014" y="934415"/>
                <a:ext cx="30132" cy="34703"/>
              </a:xfrm>
              <a:custGeom>
                <a:avLst/>
                <a:gdLst>
                  <a:gd name="connsiteX0" fmla="*/ 13990 w 30132"/>
                  <a:gd name="connsiteY0" fmla="*/ 34566 h 34703"/>
                  <a:gd name="connsiteX1" fmla="*/ 12226 w 30132"/>
                  <a:gd name="connsiteY1" fmla="*/ 29959 h 34703"/>
                  <a:gd name="connsiteX2" fmla="*/ 18958 w 30132"/>
                  <a:gd name="connsiteY2" fmla="*/ 18331 h 34703"/>
                  <a:gd name="connsiteX3" fmla="*/ 18958 w 30132"/>
                  <a:gd name="connsiteY3" fmla="*/ 12318 h 34703"/>
                  <a:gd name="connsiteX4" fmla="*/ 9886 w 30132"/>
                  <a:gd name="connsiteY4" fmla="*/ 12318 h 34703"/>
                  <a:gd name="connsiteX5" fmla="*/ 9886 w 30132"/>
                  <a:gd name="connsiteY5" fmla="*/ 7602 h 34703"/>
                  <a:gd name="connsiteX6" fmla="*/ 18778 w 30132"/>
                  <a:gd name="connsiteY6" fmla="*/ 7602 h 34703"/>
                  <a:gd name="connsiteX7" fmla="*/ 18778 w 30132"/>
                  <a:gd name="connsiteY7" fmla="*/ -137 h 34703"/>
                  <a:gd name="connsiteX8" fmla="*/ 24358 w 30132"/>
                  <a:gd name="connsiteY8" fmla="*/ -137 h 34703"/>
                  <a:gd name="connsiteX9" fmla="*/ 24358 w 30132"/>
                  <a:gd name="connsiteY9" fmla="*/ 7602 h 34703"/>
                  <a:gd name="connsiteX10" fmla="*/ 30298 w 30132"/>
                  <a:gd name="connsiteY10" fmla="*/ 7602 h 34703"/>
                  <a:gd name="connsiteX11" fmla="*/ 30298 w 30132"/>
                  <a:gd name="connsiteY11" fmla="*/ 12318 h 34703"/>
                  <a:gd name="connsiteX12" fmla="*/ 24358 w 30132"/>
                  <a:gd name="connsiteY12" fmla="*/ 12318 h 34703"/>
                  <a:gd name="connsiteX13" fmla="*/ 24358 w 30132"/>
                  <a:gd name="connsiteY13" fmla="*/ 18510 h 34703"/>
                  <a:gd name="connsiteX14" fmla="*/ 13990 w 30132"/>
                  <a:gd name="connsiteY14" fmla="*/ 34566 h 34703"/>
                  <a:gd name="connsiteX15" fmla="*/ 11938 w 30132"/>
                  <a:gd name="connsiteY15" fmla="*/ 20922 h 34703"/>
                  <a:gd name="connsiteX16" fmla="*/ 8014 w 30132"/>
                  <a:gd name="connsiteY16" fmla="*/ 28483 h 34703"/>
                  <a:gd name="connsiteX17" fmla="*/ 6862 w 30132"/>
                  <a:gd name="connsiteY17" fmla="*/ 32658 h 34703"/>
                  <a:gd name="connsiteX18" fmla="*/ 2182 w 30132"/>
                  <a:gd name="connsiteY18" fmla="*/ 32658 h 34703"/>
                  <a:gd name="connsiteX19" fmla="*/ 166 w 30132"/>
                  <a:gd name="connsiteY19" fmla="*/ 17863 h 34703"/>
                  <a:gd name="connsiteX20" fmla="*/ 2290 w 30132"/>
                  <a:gd name="connsiteY20" fmla="*/ 366 h 34703"/>
                  <a:gd name="connsiteX21" fmla="*/ 7618 w 30132"/>
                  <a:gd name="connsiteY21" fmla="*/ 1194 h 34703"/>
                  <a:gd name="connsiteX22" fmla="*/ 5782 w 30132"/>
                  <a:gd name="connsiteY22" fmla="*/ 11130 h 34703"/>
                  <a:gd name="connsiteX23" fmla="*/ 5422 w 30132"/>
                  <a:gd name="connsiteY23" fmla="*/ 17574 h 34703"/>
                  <a:gd name="connsiteX24" fmla="*/ 5710 w 30132"/>
                  <a:gd name="connsiteY24" fmla="*/ 23730 h 34703"/>
                  <a:gd name="connsiteX25" fmla="*/ 8590 w 30132"/>
                  <a:gd name="connsiteY25" fmla="*/ 18475 h 347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30132" h="34703">
                    <a:moveTo>
                      <a:pt x="13990" y="34566"/>
                    </a:moveTo>
                    <a:lnTo>
                      <a:pt x="12226" y="29959"/>
                    </a:lnTo>
                    <a:cubicBezTo>
                      <a:pt x="16690" y="27906"/>
                      <a:pt x="18958" y="24055"/>
                      <a:pt x="18958" y="18331"/>
                    </a:cubicBezTo>
                    <a:lnTo>
                      <a:pt x="18958" y="12318"/>
                    </a:lnTo>
                    <a:lnTo>
                      <a:pt x="9886" y="12318"/>
                    </a:lnTo>
                    <a:lnTo>
                      <a:pt x="9886" y="7602"/>
                    </a:lnTo>
                    <a:lnTo>
                      <a:pt x="18778" y="7602"/>
                    </a:lnTo>
                    <a:lnTo>
                      <a:pt x="18778" y="-137"/>
                    </a:lnTo>
                    <a:lnTo>
                      <a:pt x="24358" y="-137"/>
                    </a:lnTo>
                    <a:lnTo>
                      <a:pt x="24358" y="7602"/>
                    </a:lnTo>
                    <a:lnTo>
                      <a:pt x="30298" y="7602"/>
                    </a:lnTo>
                    <a:lnTo>
                      <a:pt x="30298" y="12318"/>
                    </a:lnTo>
                    <a:lnTo>
                      <a:pt x="24358" y="12318"/>
                    </a:lnTo>
                    <a:lnTo>
                      <a:pt x="24358" y="18510"/>
                    </a:lnTo>
                    <a:cubicBezTo>
                      <a:pt x="24358" y="26790"/>
                      <a:pt x="20902" y="32154"/>
                      <a:pt x="13990" y="34566"/>
                    </a:cubicBezTo>
                    <a:close/>
                    <a:moveTo>
                      <a:pt x="11938" y="20922"/>
                    </a:moveTo>
                    <a:cubicBezTo>
                      <a:pt x="9922" y="24307"/>
                      <a:pt x="8626" y="26826"/>
                      <a:pt x="8014" y="28483"/>
                    </a:cubicBezTo>
                    <a:cubicBezTo>
                      <a:pt x="7402" y="30103"/>
                      <a:pt x="7006" y="31507"/>
                      <a:pt x="6862" y="32658"/>
                    </a:cubicBezTo>
                    <a:lnTo>
                      <a:pt x="2182" y="32658"/>
                    </a:lnTo>
                    <a:cubicBezTo>
                      <a:pt x="850" y="27943"/>
                      <a:pt x="166" y="23010"/>
                      <a:pt x="166" y="17863"/>
                    </a:cubicBezTo>
                    <a:cubicBezTo>
                      <a:pt x="166" y="12642"/>
                      <a:pt x="886" y="6810"/>
                      <a:pt x="2290" y="366"/>
                    </a:cubicBezTo>
                    <a:lnTo>
                      <a:pt x="7618" y="1194"/>
                    </a:lnTo>
                    <a:cubicBezTo>
                      <a:pt x="6646" y="5587"/>
                      <a:pt x="6034" y="8863"/>
                      <a:pt x="5782" y="11130"/>
                    </a:cubicBezTo>
                    <a:cubicBezTo>
                      <a:pt x="5530" y="13363"/>
                      <a:pt x="5422" y="15523"/>
                      <a:pt x="5422" y="17574"/>
                    </a:cubicBezTo>
                    <a:cubicBezTo>
                      <a:pt x="5422" y="19951"/>
                      <a:pt x="5530" y="21967"/>
                      <a:pt x="5710" y="23730"/>
                    </a:cubicBezTo>
                    <a:cubicBezTo>
                      <a:pt x="6322" y="22542"/>
                      <a:pt x="7294" y="20778"/>
                      <a:pt x="8590" y="1847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83" name="フリーフォーム: 図形 10382">
                <a:extLst>
                  <a:ext uri="{FF2B5EF4-FFF2-40B4-BE49-F238E27FC236}">
                    <a16:creationId xmlns:a16="http://schemas.microsoft.com/office/drawing/2014/main" id="{4CF07485-9A75-3003-CC46-A6031690642F}"/>
                  </a:ext>
                </a:extLst>
              </p:cNvPr>
              <p:cNvSpPr/>
              <p:nvPr/>
            </p:nvSpPr>
            <p:spPr>
              <a:xfrm>
                <a:off x="3782978" y="929303"/>
                <a:ext cx="32400" cy="34524"/>
              </a:xfrm>
              <a:custGeom>
                <a:avLst/>
                <a:gdLst>
                  <a:gd name="connsiteX0" fmla="*/ 5939 w 32400"/>
                  <a:gd name="connsiteY0" fmla="*/ 26790 h 34524"/>
                  <a:gd name="connsiteX1" fmla="*/ 1727 w 32400"/>
                  <a:gd name="connsiteY1" fmla="*/ 24991 h 34524"/>
                  <a:gd name="connsiteX2" fmla="*/ 179 w 32400"/>
                  <a:gd name="connsiteY2" fmla="*/ 20563 h 34524"/>
                  <a:gd name="connsiteX3" fmla="*/ 2483 w 32400"/>
                  <a:gd name="connsiteY3" fmla="*/ 14226 h 34524"/>
                  <a:gd name="connsiteX4" fmla="*/ 7955 w 32400"/>
                  <a:gd name="connsiteY4" fmla="*/ 11598 h 34524"/>
                  <a:gd name="connsiteX5" fmla="*/ 8819 w 32400"/>
                  <a:gd name="connsiteY5" fmla="*/ 11670 h 34524"/>
                  <a:gd name="connsiteX6" fmla="*/ 8855 w 32400"/>
                  <a:gd name="connsiteY6" fmla="*/ 9654 h 34524"/>
                  <a:gd name="connsiteX7" fmla="*/ 1187 w 32400"/>
                  <a:gd name="connsiteY7" fmla="*/ 9654 h 34524"/>
                  <a:gd name="connsiteX8" fmla="*/ 1187 w 32400"/>
                  <a:gd name="connsiteY8" fmla="*/ 5082 h 34524"/>
                  <a:gd name="connsiteX9" fmla="*/ 8783 w 32400"/>
                  <a:gd name="connsiteY9" fmla="*/ 5082 h 34524"/>
                  <a:gd name="connsiteX10" fmla="*/ 8783 w 32400"/>
                  <a:gd name="connsiteY10" fmla="*/ -138 h 34524"/>
                  <a:gd name="connsiteX11" fmla="*/ 13967 w 32400"/>
                  <a:gd name="connsiteY11" fmla="*/ -138 h 34524"/>
                  <a:gd name="connsiteX12" fmla="*/ 13967 w 32400"/>
                  <a:gd name="connsiteY12" fmla="*/ 5082 h 34524"/>
                  <a:gd name="connsiteX13" fmla="*/ 20267 w 32400"/>
                  <a:gd name="connsiteY13" fmla="*/ 5082 h 34524"/>
                  <a:gd name="connsiteX14" fmla="*/ 20267 w 32400"/>
                  <a:gd name="connsiteY14" fmla="*/ 9654 h 34524"/>
                  <a:gd name="connsiteX15" fmla="*/ 13967 w 32400"/>
                  <a:gd name="connsiteY15" fmla="*/ 9654 h 34524"/>
                  <a:gd name="connsiteX16" fmla="*/ 13967 w 32400"/>
                  <a:gd name="connsiteY16" fmla="*/ 17250 h 34524"/>
                  <a:gd name="connsiteX17" fmla="*/ 12527 w 32400"/>
                  <a:gd name="connsiteY17" fmla="*/ 22758 h 34524"/>
                  <a:gd name="connsiteX18" fmla="*/ 11195 w 32400"/>
                  <a:gd name="connsiteY18" fmla="*/ 25710 h 34524"/>
                  <a:gd name="connsiteX19" fmla="*/ 10835 w 32400"/>
                  <a:gd name="connsiteY19" fmla="*/ 27510 h 34524"/>
                  <a:gd name="connsiteX20" fmla="*/ 15515 w 32400"/>
                  <a:gd name="connsiteY20" fmla="*/ 29707 h 34524"/>
                  <a:gd name="connsiteX21" fmla="*/ 20843 w 32400"/>
                  <a:gd name="connsiteY21" fmla="*/ 29167 h 34524"/>
                  <a:gd name="connsiteX22" fmla="*/ 22715 w 32400"/>
                  <a:gd name="connsiteY22" fmla="*/ 26539 h 34524"/>
                  <a:gd name="connsiteX23" fmla="*/ 22715 w 32400"/>
                  <a:gd name="connsiteY23" fmla="*/ 26250 h 34524"/>
                  <a:gd name="connsiteX24" fmla="*/ 20483 w 32400"/>
                  <a:gd name="connsiteY24" fmla="*/ 16782 h 34524"/>
                  <a:gd name="connsiteX25" fmla="*/ 24947 w 32400"/>
                  <a:gd name="connsiteY25" fmla="*/ 15090 h 34524"/>
                  <a:gd name="connsiteX26" fmla="*/ 27863 w 32400"/>
                  <a:gd name="connsiteY26" fmla="*/ 27079 h 34524"/>
                  <a:gd name="connsiteX27" fmla="*/ 26675 w 32400"/>
                  <a:gd name="connsiteY27" fmla="*/ 31290 h 34524"/>
                  <a:gd name="connsiteX28" fmla="*/ 23255 w 32400"/>
                  <a:gd name="connsiteY28" fmla="*/ 33630 h 34524"/>
                  <a:gd name="connsiteX29" fmla="*/ 16703 w 32400"/>
                  <a:gd name="connsiteY29" fmla="*/ 34386 h 34524"/>
                  <a:gd name="connsiteX30" fmla="*/ 15371 w 32400"/>
                  <a:gd name="connsiteY30" fmla="*/ 34386 h 34524"/>
                  <a:gd name="connsiteX31" fmla="*/ 5759 w 32400"/>
                  <a:gd name="connsiteY31" fmla="*/ 28375 h 34524"/>
                  <a:gd name="connsiteX32" fmla="*/ 5939 w 32400"/>
                  <a:gd name="connsiteY32" fmla="*/ 26755 h 34524"/>
                  <a:gd name="connsiteX33" fmla="*/ 8927 w 32400"/>
                  <a:gd name="connsiteY33" fmla="*/ 16242 h 34524"/>
                  <a:gd name="connsiteX34" fmla="*/ 7991 w 32400"/>
                  <a:gd name="connsiteY34" fmla="*/ 15811 h 34524"/>
                  <a:gd name="connsiteX35" fmla="*/ 5831 w 32400"/>
                  <a:gd name="connsiteY35" fmla="*/ 17250 h 34524"/>
                  <a:gd name="connsiteX36" fmla="*/ 4967 w 32400"/>
                  <a:gd name="connsiteY36" fmla="*/ 20526 h 34524"/>
                  <a:gd name="connsiteX37" fmla="*/ 6479 w 32400"/>
                  <a:gd name="connsiteY37" fmla="*/ 22218 h 34524"/>
                  <a:gd name="connsiteX38" fmla="*/ 8279 w 32400"/>
                  <a:gd name="connsiteY38" fmla="*/ 20851 h 34524"/>
                  <a:gd name="connsiteX39" fmla="*/ 8927 w 32400"/>
                  <a:gd name="connsiteY39" fmla="*/ 17322 h 34524"/>
                  <a:gd name="connsiteX40" fmla="*/ 32579 w 32400"/>
                  <a:gd name="connsiteY40" fmla="*/ 14874 h 34524"/>
                  <a:gd name="connsiteX41" fmla="*/ 27971 w 32400"/>
                  <a:gd name="connsiteY41" fmla="*/ 17359 h 34524"/>
                  <a:gd name="connsiteX42" fmla="*/ 25055 w 32400"/>
                  <a:gd name="connsiteY42" fmla="*/ 10878 h 34524"/>
                  <a:gd name="connsiteX43" fmla="*/ 20375 w 32400"/>
                  <a:gd name="connsiteY43" fmla="*/ 3787 h 34524"/>
                  <a:gd name="connsiteX44" fmla="*/ 23975 w 32400"/>
                  <a:gd name="connsiteY44" fmla="*/ 763 h 34524"/>
                  <a:gd name="connsiteX45" fmla="*/ 28979 w 32400"/>
                  <a:gd name="connsiteY45" fmla="*/ 7422 h 34524"/>
                  <a:gd name="connsiteX46" fmla="*/ 32579 w 32400"/>
                  <a:gd name="connsiteY46" fmla="*/ 14874 h 34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32400" h="34524">
                    <a:moveTo>
                      <a:pt x="5939" y="26790"/>
                    </a:moveTo>
                    <a:cubicBezTo>
                      <a:pt x="4139" y="26683"/>
                      <a:pt x="2735" y="26106"/>
                      <a:pt x="1727" y="24991"/>
                    </a:cubicBezTo>
                    <a:cubicBezTo>
                      <a:pt x="683" y="23910"/>
                      <a:pt x="179" y="22435"/>
                      <a:pt x="179" y="20563"/>
                    </a:cubicBezTo>
                    <a:cubicBezTo>
                      <a:pt x="179" y="18114"/>
                      <a:pt x="935" y="15991"/>
                      <a:pt x="2483" y="14226"/>
                    </a:cubicBezTo>
                    <a:cubicBezTo>
                      <a:pt x="3995" y="12499"/>
                      <a:pt x="5795" y="11598"/>
                      <a:pt x="7955" y="11598"/>
                    </a:cubicBezTo>
                    <a:cubicBezTo>
                      <a:pt x="8207" y="11598"/>
                      <a:pt x="8495" y="11635"/>
                      <a:pt x="8819" y="11670"/>
                    </a:cubicBezTo>
                    <a:lnTo>
                      <a:pt x="8855" y="9654"/>
                    </a:lnTo>
                    <a:lnTo>
                      <a:pt x="1187" y="9654"/>
                    </a:lnTo>
                    <a:lnTo>
                      <a:pt x="1187" y="5082"/>
                    </a:lnTo>
                    <a:lnTo>
                      <a:pt x="8783" y="5082"/>
                    </a:lnTo>
                    <a:lnTo>
                      <a:pt x="8783" y="-138"/>
                    </a:lnTo>
                    <a:lnTo>
                      <a:pt x="13967" y="-138"/>
                    </a:lnTo>
                    <a:lnTo>
                      <a:pt x="13967" y="5082"/>
                    </a:lnTo>
                    <a:lnTo>
                      <a:pt x="20267" y="5082"/>
                    </a:lnTo>
                    <a:lnTo>
                      <a:pt x="20267" y="9654"/>
                    </a:lnTo>
                    <a:lnTo>
                      <a:pt x="13967" y="9654"/>
                    </a:lnTo>
                    <a:lnTo>
                      <a:pt x="13967" y="17250"/>
                    </a:lnTo>
                    <a:cubicBezTo>
                      <a:pt x="13967" y="19122"/>
                      <a:pt x="13463" y="20959"/>
                      <a:pt x="12527" y="22758"/>
                    </a:cubicBezTo>
                    <a:cubicBezTo>
                      <a:pt x="11879" y="24018"/>
                      <a:pt x="11447" y="25026"/>
                      <a:pt x="11195" y="25710"/>
                    </a:cubicBezTo>
                    <a:cubicBezTo>
                      <a:pt x="10943" y="26394"/>
                      <a:pt x="10835" y="27007"/>
                      <a:pt x="10835" y="27510"/>
                    </a:cubicBezTo>
                    <a:cubicBezTo>
                      <a:pt x="10835" y="28986"/>
                      <a:pt x="12383" y="29707"/>
                      <a:pt x="15515" y="29707"/>
                    </a:cubicBezTo>
                    <a:cubicBezTo>
                      <a:pt x="17891" y="29707"/>
                      <a:pt x="19691" y="29526"/>
                      <a:pt x="20843" y="29167"/>
                    </a:cubicBezTo>
                    <a:cubicBezTo>
                      <a:pt x="22031" y="28771"/>
                      <a:pt x="22643" y="27906"/>
                      <a:pt x="22715" y="26539"/>
                    </a:cubicBezTo>
                    <a:lnTo>
                      <a:pt x="22715" y="26250"/>
                    </a:lnTo>
                    <a:cubicBezTo>
                      <a:pt x="22715" y="23731"/>
                      <a:pt x="21959" y="20563"/>
                      <a:pt x="20483" y="16782"/>
                    </a:cubicBezTo>
                    <a:lnTo>
                      <a:pt x="24947" y="15090"/>
                    </a:lnTo>
                    <a:cubicBezTo>
                      <a:pt x="26891" y="19050"/>
                      <a:pt x="27863" y="23082"/>
                      <a:pt x="27863" y="27079"/>
                    </a:cubicBezTo>
                    <a:cubicBezTo>
                      <a:pt x="27863" y="28806"/>
                      <a:pt x="27467" y="30210"/>
                      <a:pt x="26675" y="31290"/>
                    </a:cubicBezTo>
                    <a:cubicBezTo>
                      <a:pt x="25919" y="32370"/>
                      <a:pt x="24767" y="33162"/>
                      <a:pt x="23255" y="33630"/>
                    </a:cubicBezTo>
                    <a:cubicBezTo>
                      <a:pt x="21779" y="34063"/>
                      <a:pt x="19583" y="34314"/>
                      <a:pt x="16703" y="34386"/>
                    </a:cubicBezTo>
                    <a:lnTo>
                      <a:pt x="15371" y="34386"/>
                    </a:lnTo>
                    <a:cubicBezTo>
                      <a:pt x="8963" y="34386"/>
                      <a:pt x="5759" y="32370"/>
                      <a:pt x="5759" y="28375"/>
                    </a:cubicBezTo>
                    <a:cubicBezTo>
                      <a:pt x="5759" y="27906"/>
                      <a:pt x="5831" y="27367"/>
                      <a:pt x="5939" y="26755"/>
                    </a:cubicBezTo>
                    <a:close/>
                    <a:moveTo>
                      <a:pt x="8927" y="16242"/>
                    </a:moveTo>
                    <a:cubicBezTo>
                      <a:pt x="8783" y="15954"/>
                      <a:pt x="8459" y="15811"/>
                      <a:pt x="7991" y="15811"/>
                    </a:cubicBezTo>
                    <a:cubicBezTo>
                      <a:pt x="7127" y="15811"/>
                      <a:pt x="6407" y="16279"/>
                      <a:pt x="5831" y="17250"/>
                    </a:cubicBezTo>
                    <a:cubicBezTo>
                      <a:pt x="5255" y="18186"/>
                      <a:pt x="4967" y="19303"/>
                      <a:pt x="4967" y="20526"/>
                    </a:cubicBezTo>
                    <a:cubicBezTo>
                      <a:pt x="4967" y="21643"/>
                      <a:pt x="5471" y="22218"/>
                      <a:pt x="6479" y="22218"/>
                    </a:cubicBezTo>
                    <a:cubicBezTo>
                      <a:pt x="7271" y="22218"/>
                      <a:pt x="7847" y="21787"/>
                      <a:pt x="8279" y="20851"/>
                    </a:cubicBezTo>
                    <a:cubicBezTo>
                      <a:pt x="8711" y="19951"/>
                      <a:pt x="8927" y="18763"/>
                      <a:pt x="8927" y="17322"/>
                    </a:cubicBezTo>
                    <a:close/>
                    <a:moveTo>
                      <a:pt x="32579" y="14874"/>
                    </a:moveTo>
                    <a:lnTo>
                      <a:pt x="27971" y="17359"/>
                    </a:lnTo>
                    <a:cubicBezTo>
                      <a:pt x="27107" y="14983"/>
                      <a:pt x="26135" y="12822"/>
                      <a:pt x="25055" y="10878"/>
                    </a:cubicBezTo>
                    <a:cubicBezTo>
                      <a:pt x="23975" y="8898"/>
                      <a:pt x="22427" y="6523"/>
                      <a:pt x="20375" y="3787"/>
                    </a:cubicBezTo>
                    <a:lnTo>
                      <a:pt x="23975" y="763"/>
                    </a:lnTo>
                    <a:cubicBezTo>
                      <a:pt x="25595" y="2419"/>
                      <a:pt x="27251" y="4651"/>
                      <a:pt x="28979" y="7422"/>
                    </a:cubicBezTo>
                    <a:cubicBezTo>
                      <a:pt x="30707" y="10231"/>
                      <a:pt x="31895" y="12678"/>
                      <a:pt x="32579" y="1487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84" name="フリーフォーム: 図形 10383">
                <a:extLst>
                  <a:ext uri="{FF2B5EF4-FFF2-40B4-BE49-F238E27FC236}">
                    <a16:creationId xmlns:a16="http://schemas.microsoft.com/office/drawing/2014/main" id="{9EED4028-4FE1-BC42-562E-7D5B6AF2215D}"/>
                  </a:ext>
                </a:extLst>
              </p:cNvPr>
              <p:cNvSpPr/>
              <p:nvPr/>
            </p:nvSpPr>
            <p:spPr>
              <a:xfrm>
                <a:off x="3221256" y="928151"/>
                <a:ext cx="23860" cy="37656"/>
              </a:xfrm>
              <a:custGeom>
                <a:avLst/>
                <a:gdLst>
                  <a:gd name="connsiteX0" fmla="*/ 6093 w 23860"/>
                  <a:gd name="connsiteY0" fmla="*/ 37482 h 37656"/>
                  <a:gd name="connsiteX1" fmla="*/ 5193 w 23860"/>
                  <a:gd name="connsiteY1" fmla="*/ 32407 h 37656"/>
                  <a:gd name="connsiteX2" fmla="*/ 16241 w 23860"/>
                  <a:gd name="connsiteY2" fmla="*/ 28231 h 37656"/>
                  <a:gd name="connsiteX3" fmla="*/ 19147 w 23860"/>
                  <a:gd name="connsiteY3" fmla="*/ 18726 h 37656"/>
                  <a:gd name="connsiteX4" fmla="*/ 14974 w 23860"/>
                  <a:gd name="connsiteY4" fmla="*/ 7314 h 37656"/>
                  <a:gd name="connsiteX5" fmla="*/ 10449 w 23860"/>
                  <a:gd name="connsiteY5" fmla="*/ 9042 h 37656"/>
                  <a:gd name="connsiteX6" fmla="*/ 6604 w 23860"/>
                  <a:gd name="connsiteY6" fmla="*/ 14766 h 37656"/>
                  <a:gd name="connsiteX7" fmla="*/ 5071 w 23860"/>
                  <a:gd name="connsiteY7" fmla="*/ 23226 h 37656"/>
                  <a:gd name="connsiteX8" fmla="*/ 5229 w 23860"/>
                  <a:gd name="connsiteY8" fmla="*/ 25962 h 37656"/>
                  <a:gd name="connsiteX9" fmla="*/ 891 w 23860"/>
                  <a:gd name="connsiteY9" fmla="*/ 26322 h 37656"/>
                  <a:gd name="connsiteX10" fmla="*/ 135 w 23860"/>
                  <a:gd name="connsiteY10" fmla="*/ 14766 h 37656"/>
                  <a:gd name="connsiteX11" fmla="*/ 1262 w 23860"/>
                  <a:gd name="connsiteY11" fmla="*/ -138 h 37656"/>
                  <a:gd name="connsiteX12" fmla="*/ 5967 w 23860"/>
                  <a:gd name="connsiteY12" fmla="*/ 367 h 37656"/>
                  <a:gd name="connsiteX13" fmla="*/ 4617 w 23860"/>
                  <a:gd name="connsiteY13" fmla="*/ 10014 h 37656"/>
                  <a:gd name="connsiteX14" fmla="*/ 8732 w 23860"/>
                  <a:gd name="connsiteY14" fmla="*/ 4506 h 37656"/>
                  <a:gd name="connsiteX15" fmla="*/ 15115 w 23860"/>
                  <a:gd name="connsiteY15" fmla="*/ 2058 h 37656"/>
                  <a:gd name="connsiteX16" fmla="*/ 21724 w 23860"/>
                  <a:gd name="connsiteY16" fmla="*/ 6343 h 37656"/>
                  <a:gd name="connsiteX17" fmla="*/ 23996 w 23860"/>
                  <a:gd name="connsiteY17" fmla="*/ 18151 h 37656"/>
                  <a:gd name="connsiteX18" fmla="*/ 19496 w 23860"/>
                  <a:gd name="connsiteY18" fmla="*/ 32191 h 37656"/>
                  <a:gd name="connsiteX19" fmla="*/ 6090 w 23860"/>
                  <a:gd name="connsiteY19" fmla="*/ 37518 h 376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3860" h="37656">
                    <a:moveTo>
                      <a:pt x="6093" y="37482"/>
                    </a:moveTo>
                    <a:lnTo>
                      <a:pt x="5193" y="32407"/>
                    </a:lnTo>
                    <a:cubicBezTo>
                      <a:pt x="10622" y="31614"/>
                      <a:pt x="14305" y="30247"/>
                      <a:pt x="16241" y="28231"/>
                    </a:cubicBezTo>
                    <a:cubicBezTo>
                      <a:pt x="18178" y="26250"/>
                      <a:pt x="19147" y="23082"/>
                      <a:pt x="19147" y="18726"/>
                    </a:cubicBezTo>
                    <a:cubicBezTo>
                      <a:pt x="19147" y="11130"/>
                      <a:pt x="17757" y="7314"/>
                      <a:pt x="14974" y="7314"/>
                    </a:cubicBezTo>
                    <a:cubicBezTo>
                      <a:pt x="13498" y="7314"/>
                      <a:pt x="11994" y="7891"/>
                      <a:pt x="10449" y="9042"/>
                    </a:cubicBezTo>
                    <a:cubicBezTo>
                      <a:pt x="8908" y="10159"/>
                      <a:pt x="7627" y="12066"/>
                      <a:pt x="6604" y="14766"/>
                    </a:cubicBezTo>
                    <a:cubicBezTo>
                      <a:pt x="5582" y="17466"/>
                      <a:pt x="5071" y="20274"/>
                      <a:pt x="5071" y="23226"/>
                    </a:cubicBezTo>
                    <a:cubicBezTo>
                      <a:pt x="5071" y="24090"/>
                      <a:pt x="5121" y="25026"/>
                      <a:pt x="5229" y="25962"/>
                    </a:cubicBezTo>
                    <a:lnTo>
                      <a:pt x="891" y="26322"/>
                    </a:lnTo>
                    <a:cubicBezTo>
                      <a:pt x="387" y="22758"/>
                      <a:pt x="135" y="18907"/>
                      <a:pt x="135" y="14766"/>
                    </a:cubicBezTo>
                    <a:cubicBezTo>
                      <a:pt x="135" y="9691"/>
                      <a:pt x="510" y="4723"/>
                      <a:pt x="1262" y="-138"/>
                    </a:cubicBezTo>
                    <a:lnTo>
                      <a:pt x="5967" y="367"/>
                    </a:lnTo>
                    <a:cubicBezTo>
                      <a:pt x="5639" y="2490"/>
                      <a:pt x="5189" y="5731"/>
                      <a:pt x="4617" y="10014"/>
                    </a:cubicBezTo>
                    <a:cubicBezTo>
                      <a:pt x="5395" y="7962"/>
                      <a:pt x="6766" y="6127"/>
                      <a:pt x="8732" y="4506"/>
                    </a:cubicBezTo>
                    <a:cubicBezTo>
                      <a:pt x="10694" y="2851"/>
                      <a:pt x="12821" y="2058"/>
                      <a:pt x="15115" y="2058"/>
                    </a:cubicBezTo>
                    <a:cubicBezTo>
                      <a:pt x="18020" y="2058"/>
                      <a:pt x="20223" y="3498"/>
                      <a:pt x="21724" y="6343"/>
                    </a:cubicBezTo>
                    <a:cubicBezTo>
                      <a:pt x="23240" y="9223"/>
                      <a:pt x="23996" y="13183"/>
                      <a:pt x="23996" y="18151"/>
                    </a:cubicBezTo>
                    <a:cubicBezTo>
                      <a:pt x="23996" y="24558"/>
                      <a:pt x="22495" y="29239"/>
                      <a:pt x="19496" y="32191"/>
                    </a:cubicBezTo>
                    <a:cubicBezTo>
                      <a:pt x="16508" y="35178"/>
                      <a:pt x="12040" y="36942"/>
                      <a:pt x="6090" y="3751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85" name="フリーフォーム: 図形 10384">
                <a:extLst>
                  <a:ext uri="{FF2B5EF4-FFF2-40B4-BE49-F238E27FC236}">
                    <a16:creationId xmlns:a16="http://schemas.microsoft.com/office/drawing/2014/main" id="{AABE09D3-E40E-239E-EBDF-2FE802C8A540}"/>
                  </a:ext>
                </a:extLst>
              </p:cNvPr>
              <p:cNvSpPr/>
              <p:nvPr/>
            </p:nvSpPr>
            <p:spPr>
              <a:xfrm>
                <a:off x="2152314" y="928799"/>
                <a:ext cx="33213" cy="35423"/>
              </a:xfrm>
              <a:custGeom>
                <a:avLst/>
                <a:gdLst>
                  <a:gd name="connsiteX0" fmla="*/ 33267 w 33213"/>
                  <a:gd name="connsiteY0" fmla="*/ 28986 h 35423"/>
                  <a:gd name="connsiteX1" fmla="*/ 30462 w 33213"/>
                  <a:gd name="connsiteY1" fmla="*/ 33702 h 35423"/>
                  <a:gd name="connsiteX2" fmla="*/ 25509 w 33213"/>
                  <a:gd name="connsiteY2" fmla="*/ 29094 h 35423"/>
                  <a:gd name="connsiteX3" fmla="*/ 23503 w 33213"/>
                  <a:gd name="connsiteY3" fmla="*/ 33702 h 35423"/>
                  <a:gd name="connsiteX4" fmla="*/ 16750 w 33213"/>
                  <a:gd name="connsiteY4" fmla="*/ 35286 h 35423"/>
                  <a:gd name="connsiteX5" fmla="*/ 10774 w 33213"/>
                  <a:gd name="connsiteY5" fmla="*/ 33450 h 35423"/>
                  <a:gd name="connsiteX6" fmla="*/ 8340 w 33213"/>
                  <a:gd name="connsiteY6" fmla="*/ 28410 h 35423"/>
                  <a:gd name="connsiteX7" fmla="*/ 10734 w 33213"/>
                  <a:gd name="connsiteY7" fmla="*/ 23262 h 35423"/>
                  <a:gd name="connsiteX8" fmla="*/ 16422 w 33213"/>
                  <a:gd name="connsiteY8" fmla="*/ 21246 h 35423"/>
                  <a:gd name="connsiteX9" fmla="*/ 19860 w 33213"/>
                  <a:gd name="connsiteY9" fmla="*/ 21498 h 35423"/>
                  <a:gd name="connsiteX10" fmla="*/ 19860 w 33213"/>
                  <a:gd name="connsiteY10" fmla="*/ 12354 h 35423"/>
                  <a:gd name="connsiteX11" fmla="*/ 9240 w 33213"/>
                  <a:gd name="connsiteY11" fmla="*/ 12354 h 35423"/>
                  <a:gd name="connsiteX12" fmla="*/ 9240 w 33213"/>
                  <a:gd name="connsiteY12" fmla="*/ 7278 h 35423"/>
                  <a:gd name="connsiteX13" fmla="*/ 19860 w 33213"/>
                  <a:gd name="connsiteY13" fmla="*/ 7278 h 35423"/>
                  <a:gd name="connsiteX14" fmla="*/ 19860 w 33213"/>
                  <a:gd name="connsiteY14" fmla="*/ -138 h 35423"/>
                  <a:gd name="connsiteX15" fmla="*/ 25552 w 33213"/>
                  <a:gd name="connsiteY15" fmla="*/ -138 h 35423"/>
                  <a:gd name="connsiteX16" fmla="*/ 25552 w 33213"/>
                  <a:gd name="connsiteY16" fmla="*/ 7278 h 35423"/>
                  <a:gd name="connsiteX17" fmla="*/ 31650 w 33213"/>
                  <a:gd name="connsiteY17" fmla="*/ 7278 h 35423"/>
                  <a:gd name="connsiteX18" fmla="*/ 31650 w 33213"/>
                  <a:gd name="connsiteY18" fmla="*/ 12354 h 35423"/>
                  <a:gd name="connsiteX19" fmla="*/ 25552 w 33213"/>
                  <a:gd name="connsiteY19" fmla="*/ 12354 h 35423"/>
                  <a:gd name="connsiteX20" fmla="*/ 25552 w 33213"/>
                  <a:gd name="connsiteY20" fmla="*/ 23262 h 35423"/>
                  <a:gd name="connsiteX21" fmla="*/ 33267 w 33213"/>
                  <a:gd name="connsiteY21" fmla="*/ 28986 h 35423"/>
                  <a:gd name="connsiteX22" fmla="*/ 19860 w 33213"/>
                  <a:gd name="connsiteY22" fmla="*/ 27834 h 35423"/>
                  <a:gd name="connsiteX23" fmla="*/ 19860 w 33213"/>
                  <a:gd name="connsiteY23" fmla="*/ 26394 h 35423"/>
                  <a:gd name="connsiteX24" fmla="*/ 16689 w 33213"/>
                  <a:gd name="connsiteY24" fmla="*/ 25782 h 35423"/>
                  <a:gd name="connsiteX25" fmla="*/ 14684 w 33213"/>
                  <a:gd name="connsiteY25" fmla="*/ 26466 h 35423"/>
                  <a:gd name="connsiteX26" fmla="*/ 13805 w 33213"/>
                  <a:gd name="connsiteY26" fmla="*/ 28158 h 35423"/>
                  <a:gd name="connsiteX27" fmla="*/ 14705 w 33213"/>
                  <a:gd name="connsiteY27" fmla="*/ 29850 h 35423"/>
                  <a:gd name="connsiteX28" fmla="*/ 16833 w 33213"/>
                  <a:gd name="connsiteY28" fmla="*/ 30426 h 35423"/>
                  <a:gd name="connsiteX29" fmla="*/ 19860 w 33213"/>
                  <a:gd name="connsiteY29" fmla="*/ 27834 h 35423"/>
                  <a:gd name="connsiteX30" fmla="*/ 8095 w 33213"/>
                  <a:gd name="connsiteY30" fmla="*/ 1014 h 35423"/>
                  <a:gd name="connsiteX31" fmla="*/ 5579 w 33213"/>
                  <a:gd name="connsiteY31" fmla="*/ 16782 h 35423"/>
                  <a:gd name="connsiteX32" fmla="*/ 7318 w 33213"/>
                  <a:gd name="connsiteY32" fmla="*/ 33990 h 35423"/>
                  <a:gd name="connsiteX33" fmla="*/ 1752 w 33213"/>
                  <a:gd name="connsiteY33" fmla="*/ 35178 h 35423"/>
                  <a:gd name="connsiteX34" fmla="*/ 53 w 33213"/>
                  <a:gd name="connsiteY34" fmla="*/ 18258 h 35423"/>
                  <a:gd name="connsiteX35" fmla="*/ 2364 w 33213"/>
                  <a:gd name="connsiteY35" fmla="*/ 222 h 354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3213" h="35423">
                    <a:moveTo>
                      <a:pt x="33267" y="28986"/>
                    </a:moveTo>
                    <a:lnTo>
                      <a:pt x="30462" y="33702"/>
                    </a:lnTo>
                    <a:cubicBezTo>
                      <a:pt x="28770" y="31830"/>
                      <a:pt x="27118" y="30282"/>
                      <a:pt x="25509" y="29094"/>
                    </a:cubicBezTo>
                    <a:cubicBezTo>
                      <a:pt x="25386" y="31146"/>
                      <a:pt x="24720" y="32658"/>
                      <a:pt x="23503" y="33702"/>
                    </a:cubicBezTo>
                    <a:cubicBezTo>
                      <a:pt x="22305" y="34782"/>
                      <a:pt x="20051" y="35286"/>
                      <a:pt x="16750" y="35286"/>
                    </a:cubicBezTo>
                    <a:cubicBezTo>
                      <a:pt x="14392" y="35286"/>
                      <a:pt x="12397" y="34674"/>
                      <a:pt x="10774" y="33450"/>
                    </a:cubicBezTo>
                    <a:cubicBezTo>
                      <a:pt x="9154" y="32190"/>
                      <a:pt x="8340" y="30534"/>
                      <a:pt x="8340" y="28410"/>
                    </a:cubicBezTo>
                    <a:cubicBezTo>
                      <a:pt x="8340" y="26286"/>
                      <a:pt x="9139" y="24594"/>
                      <a:pt x="10734" y="23262"/>
                    </a:cubicBezTo>
                    <a:cubicBezTo>
                      <a:pt x="12333" y="21930"/>
                      <a:pt x="14226" y="21246"/>
                      <a:pt x="16422" y="21246"/>
                    </a:cubicBezTo>
                    <a:cubicBezTo>
                      <a:pt x="17394" y="21246"/>
                      <a:pt x="18539" y="21318"/>
                      <a:pt x="19860" y="21498"/>
                    </a:cubicBezTo>
                    <a:lnTo>
                      <a:pt x="19860" y="12354"/>
                    </a:lnTo>
                    <a:lnTo>
                      <a:pt x="9240" y="12354"/>
                    </a:lnTo>
                    <a:lnTo>
                      <a:pt x="9240" y="7278"/>
                    </a:lnTo>
                    <a:lnTo>
                      <a:pt x="19860" y="7278"/>
                    </a:lnTo>
                    <a:lnTo>
                      <a:pt x="19860" y="-138"/>
                    </a:lnTo>
                    <a:lnTo>
                      <a:pt x="25552" y="-138"/>
                    </a:lnTo>
                    <a:lnTo>
                      <a:pt x="25552" y="7278"/>
                    </a:lnTo>
                    <a:lnTo>
                      <a:pt x="31650" y="7278"/>
                    </a:lnTo>
                    <a:lnTo>
                      <a:pt x="31650" y="12354"/>
                    </a:lnTo>
                    <a:lnTo>
                      <a:pt x="25552" y="12354"/>
                    </a:lnTo>
                    <a:lnTo>
                      <a:pt x="25552" y="23262"/>
                    </a:lnTo>
                    <a:cubicBezTo>
                      <a:pt x="28047" y="24522"/>
                      <a:pt x="30621" y="26430"/>
                      <a:pt x="33267" y="28986"/>
                    </a:cubicBezTo>
                    <a:close/>
                    <a:moveTo>
                      <a:pt x="19860" y="27834"/>
                    </a:moveTo>
                    <a:lnTo>
                      <a:pt x="19860" y="26394"/>
                    </a:lnTo>
                    <a:cubicBezTo>
                      <a:pt x="18960" y="25998"/>
                      <a:pt x="17905" y="25782"/>
                      <a:pt x="16689" y="25782"/>
                    </a:cubicBezTo>
                    <a:cubicBezTo>
                      <a:pt x="15940" y="25782"/>
                      <a:pt x="15270" y="25998"/>
                      <a:pt x="14684" y="26466"/>
                    </a:cubicBezTo>
                    <a:cubicBezTo>
                      <a:pt x="14097" y="26898"/>
                      <a:pt x="13805" y="27474"/>
                      <a:pt x="13805" y="28158"/>
                    </a:cubicBezTo>
                    <a:cubicBezTo>
                      <a:pt x="13805" y="28878"/>
                      <a:pt x="14104" y="29454"/>
                      <a:pt x="14705" y="29850"/>
                    </a:cubicBezTo>
                    <a:cubicBezTo>
                      <a:pt x="15317" y="30246"/>
                      <a:pt x="16026" y="30426"/>
                      <a:pt x="16833" y="30426"/>
                    </a:cubicBezTo>
                    <a:cubicBezTo>
                      <a:pt x="18852" y="30426"/>
                      <a:pt x="19860" y="29562"/>
                      <a:pt x="19860" y="27834"/>
                    </a:cubicBezTo>
                    <a:close/>
                    <a:moveTo>
                      <a:pt x="8095" y="1014"/>
                    </a:moveTo>
                    <a:cubicBezTo>
                      <a:pt x="6418" y="7098"/>
                      <a:pt x="5579" y="12354"/>
                      <a:pt x="5579" y="16782"/>
                    </a:cubicBezTo>
                    <a:cubicBezTo>
                      <a:pt x="5579" y="22614"/>
                      <a:pt x="6159" y="28338"/>
                      <a:pt x="7318" y="33990"/>
                    </a:cubicBezTo>
                    <a:lnTo>
                      <a:pt x="1752" y="35178"/>
                    </a:lnTo>
                    <a:cubicBezTo>
                      <a:pt x="618" y="29382"/>
                      <a:pt x="53" y="23766"/>
                      <a:pt x="53" y="18258"/>
                    </a:cubicBezTo>
                    <a:cubicBezTo>
                      <a:pt x="53" y="12570"/>
                      <a:pt x="823" y="6558"/>
                      <a:pt x="2364" y="22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86" name="フリーフォーム: 図形 10385">
                <a:extLst>
                  <a:ext uri="{FF2B5EF4-FFF2-40B4-BE49-F238E27FC236}">
                    <a16:creationId xmlns:a16="http://schemas.microsoft.com/office/drawing/2014/main" id="{52CDDEEA-2905-6EAC-3D5E-65BBF5C62B60}"/>
                  </a:ext>
                </a:extLst>
              </p:cNvPr>
              <p:cNvSpPr/>
              <p:nvPr/>
            </p:nvSpPr>
            <p:spPr>
              <a:xfrm>
                <a:off x="1937027" y="928871"/>
                <a:ext cx="26892" cy="35640"/>
              </a:xfrm>
              <a:custGeom>
                <a:avLst/>
                <a:gdLst>
                  <a:gd name="connsiteX0" fmla="*/ 26928 w 26892"/>
                  <a:gd name="connsiteY0" fmla="*/ 17898 h 35640"/>
                  <a:gd name="connsiteX1" fmla="*/ 20851 w 26892"/>
                  <a:gd name="connsiteY1" fmla="*/ 31362 h 35640"/>
                  <a:gd name="connsiteX2" fmla="*/ 10883 w 26892"/>
                  <a:gd name="connsiteY2" fmla="*/ 35502 h 35640"/>
                  <a:gd name="connsiteX3" fmla="*/ 6261 w 26892"/>
                  <a:gd name="connsiteY3" fmla="*/ 34674 h 35640"/>
                  <a:gd name="connsiteX4" fmla="*/ 3046 w 26892"/>
                  <a:gd name="connsiteY4" fmla="*/ 32442 h 35640"/>
                  <a:gd name="connsiteX5" fmla="*/ 1141 w 26892"/>
                  <a:gd name="connsiteY5" fmla="*/ 29346 h 35640"/>
                  <a:gd name="connsiteX6" fmla="*/ 241 w 26892"/>
                  <a:gd name="connsiteY6" fmla="*/ 25818 h 35640"/>
                  <a:gd name="connsiteX7" fmla="*/ 36 w 26892"/>
                  <a:gd name="connsiteY7" fmla="*/ 20022 h 35640"/>
                  <a:gd name="connsiteX8" fmla="*/ 936 w 26892"/>
                  <a:gd name="connsiteY8" fmla="*/ -138 h 35640"/>
                  <a:gd name="connsiteX9" fmla="*/ 7035 w 26892"/>
                  <a:gd name="connsiteY9" fmla="*/ -138 h 35640"/>
                  <a:gd name="connsiteX10" fmla="*/ 6196 w 26892"/>
                  <a:gd name="connsiteY10" fmla="*/ 19554 h 35640"/>
                  <a:gd name="connsiteX11" fmla="*/ 6358 w 26892"/>
                  <a:gd name="connsiteY11" fmla="*/ 25242 h 35640"/>
                  <a:gd name="connsiteX12" fmla="*/ 7135 w 26892"/>
                  <a:gd name="connsiteY12" fmla="*/ 27582 h 35640"/>
                  <a:gd name="connsiteX13" fmla="*/ 8856 w 26892"/>
                  <a:gd name="connsiteY13" fmla="*/ 29310 h 35640"/>
                  <a:gd name="connsiteX14" fmla="*/ 11617 w 26892"/>
                  <a:gd name="connsiteY14" fmla="*/ 29886 h 35640"/>
                  <a:gd name="connsiteX15" fmla="*/ 17615 w 26892"/>
                  <a:gd name="connsiteY15" fmla="*/ 26538 h 35640"/>
                  <a:gd name="connsiteX16" fmla="*/ 21442 w 26892"/>
                  <a:gd name="connsiteY16" fmla="*/ 15846 h 356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6892" h="35640">
                    <a:moveTo>
                      <a:pt x="26928" y="17898"/>
                    </a:moveTo>
                    <a:cubicBezTo>
                      <a:pt x="25467" y="24126"/>
                      <a:pt x="23443" y="28626"/>
                      <a:pt x="20851" y="31362"/>
                    </a:cubicBezTo>
                    <a:cubicBezTo>
                      <a:pt x="18270" y="34134"/>
                      <a:pt x="14951" y="35502"/>
                      <a:pt x="10883" y="35502"/>
                    </a:cubicBezTo>
                    <a:cubicBezTo>
                      <a:pt x="9123" y="35502"/>
                      <a:pt x="7582" y="35214"/>
                      <a:pt x="6261" y="34674"/>
                    </a:cubicBezTo>
                    <a:cubicBezTo>
                      <a:pt x="4950" y="34134"/>
                      <a:pt x="3877" y="33378"/>
                      <a:pt x="3046" y="32442"/>
                    </a:cubicBezTo>
                    <a:cubicBezTo>
                      <a:pt x="2229" y="31506"/>
                      <a:pt x="1591" y="30462"/>
                      <a:pt x="1141" y="29346"/>
                    </a:cubicBezTo>
                    <a:cubicBezTo>
                      <a:pt x="691" y="28230"/>
                      <a:pt x="393" y="27078"/>
                      <a:pt x="241" y="25818"/>
                    </a:cubicBezTo>
                    <a:cubicBezTo>
                      <a:pt x="105" y="24558"/>
                      <a:pt x="36" y="22614"/>
                      <a:pt x="36" y="20022"/>
                    </a:cubicBezTo>
                    <a:cubicBezTo>
                      <a:pt x="36" y="17142"/>
                      <a:pt x="335" y="10446"/>
                      <a:pt x="936" y="-138"/>
                    </a:cubicBezTo>
                    <a:lnTo>
                      <a:pt x="7035" y="-138"/>
                    </a:lnTo>
                    <a:cubicBezTo>
                      <a:pt x="6477" y="9294"/>
                      <a:pt x="6196" y="15846"/>
                      <a:pt x="6196" y="19554"/>
                    </a:cubicBezTo>
                    <a:cubicBezTo>
                      <a:pt x="6196" y="22542"/>
                      <a:pt x="6250" y="24450"/>
                      <a:pt x="6358" y="25242"/>
                    </a:cubicBezTo>
                    <a:cubicBezTo>
                      <a:pt x="6480" y="26070"/>
                      <a:pt x="6739" y="26826"/>
                      <a:pt x="7135" y="27582"/>
                    </a:cubicBezTo>
                    <a:cubicBezTo>
                      <a:pt x="7546" y="28338"/>
                      <a:pt x="8118" y="28878"/>
                      <a:pt x="8856" y="29310"/>
                    </a:cubicBezTo>
                    <a:cubicBezTo>
                      <a:pt x="9605" y="29706"/>
                      <a:pt x="10527" y="29886"/>
                      <a:pt x="11617" y="29886"/>
                    </a:cubicBezTo>
                    <a:cubicBezTo>
                      <a:pt x="14004" y="29886"/>
                      <a:pt x="16006" y="28770"/>
                      <a:pt x="17615" y="26538"/>
                    </a:cubicBezTo>
                    <a:cubicBezTo>
                      <a:pt x="19224" y="24270"/>
                      <a:pt x="20499" y="20706"/>
                      <a:pt x="21442" y="1584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87" name="フリーフォーム: 図形 10386">
                <a:extLst>
                  <a:ext uri="{FF2B5EF4-FFF2-40B4-BE49-F238E27FC236}">
                    <a16:creationId xmlns:a16="http://schemas.microsoft.com/office/drawing/2014/main" id="{B190B99F-3F0E-AECA-3C00-4FDF3FC3AA46}"/>
                  </a:ext>
                </a:extLst>
              </p:cNvPr>
              <p:cNvSpPr/>
              <p:nvPr/>
            </p:nvSpPr>
            <p:spPr>
              <a:xfrm>
                <a:off x="1725192" y="928655"/>
                <a:ext cx="25131" cy="35856"/>
              </a:xfrm>
              <a:custGeom>
                <a:avLst/>
                <a:gdLst>
                  <a:gd name="connsiteX0" fmla="*/ 25151 w 25131"/>
                  <a:gd name="connsiteY0" fmla="*/ 35178 h 35856"/>
                  <a:gd name="connsiteX1" fmla="*/ 15817 w 25131"/>
                  <a:gd name="connsiteY1" fmla="*/ 35718 h 35856"/>
                  <a:gd name="connsiteX2" fmla="*/ 7141 w 25131"/>
                  <a:gd name="connsiteY2" fmla="*/ 35142 h 35856"/>
                  <a:gd name="connsiteX3" fmla="*/ 1985 w 25131"/>
                  <a:gd name="connsiteY3" fmla="*/ 32082 h 35856"/>
                  <a:gd name="connsiteX4" fmla="*/ 20 w 25131"/>
                  <a:gd name="connsiteY4" fmla="*/ 26106 h 35856"/>
                  <a:gd name="connsiteX5" fmla="*/ 7713 w 25131"/>
                  <a:gd name="connsiteY5" fmla="*/ 14118 h 35856"/>
                  <a:gd name="connsiteX6" fmla="*/ 7202 w 25131"/>
                  <a:gd name="connsiteY6" fmla="*/ -138 h 35856"/>
                  <a:gd name="connsiteX7" fmla="*/ 12483 w 25131"/>
                  <a:gd name="connsiteY7" fmla="*/ -138 h 35856"/>
                  <a:gd name="connsiteX8" fmla="*/ 12443 w 25131"/>
                  <a:gd name="connsiteY8" fmla="*/ 1698 h 35856"/>
                  <a:gd name="connsiteX9" fmla="*/ 12443 w 25131"/>
                  <a:gd name="connsiteY9" fmla="*/ 2310 h 35856"/>
                  <a:gd name="connsiteX10" fmla="*/ 12670 w 25131"/>
                  <a:gd name="connsiteY10" fmla="*/ 11742 h 35856"/>
                  <a:gd name="connsiteX11" fmla="*/ 23002 w 25131"/>
                  <a:gd name="connsiteY11" fmla="*/ 7350 h 35856"/>
                  <a:gd name="connsiteX12" fmla="*/ 24273 w 25131"/>
                  <a:gd name="connsiteY12" fmla="*/ 12462 h 35856"/>
                  <a:gd name="connsiteX13" fmla="*/ 10031 w 25131"/>
                  <a:gd name="connsiteY13" fmla="*/ 18978 h 35856"/>
                  <a:gd name="connsiteX14" fmla="*/ 5099 w 25131"/>
                  <a:gd name="connsiteY14" fmla="*/ 25962 h 35856"/>
                  <a:gd name="connsiteX15" fmla="*/ 12526 w 25131"/>
                  <a:gd name="connsiteY15" fmla="*/ 30498 h 35856"/>
                  <a:gd name="connsiteX16" fmla="*/ 13959 w 25131"/>
                  <a:gd name="connsiteY16" fmla="*/ 30498 h 35856"/>
                  <a:gd name="connsiteX17" fmla="*/ 24968 w 25131"/>
                  <a:gd name="connsiteY17" fmla="*/ 29634 h 358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5131" h="35856">
                    <a:moveTo>
                      <a:pt x="25151" y="35178"/>
                    </a:moveTo>
                    <a:cubicBezTo>
                      <a:pt x="21915" y="35538"/>
                      <a:pt x="18805" y="35718"/>
                      <a:pt x="15817" y="35718"/>
                    </a:cubicBezTo>
                    <a:cubicBezTo>
                      <a:pt x="11507" y="35718"/>
                      <a:pt x="8613" y="35502"/>
                      <a:pt x="7141" y="35142"/>
                    </a:cubicBezTo>
                    <a:cubicBezTo>
                      <a:pt x="5027" y="34602"/>
                      <a:pt x="3307" y="33594"/>
                      <a:pt x="1985" y="32082"/>
                    </a:cubicBezTo>
                    <a:cubicBezTo>
                      <a:pt x="675" y="30570"/>
                      <a:pt x="20" y="28554"/>
                      <a:pt x="20" y="26106"/>
                    </a:cubicBezTo>
                    <a:cubicBezTo>
                      <a:pt x="20" y="21678"/>
                      <a:pt x="2583" y="17682"/>
                      <a:pt x="7713" y="14118"/>
                    </a:cubicBezTo>
                    <a:cubicBezTo>
                      <a:pt x="7385" y="9402"/>
                      <a:pt x="7216" y="4650"/>
                      <a:pt x="7202" y="-138"/>
                    </a:cubicBezTo>
                    <a:lnTo>
                      <a:pt x="12483" y="-138"/>
                    </a:lnTo>
                    <a:lnTo>
                      <a:pt x="12443" y="1698"/>
                    </a:lnTo>
                    <a:lnTo>
                      <a:pt x="12443" y="2310"/>
                    </a:lnTo>
                    <a:cubicBezTo>
                      <a:pt x="12443" y="5334"/>
                      <a:pt x="12519" y="8502"/>
                      <a:pt x="12670" y="11742"/>
                    </a:cubicBezTo>
                    <a:cubicBezTo>
                      <a:pt x="14989" y="10554"/>
                      <a:pt x="18434" y="9114"/>
                      <a:pt x="23002" y="7350"/>
                    </a:cubicBezTo>
                    <a:lnTo>
                      <a:pt x="24273" y="12462"/>
                    </a:lnTo>
                    <a:cubicBezTo>
                      <a:pt x="18077" y="14622"/>
                      <a:pt x="13333" y="16782"/>
                      <a:pt x="10031" y="18978"/>
                    </a:cubicBezTo>
                    <a:cubicBezTo>
                      <a:pt x="6741" y="21138"/>
                      <a:pt x="5099" y="23478"/>
                      <a:pt x="5099" y="25962"/>
                    </a:cubicBezTo>
                    <a:cubicBezTo>
                      <a:pt x="5099" y="28986"/>
                      <a:pt x="7573" y="30498"/>
                      <a:pt x="12526" y="30498"/>
                    </a:cubicBezTo>
                    <a:lnTo>
                      <a:pt x="13959" y="30498"/>
                    </a:lnTo>
                    <a:cubicBezTo>
                      <a:pt x="17138" y="30498"/>
                      <a:pt x="20806" y="30210"/>
                      <a:pt x="24968" y="2963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88" name="フリーフォーム: 図形 10387">
                <a:extLst>
                  <a:ext uri="{FF2B5EF4-FFF2-40B4-BE49-F238E27FC236}">
                    <a16:creationId xmlns:a16="http://schemas.microsoft.com/office/drawing/2014/main" id="{5DC15CAE-B6FE-88C9-0955-A3F100C3586A}"/>
                  </a:ext>
                </a:extLst>
              </p:cNvPr>
              <p:cNvSpPr/>
              <p:nvPr/>
            </p:nvSpPr>
            <p:spPr>
              <a:xfrm>
                <a:off x="3477194" y="1129751"/>
                <a:ext cx="16920" cy="47484"/>
              </a:xfrm>
              <a:custGeom>
                <a:avLst/>
                <a:gdLst>
                  <a:gd name="connsiteX0" fmla="*/ 15095 w 16920"/>
                  <a:gd name="connsiteY0" fmla="*/ 11146 h 47484"/>
                  <a:gd name="connsiteX1" fmla="*/ 4511 w 16920"/>
                  <a:gd name="connsiteY1" fmla="*/ 11146 h 47484"/>
                  <a:gd name="connsiteX2" fmla="*/ 4511 w 16920"/>
                  <a:gd name="connsiteY2" fmla="*/ -122 h 47484"/>
                  <a:gd name="connsiteX3" fmla="*/ 15095 w 16920"/>
                  <a:gd name="connsiteY3" fmla="*/ -122 h 47484"/>
                  <a:gd name="connsiteX4" fmla="*/ 17075 w 16920"/>
                  <a:gd name="connsiteY4" fmla="*/ 24502 h 47484"/>
                  <a:gd name="connsiteX5" fmla="*/ 6563 w 16920"/>
                  <a:gd name="connsiteY5" fmla="*/ 47362 h 47484"/>
                  <a:gd name="connsiteX6" fmla="*/ 155 w 16920"/>
                  <a:gd name="connsiteY6" fmla="*/ 47362 h 47484"/>
                  <a:gd name="connsiteX7" fmla="*/ 6131 w 16920"/>
                  <a:gd name="connsiteY7" fmla="*/ 24502 h 474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920" h="47484">
                    <a:moveTo>
                      <a:pt x="15095" y="11146"/>
                    </a:moveTo>
                    <a:lnTo>
                      <a:pt x="4511" y="11146"/>
                    </a:lnTo>
                    <a:lnTo>
                      <a:pt x="4511" y="-122"/>
                    </a:lnTo>
                    <a:lnTo>
                      <a:pt x="15095" y="-122"/>
                    </a:lnTo>
                    <a:close/>
                    <a:moveTo>
                      <a:pt x="17075" y="24502"/>
                    </a:moveTo>
                    <a:lnTo>
                      <a:pt x="6563" y="47362"/>
                    </a:lnTo>
                    <a:lnTo>
                      <a:pt x="155" y="47362"/>
                    </a:lnTo>
                    <a:lnTo>
                      <a:pt x="6131" y="24502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89" name="フリーフォーム: 図形 10388">
                <a:extLst>
                  <a:ext uri="{FF2B5EF4-FFF2-40B4-BE49-F238E27FC236}">
                    <a16:creationId xmlns:a16="http://schemas.microsoft.com/office/drawing/2014/main" id="{9922A20A-108F-F8A2-F443-FA55427EA910}"/>
                  </a:ext>
                </a:extLst>
              </p:cNvPr>
              <p:cNvSpPr/>
              <p:nvPr/>
            </p:nvSpPr>
            <p:spPr>
              <a:xfrm>
                <a:off x="3680774" y="1135907"/>
                <a:ext cx="10583" cy="35927"/>
              </a:xfrm>
              <a:custGeom>
                <a:avLst/>
                <a:gdLst>
                  <a:gd name="connsiteX0" fmla="*/ 10754 w 10583"/>
                  <a:gd name="connsiteY0" fmla="*/ 11182 h 35927"/>
                  <a:gd name="connsiteX1" fmla="*/ 170 w 10583"/>
                  <a:gd name="connsiteY1" fmla="*/ 11182 h 35927"/>
                  <a:gd name="connsiteX2" fmla="*/ 170 w 10583"/>
                  <a:gd name="connsiteY2" fmla="*/ -122 h 35927"/>
                  <a:gd name="connsiteX3" fmla="*/ 10754 w 10583"/>
                  <a:gd name="connsiteY3" fmla="*/ -122 h 35927"/>
                  <a:gd name="connsiteX4" fmla="*/ 10754 w 10583"/>
                  <a:gd name="connsiteY4" fmla="*/ 35806 h 35927"/>
                  <a:gd name="connsiteX5" fmla="*/ 170 w 10583"/>
                  <a:gd name="connsiteY5" fmla="*/ 35806 h 35927"/>
                  <a:gd name="connsiteX6" fmla="*/ 170 w 10583"/>
                  <a:gd name="connsiteY6" fmla="*/ 24502 h 35927"/>
                  <a:gd name="connsiteX7" fmla="*/ 10754 w 10583"/>
                  <a:gd name="connsiteY7" fmla="*/ 24502 h 359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0583" h="35927">
                    <a:moveTo>
                      <a:pt x="10754" y="11182"/>
                    </a:moveTo>
                    <a:lnTo>
                      <a:pt x="170" y="11182"/>
                    </a:lnTo>
                    <a:lnTo>
                      <a:pt x="170" y="-122"/>
                    </a:lnTo>
                    <a:lnTo>
                      <a:pt x="10754" y="-122"/>
                    </a:lnTo>
                    <a:close/>
                    <a:moveTo>
                      <a:pt x="10754" y="35806"/>
                    </a:moveTo>
                    <a:lnTo>
                      <a:pt x="170" y="35806"/>
                    </a:lnTo>
                    <a:lnTo>
                      <a:pt x="170" y="24502"/>
                    </a:lnTo>
                    <a:lnTo>
                      <a:pt x="10754" y="24502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90" name="フリーフォーム: 図形 10389">
                <a:extLst>
                  <a:ext uri="{FF2B5EF4-FFF2-40B4-BE49-F238E27FC236}">
                    <a16:creationId xmlns:a16="http://schemas.microsoft.com/office/drawing/2014/main" id="{EFD9172C-91F9-80B9-19F4-2A12096D3925}"/>
                  </a:ext>
                </a:extLst>
              </p:cNvPr>
              <p:cNvSpPr/>
              <p:nvPr/>
            </p:nvSpPr>
            <p:spPr>
              <a:xfrm>
                <a:off x="1620561" y="1138751"/>
                <a:ext cx="30142" cy="30059"/>
              </a:xfrm>
              <a:custGeom>
                <a:avLst/>
                <a:gdLst>
                  <a:gd name="connsiteX0" fmla="*/ 7482 w 30142"/>
                  <a:gd name="connsiteY0" fmla="*/ 29938 h 30059"/>
                  <a:gd name="connsiteX1" fmla="*/ 6643 w 30142"/>
                  <a:gd name="connsiteY1" fmla="*/ 24574 h 30059"/>
                  <a:gd name="connsiteX2" fmla="*/ 16198 w 30142"/>
                  <a:gd name="connsiteY2" fmla="*/ 23422 h 30059"/>
                  <a:gd name="connsiteX3" fmla="*/ 22029 w 30142"/>
                  <a:gd name="connsiteY3" fmla="*/ 20038 h 30059"/>
                  <a:gd name="connsiteX4" fmla="*/ 24222 w 30142"/>
                  <a:gd name="connsiteY4" fmla="*/ 13522 h 30059"/>
                  <a:gd name="connsiteX5" fmla="*/ 22461 w 30142"/>
                  <a:gd name="connsiteY5" fmla="*/ 7366 h 30059"/>
                  <a:gd name="connsiteX6" fmla="*/ 17753 w 30142"/>
                  <a:gd name="connsiteY6" fmla="*/ 5062 h 30059"/>
                  <a:gd name="connsiteX7" fmla="*/ 685 w 30142"/>
                  <a:gd name="connsiteY7" fmla="*/ 8338 h 30059"/>
                  <a:gd name="connsiteX8" fmla="*/ 12 w 30142"/>
                  <a:gd name="connsiteY8" fmla="*/ 2758 h 30059"/>
                  <a:gd name="connsiteX9" fmla="*/ 10571 w 30142"/>
                  <a:gd name="connsiteY9" fmla="*/ 814 h 30059"/>
                  <a:gd name="connsiteX10" fmla="*/ 18307 w 30142"/>
                  <a:gd name="connsiteY10" fmla="*/ -122 h 30059"/>
                  <a:gd name="connsiteX11" fmla="*/ 26922 w 30142"/>
                  <a:gd name="connsiteY11" fmla="*/ 3442 h 30059"/>
                  <a:gd name="connsiteX12" fmla="*/ 30155 w 30142"/>
                  <a:gd name="connsiteY12" fmla="*/ 13306 h 30059"/>
                  <a:gd name="connsiteX13" fmla="*/ 24794 w 30142"/>
                  <a:gd name="connsiteY13" fmla="*/ 25582 h 30059"/>
                  <a:gd name="connsiteX14" fmla="*/ 7482 w 30142"/>
                  <a:gd name="connsiteY14" fmla="*/ 29902 h 300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30142" h="30059">
                    <a:moveTo>
                      <a:pt x="7482" y="29938"/>
                    </a:moveTo>
                    <a:lnTo>
                      <a:pt x="6643" y="24574"/>
                    </a:lnTo>
                    <a:cubicBezTo>
                      <a:pt x="10600" y="24394"/>
                      <a:pt x="13785" y="23998"/>
                      <a:pt x="16198" y="23422"/>
                    </a:cubicBezTo>
                    <a:cubicBezTo>
                      <a:pt x="18628" y="22810"/>
                      <a:pt x="20571" y="21694"/>
                      <a:pt x="22029" y="20038"/>
                    </a:cubicBezTo>
                    <a:cubicBezTo>
                      <a:pt x="23491" y="18382"/>
                      <a:pt x="24222" y="16186"/>
                      <a:pt x="24222" y="13522"/>
                    </a:cubicBezTo>
                    <a:cubicBezTo>
                      <a:pt x="24222" y="10930"/>
                      <a:pt x="23635" y="8914"/>
                      <a:pt x="22461" y="7366"/>
                    </a:cubicBezTo>
                    <a:cubicBezTo>
                      <a:pt x="21288" y="5854"/>
                      <a:pt x="19718" y="5062"/>
                      <a:pt x="17753" y="5062"/>
                    </a:cubicBezTo>
                    <a:cubicBezTo>
                      <a:pt x="14819" y="5062"/>
                      <a:pt x="9131" y="6178"/>
                      <a:pt x="685" y="8338"/>
                    </a:cubicBezTo>
                    <a:lnTo>
                      <a:pt x="12" y="2758"/>
                    </a:lnTo>
                    <a:lnTo>
                      <a:pt x="10571" y="814"/>
                    </a:lnTo>
                    <a:cubicBezTo>
                      <a:pt x="13872" y="166"/>
                      <a:pt x="16450" y="-122"/>
                      <a:pt x="18307" y="-122"/>
                    </a:cubicBezTo>
                    <a:cubicBezTo>
                      <a:pt x="21907" y="-122"/>
                      <a:pt x="24780" y="1066"/>
                      <a:pt x="26922" y="3442"/>
                    </a:cubicBezTo>
                    <a:cubicBezTo>
                      <a:pt x="29078" y="5818"/>
                      <a:pt x="30155" y="9094"/>
                      <a:pt x="30155" y="13306"/>
                    </a:cubicBezTo>
                    <a:cubicBezTo>
                      <a:pt x="30155" y="18706"/>
                      <a:pt x="28369" y="22810"/>
                      <a:pt x="24794" y="25582"/>
                    </a:cubicBezTo>
                    <a:cubicBezTo>
                      <a:pt x="21234" y="28354"/>
                      <a:pt x="15463" y="29794"/>
                      <a:pt x="7482" y="2990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91" name="フリーフォーム: 図形 10390">
                <a:extLst>
                  <a:ext uri="{FF2B5EF4-FFF2-40B4-BE49-F238E27FC236}">
                    <a16:creationId xmlns:a16="http://schemas.microsoft.com/office/drawing/2014/main" id="{E57B6841-EEF9-E929-C112-4FFA86088D9D}"/>
                  </a:ext>
                </a:extLst>
              </p:cNvPr>
              <p:cNvSpPr/>
              <p:nvPr/>
            </p:nvSpPr>
            <p:spPr>
              <a:xfrm>
                <a:off x="1625274" y="1064303"/>
                <a:ext cx="22834" cy="22788"/>
              </a:xfrm>
              <a:custGeom>
                <a:avLst/>
                <a:gdLst>
                  <a:gd name="connsiteX0" fmla="*/ 5671 w 22834"/>
                  <a:gd name="connsiteY0" fmla="*/ 22661 h 22788"/>
                  <a:gd name="connsiteX1" fmla="*/ 5034 w 22834"/>
                  <a:gd name="connsiteY1" fmla="*/ 18592 h 22788"/>
                  <a:gd name="connsiteX2" fmla="*/ 12274 w 22834"/>
                  <a:gd name="connsiteY2" fmla="*/ 17728 h 22788"/>
                  <a:gd name="connsiteX3" fmla="*/ 16694 w 22834"/>
                  <a:gd name="connsiteY3" fmla="*/ 15172 h 22788"/>
                  <a:gd name="connsiteX4" fmla="*/ 18354 w 22834"/>
                  <a:gd name="connsiteY4" fmla="*/ 10204 h 22788"/>
                  <a:gd name="connsiteX5" fmla="*/ 17018 w 22834"/>
                  <a:gd name="connsiteY5" fmla="*/ 5560 h 22788"/>
                  <a:gd name="connsiteX6" fmla="*/ 13454 w 22834"/>
                  <a:gd name="connsiteY6" fmla="*/ 3832 h 22788"/>
                  <a:gd name="connsiteX7" fmla="*/ 523 w 22834"/>
                  <a:gd name="connsiteY7" fmla="*/ 6316 h 22788"/>
                  <a:gd name="connsiteX8" fmla="*/ 12 w 22834"/>
                  <a:gd name="connsiteY8" fmla="*/ 2068 h 22788"/>
                  <a:gd name="connsiteX9" fmla="*/ 8011 w 22834"/>
                  <a:gd name="connsiteY9" fmla="*/ 592 h 22788"/>
                  <a:gd name="connsiteX10" fmla="*/ 13872 w 22834"/>
                  <a:gd name="connsiteY10" fmla="*/ -128 h 22788"/>
                  <a:gd name="connsiteX11" fmla="*/ 20399 w 22834"/>
                  <a:gd name="connsiteY11" fmla="*/ 2573 h 22788"/>
                  <a:gd name="connsiteX12" fmla="*/ 22847 w 22834"/>
                  <a:gd name="connsiteY12" fmla="*/ 10060 h 22788"/>
                  <a:gd name="connsiteX13" fmla="*/ 18786 w 22834"/>
                  <a:gd name="connsiteY13" fmla="*/ 19348 h 22788"/>
                  <a:gd name="connsiteX14" fmla="*/ 5671 w 22834"/>
                  <a:gd name="connsiteY14" fmla="*/ 22661 h 227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2834" h="22788">
                    <a:moveTo>
                      <a:pt x="5671" y="22661"/>
                    </a:moveTo>
                    <a:lnTo>
                      <a:pt x="5034" y="18592"/>
                    </a:lnTo>
                    <a:cubicBezTo>
                      <a:pt x="8033" y="18448"/>
                      <a:pt x="10445" y="18161"/>
                      <a:pt x="12274" y="17728"/>
                    </a:cubicBezTo>
                    <a:cubicBezTo>
                      <a:pt x="14113" y="17260"/>
                      <a:pt x="15586" y="16396"/>
                      <a:pt x="16694" y="15172"/>
                    </a:cubicBezTo>
                    <a:cubicBezTo>
                      <a:pt x="17800" y="13912"/>
                      <a:pt x="18354" y="12257"/>
                      <a:pt x="18354" y="10204"/>
                    </a:cubicBezTo>
                    <a:cubicBezTo>
                      <a:pt x="18354" y="8260"/>
                      <a:pt x="17907" y="6712"/>
                      <a:pt x="17018" y="5560"/>
                    </a:cubicBezTo>
                    <a:cubicBezTo>
                      <a:pt x="16129" y="4408"/>
                      <a:pt x="14941" y="3832"/>
                      <a:pt x="13454" y="3832"/>
                    </a:cubicBezTo>
                    <a:cubicBezTo>
                      <a:pt x="11230" y="3832"/>
                      <a:pt x="6920" y="4661"/>
                      <a:pt x="523" y="6316"/>
                    </a:cubicBezTo>
                    <a:lnTo>
                      <a:pt x="12" y="2068"/>
                    </a:lnTo>
                    <a:lnTo>
                      <a:pt x="8011" y="592"/>
                    </a:lnTo>
                    <a:cubicBezTo>
                      <a:pt x="10513" y="124"/>
                      <a:pt x="12464" y="-128"/>
                      <a:pt x="13872" y="-128"/>
                    </a:cubicBezTo>
                    <a:cubicBezTo>
                      <a:pt x="16601" y="-128"/>
                      <a:pt x="18775" y="773"/>
                      <a:pt x="20399" y="2573"/>
                    </a:cubicBezTo>
                    <a:cubicBezTo>
                      <a:pt x="22030" y="4372"/>
                      <a:pt x="22847" y="6892"/>
                      <a:pt x="22847" y="10060"/>
                    </a:cubicBezTo>
                    <a:cubicBezTo>
                      <a:pt x="22847" y="14164"/>
                      <a:pt x="21493" y="17260"/>
                      <a:pt x="18786" y="19348"/>
                    </a:cubicBezTo>
                    <a:cubicBezTo>
                      <a:pt x="16090" y="21472"/>
                      <a:pt x="11716" y="22552"/>
                      <a:pt x="5671" y="2266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92" name="フリーフォーム: 図形 10391">
                <a:extLst>
                  <a:ext uri="{FF2B5EF4-FFF2-40B4-BE49-F238E27FC236}">
                    <a16:creationId xmlns:a16="http://schemas.microsoft.com/office/drawing/2014/main" id="{EFF759F6-DE81-BFED-E536-3FC979D63641}"/>
                  </a:ext>
                </a:extLst>
              </p:cNvPr>
              <p:cNvSpPr/>
              <p:nvPr/>
            </p:nvSpPr>
            <p:spPr>
              <a:xfrm>
                <a:off x="2476451" y="1138211"/>
                <a:ext cx="26992" cy="32039"/>
              </a:xfrm>
              <a:custGeom>
                <a:avLst/>
                <a:gdLst>
                  <a:gd name="connsiteX0" fmla="*/ 25861 w 26992"/>
                  <a:gd name="connsiteY0" fmla="*/ 4954 h 32039"/>
                  <a:gd name="connsiteX1" fmla="*/ 23489 w 26992"/>
                  <a:gd name="connsiteY1" fmla="*/ 5746 h 32039"/>
                  <a:gd name="connsiteX2" fmla="*/ 21361 w 26992"/>
                  <a:gd name="connsiteY2" fmla="*/ 6754 h 32039"/>
                  <a:gd name="connsiteX3" fmla="*/ 15180 w 26992"/>
                  <a:gd name="connsiteY3" fmla="*/ 10498 h 32039"/>
                  <a:gd name="connsiteX4" fmla="*/ 12131 w 26992"/>
                  <a:gd name="connsiteY4" fmla="*/ 6898 h 32039"/>
                  <a:gd name="connsiteX5" fmla="*/ 15936 w 26992"/>
                  <a:gd name="connsiteY5" fmla="*/ 4666 h 32039"/>
                  <a:gd name="connsiteX6" fmla="*/ 2411 w 26992"/>
                  <a:gd name="connsiteY6" fmla="*/ 5170 h 32039"/>
                  <a:gd name="connsiteX7" fmla="*/ 2267 w 26992"/>
                  <a:gd name="connsiteY7" fmla="*/ 94 h 32039"/>
                  <a:gd name="connsiteX8" fmla="*/ 19986 w 26992"/>
                  <a:gd name="connsiteY8" fmla="*/ -122 h 32039"/>
                  <a:gd name="connsiteX9" fmla="*/ 24346 w 26992"/>
                  <a:gd name="connsiteY9" fmla="*/ -86 h 32039"/>
                  <a:gd name="connsiteX10" fmla="*/ 27071 w 26992"/>
                  <a:gd name="connsiteY10" fmla="*/ 30946 h 32039"/>
                  <a:gd name="connsiteX11" fmla="*/ 15342 w 26992"/>
                  <a:gd name="connsiteY11" fmla="*/ 31918 h 32039"/>
                  <a:gd name="connsiteX12" fmla="*/ 3372 w 26992"/>
                  <a:gd name="connsiteY12" fmla="*/ 29758 h 32039"/>
                  <a:gd name="connsiteX13" fmla="*/ 78 w 26992"/>
                  <a:gd name="connsiteY13" fmla="*/ 23350 h 32039"/>
                  <a:gd name="connsiteX14" fmla="*/ 4621 w 26992"/>
                  <a:gd name="connsiteY14" fmla="*/ 13738 h 32039"/>
                  <a:gd name="connsiteX15" fmla="*/ 8898 w 26992"/>
                  <a:gd name="connsiteY15" fmla="*/ 16762 h 32039"/>
                  <a:gd name="connsiteX16" fmla="*/ 5787 w 26992"/>
                  <a:gd name="connsiteY16" fmla="*/ 22846 h 32039"/>
                  <a:gd name="connsiteX17" fmla="*/ 5971 w 26992"/>
                  <a:gd name="connsiteY17" fmla="*/ 24142 h 32039"/>
                  <a:gd name="connsiteX18" fmla="*/ 6871 w 26992"/>
                  <a:gd name="connsiteY18" fmla="*/ 25258 h 32039"/>
                  <a:gd name="connsiteX19" fmla="*/ 9510 w 26992"/>
                  <a:gd name="connsiteY19" fmla="*/ 26194 h 32039"/>
                  <a:gd name="connsiteX20" fmla="*/ 14381 w 26992"/>
                  <a:gd name="connsiteY20" fmla="*/ 26590 h 32039"/>
                  <a:gd name="connsiteX21" fmla="*/ 15525 w 26992"/>
                  <a:gd name="connsiteY21" fmla="*/ 26590 h 32039"/>
                  <a:gd name="connsiteX22" fmla="*/ 26351 w 26992"/>
                  <a:gd name="connsiteY22" fmla="*/ 25510 h 320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6992" h="32039">
                    <a:moveTo>
                      <a:pt x="25861" y="4954"/>
                    </a:moveTo>
                    <a:cubicBezTo>
                      <a:pt x="25152" y="5098"/>
                      <a:pt x="24360" y="5350"/>
                      <a:pt x="23489" y="5746"/>
                    </a:cubicBezTo>
                    <a:cubicBezTo>
                      <a:pt x="22628" y="6106"/>
                      <a:pt x="21919" y="6430"/>
                      <a:pt x="21361" y="6754"/>
                    </a:cubicBezTo>
                    <a:cubicBezTo>
                      <a:pt x="20799" y="7078"/>
                      <a:pt x="18740" y="8302"/>
                      <a:pt x="15180" y="10498"/>
                    </a:cubicBezTo>
                    <a:lnTo>
                      <a:pt x="12131" y="6898"/>
                    </a:lnTo>
                    <a:cubicBezTo>
                      <a:pt x="12552" y="6682"/>
                      <a:pt x="13823" y="5926"/>
                      <a:pt x="15936" y="4666"/>
                    </a:cubicBezTo>
                    <a:cubicBezTo>
                      <a:pt x="12703" y="4702"/>
                      <a:pt x="8196" y="4882"/>
                      <a:pt x="2411" y="5170"/>
                    </a:cubicBezTo>
                    <a:lnTo>
                      <a:pt x="2267" y="94"/>
                    </a:lnTo>
                    <a:cubicBezTo>
                      <a:pt x="5363" y="-50"/>
                      <a:pt x="11270" y="-122"/>
                      <a:pt x="19986" y="-122"/>
                    </a:cubicBezTo>
                    <a:cubicBezTo>
                      <a:pt x="21995" y="-122"/>
                      <a:pt x="23446" y="-122"/>
                      <a:pt x="24346" y="-86"/>
                    </a:cubicBezTo>
                    <a:close/>
                    <a:moveTo>
                      <a:pt x="27071" y="30946"/>
                    </a:moveTo>
                    <a:cubicBezTo>
                      <a:pt x="22729" y="31594"/>
                      <a:pt x="18823" y="31918"/>
                      <a:pt x="15342" y="31918"/>
                    </a:cubicBezTo>
                    <a:cubicBezTo>
                      <a:pt x="9560" y="31918"/>
                      <a:pt x="5568" y="31198"/>
                      <a:pt x="3372" y="29758"/>
                    </a:cubicBezTo>
                    <a:cubicBezTo>
                      <a:pt x="1176" y="28318"/>
                      <a:pt x="78" y="26194"/>
                      <a:pt x="78" y="23350"/>
                    </a:cubicBezTo>
                    <a:cubicBezTo>
                      <a:pt x="78" y="19786"/>
                      <a:pt x="1593" y="16582"/>
                      <a:pt x="4621" y="13738"/>
                    </a:cubicBezTo>
                    <a:lnTo>
                      <a:pt x="8898" y="16762"/>
                    </a:lnTo>
                    <a:cubicBezTo>
                      <a:pt x="6824" y="19246"/>
                      <a:pt x="5787" y="21262"/>
                      <a:pt x="5787" y="22846"/>
                    </a:cubicBezTo>
                    <a:cubicBezTo>
                      <a:pt x="5787" y="23314"/>
                      <a:pt x="5849" y="23746"/>
                      <a:pt x="5971" y="24142"/>
                    </a:cubicBezTo>
                    <a:cubicBezTo>
                      <a:pt x="6093" y="24502"/>
                      <a:pt x="6392" y="24898"/>
                      <a:pt x="6871" y="25258"/>
                    </a:cubicBezTo>
                    <a:cubicBezTo>
                      <a:pt x="7361" y="25654"/>
                      <a:pt x="8243" y="25978"/>
                      <a:pt x="9510" y="26194"/>
                    </a:cubicBezTo>
                    <a:cubicBezTo>
                      <a:pt x="10791" y="26446"/>
                      <a:pt x="12415" y="26590"/>
                      <a:pt x="14381" y="26590"/>
                    </a:cubicBezTo>
                    <a:lnTo>
                      <a:pt x="15525" y="26590"/>
                    </a:lnTo>
                    <a:cubicBezTo>
                      <a:pt x="18978" y="26590"/>
                      <a:pt x="22589" y="26230"/>
                      <a:pt x="26351" y="2551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93" name="フリーフォーム: 図形 10392">
                <a:extLst>
                  <a:ext uri="{FF2B5EF4-FFF2-40B4-BE49-F238E27FC236}">
                    <a16:creationId xmlns:a16="http://schemas.microsoft.com/office/drawing/2014/main" id="{49BF4D8C-797C-9BA0-B3A0-5A90270234FC}"/>
                  </a:ext>
                </a:extLst>
              </p:cNvPr>
              <p:cNvSpPr/>
              <p:nvPr/>
            </p:nvSpPr>
            <p:spPr>
              <a:xfrm>
                <a:off x="2690065" y="1137311"/>
                <a:ext cx="33296" cy="35028"/>
              </a:xfrm>
              <a:custGeom>
                <a:avLst/>
                <a:gdLst>
                  <a:gd name="connsiteX0" fmla="*/ 33391 w 33296"/>
                  <a:gd name="connsiteY0" fmla="*/ 17483 h 35028"/>
                  <a:gd name="connsiteX1" fmla="*/ 32019 w 33296"/>
                  <a:gd name="connsiteY1" fmla="*/ 22811 h 35028"/>
                  <a:gd name="connsiteX2" fmla="*/ 28358 w 33296"/>
                  <a:gd name="connsiteY2" fmla="*/ 21082 h 35028"/>
                  <a:gd name="connsiteX3" fmla="*/ 20111 w 33296"/>
                  <a:gd name="connsiteY3" fmla="*/ 34907 h 35028"/>
                  <a:gd name="connsiteX4" fmla="*/ 15935 w 33296"/>
                  <a:gd name="connsiteY4" fmla="*/ 31162 h 35028"/>
                  <a:gd name="connsiteX5" fmla="*/ 20744 w 33296"/>
                  <a:gd name="connsiteY5" fmla="*/ 25582 h 35028"/>
                  <a:gd name="connsiteX6" fmla="*/ 22994 w 33296"/>
                  <a:gd name="connsiteY6" fmla="*/ 19138 h 35028"/>
                  <a:gd name="connsiteX7" fmla="*/ 16896 w 33296"/>
                  <a:gd name="connsiteY7" fmla="*/ 17087 h 35028"/>
                  <a:gd name="connsiteX8" fmla="*/ 5520 w 33296"/>
                  <a:gd name="connsiteY8" fmla="*/ 31991 h 35028"/>
                  <a:gd name="connsiteX9" fmla="*/ 1592 w 33296"/>
                  <a:gd name="connsiteY9" fmla="*/ 30047 h 35028"/>
                  <a:gd name="connsiteX10" fmla="*/ 95 w 33296"/>
                  <a:gd name="connsiteY10" fmla="*/ 25223 h 35028"/>
                  <a:gd name="connsiteX11" fmla="*/ 3597 w 33296"/>
                  <a:gd name="connsiteY11" fmla="*/ 16042 h 35028"/>
                  <a:gd name="connsiteX12" fmla="*/ 12579 w 33296"/>
                  <a:gd name="connsiteY12" fmla="*/ 11795 h 35028"/>
                  <a:gd name="connsiteX13" fmla="*/ 12824 w 33296"/>
                  <a:gd name="connsiteY13" fmla="*/ 11795 h 35028"/>
                  <a:gd name="connsiteX14" fmla="*/ 13785 w 33296"/>
                  <a:gd name="connsiteY14" fmla="*/ 4739 h 35028"/>
                  <a:gd name="connsiteX15" fmla="*/ 4170 w 33296"/>
                  <a:gd name="connsiteY15" fmla="*/ 4739 h 35028"/>
                  <a:gd name="connsiteX16" fmla="*/ 4170 w 33296"/>
                  <a:gd name="connsiteY16" fmla="*/ -122 h 35028"/>
                  <a:gd name="connsiteX17" fmla="*/ 19067 w 33296"/>
                  <a:gd name="connsiteY17" fmla="*/ -122 h 35028"/>
                  <a:gd name="connsiteX18" fmla="*/ 19700 w 33296"/>
                  <a:gd name="connsiteY18" fmla="*/ 742 h 35028"/>
                  <a:gd name="connsiteX19" fmla="*/ 18228 w 33296"/>
                  <a:gd name="connsiteY19" fmla="*/ 12263 h 35028"/>
                  <a:gd name="connsiteX20" fmla="*/ 23588 w 33296"/>
                  <a:gd name="connsiteY20" fmla="*/ 13955 h 35028"/>
                  <a:gd name="connsiteX21" fmla="*/ 23689 w 33296"/>
                  <a:gd name="connsiteY21" fmla="*/ 9563 h 35028"/>
                  <a:gd name="connsiteX22" fmla="*/ 23667 w 33296"/>
                  <a:gd name="connsiteY22" fmla="*/ 7151 h 35028"/>
                  <a:gd name="connsiteX23" fmla="*/ 29233 w 33296"/>
                  <a:gd name="connsiteY23" fmla="*/ 7151 h 35028"/>
                  <a:gd name="connsiteX24" fmla="*/ 29233 w 33296"/>
                  <a:gd name="connsiteY24" fmla="*/ 10606 h 35028"/>
                  <a:gd name="connsiteX25" fmla="*/ 29111 w 33296"/>
                  <a:gd name="connsiteY25" fmla="*/ 15683 h 35028"/>
                  <a:gd name="connsiteX26" fmla="*/ 11391 w 33296"/>
                  <a:gd name="connsiteY26" fmla="*/ 16763 h 35028"/>
                  <a:gd name="connsiteX27" fmla="*/ 7953 w 33296"/>
                  <a:gd name="connsiteY27" fmla="*/ 18563 h 35028"/>
                  <a:gd name="connsiteX28" fmla="*/ 6031 w 33296"/>
                  <a:gd name="connsiteY28" fmla="*/ 22019 h 35028"/>
                  <a:gd name="connsiteX29" fmla="*/ 5477 w 33296"/>
                  <a:gd name="connsiteY29" fmla="*/ 25114 h 35028"/>
                  <a:gd name="connsiteX30" fmla="*/ 6031 w 33296"/>
                  <a:gd name="connsiteY30" fmla="*/ 26410 h 35028"/>
                  <a:gd name="connsiteX31" fmla="*/ 11391 w 33296"/>
                  <a:gd name="connsiteY31" fmla="*/ 16763 h 350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33296" h="35028">
                    <a:moveTo>
                      <a:pt x="33391" y="17483"/>
                    </a:moveTo>
                    <a:lnTo>
                      <a:pt x="32019" y="22811"/>
                    </a:lnTo>
                    <a:lnTo>
                      <a:pt x="28358" y="21082"/>
                    </a:lnTo>
                    <a:cubicBezTo>
                      <a:pt x="27062" y="27239"/>
                      <a:pt x="24312" y="31846"/>
                      <a:pt x="20111" y="34907"/>
                    </a:cubicBezTo>
                    <a:lnTo>
                      <a:pt x="15935" y="31162"/>
                    </a:lnTo>
                    <a:cubicBezTo>
                      <a:pt x="18076" y="29290"/>
                      <a:pt x="19682" y="27418"/>
                      <a:pt x="20744" y="25582"/>
                    </a:cubicBezTo>
                    <a:cubicBezTo>
                      <a:pt x="21810" y="23710"/>
                      <a:pt x="22559" y="21550"/>
                      <a:pt x="22994" y="19138"/>
                    </a:cubicBezTo>
                    <a:cubicBezTo>
                      <a:pt x="20841" y="18130"/>
                      <a:pt x="18807" y="17447"/>
                      <a:pt x="16896" y="17087"/>
                    </a:cubicBezTo>
                    <a:cubicBezTo>
                      <a:pt x="13882" y="27023"/>
                      <a:pt x="10088" y="31991"/>
                      <a:pt x="5520" y="31991"/>
                    </a:cubicBezTo>
                    <a:cubicBezTo>
                      <a:pt x="3896" y="31991"/>
                      <a:pt x="2586" y="31343"/>
                      <a:pt x="1592" y="30047"/>
                    </a:cubicBezTo>
                    <a:cubicBezTo>
                      <a:pt x="595" y="28715"/>
                      <a:pt x="95" y="27130"/>
                      <a:pt x="95" y="25223"/>
                    </a:cubicBezTo>
                    <a:cubicBezTo>
                      <a:pt x="95" y="21947"/>
                      <a:pt x="1261" y="18923"/>
                      <a:pt x="3597" y="16042"/>
                    </a:cubicBezTo>
                    <a:cubicBezTo>
                      <a:pt x="5927" y="13199"/>
                      <a:pt x="8922" y="11795"/>
                      <a:pt x="12579" y="11795"/>
                    </a:cubicBezTo>
                    <a:lnTo>
                      <a:pt x="12824" y="11795"/>
                    </a:lnTo>
                    <a:cubicBezTo>
                      <a:pt x="13235" y="9742"/>
                      <a:pt x="13555" y="7402"/>
                      <a:pt x="13785" y="4739"/>
                    </a:cubicBezTo>
                    <a:lnTo>
                      <a:pt x="4170" y="4739"/>
                    </a:lnTo>
                    <a:lnTo>
                      <a:pt x="4170" y="-122"/>
                    </a:lnTo>
                    <a:lnTo>
                      <a:pt x="19067" y="-122"/>
                    </a:lnTo>
                    <a:lnTo>
                      <a:pt x="19700" y="742"/>
                    </a:lnTo>
                    <a:cubicBezTo>
                      <a:pt x="19563" y="4487"/>
                      <a:pt x="19074" y="8338"/>
                      <a:pt x="18228" y="12263"/>
                    </a:cubicBezTo>
                    <a:cubicBezTo>
                      <a:pt x="19891" y="12587"/>
                      <a:pt x="21677" y="13162"/>
                      <a:pt x="23588" y="13955"/>
                    </a:cubicBezTo>
                    <a:cubicBezTo>
                      <a:pt x="23657" y="12947"/>
                      <a:pt x="23689" y="11507"/>
                      <a:pt x="23689" y="9563"/>
                    </a:cubicBezTo>
                    <a:cubicBezTo>
                      <a:pt x="23689" y="8806"/>
                      <a:pt x="23682" y="8015"/>
                      <a:pt x="23667" y="7151"/>
                    </a:cubicBezTo>
                    <a:lnTo>
                      <a:pt x="29233" y="7151"/>
                    </a:lnTo>
                    <a:lnTo>
                      <a:pt x="29233" y="10606"/>
                    </a:lnTo>
                    <a:cubicBezTo>
                      <a:pt x="29247" y="12550"/>
                      <a:pt x="29208" y="14242"/>
                      <a:pt x="29111" y="15683"/>
                    </a:cubicBezTo>
                    <a:close/>
                    <a:moveTo>
                      <a:pt x="11391" y="16763"/>
                    </a:moveTo>
                    <a:cubicBezTo>
                      <a:pt x="10016" y="16907"/>
                      <a:pt x="8868" y="17483"/>
                      <a:pt x="7953" y="18563"/>
                    </a:cubicBezTo>
                    <a:cubicBezTo>
                      <a:pt x="7039" y="19606"/>
                      <a:pt x="6398" y="20758"/>
                      <a:pt x="6031" y="22019"/>
                    </a:cubicBezTo>
                    <a:cubicBezTo>
                      <a:pt x="5664" y="23279"/>
                      <a:pt x="5477" y="24322"/>
                      <a:pt x="5477" y="25114"/>
                    </a:cubicBezTo>
                    <a:cubicBezTo>
                      <a:pt x="5477" y="25979"/>
                      <a:pt x="5660" y="26410"/>
                      <a:pt x="6031" y="26410"/>
                    </a:cubicBezTo>
                    <a:cubicBezTo>
                      <a:pt x="7503" y="26410"/>
                      <a:pt x="9293" y="23170"/>
                      <a:pt x="11391" y="16763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94" name="フリーフォーム: 図形 10393">
                <a:extLst>
                  <a:ext uri="{FF2B5EF4-FFF2-40B4-BE49-F238E27FC236}">
                    <a16:creationId xmlns:a16="http://schemas.microsoft.com/office/drawing/2014/main" id="{A01BF6B6-473D-595E-791B-49C06E592302}"/>
                  </a:ext>
                </a:extLst>
              </p:cNvPr>
              <p:cNvSpPr/>
              <p:nvPr/>
            </p:nvSpPr>
            <p:spPr>
              <a:xfrm>
                <a:off x="2902753" y="1135799"/>
                <a:ext cx="30081" cy="36468"/>
              </a:xfrm>
              <a:custGeom>
                <a:avLst/>
                <a:gdLst>
                  <a:gd name="connsiteX0" fmla="*/ 21005 w 30081"/>
                  <a:gd name="connsiteY0" fmla="*/ 20830 h 36468"/>
                  <a:gd name="connsiteX1" fmla="*/ 11613 w 30081"/>
                  <a:gd name="connsiteY1" fmla="*/ 20830 h 36468"/>
                  <a:gd name="connsiteX2" fmla="*/ 10958 w 30081"/>
                  <a:gd name="connsiteY2" fmla="*/ 27202 h 36468"/>
                  <a:gd name="connsiteX3" fmla="*/ 16851 w 30081"/>
                  <a:gd name="connsiteY3" fmla="*/ 31270 h 36468"/>
                  <a:gd name="connsiteX4" fmla="*/ 22949 w 30081"/>
                  <a:gd name="connsiteY4" fmla="*/ 30046 h 36468"/>
                  <a:gd name="connsiteX5" fmla="*/ 24443 w 30081"/>
                  <a:gd name="connsiteY5" fmla="*/ 26626 h 36468"/>
                  <a:gd name="connsiteX6" fmla="*/ 22294 w 30081"/>
                  <a:gd name="connsiteY6" fmla="*/ 16834 h 36468"/>
                  <a:gd name="connsiteX7" fmla="*/ 27327 w 30081"/>
                  <a:gd name="connsiteY7" fmla="*/ 15466 h 36468"/>
                  <a:gd name="connsiteX8" fmla="*/ 30193 w 30081"/>
                  <a:gd name="connsiteY8" fmla="*/ 26806 h 36468"/>
                  <a:gd name="connsiteX9" fmla="*/ 16747 w 30081"/>
                  <a:gd name="connsiteY9" fmla="*/ 36346 h 36468"/>
                  <a:gd name="connsiteX10" fmla="*/ 8254 w 30081"/>
                  <a:gd name="connsiteY10" fmla="*/ 34006 h 36468"/>
                  <a:gd name="connsiteX11" fmla="*/ 5227 w 30081"/>
                  <a:gd name="connsiteY11" fmla="*/ 27166 h 36468"/>
                  <a:gd name="connsiteX12" fmla="*/ 5820 w 30081"/>
                  <a:gd name="connsiteY12" fmla="*/ 20830 h 36468"/>
                  <a:gd name="connsiteX13" fmla="*/ 111 w 30081"/>
                  <a:gd name="connsiteY13" fmla="*/ 20830 h 36468"/>
                  <a:gd name="connsiteX14" fmla="*/ 111 w 30081"/>
                  <a:gd name="connsiteY14" fmla="*/ 15826 h 36468"/>
                  <a:gd name="connsiteX15" fmla="*/ 6497 w 30081"/>
                  <a:gd name="connsiteY15" fmla="*/ 15826 h 36468"/>
                  <a:gd name="connsiteX16" fmla="*/ 7315 w 30081"/>
                  <a:gd name="connsiteY16" fmla="*/ 10786 h 36468"/>
                  <a:gd name="connsiteX17" fmla="*/ 622 w 30081"/>
                  <a:gd name="connsiteY17" fmla="*/ 10786 h 36468"/>
                  <a:gd name="connsiteX18" fmla="*/ 622 w 30081"/>
                  <a:gd name="connsiteY18" fmla="*/ 5890 h 36468"/>
                  <a:gd name="connsiteX19" fmla="*/ 8132 w 30081"/>
                  <a:gd name="connsiteY19" fmla="*/ 5890 h 36468"/>
                  <a:gd name="connsiteX20" fmla="*/ 9669 w 30081"/>
                  <a:gd name="connsiteY20" fmla="*/ -122 h 36468"/>
                  <a:gd name="connsiteX21" fmla="*/ 15213 w 30081"/>
                  <a:gd name="connsiteY21" fmla="*/ 346 h 36468"/>
                  <a:gd name="connsiteX22" fmla="*/ 14086 w 30081"/>
                  <a:gd name="connsiteY22" fmla="*/ 5890 h 36468"/>
                  <a:gd name="connsiteX23" fmla="*/ 27021 w 30081"/>
                  <a:gd name="connsiteY23" fmla="*/ 5890 h 36468"/>
                  <a:gd name="connsiteX24" fmla="*/ 27021 w 30081"/>
                  <a:gd name="connsiteY24" fmla="*/ 10786 h 36468"/>
                  <a:gd name="connsiteX25" fmla="*/ 13125 w 30081"/>
                  <a:gd name="connsiteY25" fmla="*/ 10786 h 36468"/>
                  <a:gd name="connsiteX26" fmla="*/ 12329 w 30081"/>
                  <a:gd name="connsiteY26" fmla="*/ 15826 h 36468"/>
                  <a:gd name="connsiteX27" fmla="*/ 21005 w 30081"/>
                  <a:gd name="connsiteY27" fmla="*/ 15826 h 364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30081" h="36468">
                    <a:moveTo>
                      <a:pt x="21005" y="20830"/>
                    </a:moveTo>
                    <a:lnTo>
                      <a:pt x="11613" y="20830"/>
                    </a:lnTo>
                    <a:cubicBezTo>
                      <a:pt x="11174" y="23962"/>
                      <a:pt x="10958" y="26086"/>
                      <a:pt x="10958" y="27202"/>
                    </a:cubicBezTo>
                    <a:cubicBezTo>
                      <a:pt x="10958" y="29902"/>
                      <a:pt x="12920" y="31270"/>
                      <a:pt x="16851" y="31270"/>
                    </a:cubicBezTo>
                    <a:cubicBezTo>
                      <a:pt x="19922" y="31270"/>
                      <a:pt x="21952" y="30874"/>
                      <a:pt x="22949" y="30046"/>
                    </a:cubicBezTo>
                    <a:cubicBezTo>
                      <a:pt x="23947" y="29218"/>
                      <a:pt x="24443" y="28066"/>
                      <a:pt x="24443" y="26626"/>
                    </a:cubicBezTo>
                    <a:cubicBezTo>
                      <a:pt x="24443" y="23494"/>
                      <a:pt x="23727" y="20218"/>
                      <a:pt x="22294" y="16834"/>
                    </a:cubicBezTo>
                    <a:lnTo>
                      <a:pt x="27327" y="15466"/>
                    </a:lnTo>
                    <a:cubicBezTo>
                      <a:pt x="29239" y="19750"/>
                      <a:pt x="30193" y="23530"/>
                      <a:pt x="30193" y="26806"/>
                    </a:cubicBezTo>
                    <a:cubicBezTo>
                      <a:pt x="30193" y="33178"/>
                      <a:pt x="25711" y="36346"/>
                      <a:pt x="16747" y="36346"/>
                    </a:cubicBezTo>
                    <a:cubicBezTo>
                      <a:pt x="13107" y="36346"/>
                      <a:pt x="10274" y="35590"/>
                      <a:pt x="8254" y="34006"/>
                    </a:cubicBezTo>
                    <a:cubicBezTo>
                      <a:pt x="6238" y="32458"/>
                      <a:pt x="5227" y="30190"/>
                      <a:pt x="5227" y="27166"/>
                    </a:cubicBezTo>
                    <a:cubicBezTo>
                      <a:pt x="5227" y="25978"/>
                      <a:pt x="5424" y="23890"/>
                      <a:pt x="5820" y="20830"/>
                    </a:cubicBezTo>
                    <a:lnTo>
                      <a:pt x="111" y="20830"/>
                    </a:lnTo>
                    <a:lnTo>
                      <a:pt x="111" y="15826"/>
                    </a:lnTo>
                    <a:lnTo>
                      <a:pt x="6497" y="15826"/>
                    </a:lnTo>
                    <a:cubicBezTo>
                      <a:pt x="6717" y="14422"/>
                      <a:pt x="6987" y="12730"/>
                      <a:pt x="7315" y="10786"/>
                    </a:cubicBezTo>
                    <a:lnTo>
                      <a:pt x="622" y="10786"/>
                    </a:lnTo>
                    <a:lnTo>
                      <a:pt x="622" y="5890"/>
                    </a:lnTo>
                    <a:lnTo>
                      <a:pt x="8132" y="5890"/>
                    </a:lnTo>
                    <a:cubicBezTo>
                      <a:pt x="8679" y="3550"/>
                      <a:pt x="9190" y="1534"/>
                      <a:pt x="9669" y="-122"/>
                    </a:cubicBezTo>
                    <a:lnTo>
                      <a:pt x="15213" y="346"/>
                    </a:lnTo>
                    <a:lnTo>
                      <a:pt x="14086" y="5890"/>
                    </a:lnTo>
                    <a:lnTo>
                      <a:pt x="27021" y="5890"/>
                    </a:lnTo>
                    <a:lnTo>
                      <a:pt x="27021" y="10786"/>
                    </a:lnTo>
                    <a:lnTo>
                      <a:pt x="13125" y="10786"/>
                    </a:lnTo>
                    <a:lnTo>
                      <a:pt x="12329" y="15826"/>
                    </a:lnTo>
                    <a:lnTo>
                      <a:pt x="21005" y="1582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95" name="フリーフォーム: 図形 10394">
                <a:extLst>
                  <a:ext uri="{FF2B5EF4-FFF2-40B4-BE49-F238E27FC236}">
                    <a16:creationId xmlns:a16="http://schemas.microsoft.com/office/drawing/2014/main" id="{2D432354-C305-7338-30D9-554E1A260300}"/>
                  </a:ext>
                </a:extLst>
              </p:cNvPr>
              <p:cNvSpPr/>
              <p:nvPr/>
            </p:nvSpPr>
            <p:spPr>
              <a:xfrm>
                <a:off x="3115387" y="1135871"/>
                <a:ext cx="36568" cy="36755"/>
              </a:xfrm>
              <a:custGeom>
                <a:avLst/>
                <a:gdLst>
                  <a:gd name="connsiteX0" fmla="*/ 7493 w 36568"/>
                  <a:gd name="connsiteY0" fmla="*/ 24826 h 36755"/>
                  <a:gd name="connsiteX1" fmla="*/ 2806 w 36568"/>
                  <a:gd name="connsiteY1" fmla="*/ 32386 h 36755"/>
                  <a:gd name="connsiteX2" fmla="*/ 128 w 36568"/>
                  <a:gd name="connsiteY2" fmla="*/ 27923 h 36755"/>
                  <a:gd name="connsiteX3" fmla="*/ 6716 w 36568"/>
                  <a:gd name="connsiteY3" fmla="*/ 17482 h 36755"/>
                  <a:gd name="connsiteX4" fmla="*/ 7493 w 36568"/>
                  <a:gd name="connsiteY4" fmla="*/ 15610 h 36755"/>
                  <a:gd name="connsiteX5" fmla="*/ 7493 w 36568"/>
                  <a:gd name="connsiteY5" fmla="*/ 11182 h 36755"/>
                  <a:gd name="connsiteX6" fmla="*/ 1416 w 36568"/>
                  <a:gd name="connsiteY6" fmla="*/ 11182 h 36755"/>
                  <a:gd name="connsiteX7" fmla="*/ 1416 w 36568"/>
                  <a:gd name="connsiteY7" fmla="*/ 6574 h 36755"/>
                  <a:gd name="connsiteX8" fmla="*/ 7493 w 36568"/>
                  <a:gd name="connsiteY8" fmla="*/ 6574 h 36755"/>
                  <a:gd name="connsiteX9" fmla="*/ 7493 w 36568"/>
                  <a:gd name="connsiteY9" fmla="*/ -122 h 36755"/>
                  <a:gd name="connsiteX10" fmla="*/ 13163 w 36568"/>
                  <a:gd name="connsiteY10" fmla="*/ -122 h 36755"/>
                  <a:gd name="connsiteX11" fmla="*/ 13163 w 36568"/>
                  <a:gd name="connsiteY11" fmla="*/ 11002 h 36755"/>
                  <a:gd name="connsiteX12" fmla="*/ 25072 w 36568"/>
                  <a:gd name="connsiteY12" fmla="*/ 4198 h 36755"/>
                  <a:gd name="connsiteX13" fmla="*/ 31336 w 36568"/>
                  <a:gd name="connsiteY13" fmla="*/ 8014 h 36755"/>
                  <a:gd name="connsiteX14" fmla="*/ 33464 w 36568"/>
                  <a:gd name="connsiteY14" fmla="*/ 19030 h 36755"/>
                  <a:gd name="connsiteX15" fmla="*/ 32848 w 36568"/>
                  <a:gd name="connsiteY15" fmla="*/ 26518 h 36755"/>
                  <a:gd name="connsiteX16" fmla="*/ 36696 w 36568"/>
                  <a:gd name="connsiteY16" fmla="*/ 30154 h 36755"/>
                  <a:gd name="connsiteX17" fmla="*/ 34281 w 36568"/>
                  <a:gd name="connsiteY17" fmla="*/ 34942 h 36755"/>
                  <a:gd name="connsiteX18" fmla="*/ 31069 w 36568"/>
                  <a:gd name="connsiteY18" fmla="*/ 31702 h 36755"/>
                  <a:gd name="connsiteX19" fmla="*/ 22678 w 36568"/>
                  <a:gd name="connsiteY19" fmla="*/ 36418 h 36755"/>
                  <a:gd name="connsiteX20" fmla="*/ 17335 w 36568"/>
                  <a:gd name="connsiteY20" fmla="*/ 34474 h 36755"/>
                  <a:gd name="connsiteX21" fmla="*/ 15352 w 36568"/>
                  <a:gd name="connsiteY21" fmla="*/ 29686 h 36755"/>
                  <a:gd name="connsiteX22" fmla="*/ 17357 w 36568"/>
                  <a:gd name="connsiteY22" fmla="*/ 24610 h 36755"/>
                  <a:gd name="connsiteX23" fmla="*/ 22512 w 36568"/>
                  <a:gd name="connsiteY23" fmla="*/ 22774 h 36755"/>
                  <a:gd name="connsiteX24" fmla="*/ 27610 w 36568"/>
                  <a:gd name="connsiteY24" fmla="*/ 23746 h 36755"/>
                  <a:gd name="connsiteX25" fmla="*/ 27815 w 36568"/>
                  <a:gd name="connsiteY25" fmla="*/ 19030 h 36755"/>
                  <a:gd name="connsiteX26" fmla="*/ 26915 w 36568"/>
                  <a:gd name="connsiteY26" fmla="*/ 11326 h 36755"/>
                  <a:gd name="connsiteX27" fmla="*/ 24438 w 36568"/>
                  <a:gd name="connsiteY27" fmla="*/ 9202 h 36755"/>
                  <a:gd name="connsiteX28" fmla="*/ 13163 w 36568"/>
                  <a:gd name="connsiteY28" fmla="*/ 18310 h 36755"/>
                  <a:gd name="connsiteX29" fmla="*/ 13163 w 36568"/>
                  <a:gd name="connsiteY29" fmla="*/ 36634 h 36755"/>
                  <a:gd name="connsiteX30" fmla="*/ 7493 w 36568"/>
                  <a:gd name="connsiteY30" fmla="*/ 36634 h 36755"/>
                  <a:gd name="connsiteX31" fmla="*/ 26732 w 36568"/>
                  <a:gd name="connsiteY31" fmla="*/ 28534 h 36755"/>
                  <a:gd name="connsiteX32" fmla="*/ 23394 w 36568"/>
                  <a:gd name="connsiteY32" fmla="*/ 27130 h 36755"/>
                  <a:gd name="connsiteX33" fmla="*/ 20507 w 36568"/>
                  <a:gd name="connsiteY33" fmla="*/ 29434 h 36755"/>
                  <a:gd name="connsiteX34" fmla="*/ 23027 w 36568"/>
                  <a:gd name="connsiteY34" fmla="*/ 31594 h 36755"/>
                  <a:gd name="connsiteX35" fmla="*/ 26732 w 36568"/>
                  <a:gd name="connsiteY35" fmla="*/ 28534 h 36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36568" h="36755">
                    <a:moveTo>
                      <a:pt x="7493" y="24826"/>
                    </a:moveTo>
                    <a:cubicBezTo>
                      <a:pt x="5639" y="28030"/>
                      <a:pt x="4077" y="30550"/>
                      <a:pt x="2806" y="32386"/>
                    </a:cubicBezTo>
                    <a:lnTo>
                      <a:pt x="128" y="27923"/>
                    </a:lnTo>
                    <a:cubicBezTo>
                      <a:pt x="2187" y="25042"/>
                      <a:pt x="4383" y="21586"/>
                      <a:pt x="6716" y="17482"/>
                    </a:cubicBezTo>
                    <a:cubicBezTo>
                      <a:pt x="6878" y="17050"/>
                      <a:pt x="7137" y="16439"/>
                      <a:pt x="7493" y="15610"/>
                    </a:cubicBezTo>
                    <a:lnTo>
                      <a:pt x="7493" y="11182"/>
                    </a:lnTo>
                    <a:lnTo>
                      <a:pt x="1416" y="11182"/>
                    </a:lnTo>
                    <a:lnTo>
                      <a:pt x="1416" y="6574"/>
                    </a:lnTo>
                    <a:lnTo>
                      <a:pt x="7493" y="6574"/>
                    </a:lnTo>
                    <a:lnTo>
                      <a:pt x="7493" y="-122"/>
                    </a:lnTo>
                    <a:lnTo>
                      <a:pt x="13163" y="-122"/>
                    </a:lnTo>
                    <a:lnTo>
                      <a:pt x="13163" y="11002"/>
                    </a:lnTo>
                    <a:cubicBezTo>
                      <a:pt x="16997" y="6466"/>
                      <a:pt x="20964" y="4198"/>
                      <a:pt x="25072" y="4198"/>
                    </a:cubicBezTo>
                    <a:cubicBezTo>
                      <a:pt x="27840" y="4198"/>
                      <a:pt x="29928" y="5458"/>
                      <a:pt x="31336" y="8014"/>
                    </a:cubicBezTo>
                    <a:cubicBezTo>
                      <a:pt x="32754" y="10570"/>
                      <a:pt x="33464" y="14242"/>
                      <a:pt x="33464" y="19030"/>
                    </a:cubicBezTo>
                    <a:cubicBezTo>
                      <a:pt x="33464" y="21875"/>
                      <a:pt x="33258" y="24358"/>
                      <a:pt x="32848" y="26518"/>
                    </a:cubicBezTo>
                    <a:cubicBezTo>
                      <a:pt x="34158" y="27562"/>
                      <a:pt x="35440" y="28786"/>
                      <a:pt x="36696" y="30154"/>
                    </a:cubicBezTo>
                    <a:lnTo>
                      <a:pt x="34281" y="34942"/>
                    </a:lnTo>
                    <a:cubicBezTo>
                      <a:pt x="33600" y="34222"/>
                      <a:pt x="32528" y="33142"/>
                      <a:pt x="31069" y="31702"/>
                    </a:cubicBezTo>
                    <a:cubicBezTo>
                      <a:pt x="29280" y="34870"/>
                      <a:pt x="26483" y="36418"/>
                      <a:pt x="22678" y="36418"/>
                    </a:cubicBezTo>
                    <a:cubicBezTo>
                      <a:pt x="20439" y="36418"/>
                      <a:pt x="18660" y="35770"/>
                      <a:pt x="17335" y="34474"/>
                    </a:cubicBezTo>
                    <a:cubicBezTo>
                      <a:pt x="16014" y="33214"/>
                      <a:pt x="15352" y="31594"/>
                      <a:pt x="15352" y="29686"/>
                    </a:cubicBezTo>
                    <a:cubicBezTo>
                      <a:pt x="15352" y="27562"/>
                      <a:pt x="16021" y="25870"/>
                      <a:pt x="17357" y="24610"/>
                    </a:cubicBezTo>
                    <a:cubicBezTo>
                      <a:pt x="18707" y="23386"/>
                      <a:pt x="20428" y="22774"/>
                      <a:pt x="22512" y="22774"/>
                    </a:cubicBezTo>
                    <a:cubicBezTo>
                      <a:pt x="24316" y="22774"/>
                      <a:pt x="26015" y="23098"/>
                      <a:pt x="27610" y="23746"/>
                    </a:cubicBezTo>
                    <a:cubicBezTo>
                      <a:pt x="27747" y="22702"/>
                      <a:pt x="27815" y="21118"/>
                      <a:pt x="27815" y="19030"/>
                    </a:cubicBezTo>
                    <a:cubicBezTo>
                      <a:pt x="27815" y="15286"/>
                      <a:pt x="27516" y="12730"/>
                      <a:pt x="26915" y="11326"/>
                    </a:cubicBezTo>
                    <a:cubicBezTo>
                      <a:pt x="26328" y="9923"/>
                      <a:pt x="25504" y="9202"/>
                      <a:pt x="24438" y="9202"/>
                    </a:cubicBezTo>
                    <a:cubicBezTo>
                      <a:pt x="21166" y="9202"/>
                      <a:pt x="17404" y="12262"/>
                      <a:pt x="13163" y="18310"/>
                    </a:cubicBezTo>
                    <a:lnTo>
                      <a:pt x="13163" y="36634"/>
                    </a:lnTo>
                    <a:lnTo>
                      <a:pt x="7493" y="36634"/>
                    </a:lnTo>
                    <a:close/>
                    <a:moveTo>
                      <a:pt x="26732" y="28534"/>
                    </a:moveTo>
                    <a:cubicBezTo>
                      <a:pt x="25680" y="27598"/>
                      <a:pt x="24568" y="27130"/>
                      <a:pt x="23394" y="27130"/>
                    </a:cubicBezTo>
                    <a:cubicBezTo>
                      <a:pt x="21472" y="27130"/>
                      <a:pt x="20507" y="27886"/>
                      <a:pt x="20507" y="29434"/>
                    </a:cubicBezTo>
                    <a:cubicBezTo>
                      <a:pt x="20507" y="30875"/>
                      <a:pt x="21350" y="31594"/>
                      <a:pt x="23027" y="31594"/>
                    </a:cubicBezTo>
                    <a:cubicBezTo>
                      <a:pt x="24730" y="31594"/>
                      <a:pt x="25965" y="30586"/>
                      <a:pt x="26732" y="2853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96" name="フリーフォーム: 図形 10395">
                <a:extLst>
                  <a:ext uri="{FF2B5EF4-FFF2-40B4-BE49-F238E27FC236}">
                    <a16:creationId xmlns:a16="http://schemas.microsoft.com/office/drawing/2014/main" id="{4DC66024-5751-7093-2E36-1E33EC84C86E}"/>
                  </a:ext>
                </a:extLst>
              </p:cNvPr>
              <p:cNvSpPr/>
              <p:nvPr/>
            </p:nvSpPr>
            <p:spPr>
              <a:xfrm>
                <a:off x="3545162" y="1136447"/>
                <a:ext cx="32508" cy="35928"/>
              </a:xfrm>
              <a:custGeom>
                <a:avLst/>
                <a:gdLst>
                  <a:gd name="connsiteX0" fmla="*/ 17081 w 32508"/>
                  <a:gd name="connsiteY0" fmla="*/ 27310 h 35928"/>
                  <a:gd name="connsiteX1" fmla="*/ 13769 w 32508"/>
                  <a:gd name="connsiteY1" fmla="*/ 30622 h 35928"/>
                  <a:gd name="connsiteX2" fmla="*/ 12904 w 32508"/>
                  <a:gd name="connsiteY2" fmla="*/ 29362 h 35928"/>
                  <a:gd name="connsiteX3" fmla="*/ 5848 w 32508"/>
                  <a:gd name="connsiteY3" fmla="*/ 33466 h 35928"/>
                  <a:gd name="connsiteX4" fmla="*/ 1745 w 32508"/>
                  <a:gd name="connsiteY4" fmla="*/ 31270 h 35928"/>
                  <a:gd name="connsiteX5" fmla="*/ 161 w 32508"/>
                  <a:gd name="connsiteY5" fmla="*/ 25906 h 35928"/>
                  <a:gd name="connsiteX6" fmla="*/ 5633 w 32508"/>
                  <a:gd name="connsiteY6" fmla="*/ 12802 h 35928"/>
                  <a:gd name="connsiteX7" fmla="*/ 3796 w 32508"/>
                  <a:gd name="connsiteY7" fmla="*/ 3586 h 35928"/>
                  <a:gd name="connsiteX8" fmla="*/ 8872 w 32508"/>
                  <a:gd name="connsiteY8" fmla="*/ 2146 h 35928"/>
                  <a:gd name="connsiteX9" fmla="*/ 10097 w 32508"/>
                  <a:gd name="connsiteY9" fmla="*/ 9670 h 35928"/>
                  <a:gd name="connsiteX10" fmla="*/ 15964 w 32508"/>
                  <a:gd name="connsiteY10" fmla="*/ 7006 h 35928"/>
                  <a:gd name="connsiteX11" fmla="*/ 16109 w 32508"/>
                  <a:gd name="connsiteY11" fmla="*/ -122 h 35928"/>
                  <a:gd name="connsiteX12" fmla="*/ 21545 w 32508"/>
                  <a:gd name="connsiteY12" fmla="*/ -86 h 35928"/>
                  <a:gd name="connsiteX13" fmla="*/ 21293 w 32508"/>
                  <a:gd name="connsiteY13" fmla="*/ 6754 h 35928"/>
                  <a:gd name="connsiteX14" fmla="*/ 29500 w 32508"/>
                  <a:gd name="connsiteY14" fmla="*/ 10966 h 35928"/>
                  <a:gd name="connsiteX15" fmla="*/ 32669 w 32508"/>
                  <a:gd name="connsiteY15" fmla="*/ 20506 h 35928"/>
                  <a:gd name="connsiteX16" fmla="*/ 28492 w 32508"/>
                  <a:gd name="connsiteY16" fmla="*/ 31018 h 35928"/>
                  <a:gd name="connsiteX17" fmla="*/ 16396 w 32508"/>
                  <a:gd name="connsiteY17" fmla="*/ 35806 h 35928"/>
                  <a:gd name="connsiteX18" fmla="*/ 15424 w 32508"/>
                  <a:gd name="connsiteY18" fmla="*/ 31018 h 35928"/>
                  <a:gd name="connsiteX19" fmla="*/ 24460 w 32508"/>
                  <a:gd name="connsiteY19" fmla="*/ 27382 h 35928"/>
                  <a:gd name="connsiteX20" fmla="*/ 27016 w 32508"/>
                  <a:gd name="connsiteY20" fmla="*/ 20362 h 35928"/>
                  <a:gd name="connsiteX21" fmla="*/ 25253 w 32508"/>
                  <a:gd name="connsiteY21" fmla="*/ 14278 h 35928"/>
                  <a:gd name="connsiteX22" fmla="*/ 20645 w 32508"/>
                  <a:gd name="connsiteY22" fmla="*/ 11542 h 35928"/>
                  <a:gd name="connsiteX23" fmla="*/ 15928 w 32508"/>
                  <a:gd name="connsiteY23" fmla="*/ 25402 h 35928"/>
                  <a:gd name="connsiteX24" fmla="*/ 17045 w 32508"/>
                  <a:gd name="connsiteY24" fmla="*/ 27310 h 35928"/>
                  <a:gd name="connsiteX25" fmla="*/ 11285 w 32508"/>
                  <a:gd name="connsiteY25" fmla="*/ 14350 h 35928"/>
                  <a:gd name="connsiteX26" fmla="*/ 13193 w 32508"/>
                  <a:gd name="connsiteY26" fmla="*/ 20578 h 35928"/>
                  <a:gd name="connsiteX27" fmla="*/ 15460 w 32508"/>
                  <a:gd name="connsiteY27" fmla="*/ 11974 h 35928"/>
                  <a:gd name="connsiteX28" fmla="*/ 11285 w 32508"/>
                  <a:gd name="connsiteY28" fmla="*/ 14350 h 35928"/>
                  <a:gd name="connsiteX29" fmla="*/ 10277 w 32508"/>
                  <a:gd name="connsiteY29" fmla="*/ 25258 h 35928"/>
                  <a:gd name="connsiteX30" fmla="*/ 7360 w 32508"/>
                  <a:gd name="connsiteY30" fmla="*/ 17770 h 35928"/>
                  <a:gd name="connsiteX31" fmla="*/ 5416 w 32508"/>
                  <a:gd name="connsiteY31" fmla="*/ 25906 h 35928"/>
                  <a:gd name="connsiteX32" fmla="*/ 5777 w 32508"/>
                  <a:gd name="connsiteY32" fmla="*/ 27490 h 35928"/>
                  <a:gd name="connsiteX33" fmla="*/ 6749 w 32508"/>
                  <a:gd name="connsiteY33" fmla="*/ 28210 h 35928"/>
                  <a:gd name="connsiteX34" fmla="*/ 10277 w 32508"/>
                  <a:gd name="connsiteY34" fmla="*/ 25258 h 35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32508" h="35928">
                    <a:moveTo>
                      <a:pt x="17081" y="27310"/>
                    </a:moveTo>
                    <a:lnTo>
                      <a:pt x="13769" y="30622"/>
                    </a:lnTo>
                    <a:lnTo>
                      <a:pt x="12904" y="29362"/>
                    </a:lnTo>
                    <a:cubicBezTo>
                      <a:pt x="10384" y="32098"/>
                      <a:pt x="8008" y="33466"/>
                      <a:pt x="5848" y="33466"/>
                    </a:cubicBezTo>
                    <a:cubicBezTo>
                      <a:pt x="4193" y="33466"/>
                      <a:pt x="2824" y="32746"/>
                      <a:pt x="1745" y="31270"/>
                    </a:cubicBezTo>
                    <a:cubicBezTo>
                      <a:pt x="701" y="29830"/>
                      <a:pt x="161" y="28030"/>
                      <a:pt x="161" y="25906"/>
                    </a:cubicBezTo>
                    <a:cubicBezTo>
                      <a:pt x="161" y="20758"/>
                      <a:pt x="1960" y="16366"/>
                      <a:pt x="5633" y="12802"/>
                    </a:cubicBezTo>
                    <a:cubicBezTo>
                      <a:pt x="4876" y="9922"/>
                      <a:pt x="4265" y="6826"/>
                      <a:pt x="3796" y="3586"/>
                    </a:cubicBezTo>
                    <a:lnTo>
                      <a:pt x="8872" y="2146"/>
                    </a:lnTo>
                    <a:cubicBezTo>
                      <a:pt x="9233" y="5026"/>
                      <a:pt x="9629" y="7546"/>
                      <a:pt x="10097" y="9670"/>
                    </a:cubicBezTo>
                    <a:cubicBezTo>
                      <a:pt x="11968" y="8338"/>
                      <a:pt x="13912" y="7438"/>
                      <a:pt x="15964" y="7006"/>
                    </a:cubicBezTo>
                    <a:cubicBezTo>
                      <a:pt x="16073" y="5242"/>
                      <a:pt x="16109" y="2830"/>
                      <a:pt x="16109" y="-122"/>
                    </a:cubicBezTo>
                    <a:lnTo>
                      <a:pt x="21545" y="-86"/>
                    </a:lnTo>
                    <a:cubicBezTo>
                      <a:pt x="21545" y="2470"/>
                      <a:pt x="21472" y="4738"/>
                      <a:pt x="21293" y="6754"/>
                    </a:cubicBezTo>
                    <a:cubicBezTo>
                      <a:pt x="24677" y="7078"/>
                      <a:pt x="27412" y="8482"/>
                      <a:pt x="29500" y="10966"/>
                    </a:cubicBezTo>
                    <a:cubicBezTo>
                      <a:pt x="31625" y="13486"/>
                      <a:pt x="32669" y="16654"/>
                      <a:pt x="32669" y="20506"/>
                    </a:cubicBezTo>
                    <a:cubicBezTo>
                      <a:pt x="32669" y="24898"/>
                      <a:pt x="31265" y="28390"/>
                      <a:pt x="28492" y="31018"/>
                    </a:cubicBezTo>
                    <a:cubicBezTo>
                      <a:pt x="25685" y="33646"/>
                      <a:pt x="21653" y="35266"/>
                      <a:pt x="16396" y="35806"/>
                    </a:cubicBezTo>
                    <a:lnTo>
                      <a:pt x="15424" y="31018"/>
                    </a:lnTo>
                    <a:cubicBezTo>
                      <a:pt x="19745" y="30334"/>
                      <a:pt x="22733" y="29110"/>
                      <a:pt x="24460" y="27382"/>
                    </a:cubicBezTo>
                    <a:cubicBezTo>
                      <a:pt x="26153" y="25618"/>
                      <a:pt x="27016" y="23278"/>
                      <a:pt x="27016" y="20362"/>
                    </a:cubicBezTo>
                    <a:cubicBezTo>
                      <a:pt x="27016" y="17914"/>
                      <a:pt x="26404" y="15898"/>
                      <a:pt x="25253" y="14278"/>
                    </a:cubicBezTo>
                    <a:cubicBezTo>
                      <a:pt x="24101" y="12694"/>
                      <a:pt x="22553" y="11758"/>
                      <a:pt x="20645" y="11542"/>
                    </a:cubicBezTo>
                    <a:cubicBezTo>
                      <a:pt x="19709" y="17014"/>
                      <a:pt x="18125" y="21658"/>
                      <a:pt x="15928" y="25402"/>
                    </a:cubicBezTo>
                    <a:cubicBezTo>
                      <a:pt x="16324" y="26086"/>
                      <a:pt x="16685" y="26734"/>
                      <a:pt x="17045" y="27310"/>
                    </a:cubicBezTo>
                    <a:close/>
                    <a:moveTo>
                      <a:pt x="11285" y="14350"/>
                    </a:moveTo>
                    <a:cubicBezTo>
                      <a:pt x="11860" y="16618"/>
                      <a:pt x="12508" y="18706"/>
                      <a:pt x="13193" y="20578"/>
                    </a:cubicBezTo>
                    <a:cubicBezTo>
                      <a:pt x="14237" y="18094"/>
                      <a:pt x="14992" y="15214"/>
                      <a:pt x="15460" y="11974"/>
                    </a:cubicBezTo>
                    <a:cubicBezTo>
                      <a:pt x="13912" y="12442"/>
                      <a:pt x="12508" y="13234"/>
                      <a:pt x="11285" y="14350"/>
                    </a:cubicBezTo>
                    <a:close/>
                    <a:moveTo>
                      <a:pt x="10277" y="25258"/>
                    </a:moveTo>
                    <a:cubicBezTo>
                      <a:pt x="9484" y="23638"/>
                      <a:pt x="8512" y="21118"/>
                      <a:pt x="7360" y="17770"/>
                    </a:cubicBezTo>
                    <a:cubicBezTo>
                      <a:pt x="6065" y="20074"/>
                      <a:pt x="5416" y="22810"/>
                      <a:pt x="5416" y="25906"/>
                    </a:cubicBezTo>
                    <a:cubicBezTo>
                      <a:pt x="5416" y="26518"/>
                      <a:pt x="5525" y="27022"/>
                      <a:pt x="5777" y="27490"/>
                    </a:cubicBezTo>
                    <a:cubicBezTo>
                      <a:pt x="6029" y="27958"/>
                      <a:pt x="6352" y="28210"/>
                      <a:pt x="6749" y="28210"/>
                    </a:cubicBezTo>
                    <a:cubicBezTo>
                      <a:pt x="7757" y="28210"/>
                      <a:pt x="8944" y="27202"/>
                      <a:pt x="10277" y="2525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97" name="フリーフォーム: 図形 10396">
                <a:extLst>
                  <a:ext uri="{FF2B5EF4-FFF2-40B4-BE49-F238E27FC236}">
                    <a16:creationId xmlns:a16="http://schemas.microsoft.com/office/drawing/2014/main" id="{B8CEB638-5279-1861-C56B-A699C7DC2F99}"/>
                  </a:ext>
                </a:extLst>
              </p:cNvPr>
              <p:cNvSpPr/>
              <p:nvPr/>
            </p:nvSpPr>
            <p:spPr>
              <a:xfrm>
                <a:off x="3722174" y="1136375"/>
                <a:ext cx="29988" cy="34847"/>
              </a:xfrm>
              <a:custGeom>
                <a:avLst/>
                <a:gdLst>
                  <a:gd name="connsiteX0" fmla="*/ 6546 w 29988"/>
                  <a:gd name="connsiteY0" fmla="*/ 33790 h 34847"/>
                  <a:gd name="connsiteX1" fmla="*/ 6906 w 29988"/>
                  <a:gd name="connsiteY1" fmla="*/ 28714 h 34847"/>
                  <a:gd name="connsiteX2" fmla="*/ 12666 w 29988"/>
                  <a:gd name="connsiteY2" fmla="*/ 29614 h 34847"/>
                  <a:gd name="connsiteX3" fmla="*/ 21558 w 29988"/>
                  <a:gd name="connsiteY3" fmla="*/ 27670 h 34847"/>
                  <a:gd name="connsiteX4" fmla="*/ 24222 w 29988"/>
                  <a:gd name="connsiteY4" fmla="*/ 22450 h 34847"/>
                  <a:gd name="connsiteX5" fmla="*/ 17706 w 29988"/>
                  <a:gd name="connsiteY5" fmla="*/ 16402 h 34847"/>
                  <a:gd name="connsiteX6" fmla="*/ 11658 w 29988"/>
                  <a:gd name="connsiteY6" fmla="*/ 18022 h 34847"/>
                  <a:gd name="connsiteX7" fmla="*/ 3738 w 29988"/>
                  <a:gd name="connsiteY7" fmla="*/ 24286 h 34847"/>
                  <a:gd name="connsiteX8" fmla="*/ 174 w 29988"/>
                  <a:gd name="connsiteY8" fmla="*/ 20074 h 34847"/>
                  <a:gd name="connsiteX9" fmla="*/ 17454 w 29988"/>
                  <a:gd name="connsiteY9" fmla="*/ 4810 h 34847"/>
                  <a:gd name="connsiteX10" fmla="*/ 4422 w 29988"/>
                  <a:gd name="connsiteY10" fmla="*/ 4810 h 34847"/>
                  <a:gd name="connsiteX11" fmla="*/ 4422 w 29988"/>
                  <a:gd name="connsiteY11" fmla="*/ -122 h 34847"/>
                  <a:gd name="connsiteX12" fmla="*/ 24654 w 29988"/>
                  <a:gd name="connsiteY12" fmla="*/ -122 h 34847"/>
                  <a:gd name="connsiteX13" fmla="*/ 26562 w 29988"/>
                  <a:gd name="connsiteY13" fmla="*/ 3262 h 34847"/>
                  <a:gd name="connsiteX14" fmla="*/ 15978 w 29988"/>
                  <a:gd name="connsiteY14" fmla="*/ 12262 h 34847"/>
                  <a:gd name="connsiteX15" fmla="*/ 19470 w 29988"/>
                  <a:gd name="connsiteY15" fmla="*/ 11938 h 34847"/>
                  <a:gd name="connsiteX16" fmla="*/ 25374 w 29988"/>
                  <a:gd name="connsiteY16" fmla="*/ 13306 h 34847"/>
                  <a:gd name="connsiteX17" fmla="*/ 28902 w 29988"/>
                  <a:gd name="connsiteY17" fmla="*/ 16942 h 34847"/>
                  <a:gd name="connsiteX18" fmla="*/ 30162 w 29988"/>
                  <a:gd name="connsiteY18" fmla="*/ 22342 h 34847"/>
                  <a:gd name="connsiteX19" fmla="*/ 25770 w 29988"/>
                  <a:gd name="connsiteY19" fmla="*/ 31342 h 34847"/>
                  <a:gd name="connsiteX20" fmla="*/ 13170 w 29988"/>
                  <a:gd name="connsiteY20" fmla="*/ 34726 h 34847"/>
                  <a:gd name="connsiteX21" fmla="*/ 6546 w 29988"/>
                  <a:gd name="connsiteY21" fmla="*/ 33790 h 34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9988" h="34847">
                    <a:moveTo>
                      <a:pt x="6546" y="33790"/>
                    </a:moveTo>
                    <a:lnTo>
                      <a:pt x="6906" y="28714"/>
                    </a:lnTo>
                    <a:cubicBezTo>
                      <a:pt x="9102" y="29326"/>
                      <a:pt x="11010" y="29614"/>
                      <a:pt x="12666" y="29614"/>
                    </a:cubicBezTo>
                    <a:cubicBezTo>
                      <a:pt x="16806" y="29614"/>
                      <a:pt x="19758" y="28966"/>
                      <a:pt x="21558" y="27670"/>
                    </a:cubicBezTo>
                    <a:cubicBezTo>
                      <a:pt x="23322" y="26338"/>
                      <a:pt x="24222" y="24610"/>
                      <a:pt x="24222" y="22450"/>
                    </a:cubicBezTo>
                    <a:cubicBezTo>
                      <a:pt x="24222" y="18418"/>
                      <a:pt x="22062" y="16402"/>
                      <a:pt x="17706" y="16402"/>
                    </a:cubicBezTo>
                    <a:cubicBezTo>
                      <a:pt x="15762" y="16402"/>
                      <a:pt x="13746" y="16942"/>
                      <a:pt x="11658" y="18022"/>
                    </a:cubicBezTo>
                    <a:cubicBezTo>
                      <a:pt x="9570" y="19102"/>
                      <a:pt x="6906" y="21190"/>
                      <a:pt x="3738" y="24286"/>
                    </a:cubicBezTo>
                    <a:lnTo>
                      <a:pt x="174" y="20074"/>
                    </a:lnTo>
                    <a:cubicBezTo>
                      <a:pt x="2586" y="18022"/>
                      <a:pt x="8346" y="12946"/>
                      <a:pt x="17454" y="4810"/>
                    </a:cubicBezTo>
                    <a:lnTo>
                      <a:pt x="4422" y="4810"/>
                    </a:lnTo>
                    <a:lnTo>
                      <a:pt x="4422" y="-122"/>
                    </a:lnTo>
                    <a:lnTo>
                      <a:pt x="24654" y="-122"/>
                    </a:lnTo>
                    <a:lnTo>
                      <a:pt x="26562" y="3262"/>
                    </a:lnTo>
                    <a:cubicBezTo>
                      <a:pt x="25266" y="4522"/>
                      <a:pt x="21738" y="7510"/>
                      <a:pt x="15978" y="12262"/>
                    </a:cubicBezTo>
                    <a:cubicBezTo>
                      <a:pt x="16770" y="12046"/>
                      <a:pt x="17958" y="11938"/>
                      <a:pt x="19470" y="11938"/>
                    </a:cubicBezTo>
                    <a:cubicBezTo>
                      <a:pt x="21882" y="11938"/>
                      <a:pt x="23826" y="12370"/>
                      <a:pt x="25374" y="13306"/>
                    </a:cubicBezTo>
                    <a:cubicBezTo>
                      <a:pt x="26886" y="14206"/>
                      <a:pt x="28074" y="15394"/>
                      <a:pt x="28902" y="16942"/>
                    </a:cubicBezTo>
                    <a:cubicBezTo>
                      <a:pt x="29730" y="18454"/>
                      <a:pt x="30162" y="20254"/>
                      <a:pt x="30162" y="22342"/>
                    </a:cubicBezTo>
                    <a:cubicBezTo>
                      <a:pt x="30162" y="26050"/>
                      <a:pt x="28686" y="29038"/>
                      <a:pt x="25770" y="31342"/>
                    </a:cubicBezTo>
                    <a:cubicBezTo>
                      <a:pt x="22854" y="33610"/>
                      <a:pt x="18642" y="34726"/>
                      <a:pt x="13170" y="34726"/>
                    </a:cubicBezTo>
                    <a:cubicBezTo>
                      <a:pt x="11478" y="34726"/>
                      <a:pt x="9282" y="34402"/>
                      <a:pt x="6546" y="3379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98" name="フリーフォーム: 図形 10397">
                <a:extLst>
                  <a:ext uri="{FF2B5EF4-FFF2-40B4-BE49-F238E27FC236}">
                    <a16:creationId xmlns:a16="http://schemas.microsoft.com/office/drawing/2014/main" id="{6D36DE28-5974-18A6-F6FA-9F8F6D0D5098}"/>
                  </a:ext>
                </a:extLst>
              </p:cNvPr>
              <p:cNvSpPr/>
              <p:nvPr/>
            </p:nvSpPr>
            <p:spPr>
              <a:xfrm>
                <a:off x="3330746" y="1137167"/>
                <a:ext cx="29988" cy="34560"/>
              </a:xfrm>
              <a:custGeom>
                <a:avLst/>
                <a:gdLst>
                  <a:gd name="connsiteX0" fmla="*/ 21060 w 29988"/>
                  <a:gd name="connsiteY0" fmla="*/ 28463 h 34560"/>
                  <a:gd name="connsiteX1" fmla="*/ 24228 w 29988"/>
                  <a:gd name="connsiteY1" fmla="*/ 22199 h 34560"/>
                  <a:gd name="connsiteX2" fmla="*/ 22320 w 29988"/>
                  <a:gd name="connsiteY2" fmla="*/ 17410 h 34560"/>
                  <a:gd name="connsiteX3" fmla="*/ 17640 w 29988"/>
                  <a:gd name="connsiteY3" fmla="*/ 15646 h 34560"/>
                  <a:gd name="connsiteX4" fmla="*/ 17244 w 29988"/>
                  <a:gd name="connsiteY4" fmla="*/ 15646 h 34560"/>
                  <a:gd name="connsiteX5" fmla="*/ 14364 w 29988"/>
                  <a:gd name="connsiteY5" fmla="*/ 16186 h 34560"/>
                  <a:gd name="connsiteX6" fmla="*/ 11232 w 29988"/>
                  <a:gd name="connsiteY6" fmla="*/ 17627 h 34560"/>
                  <a:gd name="connsiteX7" fmla="*/ 8676 w 29988"/>
                  <a:gd name="connsiteY7" fmla="*/ 19391 h 34560"/>
                  <a:gd name="connsiteX8" fmla="*/ 3780 w 29988"/>
                  <a:gd name="connsiteY8" fmla="*/ 23819 h 34560"/>
                  <a:gd name="connsiteX9" fmla="*/ 144 w 29988"/>
                  <a:gd name="connsiteY9" fmla="*/ 19715 h 34560"/>
                  <a:gd name="connsiteX10" fmla="*/ 17244 w 29988"/>
                  <a:gd name="connsiteY10" fmla="*/ 4667 h 34560"/>
                  <a:gd name="connsiteX11" fmla="*/ 3420 w 29988"/>
                  <a:gd name="connsiteY11" fmla="*/ 4667 h 34560"/>
                  <a:gd name="connsiteX12" fmla="*/ 3420 w 29988"/>
                  <a:gd name="connsiteY12" fmla="*/ -122 h 34560"/>
                  <a:gd name="connsiteX13" fmla="*/ 24120 w 29988"/>
                  <a:gd name="connsiteY13" fmla="*/ -122 h 34560"/>
                  <a:gd name="connsiteX14" fmla="*/ 26568 w 29988"/>
                  <a:gd name="connsiteY14" fmla="*/ 3046 h 34560"/>
                  <a:gd name="connsiteX15" fmla="*/ 16020 w 29988"/>
                  <a:gd name="connsiteY15" fmla="*/ 11974 h 34560"/>
                  <a:gd name="connsiteX16" fmla="*/ 19512 w 29988"/>
                  <a:gd name="connsiteY16" fmla="*/ 11290 h 34560"/>
                  <a:gd name="connsiteX17" fmla="*/ 27324 w 29988"/>
                  <a:gd name="connsiteY17" fmla="*/ 14062 h 34560"/>
                  <a:gd name="connsiteX18" fmla="*/ 30132 w 29988"/>
                  <a:gd name="connsiteY18" fmla="*/ 21982 h 34560"/>
                  <a:gd name="connsiteX19" fmla="*/ 26064 w 29988"/>
                  <a:gd name="connsiteY19" fmla="*/ 31234 h 34560"/>
                  <a:gd name="connsiteX20" fmla="*/ 15336 w 29988"/>
                  <a:gd name="connsiteY20" fmla="*/ 34439 h 34560"/>
                  <a:gd name="connsiteX21" fmla="*/ 8388 w 29988"/>
                  <a:gd name="connsiteY21" fmla="*/ 32710 h 34560"/>
                  <a:gd name="connsiteX22" fmla="*/ 5796 w 29988"/>
                  <a:gd name="connsiteY22" fmla="*/ 27670 h 34560"/>
                  <a:gd name="connsiteX23" fmla="*/ 7992 w 29988"/>
                  <a:gd name="connsiteY23" fmla="*/ 23170 h 34560"/>
                  <a:gd name="connsiteX24" fmla="*/ 12816 w 29988"/>
                  <a:gd name="connsiteY24" fmla="*/ 21335 h 34560"/>
                  <a:gd name="connsiteX25" fmla="*/ 21024 w 29988"/>
                  <a:gd name="connsiteY25" fmla="*/ 28463 h 34560"/>
                  <a:gd name="connsiteX26" fmla="*/ 16020 w 29988"/>
                  <a:gd name="connsiteY26" fmla="*/ 29795 h 34560"/>
                  <a:gd name="connsiteX27" fmla="*/ 12672 w 29988"/>
                  <a:gd name="connsiteY27" fmla="*/ 25619 h 34560"/>
                  <a:gd name="connsiteX28" fmla="*/ 11376 w 29988"/>
                  <a:gd name="connsiteY28" fmla="*/ 26194 h 34560"/>
                  <a:gd name="connsiteX29" fmla="*/ 10836 w 29988"/>
                  <a:gd name="connsiteY29" fmla="*/ 27670 h 34560"/>
                  <a:gd name="connsiteX30" fmla="*/ 14508 w 29988"/>
                  <a:gd name="connsiteY30" fmla="*/ 29902 h 34560"/>
                  <a:gd name="connsiteX31" fmla="*/ 16020 w 29988"/>
                  <a:gd name="connsiteY31" fmla="*/ 29795 h 345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29988" h="34560">
                    <a:moveTo>
                      <a:pt x="21060" y="28463"/>
                    </a:moveTo>
                    <a:cubicBezTo>
                      <a:pt x="23148" y="27130"/>
                      <a:pt x="24228" y="25042"/>
                      <a:pt x="24228" y="22199"/>
                    </a:cubicBezTo>
                    <a:cubicBezTo>
                      <a:pt x="24228" y="20146"/>
                      <a:pt x="23580" y="18562"/>
                      <a:pt x="22320" y="17410"/>
                    </a:cubicBezTo>
                    <a:cubicBezTo>
                      <a:pt x="21096" y="16223"/>
                      <a:pt x="19512" y="15646"/>
                      <a:pt x="17640" y="15646"/>
                    </a:cubicBezTo>
                    <a:lnTo>
                      <a:pt x="17244" y="15646"/>
                    </a:lnTo>
                    <a:cubicBezTo>
                      <a:pt x="16452" y="15646"/>
                      <a:pt x="15480" y="15827"/>
                      <a:pt x="14364" y="16186"/>
                    </a:cubicBezTo>
                    <a:cubicBezTo>
                      <a:pt x="13248" y="16582"/>
                      <a:pt x="12204" y="17050"/>
                      <a:pt x="11232" y="17627"/>
                    </a:cubicBezTo>
                    <a:cubicBezTo>
                      <a:pt x="10224" y="18202"/>
                      <a:pt x="9396" y="18814"/>
                      <a:pt x="8676" y="19391"/>
                    </a:cubicBezTo>
                    <a:cubicBezTo>
                      <a:pt x="7992" y="19966"/>
                      <a:pt x="6372" y="21442"/>
                      <a:pt x="3780" y="23819"/>
                    </a:cubicBezTo>
                    <a:lnTo>
                      <a:pt x="144" y="19715"/>
                    </a:lnTo>
                    <a:cubicBezTo>
                      <a:pt x="9072" y="12082"/>
                      <a:pt x="14760" y="7079"/>
                      <a:pt x="17244" y="4667"/>
                    </a:cubicBezTo>
                    <a:lnTo>
                      <a:pt x="3420" y="4667"/>
                    </a:lnTo>
                    <a:lnTo>
                      <a:pt x="3420" y="-122"/>
                    </a:lnTo>
                    <a:lnTo>
                      <a:pt x="24120" y="-122"/>
                    </a:lnTo>
                    <a:lnTo>
                      <a:pt x="26568" y="3046"/>
                    </a:lnTo>
                    <a:cubicBezTo>
                      <a:pt x="24228" y="4990"/>
                      <a:pt x="20700" y="7978"/>
                      <a:pt x="16020" y="11974"/>
                    </a:cubicBezTo>
                    <a:cubicBezTo>
                      <a:pt x="17424" y="11542"/>
                      <a:pt x="18576" y="11290"/>
                      <a:pt x="19512" y="11290"/>
                    </a:cubicBezTo>
                    <a:cubicBezTo>
                      <a:pt x="22824" y="11290"/>
                      <a:pt x="25452" y="12226"/>
                      <a:pt x="27324" y="14062"/>
                    </a:cubicBezTo>
                    <a:cubicBezTo>
                      <a:pt x="29196" y="15899"/>
                      <a:pt x="30132" y="18526"/>
                      <a:pt x="30132" y="21982"/>
                    </a:cubicBezTo>
                    <a:cubicBezTo>
                      <a:pt x="30132" y="25979"/>
                      <a:pt x="28800" y="29074"/>
                      <a:pt x="26064" y="31234"/>
                    </a:cubicBezTo>
                    <a:cubicBezTo>
                      <a:pt x="23364" y="33359"/>
                      <a:pt x="19800" y="34439"/>
                      <a:pt x="15336" y="34439"/>
                    </a:cubicBezTo>
                    <a:cubicBezTo>
                      <a:pt x="12420" y="34439"/>
                      <a:pt x="10080" y="33862"/>
                      <a:pt x="8388" y="32710"/>
                    </a:cubicBezTo>
                    <a:cubicBezTo>
                      <a:pt x="6660" y="31558"/>
                      <a:pt x="5796" y="29902"/>
                      <a:pt x="5796" y="27670"/>
                    </a:cubicBezTo>
                    <a:cubicBezTo>
                      <a:pt x="5796" y="25907"/>
                      <a:pt x="6516" y="24394"/>
                      <a:pt x="7992" y="23170"/>
                    </a:cubicBezTo>
                    <a:cubicBezTo>
                      <a:pt x="9468" y="21947"/>
                      <a:pt x="11088" y="21335"/>
                      <a:pt x="12816" y="21335"/>
                    </a:cubicBezTo>
                    <a:cubicBezTo>
                      <a:pt x="17100" y="21335"/>
                      <a:pt x="19872" y="23710"/>
                      <a:pt x="21024" y="28463"/>
                    </a:cubicBezTo>
                    <a:close/>
                    <a:moveTo>
                      <a:pt x="16020" y="29795"/>
                    </a:moveTo>
                    <a:cubicBezTo>
                      <a:pt x="15408" y="27022"/>
                      <a:pt x="14292" y="25619"/>
                      <a:pt x="12672" y="25619"/>
                    </a:cubicBezTo>
                    <a:cubicBezTo>
                      <a:pt x="12204" y="25619"/>
                      <a:pt x="11772" y="25798"/>
                      <a:pt x="11376" y="26194"/>
                    </a:cubicBezTo>
                    <a:cubicBezTo>
                      <a:pt x="11016" y="26590"/>
                      <a:pt x="10836" y="27058"/>
                      <a:pt x="10836" y="27670"/>
                    </a:cubicBezTo>
                    <a:cubicBezTo>
                      <a:pt x="10836" y="29146"/>
                      <a:pt x="12060" y="29902"/>
                      <a:pt x="14508" y="29902"/>
                    </a:cubicBezTo>
                    <a:cubicBezTo>
                      <a:pt x="15012" y="29902"/>
                      <a:pt x="15516" y="29867"/>
                      <a:pt x="16020" y="2979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399" name="フリーフォーム: 図形 10398">
                <a:extLst>
                  <a:ext uri="{FF2B5EF4-FFF2-40B4-BE49-F238E27FC236}">
                    <a16:creationId xmlns:a16="http://schemas.microsoft.com/office/drawing/2014/main" id="{C17929C7-E0A8-A961-84EE-53580FE2BBAC}"/>
                  </a:ext>
                </a:extLst>
              </p:cNvPr>
              <p:cNvSpPr/>
              <p:nvPr/>
            </p:nvSpPr>
            <p:spPr>
              <a:xfrm>
                <a:off x="2261337" y="1136267"/>
                <a:ext cx="32947" cy="35100"/>
              </a:xfrm>
              <a:custGeom>
                <a:avLst/>
                <a:gdLst>
                  <a:gd name="connsiteX0" fmla="*/ 33009 w 32947"/>
                  <a:gd name="connsiteY0" fmla="*/ 17122 h 35100"/>
                  <a:gd name="connsiteX1" fmla="*/ 30698 w 32947"/>
                  <a:gd name="connsiteY1" fmla="*/ 22630 h 35100"/>
                  <a:gd name="connsiteX2" fmla="*/ 25809 w 32947"/>
                  <a:gd name="connsiteY2" fmla="*/ 15430 h 35100"/>
                  <a:gd name="connsiteX3" fmla="*/ 25870 w 32947"/>
                  <a:gd name="connsiteY3" fmla="*/ 17734 h 35100"/>
                  <a:gd name="connsiteX4" fmla="*/ 13036 w 32947"/>
                  <a:gd name="connsiteY4" fmla="*/ 34978 h 35100"/>
                  <a:gd name="connsiteX5" fmla="*/ 4893 w 32947"/>
                  <a:gd name="connsiteY5" fmla="*/ 31558 h 35100"/>
                  <a:gd name="connsiteX6" fmla="*/ 1883 w 32947"/>
                  <a:gd name="connsiteY6" fmla="*/ 22090 h 35100"/>
                  <a:gd name="connsiteX7" fmla="*/ 3892 w 32947"/>
                  <a:gd name="connsiteY7" fmla="*/ 13882 h 35100"/>
                  <a:gd name="connsiteX8" fmla="*/ 8882 w 32947"/>
                  <a:gd name="connsiteY8" fmla="*/ 6286 h 35100"/>
                  <a:gd name="connsiteX9" fmla="*/ 533 w 32947"/>
                  <a:gd name="connsiteY9" fmla="*/ 7798 h 35100"/>
                  <a:gd name="connsiteX10" fmla="*/ 61 w 32947"/>
                  <a:gd name="connsiteY10" fmla="*/ 2434 h 35100"/>
                  <a:gd name="connsiteX11" fmla="*/ 14184 w 32947"/>
                  <a:gd name="connsiteY11" fmla="*/ -122 h 35100"/>
                  <a:gd name="connsiteX12" fmla="*/ 16290 w 32947"/>
                  <a:gd name="connsiteY12" fmla="*/ 4090 h 35100"/>
                  <a:gd name="connsiteX13" fmla="*/ 9785 w 32947"/>
                  <a:gd name="connsiteY13" fmla="*/ 12262 h 35100"/>
                  <a:gd name="connsiteX14" fmla="*/ 7125 w 32947"/>
                  <a:gd name="connsiteY14" fmla="*/ 22198 h 35100"/>
                  <a:gd name="connsiteX15" fmla="*/ 8802 w 32947"/>
                  <a:gd name="connsiteY15" fmla="*/ 27562 h 35100"/>
                  <a:gd name="connsiteX16" fmla="*/ 13119 w 32947"/>
                  <a:gd name="connsiteY16" fmla="*/ 29650 h 35100"/>
                  <a:gd name="connsiteX17" fmla="*/ 19055 w 32947"/>
                  <a:gd name="connsiteY17" fmla="*/ 26374 h 35100"/>
                  <a:gd name="connsiteX18" fmla="*/ 21017 w 32947"/>
                  <a:gd name="connsiteY18" fmla="*/ 15934 h 35100"/>
                  <a:gd name="connsiteX19" fmla="*/ 19239 w 32947"/>
                  <a:gd name="connsiteY19" fmla="*/ 2866 h 35100"/>
                  <a:gd name="connsiteX20" fmla="*/ 24088 w 32947"/>
                  <a:gd name="connsiteY20" fmla="*/ 958 h 35100"/>
                  <a:gd name="connsiteX21" fmla="*/ 33009 w 32947"/>
                  <a:gd name="connsiteY21" fmla="*/ 17122 h 35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32947" h="35100">
                    <a:moveTo>
                      <a:pt x="33009" y="17122"/>
                    </a:moveTo>
                    <a:lnTo>
                      <a:pt x="30698" y="22630"/>
                    </a:lnTo>
                    <a:cubicBezTo>
                      <a:pt x="28609" y="20362"/>
                      <a:pt x="26979" y="17986"/>
                      <a:pt x="25809" y="15430"/>
                    </a:cubicBezTo>
                    <a:cubicBezTo>
                      <a:pt x="25848" y="16150"/>
                      <a:pt x="25870" y="16906"/>
                      <a:pt x="25870" y="17734"/>
                    </a:cubicBezTo>
                    <a:cubicBezTo>
                      <a:pt x="25870" y="29218"/>
                      <a:pt x="21593" y="34978"/>
                      <a:pt x="13036" y="34978"/>
                    </a:cubicBezTo>
                    <a:cubicBezTo>
                      <a:pt x="9612" y="34978"/>
                      <a:pt x="6898" y="33826"/>
                      <a:pt x="4893" y="31558"/>
                    </a:cubicBezTo>
                    <a:cubicBezTo>
                      <a:pt x="2887" y="29254"/>
                      <a:pt x="1883" y="26122"/>
                      <a:pt x="1883" y="22090"/>
                    </a:cubicBezTo>
                    <a:cubicBezTo>
                      <a:pt x="1883" y="19498"/>
                      <a:pt x="2553" y="16762"/>
                      <a:pt x="3892" y="13882"/>
                    </a:cubicBezTo>
                    <a:cubicBezTo>
                      <a:pt x="5228" y="11002"/>
                      <a:pt x="6891" y="8482"/>
                      <a:pt x="8882" y="6286"/>
                    </a:cubicBezTo>
                    <a:cubicBezTo>
                      <a:pt x="5501" y="7078"/>
                      <a:pt x="2718" y="7582"/>
                      <a:pt x="533" y="7798"/>
                    </a:cubicBezTo>
                    <a:lnTo>
                      <a:pt x="61" y="2434"/>
                    </a:lnTo>
                    <a:cubicBezTo>
                      <a:pt x="5314" y="1930"/>
                      <a:pt x="10023" y="1066"/>
                      <a:pt x="14184" y="-122"/>
                    </a:cubicBezTo>
                    <a:lnTo>
                      <a:pt x="16290" y="4090"/>
                    </a:lnTo>
                    <a:cubicBezTo>
                      <a:pt x="13738" y="6106"/>
                      <a:pt x="11571" y="8842"/>
                      <a:pt x="9785" y="12262"/>
                    </a:cubicBezTo>
                    <a:cubicBezTo>
                      <a:pt x="8010" y="15646"/>
                      <a:pt x="7125" y="18994"/>
                      <a:pt x="7125" y="22198"/>
                    </a:cubicBezTo>
                    <a:cubicBezTo>
                      <a:pt x="7125" y="24394"/>
                      <a:pt x="7683" y="26194"/>
                      <a:pt x="8802" y="27562"/>
                    </a:cubicBezTo>
                    <a:cubicBezTo>
                      <a:pt x="9933" y="28966"/>
                      <a:pt x="11373" y="29650"/>
                      <a:pt x="13119" y="29650"/>
                    </a:cubicBezTo>
                    <a:cubicBezTo>
                      <a:pt x="15779" y="29650"/>
                      <a:pt x="17759" y="28534"/>
                      <a:pt x="19055" y="26374"/>
                    </a:cubicBezTo>
                    <a:cubicBezTo>
                      <a:pt x="20362" y="24178"/>
                      <a:pt x="21017" y="20722"/>
                      <a:pt x="21017" y="15934"/>
                    </a:cubicBezTo>
                    <a:cubicBezTo>
                      <a:pt x="21017" y="10534"/>
                      <a:pt x="20423" y="6178"/>
                      <a:pt x="19239" y="2866"/>
                    </a:cubicBezTo>
                    <a:lnTo>
                      <a:pt x="24088" y="958"/>
                    </a:lnTo>
                    <a:cubicBezTo>
                      <a:pt x="25766" y="7582"/>
                      <a:pt x="28739" y="12982"/>
                      <a:pt x="33009" y="1712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00" name="フリーフォーム: 図形 10399">
                <a:extLst>
                  <a:ext uri="{FF2B5EF4-FFF2-40B4-BE49-F238E27FC236}">
                    <a16:creationId xmlns:a16="http://schemas.microsoft.com/office/drawing/2014/main" id="{C14D346C-0F47-A861-C382-3D28A181229E}"/>
                  </a:ext>
                </a:extLst>
              </p:cNvPr>
              <p:cNvSpPr/>
              <p:nvPr/>
            </p:nvSpPr>
            <p:spPr>
              <a:xfrm>
                <a:off x="2048263" y="1136699"/>
                <a:ext cx="28915" cy="34992"/>
              </a:xfrm>
              <a:custGeom>
                <a:avLst/>
                <a:gdLst>
                  <a:gd name="connsiteX0" fmla="*/ 26055 w 28915"/>
                  <a:gd name="connsiteY0" fmla="*/ 29399 h 34992"/>
                  <a:gd name="connsiteX1" fmla="*/ 25911 w 28915"/>
                  <a:gd name="connsiteY1" fmla="*/ 34763 h 34992"/>
                  <a:gd name="connsiteX2" fmla="*/ 23351 w 28915"/>
                  <a:gd name="connsiteY2" fmla="*/ 34870 h 34992"/>
                  <a:gd name="connsiteX3" fmla="*/ 12303 w 28915"/>
                  <a:gd name="connsiteY3" fmla="*/ 32170 h 34992"/>
                  <a:gd name="connsiteX4" fmla="*/ 7943 w 28915"/>
                  <a:gd name="connsiteY4" fmla="*/ 24106 h 34992"/>
                  <a:gd name="connsiteX5" fmla="*/ 9805 w 28915"/>
                  <a:gd name="connsiteY5" fmla="*/ 17986 h 34992"/>
                  <a:gd name="connsiteX6" fmla="*/ 495 w 28915"/>
                  <a:gd name="connsiteY6" fmla="*/ 19498 h 34992"/>
                  <a:gd name="connsiteX7" fmla="*/ 45 w 28915"/>
                  <a:gd name="connsiteY7" fmla="*/ 14386 h 34992"/>
                  <a:gd name="connsiteX8" fmla="*/ 4199 w 28915"/>
                  <a:gd name="connsiteY8" fmla="*/ 13378 h 34992"/>
                  <a:gd name="connsiteX9" fmla="*/ 7393 w 28915"/>
                  <a:gd name="connsiteY9" fmla="*/ 12226 h 34992"/>
                  <a:gd name="connsiteX10" fmla="*/ 10827 w 28915"/>
                  <a:gd name="connsiteY10" fmla="*/ 9779 h 34992"/>
                  <a:gd name="connsiteX11" fmla="*/ 16457 w 28915"/>
                  <a:gd name="connsiteY11" fmla="*/ 4811 h 34992"/>
                  <a:gd name="connsiteX12" fmla="*/ 5078 w 28915"/>
                  <a:gd name="connsiteY12" fmla="*/ 5170 h 34992"/>
                  <a:gd name="connsiteX13" fmla="*/ 3972 w 28915"/>
                  <a:gd name="connsiteY13" fmla="*/ 5170 h 34992"/>
                  <a:gd name="connsiteX14" fmla="*/ 3972 w 28915"/>
                  <a:gd name="connsiteY14" fmla="*/ -50 h 34992"/>
                  <a:gd name="connsiteX15" fmla="*/ 22801 w 28915"/>
                  <a:gd name="connsiteY15" fmla="*/ -122 h 34992"/>
                  <a:gd name="connsiteX16" fmla="*/ 24784 w 28915"/>
                  <a:gd name="connsiteY16" fmla="*/ 2938 h 34992"/>
                  <a:gd name="connsiteX17" fmla="*/ 14164 w 28915"/>
                  <a:gd name="connsiteY17" fmla="*/ 13018 h 34992"/>
                  <a:gd name="connsiteX18" fmla="*/ 27038 w 28915"/>
                  <a:gd name="connsiteY18" fmla="*/ 12298 h 34992"/>
                  <a:gd name="connsiteX19" fmla="*/ 28960 w 28915"/>
                  <a:gd name="connsiteY19" fmla="*/ 12335 h 34992"/>
                  <a:gd name="connsiteX20" fmla="*/ 28899 w 28915"/>
                  <a:gd name="connsiteY20" fmla="*/ 17518 h 34992"/>
                  <a:gd name="connsiteX21" fmla="*/ 22023 w 28915"/>
                  <a:gd name="connsiteY21" fmla="*/ 17338 h 34992"/>
                  <a:gd name="connsiteX22" fmla="*/ 16803 w 28915"/>
                  <a:gd name="connsiteY22" fmla="*/ 17482 h 34992"/>
                  <a:gd name="connsiteX23" fmla="*/ 13693 w 28915"/>
                  <a:gd name="connsiteY23" fmla="*/ 23782 h 34992"/>
                  <a:gd name="connsiteX24" fmla="*/ 22390 w 28915"/>
                  <a:gd name="connsiteY24" fmla="*/ 29579 h 34992"/>
                  <a:gd name="connsiteX25" fmla="*/ 26055 w 28915"/>
                  <a:gd name="connsiteY25" fmla="*/ 29399 h 349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8915" h="34992">
                    <a:moveTo>
                      <a:pt x="26055" y="29399"/>
                    </a:moveTo>
                    <a:lnTo>
                      <a:pt x="25911" y="34763"/>
                    </a:lnTo>
                    <a:cubicBezTo>
                      <a:pt x="25025" y="34835"/>
                      <a:pt x="24172" y="34870"/>
                      <a:pt x="23351" y="34870"/>
                    </a:cubicBezTo>
                    <a:cubicBezTo>
                      <a:pt x="18905" y="34870"/>
                      <a:pt x="15222" y="33970"/>
                      <a:pt x="12303" y="32170"/>
                    </a:cubicBezTo>
                    <a:cubicBezTo>
                      <a:pt x="9398" y="30335"/>
                      <a:pt x="7943" y="27635"/>
                      <a:pt x="7943" y="24106"/>
                    </a:cubicBezTo>
                    <a:cubicBezTo>
                      <a:pt x="7943" y="21731"/>
                      <a:pt x="8563" y="19715"/>
                      <a:pt x="9805" y="17986"/>
                    </a:cubicBezTo>
                    <a:cubicBezTo>
                      <a:pt x="7051" y="18311"/>
                      <a:pt x="3947" y="18814"/>
                      <a:pt x="495" y="19498"/>
                    </a:cubicBezTo>
                    <a:lnTo>
                      <a:pt x="45" y="14386"/>
                    </a:lnTo>
                    <a:cubicBezTo>
                      <a:pt x="1175" y="14242"/>
                      <a:pt x="2561" y="13918"/>
                      <a:pt x="4199" y="13378"/>
                    </a:cubicBezTo>
                    <a:cubicBezTo>
                      <a:pt x="5848" y="12838"/>
                      <a:pt x="6914" y="12442"/>
                      <a:pt x="7393" y="12226"/>
                    </a:cubicBezTo>
                    <a:cubicBezTo>
                      <a:pt x="7882" y="11974"/>
                      <a:pt x="9027" y="11146"/>
                      <a:pt x="10827" y="9779"/>
                    </a:cubicBezTo>
                    <a:cubicBezTo>
                      <a:pt x="12645" y="8410"/>
                      <a:pt x="14521" y="6755"/>
                      <a:pt x="16457" y="4811"/>
                    </a:cubicBezTo>
                    <a:cubicBezTo>
                      <a:pt x="11900" y="5063"/>
                      <a:pt x="8106" y="5170"/>
                      <a:pt x="5078" y="5170"/>
                    </a:cubicBezTo>
                    <a:lnTo>
                      <a:pt x="3972" y="5170"/>
                    </a:lnTo>
                    <a:lnTo>
                      <a:pt x="3972" y="-50"/>
                    </a:lnTo>
                    <a:lnTo>
                      <a:pt x="22801" y="-122"/>
                    </a:lnTo>
                    <a:lnTo>
                      <a:pt x="24784" y="2938"/>
                    </a:lnTo>
                    <a:cubicBezTo>
                      <a:pt x="22549" y="5926"/>
                      <a:pt x="19006" y="9311"/>
                      <a:pt x="14164" y="13018"/>
                    </a:cubicBezTo>
                    <a:cubicBezTo>
                      <a:pt x="19265" y="12550"/>
                      <a:pt x="23557" y="12298"/>
                      <a:pt x="27038" y="12298"/>
                    </a:cubicBezTo>
                    <a:lnTo>
                      <a:pt x="28960" y="12335"/>
                    </a:lnTo>
                    <a:lnTo>
                      <a:pt x="28899" y="17518"/>
                    </a:lnTo>
                    <a:cubicBezTo>
                      <a:pt x="26131" y="17410"/>
                      <a:pt x="23837" y="17338"/>
                      <a:pt x="22023" y="17338"/>
                    </a:cubicBezTo>
                    <a:cubicBezTo>
                      <a:pt x="20371" y="17338"/>
                      <a:pt x="18632" y="17375"/>
                      <a:pt x="16803" y="17482"/>
                    </a:cubicBezTo>
                    <a:cubicBezTo>
                      <a:pt x="14729" y="19103"/>
                      <a:pt x="13693" y="21226"/>
                      <a:pt x="13693" y="23782"/>
                    </a:cubicBezTo>
                    <a:cubicBezTo>
                      <a:pt x="13693" y="27670"/>
                      <a:pt x="16594" y="29579"/>
                      <a:pt x="22390" y="29579"/>
                    </a:cubicBezTo>
                    <a:cubicBezTo>
                      <a:pt x="23481" y="29579"/>
                      <a:pt x="24705" y="29506"/>
                      <a:pt x="26055" y="2939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01" name="フリーフォーム: 図形 10400">
                <a:extLst>
                  <a:ext uri="{FF2B5EF4-FFF2-40B4-BE49-F238E27FC236}">
                    <a16:creationId xmlns:a16="http://schemas.microsoft.com/office/drawing/2014/main" id="{785310D9-3AAA-59D7-DEDB-32E78A20AF36}"/>
                  </a:ext>
                </a:extLst>
              </p:cNvPr>
              <p:cNvSpPr/>
              <p:nvPr/>
            </p:nvSpPr>
            <p:spPr>
              <a:xfrm>
                <a:off x="1834916" y="1136051"/>
                <a:ext cx="29138" cy="36287"/>
              </a:xfrm>
              <a:custGeom>
                <a:avLst/>
                <a:gdLst>
                  <a:gd name="connsiteX0" fmla="*/ 26301 w 29138"/>
                  <a:gd name="connsiteY0" fmla="*/ 34618 h 36287"/>
                  <a:gd name="connsiteX1" fmla="*/ 15908 w 29138"/>
                  <a:gd name="connsiteY1" fmla="*/ 36166 h 36287"/>
                  <a:gd name="connsiteX2" fmla="*/ 4323 w 29138"/>
                  <a:gd name="connsiteY2" fmla="*/ 33718 h 36287"/>
                  <a:gd name="connsiteX3" fmla="*/ 946 w 29138"/>
                  <a:gd name="connsiteY3" fmla="*/ 26554 h 36287"/>
                  <a:gd name="connsiteX4" fmla="*/ 4140 w 29138"/>
                  <a:gd name="connsiteY4" fmla="*/ 19138 h 36287"/>
                  <a:gd name="connsiteX5" fmla="*/ 12204 w 29138"/>
                  <a:gd name="connsiteY5" fmla="*/ 16510 h 36287"/>
                  <a:gd name="connsiteX6" fmla="*/ 16909 w 29138"/>
                  <a:gd name="connsiteY6" fmla="*/ 17230 h 36287"/>
                  <a:gd name="connsiteX7" fmla="*/ 14148 w 29138"/>
                  <a:gd name="connsiteY7" fmla="*/ 11902 h 36287"/>
                  <a:gd name="connsiteX8" fmla="*/ 28 w 29138"/>
                  <a:gd name="connsiteY8" fmla="*/ 11902 h 36287"/>
                  <a:gd name="connsiteX9" fmla="*/ 28 w 29138"/>
                  <a:gd name="connsiteY9" fmla="*/ 6826 h 36287"/>
                  <a:gd name="connsiteX10" fmla="*/ 12348 w 29138"/>
                  <a:gd name="connsiteY10" fmla="*/ 6826 h 36287"/>
                  <a:gd name="connsiteX11" fmla="*/ 10872 w 29138"/>
                  <a:gd name="connsiteY11" fmla="*/ 418 h 36287"/>
                  <a:gd name="connsiteX12" fmla="*/ 16603 w 29138"/>
                  <a:gd name="connsiteY12" fmla="*/ -122 h 36287"/>
                  <a:gd name="connsiteX13" fmla="*/ 18280 w 29138"/>
                  <a:gd name="connsiteY13" fmla="*/ 6826 h 36287"/>
                  <a:gd name="connsiteX14" fmla="*/ 29167 w 29138"/>
                  <a:gd name="connsiteY14" fmla="*/ 6826 h 36287"/>
                  <a:gd name="connsiteX15" fmla="*/ 29167 w 29138"/>
                  <a:gd name="connsiteY15" fmla="*/ 11902 h 36287"/>
                  <a:gd name="connsiteX16" fmla="*/ 19980 w 29138"/>
                  <a:gd name="connsiteY16" fmla="*/ 11902 h 36287"/>
                  <a:gd name="connsiteX17" fmla="*/ 26056 w 29138"/>
                  <a:gd name="connsiteY17" fmla="*/ 19930 h 36287"/>
                  <a:gd name="connsiteX18" fmla="*/ 23518 w 29138"/>
                  <a:gd name="connsiteY18" fmla="*/ 24250 h 36287"/>
                  <a:gd name="connsiteX19" fmla="*/ 13676 w 29138"/>
                  <a:gd name="connsiteY19" fmla="*/ 21190 h 36287"/>
                  <a:gd name="connsiteX20" fmla="*/ 8784 w 29138"/>
                  <a:gd name="connsiteY20" fmla="*/ 22558 h 36287"/>
                  <a:gd name="connsiteX21" fmla="*/ 6840 w 29138"/>
                  <a:gd name="connsiteY21" fmla="*/ 26446 h 36287"/>
                  <a:gd name="connsiteX22" fmla="*/ 16520 w 29138"/>
                  <a:gd name="connsiteY22" fmla="*/ 30910 h 36287"/>
                  <a:gd name="connsiteX23" fmla="*/ 21229 w 29138"/>
                  <a:gd name="connsiteY23" fmla="*/ 30478 h 36287"/>
                  <a:gd name="connsiteX24" fmla="*/ 25524 w 29138"/>
                  <a:gd name="connsiteY24" fmla="*/ 29362 h 3628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9138" h="36287">
                    <a:moveTo>
                      <a:pt x="26301" y="34618"/>
                    </a:moveTo>
                    <a:cubicBezTo>
                      <a:pt x="23137" y="35662"/>
                      <a:pt x="19674" y="36166"/>
                      <a:pt x="15908" y="36166"/>
                    </a:cubicBezTo>
                    <a:cubicBezTo>
                      <a:pt x="10436" y="36166"/>
                      <a:pt x="6577" y="35338"/>
                      <a:pt x="4323" y="33718"/>
                    </a:cubicBezTo>
                    <a:cubicBezTo>
                      <a:pt x="2073" y="32098"/>
                      <a:pt x="946" y="29686"/>
                      <a:pt x="946" y="26554"/>
                    </a:cubicBezTo>
                    <a:cubicBezTo>
                      <a:pt x="946" y="23386"/>
                      <a:pt x="2012" y="20902"/>
                      <a:pt x="4140" y="19138"/>
                    </a:cubicBezTo>
                    <a:cubicBezTo>
                      <a:pt x="6267" y="17410"/>
                      <a:pt x="8956" y="16510"/>
                      <a:pt x="12204" y="16510"/>
                    </a:cubicBezTo>
                    <a:cubicBezTo>
                      <a:pt x="13334" y="16510"/>
                      <a:pt x="14904" y="16762"/>
                      <a:pt x="16909" y="17230"/>
                    </a:cubicBezTo>
                    <a:cubicBezTo>
                      <a:pt x="15872" y="15574"/>
                      <a:pt x="14950" y="13774"/>
                      <a:pt x="14148" y="11902"/>
                    </a:cubicBezTo>
                    <a:lnTo>
                      <a:pt x="28" y="11902"/>
                    </a:lnTo>
                    <a:lnTo>
                      <a:pt x="28" y="6826"/>
                    </a:lnTo>
                    <a:lnTo>
                      <a:pt x="12348" y="6826"/>
                    </a:lnTo>
                    <a:cubicBezTo>
                      <a:pt x="11761" y="4810"/>
                      <a:pt x="11268" y="2686"/>
                      <a:pt x="10872" y="418"/>
                    </a:cubicBezTo>
                    <a:lnTo>
                      <a:pt x="16603" y="-122"/>
                    </a:lnTo>
                    <a:cubicBezTo>
                      <a:pt x="16822" y="1066"/>
                      <a:pt x="17380" y="3406"/>
                      <a:pt x="18280" y="6826"/>
                    </a:cubicBezTo>
                    <a:lnTo>
                      <a:pt x="29167" y="6826"/>
                    </a:lnTo>
                    <a:lnTo>
                      <a:pt x="29167" y="11902"/>
                    </a:lnTo>
                    <a:lnTo>
                      <a:pt x="19980" y="11902"/>
                    </a:lnTo>
                    <a:cubicBezTo>
                      <a:pt x="21794" y="15358"/>
                      <a:pt x="23821" y="18058"/>
                      <a:pt x="26056" y="19930"/>
                    </a:cubicBezTo>
                    <a:lnTo>
                      <a:pt x="23518" y="24250"/>
                    </a:lnTo>
                    <a:cubicBezTo>
                      <a:pt x="20613" y="22198"/>
                      <a:pt x="17334" y="21190"/>
                      <a:pt x="13676" y="21190"/>
                    </a:cubicBezTo>
                    <a:cubicBezTo>
                      <a:pt x="11710" y="21190"/>
                      <a:pt x="10080" y="21658"/>
                      <a:pt x="8784" y="22558"/>
                    </a:cubicBezTo>
                    <a:cubicBezTo>
                      <a:pt x="7488" y="23458"/>
                      <a:pt x="6840" y="24754"/>
                      <a:pt x="6840" y="26446"/>
                    </a:cubicBezTo>
                    <a:cubicBezTo>
                      <a:pt x="6840" y="29434"/>
                      <a:pt x="10069" y="30910"/>
                      <a:pt x="16520" y="30910"/>
                    </a:cubicBezTo>
                    <a:cubicBezTo>
                      <a:pt x="17859" y="30910"/>
                      <a:pt x="19425" y="30766"/>
                      <a:pt x="21229" y="30478"/>
                    </a:cubicBezTo>
                    <a:cubicBezTo>
                      <a:pt x="23029" y="30190"/>
                      <a:pt x="24462" y="29794"/>
                      <a:pt x="25524" y="2936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02" name="フリーフォーム: 図形 10401">
                <a:extLst>
                  <a:ext uri="{FF2B5EF4-FFF2-40B4-BE49-F238E27FC236}">
                    <a16:creationId xmlns:a16="http://schemas.microsoft.com/office/drawing/2014/main" id="{21AEE7CE-BC65-7C94-C42F-0BC17A57B34F}"/>
                  </a:ext>
                </a:extLst>
              </p:cNvPr>
              <p:cNvSpPr/>
              <p:nvPr/>
            </p:nvSpPr>
            <p:spPr>
              <a:xfrm>
                <a:off x="3869414" y="1098287"/>
                <a:ext cx="107568" cy="36792"/>
              </a:xfrm>
              <a:custGeom>
                <a:avLst/>
                <a:gdLst>
                  <a:gd name="connsiteX0" fmla="*/ 189 w 107568"/>
                  <a:gd name="connsiteY0" fmla="*/ 33968 h 36792"/>
                  <a:gd name="connsiteX1" fmla="*/ 189 w 107568"/>
                  <a:gd name="connsiteY1" fmla="*/ 26696 h 36792"/>
                  <a:gd name="connsiteX2" fmla="*/ 981 w 107568"/>
                  <a:gd name="connsiteY2" fmla="*/ 26696 h 36792"/>
                  <a:gd name="connsiteX3" fmla="*/ 6849 w 107568"/>
                  <a:gd name="connsiteY3" fmla="*/ 30008 h 36792"/>
                  <a:gd name="connsiteX4" fmla="*/ 13220 w 107568"/>
                  <a:gd name="connsiteY4" fmla="*/ 31268 h 36792"/>
                  <a:gd name="connsiteX5" fmla="*/ 18333 w 107568"/>
                  <a:gd name="connsiteY5" fmla="*/ 30116 h 36792"/>
                  <a:gd name="connsiteX6" fmla="*/ 20276 w 107568"/>
                  <a:gd name="connsiteY6" fmla="*/ 26948 h 36792"/>
                  <a:gd name="connsiteX7" fmla="*/ 19341 w 107568"/>
                  <a:gd name="connsiteY7" fmla="*/ 24428 h 36792"/>
                  <a:gd name="connsiteX8" fmla="*/ 15849 w 107568"/>
                  <a:gd name="connsiteY8" fmla="*/ 22880 h 36792"/>
                  <a:gd name="connsiteX9" fmla="*/ 9513 w 107568"/>
                  <a:gd name="connsiteY9" fmla="*/ 21548 h 36792"/>
                  <a:gd name="connsiteX10" fmla="*/ 2744 w 107568"/>
                  <a:gd name="connsiteY10" fmla="*/ 18020 h 36792"/>
                  <a:gd name="connsiteX11" fmla="*/ 405 w 107568"/>
                  <a:gd name="connsiteY11" fmla="*/ 11576 h 36792"/>
                  <a:gd name="connsiteX12" fmla="*/ 4401 w 107568"/>
                  <a:gd name="connsiteY12" fmla="*/ 3980 h 36792"/>
                  <a:gd name="connsiteX13" fmla="*/ 14661 w 107568"/>
                  <a:gd name="connsiteY13" fmla="*/ 1028 h 36792"/>
                  <a:gd name="connsiteX14" fmla="*/ 26649 w 107568"/>
                  <a:gd name="connsiteY14" fmla="*/ 3367 h 36792"/>
                  <a:gd name="connsiteX15" fmla="*/ 26649 w 107568"/>
                  <a:gd name="connsiteY15" fmla="*/ 10316 h 36792"/>
                  <a:gd name="connsiteX16" fmla="*/ 25893 w 107568"/>
                  <a:gd name="connsiteY16" fmla="*/ 10316 h 36792"/>
                  <a:gd name="connsiteX17" fmla="*/ 14913 w 107568"/>
                  <a:gd name="connsiteY17" fmla="*/ 6464 h 36792"/>
                  <a:gd name="connsiteX18" fmla="*/ 10053 w 107568"/>
                  <a:gd name="connsiteY18" fmla="*/ 7544 h 36792"/>
                  <a:gd name="connsiteX19" fmla="*/ 8145 w 107568"/>
                  <a:gd name="connsiteY19" fmla="*/ 10532 h 36792"/>
                  <a:gd name="connsiteX20" fmla="*/ 9224 w 107568"/>
                  <a:gd name="connsiteY20" fmla="*/ 13124 h 36792"/>
                  <a:gd name="connsiteX21" fmla="*/ 12933 w 107568"/>
                  <a:gd name="connsiteY21" fmla="*/ 14672 h 36792"/>
                  <a:gd name="connsiteX22" fmla="*/ 18764 w 107568"/>
                  <a:gd name="connsiteY22" fmla="*/ 15968 h 36792"/>
                  <a:gd name="connsiteX23" fmla="*/ 23589 w 107568"/>
                  <a:gd name="connsiteY23" fmla="*/ 17731 h 36792"/>
                  <a:gd name="connsiteX24" fmla="*/ 26109 w 107568"/>
                  <a:gd name="connsiteY24" fmla="*/ 19856 h 36792"/>
                  <a:gd name="connsiteX25" fmla="*/ 27549 w 107568"/>
                  <a:gd name="connsiteY25" fmla="*/ 22412 h 36792"/>
                  <a:gd name="connsiteX26" fmla="*/ 28017 w 107568"/>
                  <a:gd name="connsiteY26" fmla="*/ 25544 h 36792"/>
                  <a:gd name="connsiteX27" fmla="*/ 23913 w 107568"/>
                  <a:gd name="connsiteY27" fmla="*/ 33608 h 36792"/>
                  <a:gd name="connsiteX28" fmla="*/ 13077 w 107568"/>
                  <a:gd name="connsiteY28" fmla="*/ 36667 h 36792"/>
                  <a:gd name="connsiteX29" fmla="*/ 189 w 107568"/>
                  <a:gd name="connsiteY29" fmla="*/ 33968 h 36792"/>
                  <a:gd name="connsiteX30" fmla="*/ 56349 w 107568"/>
                  <a:gd name="connsiteY30" fmla="*/ 36020 h 36792"/>
                  <a:gd name="connsiteX31" fmla="*/ 49292 w 107568"/>
                  <a:gd name="connsiteY31" fmla="*/ 36020 h 36792"/>
                  <a:gd name="connsiteX32" fmla="*/ 49292 w 107568"/>
                  <a:gd name="connsiteY32" fmla="*/ 22880 h 36792"/>
                  <a:gd name="connsiteX33" fmla="*/ 48069 w 107568"/>
                  <a:gd name="connsiteY33" fmla="*/ 16040 h 36792"/>
                  <a:gd name="connsiteX34" fmla="*/ 44109 w 107568"/>
                  <a:gd name="connsiteY34" fmla="*/ 14672 h 36792"/>
                  <a:gd name="connsiteX35" fmla="*/ 38637 w 107568"/>
                  <a:gd name="connsiteY35" fmla="*/ 16723 h 36792"/>
                  <a:gd name="connsiteX36" fmla="*/ 38637 w 107568"/>
                  <a:gd name="connsiteY36" fmla="*/ 36020 h 36792"/>
                  <a:gd name="connsiteX37" fmla="*/ 31617 w 107568"/>
                  <a:gd name="connsiteY37" fmla="*/ 36020 h 36792"/>
                  <a:gd name="connsiteX38" fmla="*/ 31617 w 107568"/>
                  <a:gd name="connsiteY38" fmla="*/ 127 h 36792"/>
                  <a:gd name="connsiteX39" fmla="*/ 38637 w 107568"/>
                  <a:gd name="connsiteY39" fmla="*/ 127 h 36792"/>
                  <a:gd name="connsiteX40" fmla="*/ 38637 w 107568"/>
                  <a:gd name="connsiteY40" fmla="*/ 13303 h 36792"/>
                  <a:gd name="connsiteX41" fmla="*/ 43857 w 107568"/>
                  <a:gd name="connsiteY41" fmla="*/ 9739 h 36792"/>
                  <a:gd name="connsiteX42" fmla="*/ 47997 w 107568"/>
                  <a:gd name="connsiteY42" fmla="*/ 8875 h 36792"/>
                  <a:gd name="connsiteX43" fmla="*/ 56349 w 107568"/>
                  <a:gd name="connsiteY43" fmla="*/ 18667 h 36792"/>
                  <a:gd name="connsiteX44" fmla="*/ 69093 w 107568"/>
                  <a:gd name="connsiteY44" fmla="*/ 6319 h 36792"/>
                  <a:gd name="connsiteX45" fmla="*/ 61605 w 107568"/>
                  <a:gd name="connsiteY45" fmla="*/ 6319 h 36792"/>
                  <a:gd name="connsiteX46" fmla="*/ 61605 w 107568"/>
                  <a:gd name="connsiteY46" fmla="*/ 127 h 36792"/>
                  <a:gd name="connsiteX47" fmla="*/ 69093 w 107568"/>
                  <a:gd name="connsiteY47" fmla="*/ 127 h 36792"/>
                  <a:gd name="connsiteX48" fmla="*/ 68841 w 107568"/>
                  <a:gd name="connsiteY48" fmla="*/ 36020 h 36792"/>
                  <a:gd name="connsiteX49" fmla="*/ 61857 w 107568"/>
                  <a:gd name="connsiteY49" fmla="*/ 36020 h 36792"/>
                  <a:gd name="connsiteX50" fmla="*/ 61857 w 107568"/>
                  <a:gd name="connsiteY50" fmla="*/ 9632 h 36792"/>
                  <a:gd name="connsiteX51" fmla="*/ 68841 w 107568"/>
                  <a:gd name="connsiteY51" fmla="*/ 9632 h 36792"/>
                  <a:gd name="connsiteX52" fmla="*/ 90405 w 107568"/>
                  <a:gd name="connsiteY52" fmla="*/ 5167 h 36792"/>
                  <a:gd name="connsiteX53" fmla="*/ 90225 w 107568"/>
                  <a:gd name="connsiteY53" fmla="*/ 5167 h 36792"/>
                  <a:gd name="connsiteX54" fmla="*/ 86841 w 107568"/>
                  <a:gd name="connsiteY54" fmla="*/ 4664 h 36792"/>
                  <a:gd name="connsiteX55" fmla="*/ 83025 w 107568"/>
                  <a:gd name="connsiteY55" fmla="*/ 5635 h 36792"/>
                  <a:gd name="connsiteX56" fmla="*/ 81981 w 107568"/>
                  <a:gd name="connsiteY56" fmla="*/ 9127 h 36792"/>
                  <a:gd name="connsiteX57" fmla="*/ 81981 w 107568"/>
                  <a:gd name="connsiteY57" fmla="*/ 9632 h 36792"/>
                  <a:gd name="connsiteX58" fmla="*/ 88641 w 107568"/>
                  <a:gd name="connsiteY58" fmla="*/ 9632 h 36792"/>
                  <a:gd name="connsiteX59" fmla="*/ 88641 w 107568"/>
                  <a:gd name="connsiteY59" fmla="*/ 14239 h 36792"/>
                  <a:gd name="connsiteX60" fmla="*/ 82233 w 107568"/>
                  <a:gd name="connsiteY60" fmla="*/ 14239 h 36792"/>
                  <a:gd name="connsiteX61" fmla="*/ 82233 w 107568"/>
                  <a:gd name="connsiteY61" fmla="*/ 36020 h 36792"/>
                  <a:gd name="connsiteX62" fmla="*/ 75213 w 107568"/>
                  <a:gd name="connsiteY62" fmla="*/ 36020 h 36792"/>
                  <a:gd name="connsiteX63" fmla="*/ 75213 w 107568"/>
                  <a:gd name="connsiteY63" fmla="*/ 14239 h 36792"/>
                  <a:gd name="connsiteX64" fmla="*/ 71613 w 107568"/>
                  <a:gd name="connsiteY64" fmla="*/ 14239 h 36792"/>
                  <a:gd name="connsiteX65" fmla="*/ 71613 w 107568"/>
                  <a:gd name="connsiteY65" fmla="*/ 9632 h 36792"/>
                  <a:gd name="connsiteX66" fmla="*/ 75213 w 107568"/>
                  <a:gd name="connsiteY66" fmla="*/ 9632 h 36792"/>
                  <a:gd name="connsiteX67" fmla="*/ 75213 w 107568"/>
                  <a:gd name="connsiteY67" fmla="*/ 8696 h 36792"/>
                  <a:gd name="connsiteX68" fmla="*/ 84897 w 107568"/>
                  <a:gd name="connsiteY68" fmla="*/ -125 h 36792"/>
                  <a:gd name="connsiteX69" fmla="*/ 90405 w 107568"/>
                  <a:gd name="connsiteY69" fmla="*/ 271 h 36792"/>
                  <a:gd name="connsiteX70" fmla="*/ 107757 w 107568"/>
                  <a:gd name="connsiteY70" fmla="*/ 35875 h 36792"/>
                  <a:gd name="connsiteX71" fmla="*/ 101745 w 107568"/>
                  <a:gd name="connsiteY71" fmla="*/ 36560 h 36792"/>
                  <a:gd name="connsiteX72" fmla="*/ 94833 w 107568"/>
                  <a:gd name="connsiteY72" fmla="*/ 34544 h 36792"/>
                  <a:gd name="connsiteX73" fmla="*/ 92673 w 107568"/>
                  <a:gd name="connsiteY73" fmla="*/ 27992 h 36792"/>
                  <a:gd name="connsiteX74" fmla="*/ 92673 w 107568"/>
                  <a:gd name="connsiteY74" fmla="*/ 14239 h 36792"/>
                  <a:gd name="connsiteX75" fmla="*/ 89181 w 107568"/>
                  <a:gd name="connsiteY75" fmla="*/ 14239 h 36792"/>
                  <a:gd name="connsiteX76" fmla="*/ 89181 w 107568"/>
                  <a:gd name="connsiteY76" fmla="*/ 9632 h 36792"/>
                  <a:gd name="connsiteX77" fmla="*/ 92673 w 107568"/>
                  <a:gd name="connsiteY77" fmla="*/ 9632 h 36792"/>
                  <a:gd name="connsiteX78" fmla="*/ 92673 w 107568"/>
                  <a:gd name="connsiteY78" fmla="*/ 2215 h 36792"/>
                  <a:gd name="connsiteX79" fmla="*/ 99657 w 107568"/>
                  <a:gd name="connsiteY79" fmla="*/ 2215 h 36792"/>
                  <a:gd name="connsiteX80" fmla="*/ 99657 w 107568"/>
                  <a:gd name="connsiteY80" fmla="*/ 9632 h 36792"/>
                  <a:gd name="connsiteX81" fmla="*/ 107757 w 107568"/>
                  <a:gd name="connsiteY81" fmla="*/ 9632 h 36792"/>
                  <a:gd name="connsiteX82" fmla="*/ 107757 w 107568"/>
                  <a:gd name="connsiteY82" fmla="*/ 14239 h 36792"/>
                  <a:gd name="connsiteX83" fmla="*/ 99657 w 107568"/>
                  <a:gd name="connsiteY83" fmla="*/ 14239 h 36792"/>
                  <a:gd name="connsiteX84" fmla="*/ 99657 w 107568"/>
                  <a:gd name="connsiteY84" fmla="*/ 25112 h 36792"/>
                  <a:gd name="connsiteX85" fmla="*/ 100737 w 107568"/>
                  <a:gd name="connsiteY85" fmla="*/ 30584 h 36792"/>
                  <a:gd name="connsiteX86" fmla="*/ 104337 w 107568"/>
                  <a:gd name="connsiteY86" fmla="*/ 31880 h 36792"/>
                  <a:gd name="connsiteX87" fmla="*/ 107541 w 107568"/>
                  <a:gd name="connsiteY87" fmla="*/ 31088 h 36792"/>
                  <a:gd name="connsiteX88" fmla="*/ 107757 w 107568"/>
                  <a:gd name="connsiteY88" fmla="*/ 31088 h 36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107568" h="36792">
                    <a:moveTo>
                      <a:pt x="189" y="33968"/>
                    </a:moveTo>
                    <a:lnTo>
                      <a:pt x="189" y="26696"/>
                    </a:lnTo>
                    <a:lnTo>
                      <a:pt x="981" y="26696"/>
                    </a:lnTo>
                    <a:cubicBezTo>
                      <a:pt x="2673" y="28100"/>
                      <a:pt x="4617" y="29215"/>
                      <a:pt x="6849" y="30008"/>
                    </a:cubicBezTo>
                    <a:cubicBezTo>
                      <a:pt x="9045" y="30835"/>
                      <a:pt x="11169" y="31268"/>
                      <a:pt x="13220" y="31268"/>
                    </a:cubicBezTo>
                    <a:cubicBezTo>
                      <a:pt x="15345" y="31268"/>
                      <a:pt x="17037" y="30872"/>
                      <a:pt x="18333" y="30116"/>
                    </a:cubicBezTo>
                    <a:cubicBezTo>
                      <a:pt x="19629" y="29359"/>
                      <a:pt x="20276" y="28279"/>
                      <a:pt x="20276" y="26948"/>
                    </a:cubicBezTo>
                    <a:cubicBezTo>
                      <a:pt x="20276" y="25904"/>
                      <a:pt x="19953" y="25076"/>
                      <a:pt x="19341" y="24428"/>
                    </a:cubicBezTo>
                    <a:cubicBezTo>
                      <a:pt x="18728" y="23816"/>
                      <a:pt x="17541" y="23311"/>
                      <a:pt x="15849" y="22880"/>
                    </a:cubicBezTo>
                    <a:cubicBezTo>
                      <a:pt x="14589" y="22628"/>
                      <a:pt x="12501" y="22196"/>
                      <a:pt x="9513" y="21548"/>
                    </a:cubicBezTo>
                    <a:cubicBezTo>
                      <a:pt x="6561" y="20864"/>
                      <a:pt x="4292" y="19712"/>
                      <a:pt x="2744" y="18020"/>
                    </a:cubicBezTo>
                    <a:cubicBezTo>
                      <a:pt x="1161" y="16327"/>
                      <a:pt x="405" y="14204"/>
                      <a:pt x="405" y="11576"/>
                    </a:cubicBezTo>
                    <a:cubicBezTo>
                      <a:pt x="405" y="8480"/>
                      <a:pt x="1736" y="5923"/>
                      <a:pt x="4401" y="3980"/>
                    </a:cubicBezTo>
                    <a:cubicBezTo>
                      <a:pt x="7065" y="2036"/>
                      <a:pt x="10485" y="1028"/>
                      <a:pt x="14661" y="1028"/>
                    </a:cubicBezTo>
                    <a:cubicBezTo>
                      <a:pt x="18909" y="1028"/>
                      <a:pt x="22905" y="1819"/>
                      <a:pt x="26649" y="3367"/>
                    </a:cubicBezTo>
                    <a:lnTo>
                      <a:pt x="26649" y="10316"/>
                    </a:lnTo>
                    <a:lnTo>
                      <a:pt x="25893" y="10316"/>
                    </a:lnTo>
                    <a:cubicBezTo>
                      <a:pt x="22689" y="7723"/>
                      <a:pt x="19053" y="6464"/>
                      <a:pt x="14913" y="6464"/>
                    </a:cubicBezTo>
                    <a:cubicBezTo>
                      <a:pt x="12933" y="6464"/>
                      <a:pt x="11313" y="6824"/>
                      <a:pt x="10053" y="7544"/>
                    </a:cubicBezTo>
                    <a:cubicBezTo>
                      <a:pt x="8792" y="8263"/>
                      <a:pt x="8145" y="9271"/>
                      <a:pt x="8145" y="10532"/>
                    </a:cubicBezTo>
                    <a:cubicBezTo>
                      <a:pt x="8145" y="11612"/>
                      <a:pt x="8505" y="12476"/>
                      <a:pt x="9224" y="13124"/>
                    </a:cubicBezTo>
                    <a:cubicBezTo>
                      <a:pt x="9945" y="13736"/>
                      <a:pt x="11205" y="14276"/>
                      <a:pt x="12933" y="14672"/>
                    </a:cubicBezTo>
                    <a:cubicBezTo>
                      <a:pt x="14697" y="14996"/>
                      <a:pt x="16641" y="15428"/>
                      <a:pt x="18764" y="15968"/>
                    </a:cubicBezTo>
                    <a:cubicBezTo>
                      <a:pt x="20925" y="16472"/>
                      <a:pt x="22545" y="17048"/>
                      <a:pt x="23589" y="17731"/>
                    </a:cubicBezTo>
                    <a:cubicBezTo>
                      <a:pt x="24633" y="18380"/>
                      <a:pt x="25497" y="19100"/>
                      <a:pt x="26109" y="19856"/>
                    </a:cubicBezTo>
                    <a:cubicBezTo>
                      <a:pt x="26756" y="20612"/>
                      <a:pt x="27225" y="21476"/>
                      <a:pt x="27549" y="22412"/>
                    </a:cubicBezTo>
                    <a:cubicBezTo>
                      <a:pt x="27873" y="23348"/>
                      <a:pt x="28017" y="24391"/>
                      <a:pt x="28017" y="25544"/>
                    </a:cubicBezTo>
                    <a:cubicBezTo>
                      <a:pt x="28017" y="28891"/>
                      <a:pt x="26649" y="31556"/>
                      <a:pt x="23913" y="33608"/>
                    </a:cubicBezTo>
                    <a:cubicBezTo>
                      <a:pt x="21177" y="35624"/>
                      <a:pt x="17577" y="36667"/>
                      <a:pt x="13077" y="36667"/>
                    </a:cubicBezTo>
                    <a:cubicBezTo>
                      <a:pt x="8720" y="36667"/>
                      <a:pt x="4401" y="35768"/>
                      <a:pt x="189" y="33968"/>
                    </a:cubicBezTo>
                    <a:close/>
                    <a:moveTo>
                      <a:pt x="56349" y="36020"/>
                    </a:moveTo>
                    <a:lnTo>
                      <a:pt x="49292" y="36020"/>
                    </a:lnTo>
                    <a:lnTo>
                      <a:pt x="49292" y="22880"/>
                    </a:lnTo>
                    <a:cubicBezTo>
                      <a:pt x="49292" y="19172"/>
                      <a:pt x="48897" y="16904"/>
                      <a:pt x="48069" y="16040"/>
                    </a:cubicBezTo>
                    <a:cubicBezTo>
                      <a:pt x="47241" y="15140"/>
                      <a:pt x="45945" y="14672"/>
                      <a:pt x="44109" y="14672"/>
                    </a:cubicBezTo>
                    <a:cubicBezTo>
                      <a:pt x="42597" y="14672"/>
                      <a:pt x="40760" y="15356"/>
                      <a:pt x="38637" y="16723"/>
                    </a:cubicBezTo>
                    <a:lnTo>
                      <a:pt x="38637" y="36020"/>
                    </a:lnTo>
                    <a:lnTo>
                      <a:pt x="31617" y="36020"/>
                    </a:lnTo>
                    <a:lnTo>
                      <a:pt x="31617" y="127"/>
                    </a:lnTo>
                    <a:lnTo>
                      <a:pt x="38637" y="127"/>
                    </a:lnTo>
                    <a:lnTo>
                      <a:pt x="38637" y="13303"/>
                    </a:lnTo>
                    <a:cubicBezTo>
                      <a:pt x="40796" y="11504"/>
                      <a:pt x="42561" y="10316"/>
                      <a:pt x="43857" y="9739"/>
                    </a:cubicBezTo>
                    <a:cubicBezTo>
                      <a:pt x="45189" y="9164"/>
                      <a:pt x="46557" y="8875"/>
                      <a:pt x="47997" y="8875"/>
                    </a:cubicBezTo>
                    <a:cubicBezTo>
                      <a:pt x="53541" y="8875"/>
                      <a:pt x="56349" y="12151"/>
                      <a:pt x="56349" y="18667"/>
                    </a:cubicBezTo>
                    <a:close/>
                    <a:moveTo>
                      <a:pt x="69093" y="6319"/>
                    </a:moveTo>
                    <a:lnTo>
                      <a:pt x="61605" y="6319"/>
                    </a:lnTo>
                    <a:lnTo>
                      <a:pt x="61605" y="127"/>
                    </a:lnTo>
                    <a:lnTo>
                      <a:pt x="69093" y="127"/>
                    </a:lnTo>
                    <a:close/>
                    <a:moveTo>
                      <a:pt x="68841" y="36020"/>
                    </a:moveTo>
                    <a:lnTo>
                      <a:pt x="61857" y="36020"/>
                    </a:lnTo>
                    <a:lnTo>
                      <a:pt x="61857" y="9632"/>
                    </a:lnTo>
                    <a:lnTo>
                      <a:pt x="68841" y="9632"/>
                    </a:lnTo>
                    <a:close/>
                    <a:moveTo>
                      <a:pt x="90405" y="5167"/>
                    </a:moveTo>
                    <a:lnTo>
                      <a:pt x="90225" y="5167"/>
                    </a:lnTo>
                    <a:cubicBezTo>
                      <a:pt x="89037" y="4843"/>
                      <a:pt x="87921" y="4664"/>
                      <a:pt x="86841" y="4664"/>
                    </a:cubicBezTo>
                    <a:cubicBezTo>
                      <a:pt x="85005" y="4664"/>
                      <a:pt x="83709" y="4988"/>
                      <a:pt x="83025" y="5635"/>
                    </a:cubicBezTo>
                    <a:cubicBezTo>
                      <a:pt x="82305" y="6284"/>
                      <a:pt x="81981" y="7436"/>
                      <a:pt x="81981" y="9127"/>
                    </a:cubicBezTo>
                    <a:lnTo>
                      <a:pt x="81981" y="9632"/>
                    </a:lnTo>
                    <a:lnTo>
                      <a:pt x="88641" y="9632"/>
                    </a:lnTo>
                    <a:lnTo>
                      <a:pt x="88641" y="14239"/>
                    </a:lnTo>
                    <a:lnTo>
                      <a:pt x="82233" y="14239"/>
                    </a:lnTo>
                    <a:lnTo>
                      <a:pt x="82233" y="36020"/>
                    </a:lnTo>
                    <a:lnTo>
                      <a:pt x="75213" y="36020"/>
                    </a:lnTo>
                    <a:lnTo>
                      <a:pt x="75213" y="14239"/>
                    </a:lnTo>
                    <a:lnTo>
                      <a:pt x="71613" y="14239"/>
                    </a:lnTo>
                    <a:lnTo>
                      <a:pt x="71613" y="9632"/>
                    </a:lnTo>
                    <a:lnTo>
                      <a:pt x="75213" y="9632"/>
                    </a:lnTo>
                    <a:lnTo>
                      <a:pt x="75213" y="8696"/>
                    </a:lnTo>
                    <a:cubicBezTo>
                      <a:pt x="75213" y="2827"/>
                      <a:pt x="78453" y="-125"/>
                      <a:pt x="84897" y="-125"/>
                    </a:cubicBezTo>
                    <a:cubicBezTo>
                      <a:pt x="87057" y="-125"/>
                      <a:pt x="88893" y="20"/>
                      <a:pt x="90405" y="271"/>
                    </a:cubicBezTo>
                    <a:close/>
                    <a:moveTo>
                      <a:pt x="107757" y="35875"/>
                    </a:moveTo>
                    <a:cubicBezTo>
                      <a:pt x="105885" y="36308"/>
                      <a:pt x="103869" y="36560"/>
                      <a:pt x="101745" y="36560"/>
                    </a:cubicBezTo>
                    <a:cubicBezTo>
                      <a:pt x="98613" y="36560"/>
                      <a:pt x="96309" y="35875"/>
                      <a:pt x="94833" y="34544"/>
                    </a:cubicBezTo>
                    <a:cubicBezTo>
                      <a:pt x="93393" y="33175"/>
                      <a:pt x="92673" y="31016"/>
                      <a:pt x="92673" y="27992"/>
                    </a:cubicBezTo>
                    <a:lnTo>
                      <a:pt x="92673" y="14239"/>
                    </a:lnTo>
                    <a:lnTo>
                      <a:pt x="89181" y="14239"/>
                    </a:lnTo>
                    <a:lnTo>
                      <a:pt x="89181" y="9632"/>
                    </a:lnTo>
                    <a:lnTo>
                      <a:pt x="92673" y="9632"/>
                    </a:lnTo>
                    <a:lnTo>
                      <a:pt x="92673" y="2215"/>
                    </a:lnTo>
                    <a:lnTo>
                      <a:pt x="99657" y="2215"/>
                    </a:lnTo>
                    <a:lnTo>
                      <a:pt x="99657" y="9632"/>
                    </a:lnTo>
                    <a:lnTo>
                      <a:pt x="107757" y="9632"/>
                    </a:lnTo>
                    <a:lnTo>
                      <a:pt x="107757" y="14239"/>
                    </a:lnTo>
                    <a:lnTo>
                      <a:pt x="99657" y="14239"/>
                    </a:lnTo>
                    <a:lnTo>
                      <a:pt x="99657" y="25112"/>
                    </a:lnTo>
                    <a:cubicBezTo>
                      <a:pt x="99657" y="27920"/>
                      <a:pt x="100017" y="29755"/>
                      <a:pt x="100737" y="30584"/>
                    </a:cubicBezTo>
                    <a:cubicBezTo>
                      <a:pt x="101457" y="31448"/>
                      <a:pt x="102645" y="31880"/>
                      <a:pt x="104337" y="31880"/>
                    </a:cubicBezTo>
                    <a:cubicBezTo>
                      <a:pt x="105417" y="31880"/>
                      <a:pt x="106497" y="31628"/>
                      <a:pt x="107541" y="31088"/>
                    </a:cubicBezTo>
                    <a:lnTo>
                      <a:pt x="107757" y="31088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03" name="フリーフォーム: 図形 10402">
                <a:extLst>
                  <a:ext uri="{FF2B5EF4-FFF2-40B4-BE49-F238E27FC236}">
                    <a16:creationId xmlns:a16="http://schemas.microsoft.com/office/drawing/2014/main" id="{F289B7E3-9681-142D-C720-D0B471042BB9}"/>
                  </a:ext>
                </a:extLst>
              </p:cNvPr>
              <p:cNvSpPr/>
              <p:nvPr/>
            </p:nvSpPr>
            <p:spPr>
              <a:xfrm>
                <a:off x="1069059" y="1323611"/>
                <a:ext cx="78282" cy="35280"/>
              </a:xfrm>
              <a:custGeom>
                <a:avLst/>
                <a:gdLst>
                  <a:gd name="connsiteX0" fmla="*/ 27713 w 78282"/>
                  <a:gd name="connsiteY0" fmla="*/ 32293 h 35280"/>
                  <a:gd name="connsiteX1" fmla="*/ 21074 w 78282"/>
                  <a:gd name="connsiteY1" fmla="*/ 34705 h 35280"/>
                  <a:gd name="connsiteX2" fmla="*/ 16326 w 78282"/>
                  <a:gd name="connsiteY2" fmla="*/ 35173 h 35280"/>
                  <a:gd name="connsiteX3" fmla="*/ 4345 w 78282"/>
                  <a:gd name="connsiteY3" fmla="*/ 30637 h 35280"/>
                  <a:gd name="connsiteX4" fmla="*/ -29 w 78282"/>
                  <a:gd name="connsiteY4" fmla="*/ 18001 h 35280"/>
                  <a:gd name="connsiteX5" fmla="*/ 4392 w 78282"/>
                  <a:gd name="connsiteY5" fmla="*/ 5401 h 35280"/>
                  <a:gd name="connsiteX6" fmla="*/ 16348 w 78282"/>
                  <a:gd name="connsiteY6" fmla="*/ 757 h 35280"/>
                  <a:gd name="connsiteX7" fmla="*/ 27713 w 78282"/>
                  <a:gd name="connsiteY7" fmla="*/ 3529 h 35280"/>
                  <a:gd name="connsiteX8" fmla="*/ 27713 w 78282"/>
                  <a:gd name="connsiteY8" fmla="*/ 10333 h 35280"/>
                  <a:gd name="connsiteX9" fmla="*/ 26946 w 78282"/>
                  <a:gd name="connsiteY9" fmla="*/ 10333 h 35280"/>
                  <a:gd name="connsiteX10" fmla="*/ 17161 w 78282"/>
                  <a:gd name="connsiteY10" fmla="*/ 5941 h 35280"/>
                  <a:gd name="connsiteX11" fmla="*/ 10174 w 78282"/>
                  <a:gd name="connsiteY11" fmla="*/ 9109 h 35280"/>
                  <a:gd name="connsiteX12" fmla="*/ 7600 w 78282"/>
                  <a:gd name="connsiteY12" fmla="*/ 18037 h 35280"/>
                  <a:gd name="connsiteX13" fmla="*/ 10217 w 78282"/>
                  <a:gd name="connsiteY13" fmla="*/ 26893 h 35280"/>
                  <a:gd name="connsiteX14" fmla="*/ 17208 w 78282"/>
                  <a:gd name="connsiteY14" fmla="*/ 29989 h 35280"/>
                  <a:gd name="connsiteX15" fmla="*/ 21668 w 78282"/>
                  <a:gd name="connsiteY15" fmla="*/ 29197 h 35280"/>
                  <a:gd name="connsiteX16" fmla="*/ 27011 w 78282"/>
                  <a:gd name="connsiteY16" fmla="*/ 25597 h 35280"/>
                  <a:gd name="connsiteX17" fmla="*/ 27713 w 78282"/>
                  <a:gd name="connsiteY17" fmla="*/ 25597 h 35280"/>
                  <a:gd name="connsiteX18" fmla="*/ 47153 w 78282"/>
                  <a:gd name="connsiteY18" fmla="*/ 34345 h 35280"/>
                  <a:gd name="connsiteX19" fmla="*/ 41371 w 78282"/>
                  <a:gd name="connsiteY19" fmla="*/ 35029 h 35280"/>
                  <a:gd name="connsiteX20" fmla="*/ 34711 w 78282"/>
                  <a:gd name="connsiteY20" fmla="*/ 33085 h 35280"/>
                  <a:gd name="connsiteX21" fmla="*/ 32602 w 78282"/>
                  <a:gd name="connsiteY21" fmla="*/ 26785 h 35280"/>
                  <a:gd name="connsiteX22" fmla="*/ 32602 w 78282"/>
                  <a:gd name="connsiteY22" fmla="*/ 13537 h 35280"/>
                  <a:gd name="connsiteX23" fmla="*/ 29261 w 78282"/>
                  <a:gd name="connsiteY23" fmla="*/ 13537 h 35280"/>
                  <a:gd name="connsiteX24" fmla="*/ 29261 w 78282"/>
                  <a:gd name="connsiteY24" fmla="*/ 9073 h 35280"/>
                  <a:gd name="connsiteX25" fmla="*/ 32623 w 78282"/>
                  <a:gd name="connsiteY25" fmla="*/ 9073 h 35280"/>
                  <a:gd name="connsiteX26" fmla="*/ 32623 w 78282"/>
                  <a:gd name="connsiteY26" fmla="*/ 1909 h 35280"/>
                  <a:gd name="connsiteX27" fmla="*/ 39352 w 78282"/>
                  <a:gd name="connsiteY27" fmla="*/ 1909 h 35280"/>
                  <a:gd name="connsiteX28" fmla="*/ 39352 w 78282"/>
                  <a:gd name="connsiteY28" fmla="*/ 9073 h 35280"/>
                  <a:gd name="connsiteX29" fmla="*/ 47153 w 78282"/>
                  <a:gd name="connsiteY29" fmla="*/ 9073 h 35280"/>
                  <a:gd name="connsiteX30" fmla="*/ 47153 w 78282"/>
                  <a:gd name="connsiteY30" fmla="*/ 13537 h 35280"/>
                  <a:gd name="connsiteX31" fmla="*/ 39352 w 78282"/>
                  <a:gd name="connsiteY31" fmla="*/ 13537 h 35280"/>
                  <a:gd name="connsiteX32" fmla="*/ 39352 w 78282"/>
                  <a:gd name="connsiteY32" fmla="*/ 24013 h 35280"/>
                  <a:gd name="connsiteX33" fmla="*/ 40385 w 78282"/>
                  <a:gd name="connsiteY33" fmla="*/ 29269 h 35280"/>
                  <a:gd name="connsiteX34" fmla="*/ 43855 w 78282"/>
                  <a:gd name="connsiteY34" fmla="*/ 30529 h 35280"/>
                  <a:gd name="connsiteX35" fmla="*/ 46955 w 78282"/>
                  <a:gd name="connsiteY35" fmla="*/ 29737 h 35280"/>
                  <a:gd name="connsiteX36" fmla="*/ 47153 w 78282"/>
                  <a:gd name="connsiteY36" fmla="*/ 29737 h 35280"/>
                  <a:gd name="connsiteX37" fmla="*/ 68044 w 78282"/>
                  <a:gd name="connsiteY37" fmla="*/ 15949 h 35280"/>
                  <a:gd name="connsiteX38" fmla="*/ 67824 w 78282"/>
                  <a:gd name="connsiteY38" fmla="*/ 15949 h 35280"/>
                  <a:gd name="connsiteX39" fmla="*/ 64177 w 78282"/>
                  <a:gd name="connsiteY39" fmla="*/ 15589 h 35280"/>
                  <a:gd name="connsiteX40" fmla="*/ 57582 w 78282"/>
                  <a:gd name="connsiteY40" fmla="*/ 16705 h 35280"/>
                  <a:gd name="connsiteX41" fmla="*/ 57582 w 78282"/>
                  <a:gd name="connsiteY41" fmla="*/ 34489 h 35280"/>
                  <a:gd name="connsiteX42" fmla="*/ 50832 w 78282"/>
                  <a:gd name="connsiteY42" fmla="*/ 34489 h 35280"/>
                  <a:gd name="connsiteX43" fmla="*/ 50832 w 78282"/>
                  <a:gd name="connsiteY43" fmla="*/ 9037 h 35280"/>
                  <a:gd name="connsiteX44" fmla="*/ 57582 w 78282"/>
                  <a:gd name="connsiteY44" fmla="*/ 9037 h 35280"/>
                  <a:gd name="connsiteX45" fmla="*/ 57582 w 78282"/>
                  <a:gd name="connsiteY45" fmla="*/ 13681 h 35280"/>
                  <a:gd name="connsiteX46" fmla="*/ 62683 w 78282"/>
                  <a:gd name="connsiteY46" fmla="*/ 9937 h 35280"/>
                  <a:gd name="connsiteX47" fmla="*/ 66618 w 78282"/>
                  <a:gd name="connsiteY47" fmla="*/ 8965 h 35280"/>
                  <a:gd name="connsiteX48" fmla="*/ 68044 w 78282"/>
                  <a:gd name="connsiteY48" fmla="*/ 9001 h 35280"/>
                  <a:gd name="connsiteX49" fmla="*/ 78253 w 78282"/>
                  <a:gd name="connsiteY49" fmla="*/ 34525 h 35280"/>
                  <a:gd name="connsiteX50" fmla="*/ 71503 w 78282"/>
                  <a:gd name="connsiteY50" fmla="*/ 34525 h 35280"/>
                  <a:gd name="connsiteX51" fmla="*/ 71503 w 78282"/>
                  <a:gd name="connsiteY51" fmla="*/ -107 h 35280"/>
                  <a:gd name="connsiteX52" fmla="*/ 78253 w 78282"/>
                  <a:gd name="connsiteY52" fmla="*/ -107 h 352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78282" h="35280">
                    <a:moveTo>
                      <a:pt x="27713" y="32293"/>
                    </a:moveTo>
                    <a:cubicBezTo>
                      <a:pt x="24930" y="33553"/>
                      <a:pt x="22716" y="34381"/>
                      <a:pt x="21074" y="34705"/>
                    </a:cubicBezTo>
                    <a:cubicBezTo>
                      <a:pt x="19433" y="35029"/>
                      <a:pt x="17852" y="35173"/>
                      <a:pt x="16326" y="35173"/>
                    </a:cubicBezTo>
                    <a:cubicBezTo>
                      <a:pt x="11257" y="35173"/>
                      <a:pt x="7261" y="33661"/>
                      <a:pt x="4345" y="30637"/>
                    </a:cubicBezTo>
                    <a:cubicBezTo>
                      <a:pt x="1429" y="27613"/>
                      <a:pt x="-29" y="23401"/>
                      <a:pt x="-29" y="18001"/>
                    </a:cubicBezTo>
                    <a:cubicBezTo>
                      <a:pt x="-29" y="12709"/>
                      <a:pt x="1444" y="8497"/>
                      <a:pt x="4392" y="5401"/>
                    </a:cubicBezTo>
                    <a:cubicBezTo>
                      <a:pt x="7351" y="2305"/>
                      <a:pt x="11336" y="757"/>
                      <a:pt x="16348" y="757"/>
                    </a:cubicBezTo>
                    <a:cubicBezTo>
                      <a:pt x="20232" y="757"/>
                      <a:pt x="24019" y="1693"/>
                      <a:pt x="27713" y="3529"/>
                    </a:cubicBezTo>
                    <a:lnTo>
                      <a:pt x="27713" y="10333"/>
                    </a:lnTo>
                    <a:lnTo>
                      <a:pt x="26946" y="10333"/>
                    </a:lnTo>
                    <a:cubicBezTo>
                      <a:pt x="23501" y="7417"/>
                      <a:pt x="20239" y="5941"/>
                      <a:pt x="17161" y="5941"/>
                    </a:cubicBezTo>
                    <a:cubicBezTo>
                      <a:pt x="14216" y="5941"/>
                      <a:pt x="11887" y="6985"/>
                      <a:pt x="10174" y="9109"/>
                    </a:cubicBezTo>
                    <a:cubicBezTo>
                      <a:pt x="8456" y="11197"/>
                      <a:pt x="7600" y="14185"/>
                      <a:pt x="7600" y="18037"/>
                    </a:cubicBezTo>
                    <a:cubicBezTo>
                      <a:pt x="7600" y="21853"/>
                      <a:pt x="8471" y="24805"/>
                      <a:pt x="10217" y="26893"/>
                    </a:cubicBezTo>
                    <a:cubicBezTo>
                      <a:pt x="11959" y="28945"/>
                      <a:pt x="14292" y="29989"/>
                      <a:pt x="17208" y="29989"/>
                    </a:cubicBezTo>
                    <a:cubicBezTo>
                      <a:pt x="18731" y="29989"/>
                      <a:pt x="20218" y="29737"/>
                      <a:pt x="21668" y="29197"/>
                    </a:cubicBezTo>
                    <a:cubicBezTo>
                      <a:pt x="23119" y="28657"/>
                      <a:pt x="24901" y="27469"/>
                      <a:pt x="27011" y="25597"/>
                    </a:cubicBezTo>
                    <a:lnTo>
                      <a:pt x="27713" y="25597"/>
                    </a:lnTo>
                    <a:close/>
                    <a:moveTo>
                      <a:pt x="47153" y="34345"/>
                    </a:moveTo>
                    <a:cubicBezTo>
                      <a:pt x="45353" y="34813"/>
                      <a:pt x="43423" y="35029"/>
                      <a:pt x="41371" y="35029"/>
                    </a:cubicBezTo>
                    <a:cubicBezTo>
                      <a:pt x="38340" y="35029"/>
                      <a:pt x="36119" y="34381"/>
                      <a:pt x="34711" y="33085"/>
                    </a:cubicBezTo>
                    <a:cubicBezTo>
                      <a:pt x="33304" y="31789"/>
                      <a:pt x="32602" y="29665"/>
                      <a:pt x="32602" y="26785"/>
                    </a:cubicBezTo>
                    <a:lnTo>
                      <a:pt x="32602" y="13537"/>
                    </a:lnTo>
                    <a:lnTo>
                      <a:pt x="29261" y="13537"/>
                    </a:lnTo>
                    <a:lnTo>
                      <a:pt x="29261" y="9073"/>
                    </a:lnTo>
                    <a:lnTo>
                      <a:pt x="32623" y="9073"/>
                    </a:lnTo>
                    <a:lnTo>
                      <a:pt x="32623" y="1909"/>
                    </a:lnTo>
                    <a:lnTo>
                      <a:pt x="39352" y="1909"/>
                    </a:lnTo>
                    <a:lnTo>
                      <a:pt x="39352" y="9073"/>
                    </a:lnTo>
                    <a:lnTo>
                      <a:pt x="47153" y="9073"/>
                    </a:lnTo>
                    <a:lnTo>
                      <a:pt x="47153" y="13537"/>
                    </a:lnTo>
                    <a:lnTo>
                      <a:pt x="39352" y="13537"/>
                    </a:lnTo>
                    <a:lnTo>
                      <a:pt x="39352" y="24013"/>
                    </a:lnTo>
                    <a:cubicBezTo>
                      <a:pt x="39352" y="26713"/>
                      <a:pt x="39697" y="28477"/>
                      <a:pt x="40385" y="29269"/>
                    </a:cubicBezTo>
                    <a:cubicBezTo>
                      <a:pt x="41072" y="30097"/>
                      <a:pt x="42232" y="30529"/>
                      <a:pt x="43855" y="30529"/>
                    </a:cubicBezTo>
                    <a:cubicBezTo>
                      <a:pt x="44896" y="30529"/>
                      <a:pt x="45929" y="30277"/>
                      <a:pt x="46955" y="29737"/>
                    </a:cubicBezTo>
                    <a:lnTo>
                      <a:pt x="47153" y="29737"/>
                    </a:lnTo>
                    <a:close/>
                    <a:moveTo>
                      <a:pt x="68044" y="15949"/>
                    </a:moveTo>
                    <a:lnTo>
                      <a:pt x="67824" y="15949"/>
                    </a:lnTo>
                    <a:cubicBezTo>
                      <a:pt x="66917" y="15697"/>
                      <a:pt x="65700" y="15589"/>
                      <a:pt x="64177" y="15589"/>
                    </a:cubicBezTo>
                    <a:cubicBezTo>
                      <a:pt x="61787" y="15589"/>
                      <a:pt x="59591" y="15949"/>
                      <a:pt x="57582" y="16705"/>
                    </a:cubicBezTo>
                    <a:lnTo>
                      <a:pt x="57582" y="34489"/>
                    </a:lnTo>
                    <a:lnTo>
                      <a:pt x="50832" y="34489"/>
                    </a:lnTo>
                    <a:lnTo>
                      <a:pt x="50832" y="9037"/>
                    </a:lnTo>
                    <a:lnTo>
                      <a:pt x="57582" y="9037"/>
                    </a:lnTo>
                    <a:lnTo>
                      <a:pt x="57582" y="13681"/>
                    </a:lnTo>
                    <a:cubicBezTo>
                      <a:pt x="59648" y="11809"/>
                      <a:pt x="61348" y="10549"/>
                      <a:pt x="62683" y="9937"/>
                    </a:cubicBezTo>
                    <a:cubicBezTo>
                      <a:pt x="64015" y="9289"/>
                      <a:pt x="65326" y="8965"/>
                      <a:pt x="66618" y="8965"/>
                    </a:cubicBezTo>
                    <a:cubicBezTo>
                      <a:pt x="66956" y="8965"/>
                      <a:pt x="67428" y="8965"/>
                      <a:pt x="68044" y="9001"/>
                    </a:cubicBezTo>
                    <a:close/>
                    <a:moveTo>
                      <a:pt x="78253" y="34525"/>
                    </a:moveTo>
                    <a:lnTo>
                      <a:pt x="71503" y="34525"/>
                    </a:lnTo>
                    <a:lnTo>
                      <a:pt x="71503" y="-107"/>
                    </a:lnTo>
                    <a:lnTo>
                      <a:pt x="78253" y="-107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04" name="フリーフォーム: 図形 10403">
                <a:extLst>
                  <a:ext uri="{FF2B5EF4-FFF2-40B4-BE49-F238E27FC236}">
                    <a16:creationId xmlns:a16="http://schemas.microsoft.com/office/drawing/2014/main" id="{F457CF97-9CED-797D-C672-B790ADF9847E}"/>
                  </a:ext>
                </a:extLst>
              </p:cNvPr>
              <p:cNvSpPr/>
              <p:nvPr/>
            </p:nvSpPr>
            <p:spPr>
              <a:xfrm>
                <a:off x="1279850" y="1324187"/>
                <a:ext cx="47555" cy="33119"/>
              </a:xfrm>
              <a:custGeom>
                <a:avLst/>
                <a:gdLst>
                  <a:gd name="connsiteX0" fmla="*/ 23156 w 47555"/>
                  <a:gd name="connsiteY0" fmla="*/ 5364 h 33119"/>
                  <a:gd name="connsiteX1" fmla="*/ 7197 w 47555"/>
                  <a:gd name="connsiteY1" fmla="*/ 5364 h 33119"/>
                  <a:gd name="connsiteX2" fmla="*/ 7197 w 47555"/>
                  <a:gd name="connsiteY2" fmla="*/ 12744 h 33119"/>
                  <a:gd name="connsiteX3" fmla="*/ 21662 w 47555"/>
                  <a:gd name="connsiteY3" fmla="*/ 12744 h 33119"/>
                  <a:gd name="connsiteX4" fmla="*/ 21662 w 47555"/>
                  <a:gd name="connsiteY4" fmla="*/ 18217 h 33119"/>
                  <a:gd name="connsiteX5" fmla="*/ 7240 w 47555"/>
                  <a:gd name="connsiteY5" fmla="*/ 18217 h 33119"/>
                  <a:gd name="connsiteX6" fmla="*/ 7240 w 47555"/>
                  <a:gd name="connsiteY6" fmla="*/ 33013 h 33119"/>
                  <a:gd name="connsiteX7" fmla="*/ -14 w 47555"/>
                  <a:gd name="connsiteY7" fmla="*/ 33013 h 33119"/>
                  <a:gd name="connsiteX8" fmla="*/ -14 w 47555"/>
                  <a:gd name="connsiteY8" fmla="*/ -107 h 33119"/>
                  <a:gd name="connsiteX9" fmla="*/ 23156 w 47555"/>
                  <a:gd name="connsiteY9" fmla="*/ -107 h 33119"/>
                  <a:gd name="connsiteX10" fmla="*/ 47542 w 47555"/>
                  <a:gd name="connsiteY10" fmla="*/ 33013 h 33119"/>
                  <a:gd name="connsiteX11" fmla="*/ 40749 w 47555"/>
                  <a:gd name="connsiteY11" fmla="*/ 33013 h 33119"/>
                  <a:gd name="connsiteX12" fmla="*/ 40749 w 47555"/>
                  <a:gd name="connsiteY12" fmla="*/ 20340 h 33119"/>
                  <a:gd name="connsiteX13" fmla="*/ 39565 w 47555"/>
                  <a:gd name="connsiteY13" fmla="*/ 13717 h 33119"/>
                  <a:gd name="connsiteX14" fmla="*/ 35759 w 47555"/>
                  <a:gd name="connsiteY14" fmla="*/ 12420 h 33119"/>
                  <a:gd name="connsiteX15" fmla="*/ 30464 w 47555"/>
                  <a:gd name="connsiteY15" fmla="*/ 14401 h 33119"/>
                  <a:gd name="connsiteX16" fmla="*/ 30464 w 47555"/>
                  <a:gd name="connsiteY16" fmla="*/ 33013 h 33119"/>
                  <a:gd name="connsiteX17" fmla="*/ 23714 w 47555"/>
                  <a:gd name="connsiteY17" fmla="*/ 33013 h 33119"/>
                  <a:gd name="connsiteX18" fmla="*/ 23714 w 47555"/>
                  <a:gd name="connsiteY18" fmla="*/ 7561 h 33119"/>
                  <a:gd name="connsiteX19" fmla="*/ 30464 w 47555"/>
                  <a:gd name="connsiteY19" fmla="*/ 7561 h 33119"/>
                  <a:gd name="connsiteX20" fmla="*/ 30464 w 47555"/>
                  <a:gd name="connsiteY20" fmla="*/ 11125 h 33119"/>
                  <a:gd name="connsiteX21" fmla="*/ 35518 w 47555"/>
                  <a:gd name="connsiteY21" fmla="*/ 7704 h 33119"/>
                  <a:gd name="connsiteX22" fmla="*/ 39496 w 47555"/>
                  <a:gd name="connsiteY22" fmla="*/ 6840 h 33119"/>
                  <a:gd name="connsiteX23" fmla="*/ 47542 w 47555"/>
                  <a:gd name="connsiteY23" fmla="*/ 16273 h 3311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47555" h="33119">
                    <a:moveTo>
                      <a:pt x="23156" y="5364"/>
                    </a:moveTo>
                    <a:lnTo>
                      <a:pt x="7197" y="5364"/>
                    </a:lnTo>
                    <a:lnTo>
                      <a:pt x="7197" y="12744"/>
                    </a:lnTo>
                    <a:lnTo>
                      <a:pt x="21662" y="12744"/>
                    </a:lnTo>
                    <a:lnTo>
                      <a:pt x="21662" y="18217"/>
                    </a:lnTo>
                    <a:lnTo>
                      <a:pt x="7240" y="18217"/>
                    </a:lnTo>
                    <a:lnTo>
                      <a:pt x="7240" y="33013"/>
                    </a:lnTo>
                    <a:lnTo>
                      <a:pt x="-14" y="33013"/>
                    </a:lnTo>
                    <a:lnTo>
                      <a:pt x="-14" y="-107"/>
                    </a:lnTo>
                    <a:lnTo>
                      <a:pt x="23156" y="-107"/>
                    </a:lnTo>
                    <a:close/>
                    <a:moveTo>
                      <a:pt x="47542" y="33013"/>
                    </a:moveTo>
                    <a:lnTo>
                      <a:pt x="40749" y="33013"/>
                    </a:lnTo>
                    <a:lnTo>
                      <a:pt x="40749" y="20340"/>
                    </a:lnTo>
                    <a:cubicBezTo>
                      <a:pt x="40749" y="16776"/>
                      <a:pt x="40357" y="14581"/>
                      <a:pt x="39565" y="13717"/>
                    </a:cubicBezTo>
                    <a:cubicBezTo>
                      <a:pt x="38787" y="12853"/>
                      <a:pt x="37520" y="12420"/>
                      <a:pt x="35759" y="12420"/>
                    </a:cubicBezTo>
                    <a:cubicBezTo>
                      <a:pt x="34294" y="12420"/>
                      <a:pt x="32530" y="13105"/>
                      <a:pt x="30464" y="14401"/>
                    </a:cubicBezTo>
                    <a:lnTo>
                      <a:pt x="30464" y="33013"/>
                    </a:lnTo>
                    <a:lnTo>
                      <a:pt x="23714" y="33013"/>
                    </a:lnTo>
                    <a:lnTo>
                      <a:pt x="23714" y="7561"/>
                    </a:lnTo>
                    <a:lnTo>
                      <a:pt x="30464" y="7561"/>
                    </a:lnTo>
                    <a:lnTo>
                      <a:pt x="30464" y="11125"/>
                    </a:lnTo>
                    <a:cubicBezTo>
                      <a:pt x="32573" y="9396"/>
                      <a:pt x="34258" y="8244"/>
                      <a:pt x="35518" y="7704"/>
                    </a:cubicBezTo>
                    <a:cubicBezTo>
                      <a:pt x="36793" y="7129"/>
                      <a:pt x="38121" y="6840"/>
                      <a:pt x="39496" y="6840"/>
                    </a:cubicBezTo>
                    <a:cubicBezTo>
                      <a:pt x="44860" y="6840"/>
                      <a:pt x="47542" y="10008"/>
                      <a:pt x="47542" y="16273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05" name="フリーフォーム: 図形 10404">
                <a:extLst>
                  <a:ext uri="{FF2B5EF4-FFF2-40B4-BE49-F238E27FC236}">
                    <a16:creationId xmlns:a16="http://schemas.microsoft.com/office/drawing/2014/main" id="{51D1D6C8-6DDE-4831-AD7A-2F27423A6EC8}"/>
                  </a:ext>
                </a:extLst>
              </p:cNvPr>
              <p:cNvSpPr/>
              <p:nvPr/>
            </p:nvSpPr>
            <p:spPr>
              <a:xfrm>
                <a:off x="1653746" y="1323611"/>
                <a:ext cx="58294" cy="35135"/>
              </a:xfrm>
              <a:custGeom>
                <a:avLst/>
                <a:gdLst>
                  <a:gd name="connsiteX0" fmla="*/ 33078 w 58294"/>
                  <a:gd name="connsiteY0" fmla="*/ 34525 h 35135"/>
                  <a:gd name="connsiteX1" fmla="*/ 25406 w 58294"/>
                  <a:gd name="connsiteY1" fmla="*/ 34525 h 35135"/>
                  <a:gd name="connsiteX2" fmla="*/ 22901 w 58294"/>
                  <a:gd name="connsiteY2" fmla="*/ 27325 h 35135"/>
                  <a:gd name="connsiteX3" fmla="*/ 9865 w 58294"/>
                  <a:gd name="connsiteY3" fmla="*/ 27325 h 35135"/>
                  <a:gd name="connsiteX4" fmla="*/ 7360 w 58294"/>
                  <a:gd name="connsiteY4" fmla="*/ 34525 h 35135"/>
                  <a:gd name="connsiteX5" fmla="*/ 16 w 58294"/>
                  <a:gd name="connsiteY5" fmla="*/ 34525 h 35135"/>
                  <a:gd name="connsiteX6" fmla="*/ 12526 w 58294"/>
                  <a:gd name="connsiteY6" fmla="*/ 1369 h 35135"/>
                  <a:gd name="connsiteX7" fmla="*/ 20568 w 58294"/>
                  <a:gd name="connsiteY7" fmla="*/ 1369 h 35135"/>
                  <a:gd name="connsiteX8" fmla="*/ 21076 w 58294"/>
                  <a:gd name="connsiteY8" fmla="*/ 22177 h 35135"/>
                  <a:gd name="connsiteX9" fmla="*/ 16392 w 58294"/>
                  <a:gd name="connsiteY9" fmla="*/ 8821 h 35135"/>
                  <a:gd name="connsiteX10" fmla="*/ 11712 w 58294"/>
                  <a:gd name="connsiteY10" fmla="*/ 22177 h 35135"/>
                  <a:gd name="connsiteX11" fmla="*/ 39680 w 58294"/>
                  <a:gd name="connsiteY11" fmla="*/ 34525 h 35135"/>
                  <a:gd name="connsiteX12" fmla="*/ 32934 w 58294"/>
                  <a:gd name="connsiteY12" fmla="*/ 34525 h 35135"/>
                  <a:gd name="connsiteX13" fmla="*/ 32934 w 58294"/>
                  <a:gd name="connsiteY13" fmla="*/ -107 h 35135"/>
                  <a:gd name="connsiteX14" fmla="*/ 39680 w 58294"/>
                  <a:gd name="connsiteY14" fmla="*/ -107 h 35135"/>
                  <a:gd name="connsiteX15" fmla="*/ 58310 w 58294"/>
                  <a:gd name="connsiteY15" fmla="*/ 34381 h 35135"/>
                  <a:gd name="connsiteX16" fmla="*/ 52529 w 58294"/>
                  <a:gd name="connsiteY16" fmla="*/ 35029 h 35135"/>
                  <a:gd name="connsiteX17" fmla="*/ 45869 w 58294"/>
                  <a:gd name="connsiteY17" fmla="*/ 33085 h 35135"/>
                  <a:gd name="connsiteX18" fmla="*/ 43756 w 58294"/>
                  <a:gd name="connsiteY18" fmla="*/ 26785 h 35135"/>
                  <a:gd name="connsiteX19" fmla="*/ 43756 w 58294"/>
                  <a:gd name="connsiteY19" fmla="*/ 13537 h 35135"/>
                  <a:gd name="connsiteX20" fmla="*/ 40415 w 58294"/>
                  <a:gd name="connsiteY20" fmla="*/ 13537 h 35135"/>
                  <a:gd name="connsiteX21" fmla="*/ 40415 w 58294"/>
                  <a:gd name="connsiteY21" fmla="*/ 9073 h 35135"/>
                  <a:gd name="connsiteX22" fmla="*/ 43781 w 58294"/>
                  <a:gd name="connsiteY22" fmla="*/ 9073 h 35135"/>
                  <a:gd name="connsiteX23" fmla="*/ 43781 w 58294"/>
                  <a:gd name="connsiteY23" fmla="*/ 1909 h 35135"/>
                  <a:gd name="connsiteX24" fmla="*/ 50506 w 58294"/>
                  <a:gd name="connsiteY24" fmla="*/ 1909 h 35135"/>
                  <a:gd name="connsiteX25" fmla="*/ 50506 w 58294"/>
                  <a:gd name="connsiteY25" fmla="*/ 9073 h 35135"/>
                  <a:gd name="connsiteX26" fmla="*/ 58310 w 58294"/>
                  <a:gd name="connsiteY26" fmla="*/ 9073 h 35135"/>
                  <a:gd name="connsiteX27" fmla="*/ 58310 w 58294"/>
                  <a:gd name="connsiteY27" fmla="*/ 13537 h 35135"/>
                  <a:gd name="connsiteX28" fmla="*/ 50506 w 58294"/>
                  <a:gd name="connsiteY28" fmla="*/ 13537 h 35135"/>
                  <a:gd name="connsiteX29" fmla="*/ 50506 w 58294"/>
                  <a:gd name="connsiteY29" fmla="*/ 24013 h 35135"/>
                  <a:gd name="connsiteX30" fmla="*/ 51539 w 58294"/>
                  <a:gd name="connsiteY30" fmla="*/ 29305 h 35135"/>
                  <a:gd name="connsiteX31" fmla="*/ 55013 w 58294"/>
                  <a:gd name="connsiteY31" fmla="*/ 30529 h 35135"/>
                  <a:gd name="connsiteX32" fmla="*/ 58112 w 58294"/>
                  <a:gd name="connsiteY32" fmla="*/ 29737 h 35135"/>
                  <a:gd name="connsiteX33" fmla="*/ 58310 w 58294"/>
                  <a:gd name="connsiteY33" fmla="*/ 29737 h 351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</a:cxnLst>
                <a:rect l="l" t="t" r="r" b="b"/>
                <a:pathLst>
                  <a:path w="58294" h="35135">
                    <a:moveTo>
                      <a:pt x="33078" y="34525"/>
                    </a:moveTo>
                    <a:lnTo>
                      <a:pt x="25406" y="34525"/>
                    </a:lnTo>
                    <a:lnTo>
                      <a:pt x="22901" y="27325"/>
                    </a:lnTo>
                    <a:lnTo>
                      <a:pt x="9865" y="27325"/>
                    </a:lnTo>
                    <a:lnTo>
                      <a:pt x="7360" y="34525"/>
                    </a:lnTo>
                    <a:lnTo>
                      <a:pt x="16" y="34525"/>
                    </a:lnTo>
                    <a:lnTo>
                      <a:pt x="12526" y="1369"/>
                    </a:lnTo>
                    <a:lnTo>
                      <a:pt x="20568" y="1369"/>
                    </a:lnTo>
                    <a:close/>
                    <a:moveTo>
                      <a:pt x="21076" y="22177"/>
                    </a:moveTo>
                    <a:lnTo>
                      <a:pt x="16392" y="8821"/>
                    </a:lnTo>
                    <a:lnTo>
                      <a:pt x="11712" y="22177"/>
                    </a:lnTo>
                    <a:close/>
                    <a:moveTo>
                      <a:pt x="39680" y="34525"/>
                    </a:moveTo>
                    <a:lnTo>
                      <a:pt x="32934" y="34525"/>
                    </a:lnTo>
                    <a:lnTo>
                      <a:pt x="32934" y="-107"/>
                    </a:lnTo>
                    <a:lnTo>
                      <a:pt x="39680" y="-107"/>
                    </a:lnTo>
                    <a:close/>
                    <a:moveTo>
                      <a:pt x="58310" y="34381"/>
                    </a:moveTo>
                    <a:cubicBezTo>
                      <a:pt x="56507" y="34813"/>
                      <a:pt x="54581" y="35029"/>
                      <a:pt x="52529" y="35029"/>
                    </a:cubicBezTo>
                    <a:cubicBezTo>
                      <a:pt x="49494" y="35029"/>
                      <a:pt x="47273" y="34381"/>
                      <a:pt x="45869" y="33085"/>
                    </a:cubicBezTo>
                    <a:cubicBezTo>
                      <a:pt x="44461" y="31789"/>
                      <a:pt x="43756" y="29701"/>
                      <a:pt x="43756" y="26785"/>
                    </a:cubicBezTo>
                    <a:lnTo>
                      <a:pt x="43756" y="13537"/>
                    </a:lnTo>
                    <a:lnTo>
                      <a:pt x="40415" y="13537"/>
                    </a:lnTo>
                    <a:lnTo>
                      <a:pt x="40415" y="9073"/>
                    </a:lnTo>
                    <a:lnTo>
                      <a:pt x="43781" y="9073"/>
                    </a:lnTo>
                    <a:lnTo>
                      <a:pt x="43781" y="1909"/>
                    </a:lnTo>
                    <a:lnTo>
                      <a:pt x="50506" y="1909"/>
                    </a:lnTo>
                    <a:lnTo>
                      <a:pt x="50506" y="9073"/>
                    </a:lnTo>
                    <a:lnTo>
                      <a:pt x="58310" y="9073"/>
                    </a:lnTo>
                    <a:lnTo>
                      <a:pt x="58310" y="13537"/>
                    </a:lnTo>
                    <a:lnTo>
                      <a:pt x="50506" y="13537"/>
                    </a:lnTo>
                    <a:lnTo>
                      <a:pt x="50506" y="24013"/>
                    </a:lnTo>
                    <a:cubicBezTo>
                      <a:pt x="50506" y="26713"/>
                      <a:pt x="50851" y="28477"/>
                      <a:pt x="51539" y="29305"/>
                    </a:cubicBezTo>
                    <a:cubicBezTo>
                      <a:pt x="52226" y="30097"/>
                      <a:pt x="53386" y="30529"/>
                      <a:pt x="55013" y="30529"/>
                    </a:cubicBezTo>
                    <a:cubicBezTo>
                      <a:pt x="56053" y="30529"/>
                      <a:pt x="57086" y="30277"/>
                      <a:pt x="58112" y="29737"/>
                    </a:cubicBezTo>
                    <a:lnTo>
                      <a:pt x="58310" y="29737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06" name="フリーフォーム: 図形 10405">
                <a:extLst>
                  <a:ext uri="{FF2B5EF4-FFF2-40B4-BE49-F238E27FC236}">
                    <a16:creationId xmlns:a16="http://schemas.microsoft.com/office/drawing/2014/main" id="{7DCC4E98-975E-0072-EAF8-2961C9E5FBBB}"/>
                  </a:ext>
                </a:extLst>
              </p:cNvPr>
              <p:cNvSpPr/>
              <p:nvPr/>
            </p:nvSpPr>
            <p:spPr>
              <a:xfrm>
                <a:off x="1068865" y="886823"/>
                <a:ext cx="217904" cy="43236"/>
              </a:xfrm>
              <a:custGeom>
                <a:avLst/>
                <a:gdLst>
                  <a:gd name="connsiteX0" fmla="*/ 27365 w 217904"/>
                  <a:gd name="connsiteY0" fmla="*/ 31827 h 43236"/>
                  <a:gd name="connsiteX1" fmla="*/ 20810 w 217904"/>
                  <a:gd name="connsiteY1" fmla="*/ 34203 h 43236"/>
                  <a:gd name="connsiteX2" fmla="*/ 16123 w 217904"/>
                  <a:gd name="connsiteY2" fmla="*/ 34671 h 43236"/>
                  <a:gd name="connsiteX3" fmla="*/ 4293 w 217904"/>
                  <a:gd name="connsiteY3" fmla="*/ 30207 h 43236"/>
                  <a:gd name="connsiteX4" fmla="*/ -23 w 217904"/>
                  <a:gd name="connsiteY4" fmla="*/ 17751 h 43236"/>
                  <a:gd name="connsiteX5" fmla="*/ 4336 w 217904"/>
                  <a:gd name="connsiteY5" fmla="*/ 5295 h 43236"/>
                  <a:gd name="connsiteX6" fmla="*/ 16144 w 217904"/>
                  <a:gd name="connsiteY6" fmla="*/ 687 h 43236"/>
                  <a:gd name="connsiteX7" fmla="*/ 27365 w 217904"/>
                  <a:gd name="connsiteY7" fmla="*/ 3459 h 43236"/>
                  <a:gd name="connsiteX8" fmla="*/ 27365 w 217904"/>
                  <a:gd name="connsiteY8" fmla="*/ 10155 h 43236"/>
                  <a:gd name="connsiteX9" fmla="*/ 26606 w 217904"/>
                  <a:gd name="connsiteY9" fmla="*/ 10155 h 43236"/>
                  <a:gd name="connsiteX10" fmla="*/ 16947 w 217904"/>
                  <a:gd name="connsiteY10" fmla="*/ 5835 h 43236"/>
                  <a:gd name="connsiteX11" fmla="*/ 10046 w 217904"/>
                  <a:gd name="connsiteY11" fmla="*/ 8931 h 43236"/>
                  <a:gd name="connsiteX12" fmla="*/ 7508 w 217904"/>
                  <a:gd name="connsiteY12" fmla="*/ 17751 h 43236"/>
                  <a:gd name="connsiteX13" fmla="*/ 10089 w 217904"/>
                  <a:gd name="connsiteY13" fmla="*/ 26499 h 43236"/>
                  <a:gd name="connsiteX14" fmla="*/ 16990 w 217904"/>
                  <a:gd name="connsiteY14" fmla="*/ 29559 h 43236"/>
                  <a:gd name="connsiteX15" fmla="*/ 21397 w 217904"/>
                  <a:gd name="connsiteY15" fmla="*/ 28767 h 43236"/>
                  <a:gd name="connsiteX16" fmla="*/ 26671 w 217904"/>
                  <a:gd name="connsiteY16" fmla="*/ 25239 h 43236"/>
                  <a:gd name="connsiteX17" fmla="*/ 27365 w 217904"/>
                  <a:gd name="connsiteY17" fmla="*/ 25239 h 43236"/>
                  <a:gd name="connsiteX18" fmla="*/ 51615 w 217904"/>
                  <a:gd name="connsiteY18" fmla="*/ 34023 h 43236"/>
                  <a:gd name="connsiteX19" fmla="*/ 44995 w 217904"/>
                  <a:gd name="connsiteY19" fmla="*/ 34023 h 43236"/>
                  <a:gd name="connsiteX20" fmla="*/ 44995 w 217904"/>
                  <a:gd name="connsiteY20" fmla="*/ 30747 h 43236"/>
                  <a:gd name="connsiteX21" fmla="*/ 40023 w 217904"/>
                  <a:gd name="connsiteY21" fmla="*/ 34023 h 43236"/>
                  <a:gd name="connsiteX22" fmla="*/ 35987 w 217904"/>
                  <a:gd name="connsiteY22" fmla="*/ 34707 h 43236"/>
                  <a:gd name="connsiteX23" fmla="*/ 30519 w 217904"/>
                  <a:gd name="connsiteY23" fmla="*/ 32583 h 43236"/>
                  <a:gd name="connsiteX24" fmla="*/ 28348 w 217904"/>
                  <a:gd name="connsiteY24" fmla="*/ 27075 h 43236"/>
                  <a:gd name="connsiteX25" fmla="*/ 31538 w 217904"/>
                  <a:gd name="connsiteY25" fmla="*/ 20631 h 43236"/>
                  <a:gd name="connsiteX26" fmla="*/ 45059 w 217904"/>
                  <a:gd name="connsiteY26" fmla="*/ 17896 h 43236"/>
                  <a:gd name="connsiteX27" fmla="*/ 45059 w 217904"/>
                  <a:gd name="connsiteY27" fmla="*/ 17211 h 43236"/>
                  <a:gd name="connsiteX28" fmla="*/ 43432 w 217904"/>
                  <a:gd name="connsiteY28" fmla="*/ 13791 h 43236"/>
                  <a:gd name="connsiteX29" fmla="*/ 38050 w 217904"/>
                  <a:gd name="connsiteY29" fmla="*/ 12711 h 43236"/>
                  <a:gd name="connsiteX30" fmla="*/ 30713 w 217904"/>
                  <a:gd name="connsiteY30" fmla="*/ 14691 h 43236"/>
                  <a:gd name="connsiteX31" fmla="*/ 30476 w 217904"/>
                  <a:gd name="connsiteY31" fmla="*/ 14691 h 43236"/>
                  <a:gd name="connsiteX32" fmla="*/ 30476 w 217904"/>
                  <a:gd name="connsiteY32" fmla="*/ 9399 h 43236"/>
                  <a:gd name="connsiteX33" fmla="*/ 39591 w 217904"/>
                  <a:gd name="connsiteY33" fmla="*/ 8175 h 43236"/>
                  <a:gd name="connsiteX34" fmla="*/ 48771 w 217904"/>
                  <a:gd name="connsiteY34" fmla="*/ 10263 h 43236"/>
                  <a:gd name="connsiteX35" fmla="*/ 51615 w 217904"/>
                  <a:gd name="connsiteY35" fmla="*/ 16743 h 43236"/>
                  <a:gd name="connsiteX36" fmla="*/ 44995 w 217904"/>
                  <a:gd name="connsiteY36" fmla="*/ 27904 h 43236"/>
                  <a:gd name="connsiteX37" fmla="*/ 44995 w 217904"/>
                  <a:gd name="connsiteY37" fmla="*/ 21567 h 43236"/>
                  <a:gd name="connsiteX38" fmla="*/ 36790 w 217904"/>
                  <a:gd name="connsiteY38" fmla="*/ 23259 h 43236"/>
                  <a:gd name="connsiteX39" fmla="*/ 35141 w 217904"/>
                  <a:gd name="connsiteY39" fmla="*/ 26428 h 43236"/>
                  <a:gd name="connsiteX40" fmla="*/ 36290 w 217904"/>
                  <a:gd name="connsiteY40" fmla="*/ 29415 h 43236"/>
                  <a:gd name="connsiteX41" fmla="*/ 39893 w 217904"/>
                  <a:gd name="connsiteY41" fmla="*/ 30243 h 43236"/>
                  <a:gd name="connsiteX42" fmla="*/ 44995 w 217904"/>
                  <a:gd name="connsiteY42" fmla="*/ 27904 h 43236"/>
                  <a:gd name="connsiteX43" fmla="*/ 63056 w 217904"/>
                  <a:gd name="connsiteY43" fmla="*/ 32259 h 43236"/>
                  <a:gd name="connsiteX44" fmla="*/ 63056 w 217904"/>
                  <a:gd name="connsiteY44" fmla="*/ 43095 h 43236"/>
                  <a:gd name="connsiteX45" fmla="*/ 56396 w 217904"/>
                  <a:gd name="connsiteY45" fmla="*/ 43095 h 43236"/>
                  <a:gd name="connsiteX46" fmla="*/ 56396 w 217904"/>
                  <a:gd name="connsiteY46" fmla="*/ 8896 h 43236"/>
                  <a:gd name="connsiteX47" fmla="*/ 63056 w 217904"/>
                  <a:gd name="connsiteY47" fmla="*/ 8896 h 43236"/>
                  <a:gd name="connsiteX48" fmla="*/ 63056 w 217904"/>
                  <a:gd name="connsiteY48" fmla="*/ 12279 h 43236"/>
                  <a:gd name="connsiteX49" fmla="*/ 67790 w 217904"/>
                  <a:gd name="connsiteY49" fmla="*/ 9003 h 43236"/>
                  <a:gd name="connsiteX50" fmla="*/ 71674 w 217904"/>
                  <a:gd name="connsiteY50" fmla="*/ 8211 h 43236"/>
                  <a:gd name="connsiteX51" fmla="*/ 78511 w 217904"/>
                  <a:gd name="connsiteY51" fmla="*/ 11595 h 43236"/>
                  <a:gd name="connsiteX52" fmla="*/ 80941 w 217904"/>
                  <a:gd name="connsiteY52" fmla="*/ 21063 h 43236"/>
                  <a:gd name="connsiteX53" fmla="*/ 77859 w 217904"/>
                  <a:gd name="connsiteY53" fmla="*/ 30747 h 43236"/>
                  <a:gd name="connsiteX54" fmla="*/ 70177 w 217904"/>
                  <a:gd name="connsiteY54" fmla="*/ 34420 h 43236"/>
                  <a:gd name="connsiteX55" fmla="*/ 63056 w 217904"/>
                  <a:gd name="connsiteY55" fmla="*/ 32259 h 43236"/>
                  <a:gd name="connsiteX56" fmla="*/ 63056 w 217904"/>
                  <a:gd name="connsiteY56" fmla="*/ 15123 h 43236"/>
                  <a:gd name="connsiteX57" fmla="*/ 63056 w 217904"/>
                  <a:gd name="connsiteY57" fmla="*/ 28984 h 43236"/>
                  <a:gd name="connsiteX58" fmla="*/ 67117 w 217904"/>
                  <a:gd name="connsiteY58" fmla="*/ 29703 h 43236"/>
                  <a:gd name="connsiteX59" fmla="*/ 74039 w 217904"/>
                  <a:gd name="connsiteY59" fmla="*/ 21315 h 43236"/>
                  <a:gd name="connsiteX60" fmla="*/ 68243 w 217904"/>
                  <a:gd name="connsiteY60" fmla="*/ 13359 h 43236"/>
                  <a:gd name="connsiteX61" fmla="*/ 63056 w 217904"/>
                  <a:gd name="connsiteY61" fmla="*/ 15123 h 43236"/>
                  <a:gd name="connsiteX62" fmla="*/ 82355 w 217904"/>
                  <a:gd name="connsiteY62" fmla="*/ 32835 h 43236"/>
                  <a:gd name="connsiteX63" fmla="*/ 82355 w 217904"/>
                  <a:gd name="connsiteY63" fmla="*/ 26679 h 43236"/>
                  <a:gd name="connsiteX64" fmla="*/ 82615 w 217904"/>
                  <a:gd name="connsiteY64" fmla="*/ 26679 h 43236"/>
                  <a:gd name="connsiteX65" fmla="*/ 92079 w 217904"/>
                  <a:gd name="connsiteY65" fmla="*/ 30315 h 43236"/>
                  <a:gd name="connsiteX66" fmla="*/ 97116 w 217904"/>
                  <a:gd name="connsiteY66" fmla="*/ 27579 h 43236"/>
                  <a:gd name="connsiteX67" fmla="*/ 96334 w 217904"/>
                  <a:gd name="connsiteY67" fmla="*/ 25887 h 43236"/>
                  <a:gd name="connsiteX68" fmla="*/ 93512 w 217904"/>
                  <a:gd name="connsiteY68" fmla="*/ 24843 h 43236"/>
                  <a:gd name="connsiteX69" fmla="*/ 89498 w 217904"/>
                  <a:gd name="connsiteY69" fmla="*/ 24015 h 43236"/>
                  <a:gd name="connsiteX70" fmla="*/ 85394 w 217904"/>
                  <a:gd name="connsiteY70" fmla="*/ 22396 h 43236"/>
                  <a:gd name="connsiteX71" fmla="*/ 83201 w 217904"/>
                  <a:gd name="connsiteY71" fmla="*/ 19875 h 43236"/>
                  <a:gd name="connsiteX72" fmla="*/ 82485 w 217904"/>
                  <a:gd name="connsiteY72" fmla="*/ 16455 h 43236"/>
                  <a:gd name="connsiteX73" fmla="*/ 85678 w 217904"/>
                  <a:gd name="connsiteY73" fmla="*/ 10515 h 43236"/>
                  <a:gd name="connsiteX74" fmla="*/ 94250 w 217904"/>
                  <a:gd name="connsiteY74" fmla="*/ 8211 h 43236"/>
                  <a:gd name="connsiteX75" fmla="*/ 102821 w 217904"/>
                  <a:gd name="connsiteY75" fmla="*/ 9867 h 43236"/>
                  <a:gd name="connsiteX76" fmla="*/ 102821 w 217904"/>
                  <a:gd name="connsiteY76" fmla="*/ 15735 h 43236"/>
                  <a:gd name="connsiteX77" fmla="*/ 102649 w 217904"/>
                  <a:gd name="connsiteY77" fmla="*/ 15735 h 43236"/>
                  <a:gd name="connsiteX78" fmla="*/ 94207 w 217904"/>
                  <a:gd name="connsiteY78" fmla="*/ 12639 h 43236"/>
                  <a:gd name="connsiteX79" fmla="*/ 90689 w 217904"/>
                  <a:gd name="connsiteY79" fmla="*/ 13431 h 43236"/>
                  <a:gd name="connsiteX80" fmla="*/ 89282 w 217904"/>
                  <a:gd name="connsiteY80" fmla="*/ 15375 h 43236"/>
                  <a:gd name="connsiteX81" fmla="*/ 90149 w 217904"/>
                  <a:gd name="connsiteY81" fmla="*/ 17319 h 43236"/>
                  <a:gd name="connsiteX82" fmla="*/ 93101 w 217904"/>
                  <a:gd name="connsiteY82" fmla="*/ 18363 h 43236"/>
                  <a:gd name="connsiteX83" fmla="*/ 98332 w 217904"/>
                  <a:gd name="connsiteY83" fmla="*/ 19515 h 43236"/>
                  <a:gd name="connsiteX84" fmla="*/ 102433 w 217904"/>
                  <a:gd name="connsiteY84" fmla="*/ 21891 h 43236"/>
                  <a:gd name="connsiteX85" fmla="*/ 103930 w 217904"/>
                  <a:gd name="connsiteY85" fmla="*/ 26283 h 43236"/>
                  <a:gd name="connsiteX86" fmla="*/ 100676 w 217904"/>
                  <a:gd name="connsiteY86" fmla="*/ 32439 h 43236"/>
                  <a:gd name="connsiteX87" fmla="*/ 91928 w 217904"/>
                  <a:gd name="connsiteY87" fmla="*/ 34743 h 43236"/>
                  <a:gd name="connsiteX88" fmla="*/ 82355 w 217904"/>
                  <a:gd name="connsiteY88" fmla="*/ 32835 h 43236"/>
                  <a:gd name="connsiteX89" fmla="*/ 142594 w 217904"/>
                  <a:gd name="connsiteY89" fmla="*/ 34023 h 43236"/>
                  <a:gd name="connsiteX90" fmla="*/ 119893 w 217904"/>
                  <a:gd name="connsiteY90" fmla="*/ 34023 h 43236"/>
                  <a:gd name="connsiteX91" fmla="*/ 119893 w 217904"/>
                  <a:gd name="connsiteY91" fmla="*/ 1335 h 43236"/>
                  <a:gd name="connsiteX92" fmla="*/ 127057 w 217904"/>
                  <a:gd name="connsiteY92" fmla="*/ 1335 h 43236"/>
                  <a:gd name="connsiteX93" fmla="*/ 127057 w 217904"/>
                  <a:gd name="connsiteY93" fmla="*/ 28623 h 43236"/>
                  <a:gd name="connsiteX94" fmla="*/ 142594 w 217904"/>
                  <a:gd name="connsiteY94" fmla="*/ 28623 h 43236"/>
                  <a:gd name="connsiteX95" fmla="*/ 155036 w 217904"/>
                  <a:gd name="connsiteY95" fmla="*/ 34815 h 43236"/>
                  <a:gd name="connsiteX96" fmla="*/ 145532 w 217904"/>
                  <a:gd name="connsiteY96" fmla="*/ 31287 h 43236"/>
                  <a:gd name="connsiteX97" fmla="*/ 142144 w 217904"/>
                  <a:gd name="connsiteY97" fmla="*/ 21495 h 43236"/>
                  <a:gd name="connsiteX98" fmla="*/ 145553 w 217904"/>
                  <a:gd name="connsiteY98" fmla="*/ 11667 h 43236"/>
                  <a:gd name="connsiteX99" fmla="*/ 155036 w 217904"/>
                  <a:gd name="connsiteY99" fmla="*/ 8103 h 43236"/>
                  <a:gd name="connsiteX100" fmla="*/ 164522 w 217904"/>
                  <a:gd name="connsiteY100" fmla="*/ 11667 h 43236"/>
                  <a:gd name="connsiteX101" fmla="*/ 167928 w 217904"/>
                  <a:gd name="connsiteY101" fmla="*/ 21495 h 43236"/>
                  <a:gd name="connsiteX102" fmla="*/ 164522 w 217904"/>
                  <a:gd name="connsiteY102" fmla="*/ 31287 h 43236"/>
                  <a:gd name="connsiteX103" fmla="*/ 155036 w 217904"/>
                  <a:gd name="connsiteY103" fmla="*/ 34815 h 43236"/>
                  <a:gd name="connsiteX104" fmla="*/ 155036 w 217904"/>
                  <a:gd name="connsiteY104" fmla="*/ 12783 h 43236"/>
                  <a:gd name="connsiteX105" fmla="*/ 149110 w 217904"/>
                  <a:gd name="connsiteY105" fmla="*/ 21567 h 43236"/>
                  <a:gd name="connsiteX106" fmla="*/ 155122 w 217904"/>
                  <a:gd name="connsiteY106" fmla="*/ 30171 h 43236"/>
                  <a:gd name="connsiteX107" fmla="*/ 160962 w 217904"/>
                  <a:gd name="connsiteY107" fmla="*/ 21567 h 43236"/>
                  <a:gd name="connsiteX108" fmla="*/ 155036 w 217904"/>
                  <a:gd name="connsiteY108" fmla="*/ 12783 h 43236"/>
                  <a:gd name="connsiteX109" fmla="*/ 190701 w 217904"/>
                  <a:gd name="connsiteY109" fmla="*/ 32799 h 43236"/>
                  <a:gd name="connsiteX110" fmla="*/ 183083 w 217904"/>
                  <a:gd name="connsiteY110" fmla="*/ 34707 h 43236"/>
                  <a:gd name="connsiteX111" fmla="*/ 172795 w 217904"/>
                  <a:gd name="connsiteY111" fmla="*/ 31287 h 43236"/>
                  <a:gd name="connsiteX112" fmla="*/ 169105 w 217904"/>
                  <a:gd name="connsiteY112" fmla="*/ 21567 h 43236"/>
                  <a:gd name="connsiteX113" fmla="*/ 172838 w 217904"/>
                  <a:gd name="connsiteY113" fmla="*/ 11703 h 43236"/>
                  <a:gd name="connsiteX114" fmla="*/ 182824 w 217904"/>
                  <a:gd name="connsiteY114" fmla="*/ 8211 h 43236"/>
                  <a:gd name="connsiteX115" fmla="*/ 190701 w 217904"/>
                  <a:gd name="connsiteY115" fmla="*/ 10119 h 43236"/>
                  <a:gd name="connsiteX116" fmla="*/ 190701 w 217904"/>
                  <a:gd name="connsiteY116" fmla="*/ 16275 h 43236"/>
                  <a:gd name="connsiteX117" fmla="*/ 190355 w 217904"/>
                  <a:gd name="connsiteY117" fmla="*/ 16275 h 43236"/>
                  <a:gd name="connsiteX118" fmla="*/ 183087 w 217904"/>
                  <a:gd name="connsiteY118" fmla="*/ 12963 h 43236"/>
                  <a:gd name="connsiteX119" fmla="*/ 177921 w 217904"/>
                  <a:gd name="connsiteY119" fmla="*/ 15231 h 43236"/>
                  <a:gd name="connsiteX120" fmla="*/ 176074 w 217904"/>
                  <a:gd name="connsiteY120" fmla="*/ 21567 h 43236"/>
                  <a:gd name="connsiteX121" fmla="*/ 177921 w 217904"/>
                  <a:gd name="connsiteY121" fmla="*/ 27795 h 43236"/>
                  <a:gd name="connsiteX122" fmla="*/ 183195 w 217904"/>
                  <a:gd name="connsiteY122" fmla="*/ 29955 h 43236"/>
                  <a:gd name="connsiteX123" fmla="*/ 190355 w 217904"/>
                  <a:gd name="connsiteY123" fmla="*/ 26643 h 43236"/>
                  <a:gd name="connsiteX124" fmla="*/ 190701 w 217904"/>
                  <a:gd name="connsiteY124" fmla="*/ 26643 h 43236"/>
                  <a:gd name="connsiteX125" fmla="*/ 217881 w 217904"/>
                  <a:gd name="connsiteY125" fmla="*/ 34023 h 43236"/>
                  <a:gd name="connsiteX126" fmla="*/ 209979 w 217904"/>
                  <a:gd name="connsiteY126" fmla="*/ 34023 h 43236"/>
                  <a:gd name="connsiteX127" fmla="*/ 202927 w 217904"/>
                  <a:gd name="connsiteY127" fmla="*/ 23079 h 43236"/>
                  <a:gd name="connsiteX128" fmla="*/ 200039 w 217904"/>
                  <a:gd name="connsiteY128" fmla="*/ 26643 h 43236"/>
                  <a:gd name="connsiteX129" fmla="*/ 200039 w 217904"/>
                  <a:gd name="connsiteY129" fmla="*/ 34023 h 43236"/>
                  <a:gd name="connsiteX130" fmla="*/ 193419 w 217904"/>
                  <a:gd name="connsiteY130" fmla="*/ 34023 h 43236"/>
                  <a:gd name="connsiteX131" fmla="*/ 193419 w 217904"/>
                  <a:gd name="connsiteY131" fmla="*/ -141 h 43236"/>
                  <a:gd name="connsiteX132" fmla="*/ 200083 w 217904"/>
                  <a:gd name="connsiteY132" fmla="*/ -141 h 43236"/>
                  <a:gd name="connsiteX133" fmla="*/ 200083 w 217904"/>
                  <a:gd name="connsiteY133" fmla="*/ 21099 h 43236"/>
                  <a:gd name="connsiteX134" fmla="*/ 209547 w 217904"/>
                  <a:gd name="connsiteY134" fmla="*/ 8896 h 43236"/>
                  <a:gd name="connsiteX135" fmla="*/ 217208 w 217904"/>
                  <a:gd name="connsiteY135" fmla="*/ 8896 h 43236"/>
                  <a:gd name="connsiteX136" fmla="*/ 208309 w 217904"/>
                  <a:gd name="connsiteY136" fmla="*/ 19767 h 432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</a:cxnLst>
                <a:rect l="l" t="t" r="r" b="b"/>
                <a:pathLst>
                  <a:path w="217904" h="43236">
                    <a:moveTo>
                      <a:pt x="27365" y="31827"/>
                    </a:moveTo>
                    <a:cubicBezTo>
                      <a:pt x="24615" y="33087"/>
                      <a:pt x="22433" y="33879"/>
                      <a:pt x="20810" y="34203"/>
                    </a:cubicBezTo>
                    <a:cubicBezTo>
                      <a:pt x="19190" y="34527"/>
                      <a:pt x="17627" y="34671"/>
                      <a:pt x="16123" y="34671"/>
                    </a:cubicBezTo>
                    <a:cubicBezTo>
                      <a:pt x="11115" y="34671"/>
                      <a:pt x="7173" y="33195"/>
                      <a:pt x="4293" y="30207"/>
                    </a:cubicBezTo>
                    <a:cubicBezTo>
                      <a:pt x="1417" y="27219"/>
                      <a:pt x="-23" y="23079"/>
                      <a:pt x="-23" y="17751"/>
                    </a:cubicBezTo>
                    <a:cubicBezTo>
                      <a:pt x="-23" y="12495"/>
                      <a:pt x="1431" y="8355"/>
                      <a:pt x="4336" y="5295"/>
                    </a:cubicBezTo>
                    <a:cubicBezTo>
                      <a:pt x="7259" y="2235"/>
                      <a:pt x="11198" y="687"/>
                      <a:pt x="16144" y="687"/>
                    </a:cubicBezTo>
                    <a:cubicBezTo>
                      <a:pt x="19978" y="687"/>
                      <a:pt x="23719" y="1623"/>
                      <a:pt x="27365" y="3459"/>
                    </a:cubicBezTo>
                    <a:lnTo>
                      <a:pt x="27365" y="10155"/>
                    </a:lnTo>
                    <a:lnTo>
                      <a:pt x="26606" y="10155"/>
                    </a:lnTo>
                    <a:cubicBezTo>
                      <a:pt x="23207" y="7275"/>
                      <a:pt x="19985" y="5835"/>
                      <a:pt x="16947" y="5835"/>
                    </a:cubicBezTo>
                    <a:cubicBezTo>
                      <a:pt x="14038" y="5835"/>
                      <a:pt x="11738" y="6879"/>
                      <a:pt x="10046" y="8931"/>
                    </a:cubicBezTo>
                    <a:cubicBezTo>
                      <a:pt x="8354" y="11019"/>
                      <a:pt x="7508" y="13936"/>
                      <a:pt x="7508" y="17751"/>
                    </a:cubicBezTo>
                    <a:cubicBezTo>
                      <a:pt x="7508" y="21531"/>
                      <a:pt x="8368" y="24447"/>
                      <a:pt x="10089" y="26499"/>
                    </a:cubicBezTo>
                    <a:cubicBezTo>
                      <a:pt x="11810" y="28551"/>
                      <a:pt x="14110" y="29559"/>
                      <a:pt x="16990" y="29559"/>
                    </a:cubicBezTo>
                    <a:cubicBezTo>
                      <a:pt x="18495" y="29559"/>
                      <a:pt x="19964" y="29307"/>
                      <a:pt x="21397" y="28767"/>
                    </a:cubicBezTo>
                    <a:cubicBezTo>
                      <a:pt x="22829" y="28263"/>
                      <a:pt x="24586" y="27075"/>
                      <a:pt x="26671" y="25239"/>
                    </a:cubicBezTo>
                    <a:lnTo>
                      <a:pt x="27365" y="25239"/>
                    </a:lnTo>
                    <a:close/>
                    <a:moveTo>
                      <a:pt x="51615" y="34023"/>
                    </a:moveTo>
                    <a:lnTo>
                      <a:pt x="44995" y="34023"/>
                    </a:lnTo>
                    <a:lnTo>
                      <a:pt x="44995" y="30747"/>
                    </a:lnTo>
                    <a:cubicBezTo>
                      <a:pt x="42953" y="32511"/>
                      <a:pt x="41297" y="33591"/>
                      <a:pt x="40023" y="34023"/>
                    </a:cubicBezTo>
                    <a:cubicBezTo>
                      <a:pt x="38767" y="34492"/>
                      <a:pt x="37420" y="34707"/>
                      <a:pt x="35987" y="34707"/>
                    </a:cubicBezTo>
                    <a:cubicBezTo>
                      <a:pt x="33788" y="34707"/>
                      <a:pt x="31966" y="33987"/>
                      <a:pt x="30519" y="32583"/>
                    </a:cubicBezTo>
                    <a:cubicBezTo>
                      <a:pt x="29072" y="31143"/>
                      <a:pt x="28348" y="29307"/>
                      <a:pt x="28348" y="27075"/>
                    </a:cubicBezTo>
                    <a:cubicBezTo>
                      <a:pt x="28348" y="24231"/>
                      <a:pt x="29410" y="22071"/>
                      <a:pt x="31538" y="20631"/>
                    </a:cubicBezTo>
                    <a:cubicBezTo>
                      <a:pt x="33680" y="19155"/>
                      <a:pt x="38187" y="18255"/>
                      <a:pt x="45059" y="17896"/>
                    </a:cubicBezTo>
                    <a:lnTo>
                      <a:pt x="45059" y="17211"/>
                    </a:lnTo>
                    <a:cubicBezTo>
                      <a:pt x="45059" y="15627"/>
                      <a:pt x="44516" y="14475"/>
                      <a:pt x="43432" y="13791"/>
                    </a:cubicBezTo>
                    <a:cubicBezTo>
                      <a:pt x="42345" y="13071"/>
                      <a:pt x="40552" y="12711"/>
                      <a:pt x="38050" y="12711"/>
                    </a:cubicBezTo>
                    <a:cubicBezTo>
                      <a:pt x="36340" y="12711"/>
                      <a:pt x="33896" y="13359"/>
                      <a:pt x="30713" y="14691"/>
                    </a:cubicBezTo>
                    <a:lnTo>
                      <a:pt x="30476" y="14691"/>
                    </a:lnTo>
                    <a:lnTo>
                      <a:pt x="30476" y="9399"/>
                    </a:lnTo>
                    <a:cubicBezTo>
                      <a:pt x="33831" y="8607"/>
                      <a:pt x="36869" y="8175"/>
                      <a:pt x="39591" y="8175"/>
                    </a:cubicBezTo>
                    <a:cubicBezTo>
                      <a:pt x="43832" y="8175"/>
                      <a:pt x="46892" y="8859"/>
                      <a:pt x="48771" y="10263"/>
                    </a:cubicBezTo>
                    <a:cubicBezTo>
                      <a:pt x="50668" y="11595"/>
                      <a:pt x="51615" y="13791"/>
                      <a:pt x="51615" y="16743"/>
                    </a:cubicBezTo>
                    <a:close/>
                    <a:moveTo>
                      <a:pt x="44995" y="27904"/>
                    </a:moveTo>
                    <a:lnTo>
                      <a:pt x="44995" y="21567"/>
                    </a:lnTo>
                    <a:cubicBezTo>
                      <a:pt x="40624" y="21928"/>
                      <a:pt x="37888" y="22503"/>
                      <a:pt x="36790" y="23259"/>
                    </a:cubicBezTo>
                    <a:cubicBezTo>
                      <a:pt x="35692" y="24015"/>
                      <a:pt x="35141" y="25059"/>
                      <a:pt x="35141" y="26428"/>
                    </a:cubicBezTo>
                    <a:cubicBezTo>
                      <a:pt x="35141" y="27831"/>
                      <a:pt x="35523" y="28839"/>
                      <a:pt x="36290" y="29415"/>
                    </a:cubicBezTo>
                    <a:cubicBezTo>
                      <a:pt x="37057" y="29991"/>
                      <a:pt x="38259" y="30243"/>
                      <a:pt x="39893" y="30243"/>
                    </a:cubicBezTo>
                    <a:cubicBezTo>
                      <a:pt x="41614" y="30243"/>
                      <a:pt x="43317" y="29487"/>
                      <a:pt x="44995" y="27904"/>
                    </a:cubicBezTo>
                    <a:close/>
                    <a:moveTo>
                      <a:pt x="63056" y="32259"/>
                    </a:moveTo>
                    <a:lnTo>
                      <a:pt x="63056" y="43095"/>
                    </a:lnTo>
                    <a:lnTo>
                      <a:pt x="56396" y="43095"/>
                    </a:lnTo>
                    <a:lnTo>
                      <a:pt x="56396" y="8896"/>
                    </a:lnTo>
                    <a:lnTo>
                      <a:pt x="63056" y="8896"/>
                    </a:lnTo>
                    <a:lnTo>
                      <a:pt x="63056" y="12279"/>
                    </a:lnTo>
                    <a:cubicBezTo>
                      <a:pt x="64996" y="10623"/>
                      <a:pt x="66573" y="9543"/>
                      <a:pt x="67790" y="9003"/>
                    </a:cubicBezTo>
                    <a:cubicBezTo>
                      <a:pt x="69017" y="8463"/>
                      <a:pt x="70313" y="8211"/>
                      <a:pt x="71674" y="8211"/>
                    </a:cubicBezTo>
                    <a:cubicBezTo>
                      <a:pt x="74612" y="8211"/>
                      <a:pt x="76891" y="9327"/>
                      <a:pt x="78511" y="11595"/>
                    </a:cubicBezTo>
                    <a:cubicBezTo>
                      <a:pt x="80131" y="13863"/>
                      <a:pt x="80941" y="16995"/>
                      <a:pt x="80941" y="21063"/>
                    </a:cubicBezTo>
                    <a:cubicBezTo>
                      <a:pt x="80941" y="25023"/>
                      <a:pt x="79915" y="28263"/>
                      <a:pt x="77859" y="30747"/>
                    </a:cubicBezTo>
                    <a:cubicBezTo>
                      <a:pt x="75803" y="33195"/>
                      <a:pt x="73244" y="34420"/>
                      <a:pt x="70177" y="34420"/>
                    </a:cubicBezTo>
                    <a:cubicBezTo>
                      <a:pt x="68035" y="34420"/>
                      <a:pt x="65662" y="33699"/>
                      <a:pt x="63056" y="32259"/>
                    </a:cubicBezTo>
                    <a:close/>
                    <a:moveTo>
                      <a:pt x="63056" y="15123"/>
                    </a:moveTo>
                    <a:lnTo>
                      <a:pt x="63056" y="28984"/>
                    </a:lnTo>
                    <a:cubicBezTo>
                      <a:pt x="64244" y="29487"/>
                      <a:pt x="65597" y="29703"/>
                      <a:pt x="67117" y="29703"/>
                    </a:cubicBezTo>
                    <a:cubicBezTo>
                      <a:pt x="71732" y="29703"/>
                      <a:pt x="74039" y="26931"/>
                      <a:pt x="74039" y="21315"/>
                    </a:cubicBezTo>
                    <a:cubicBezTo>
                      <a:pt x="74039" y="16023"/>
                      <a:pt x="72106" y="13359"/>
                      <a:pt x="68243" y="13359"/>
                    </a:cubicBezTo>
                    <a:cubicBezTo>
                      <a:pt x="66667" y="13359"/>
                      <a:pt x="64939" y="13936"/>
                      <a:pt x="63056" y="15123"/>
                    </a:cubicBezTo>
                    <a:close/>
                    <a:moveTo>
                      <a:pt x="82355" y="32835"/>
                    </a:moveTo>
                    <a:lnTo>
                      <a:pt x="82355" y="26679"/>
                    </a:lnTo>
                    <a:lnTo>
                      <a:pt x="82615" y="26679"/>
                    </a:lnTo>
                    <a:cubicBezTo>
                      <a:pt x="85610" y="29091"/>
                      <a:pt x="88767" y="30315"/>
                      <a:pt x="92079" y="30315"/>
                    </a:cubicBezTo>
                    <a:cubicBezTo>
                      <a:pt x="95438" y="30315"/>
                      <a:pt x="97116" y="29379"/>
                      <a:pt x="97116" y="27579"/>
                    </a:cubicBezTo>
                    <a:cubicBezTo>
                      <a:pt x="97116" y="26823"/>
                      <a:pt x="96856" y="26283"/>
                      <a:pt x="96334" y="25887"/>
                    </a:cubicBezTo>
                    <a:cubicBezTo>
                      <a:pt x="95812" y="25491"/>
                      <a:pt x="94873" y="25167"/>
                      <a:pt x="93512" y="24843"/>
                    </a:cubicBezTo>
                    <a:cubicBezTo>
                      <a:pt x="92572" y="24663"/>
                      <a:pt x="91233" y="24412"/>
                      <a:pt x="89498" y="24015"/>
                    </a:cubicBezTo>
                    <a:cubicBezTo>
                      <a:pt x="87759" y="23619"/>
                      <a:pt x="86395" y="23079"/>
                      <a:pt x="85394" y="22396"/>
                    </a:cubicBezTo>
                    <a:cubicBezTo>
                      <a:pt x="84411" y="21675"/>
                      <a:pt x="83680" y="20847"/>
                      <a:pt x="83201" y="19875"/>
                    </a:cubicBezTo>
                    <a:cubicBezTo>
                      <a:pt x="82726" y="18867"/>
                      <a:pt x="82485" y="17751"/>
                      <a:pt x="82485" y="16455"/>
                    </a:cubicBezTo>
                    <a:cubicBezTo>
                      <a:pt x="82485" y="14007"/>
                      <a:pt x="83551" y="12027"/>
                      <a:pt x="85678" y="10515"/>
                    </a:cubicBezTo>
                    <a:cubicBezTo>
                      <a:pt x="87802" y="8967"/>
                      <a:pt x="90661" y="8211"/>
                      <a:pt x="94250" y="8211"/>
                    </a:cubicBezTo>
                    <a:cubicBezTo>
                      <a:pt x="97418" y="8211"/>
                      <a:pt x="100276" y="8751"/>
                      <a:pt x="102821" y="9867"/>
                    </a:cubicBezTo>
                    <a:lnTo>
                      <a:pt x="102821" y="15735"/>
                    </a:lnTo>
                    <a:lnTo>
                      <a:pt x="102649" y="15735"/>
                    </a:lnTo>
                    <a:cubicBezTo>
                      <a:pt x="99743" y="13683"/>
                      <a:pt x="96928" y="12639"/>
                      <a:pt x="94207" y="12639"/>
                    </a:cubicBezTo>
                    <a:cubicBezTo>
                      <a:pt x="92803" y="12639"/>
                      <a:pt x="91633" y="12891"/>
                      <a:pt x="90689" y="13431"/>
                    </a:cubicBezTo>
                    <a:cubicBezTo>
                      <a:pt x="89750" y="13936"/>
                      <a:pt x="89282" y="14583"/>
                      <a:pt x="89282" y="15375"/>
                    </a:cubicBezTo>
                    <a:cubicBezTo>
                      <a:pt x="89282" y="16239"/>
                      <a:pt x="89570" y="16887"/>
                      <a:pt x="90149" y="17319"/>
                    </a:cubicBezTo>
                    <a:cubicBezTo>
                      <a:pt x="90743" y="17715"/>
                      <a:pt x="91726" y="18039"/>
                      <a:pt x="93101" y="18363"/>
                    </a:cubicBezTo>
                    <a:cubicBezTo>
                      <a:pt x="94851" y="18687"/>
                      <a:pt x="96593" y="19083"/>
                      <a:pt x="98332" y="19515"/>
                    </a:cubicBezTo>
                    <a:cubicBezTo>
                      <a:pt x="100067" y="19983"/>
                      <a:pt x="101435" y="20775"/>
                      <a:pt x="102433" y="21891"/>
                    </a:cubicBezTo>
                    <a:cubicBezTo>
                      <a:pt x="103430" y="23043"/>
                      <a:pt x="103930" y="24484"/>
                      <a:pt x="103930" y="26283"/>
                    </a:cubicBezTo>
                    <a:cubicBezTo>
                      <a:pt x="103930" y="28839"/>
                      <a:pt x="102847" y="30891"/>
                      <a:pt x="100676" y="32439"/>
                    </a:cubicBezTo>
                    <a:cubicBezTo>
                      <a:pt x="98519" y="33952"/>
                      <a:pt x="95603" y="34743"/>
                      <a:pt x="91928" y="34743"/>
                    </a:cubicBezTo>
                    <a:cubicBezTo>
                      <a:pt x="88281" y="34743"/>
                      <a:pt x="85091" y="34095"/>
                      <a:pt x="82355" y="32835"/>
                    </a:cubicBezTo>
                    <a:close/>
                    <a:moveTo>
                      <a:pt x="142594" y="34023"/>
                    </a:moveTo>
                    <a:lnTo>
                      <a:pt x="119893" y="34023"/>
                    </a:lnTo>
                    <a:lnTo>
                      <a:pt x="119893" y="1335"/>
                    </a:lnTo>
                    <a:lnTo>
                      <a:pt x="127057" y="1335"/>
                    </a:lnTo>
                    <a:lnTo>
                      <a:pt x="127057" y="28623"/>
                    </a:lnTo>
                    <a:lnTo>
                      <a:pt x="142594" y="28623"/>
                    </a:lnTo>
                    <a:close/>
                    <a:moveTo>
                      <a:pt x="155036" y="34815"/>
                    </a:moveTo>
                    <a:cubicBezTo>
                      <a:pt x="150957" y="34815"/>
                      <a:pt x="147789" y="33627"/>
                      <a:pt x="145532" y="31287"/>
                    </a:cubicBezTo>
                    <a:cubicBezTo>
                      <a:pt x="143275" y="28947"/>
                      <a:pt x="142144" y="25671"/>
                      <a:pt x="142144" y="21495"/>
                    </a:cubicBezTo>
                    <a:cubicBezTo>
                      <a:pt x="142144" y="17283"/>
                      <a:pt x="143282" y="14007"/>
                      <a:pt x="145553" y="11667"/>
                    </a:cubicBezTo>
                    <a:cubicBezTo>
                      <a:pt x="147839" y="9291"/>
                      <a:pt x="151000" y="8103"/>
                      <a:pt x="155036" y="8103"/>
                    </a:cubicBezTo>
                    <a:cubicBezTo>
                      <a:pt x="159104" y="8103"/>
                      <a:pt x="162265" y="9291"/>
                      <a:pt x="164522" y="11667"/>
                    </a:cubicBezTo>
                    <a:cubicBezTo>
                      <a:pt x="166793" y="14007"/>
                      <a:pt x="167928" y="17283"/>
                      <a:pt x="167928" y="21495"/>
                    </a:cubicBezTo>
                    <a:cubicBezTo>
                      <a:pt x="167928" y="25671"/>
                      <a:pt x="166793" y="28947"/>
                      <a:pt x="164522" y="31287"/>
                    </a:cubicBezTo>
                    <a:cubicBezTo>
                      <a:pt x="162265" y="33627"/>
                      <a:pt x="159104" y="34815"/>
                      <a:pt x="155036" y="34815"/>
                    </a:cubicBezTo>
                    <a:close/>
                    <a:moveTo>
                      <a:pt x="155036" y="12783"/>
                    </a:moveTo>
                    <a:cubicBezTo>
                      <a:pt x="151087" y="12783"/>
                      <a:pt x="149110" y="15699"/>
                      <a:pt x="149110" y="21567"/>
                    </a:cubicBezTo>
                    <a:cubicBezTo>
                      <a:pt x="149110" y="27291"/>
                      <a:pt x="151116" y="30171"/>
                      <a:pt x="155122" y="30171"/>
                    </a:cubicBezTo>
                    <a:cubicBezTo>
                      <a:pt x="159017" y="30171"/>
                      <a:pt x="160962" y="27291"/>
                      <a:pt x="160962" y="21567"/>
                    </a:cubicBezTo>
                    <a:cubicBezTo>
                      <a:pt x="160962" y="15699"/>
                      <a:pt x="158989" y="12783"/>
                      <a:pt x="155036" y="12783"/>
                    </a:cubicBezTo>
                    <a:close/>
                    <a:moveTo>
                      <a:pt x="190701" y="32799"/>
                    </a:moveTo>
                    <a:cubicBezTo>
                      <a:pt x="187897" y="34059"/>
                      <a:pt x="185355" y="34707"/>
                      <a:pt x="183083" y="34707"/>
                    </a:cubicBezTo>
                    <a:cubicBezTo>
                      <a:pt x="178684" y="34707"/>
                      <a:pt x="175257" y="33555"/>
                      <a:pt x="172795" y="31287"/>
                    </a:cubicBezTo>
                    <a:cubicBezTo>
                      <a:pt x="170336" y="29019"/>
                      <a:pt x="169105" y="25779"/>
                      <a:pt x="169105" y="21567"/>
                    </a:cubicBezTo>
                    <a:cubicBezTo>
                      <a:pt x="169105" y="17319"/>
                      <a:pt x="170350" y="14043"/>
                      <a:pt x="172838" y="11703"/>
                    </a:cubicBezTo>
                    <a:cubicBezTo>
                      <a:pt x="175329" y="9363"/>
                      <a:pt x="178656" y="8211"/>
                      <a:pt x="182824" y="8211"/>
                    </a:cubicBezTo>
                    <a:cubicBezTo>
                      <a:pt x="185542" y="8211"/>
                      <a:pt x="188170" y="8859"/>
                      <a:pt x="190701" y="10119"/>
                    </a:cubicBezTo>
                    <a:lnTo>
                      <a:pt x="190701" y="16275"/>
                    </a:lnTo>
                    <a:lnTo>
                      <a:pt x="190355" y="16275"/>
                    </a:lnTo>
                    <a:cubicBezTo>
                      <a:pt x="187897" y="14043"/>
                      <a:pt x="185474" y="12963"/>
                      <a:pt x="183087" y="12963"/>
                    </a:cubicBezTo>
                    <a:cubicBezTo>
                      <a:pt x="180873" y="12963"/>
                      <a:pt x="179149" y="13719"/>
                      <a:pt x="177921" y="15231"/>
                    </a:cubicBezTo>
                    <a:cubicBezTo>
                      <a:pt x="176690" y="16743"/>
                      <a:pt x="176074" y="18867"/>
                      <a:pt x="176074" y="21567"/>
                    </a:cubicBezTo>
                    <a:cubicBezTo>
                      <a:pt x="176074" y="24267"/>
                      <a:pt x="176690" y="26355"/>
                      <a:pt x="177921" y="27795"/>
                    </a:cubicBezTo>
                    <a:cubicBezTo>
                      <a:pt x="179163" y="29235"/>
                      <a:pt x="180924" y="29955"/>
                      <a:pt x="183195" y="29955"/>
                    </a:cubicBezTo>
                    <a:cubicBezTo>
                      <a:pt x="185611" y="29955"/>
                      <a:pt x="187998" y="28839"/>
                      <a:pt x="190355" y="26643"/>
                    </a:cubicBezTo>
                    <a:lnTo>
                      <a:pt x="190701" y="26643"/>
                    </a:lnTo>
                    <a:close/>
                    <a:moveTo>
                      <a:pt x="217881" y="34023"/>
                    </a:moveTo>
                    <a:lnTo>
                      <a:pt x="209979" y="34023"/>
                    </a:lnTo>
                    <a:lnTo>
                      <a:pt x="202927" y="23079"/>
                    </a:lnTo>
                    <a:lnTo>
                      <a:pt x="200039" y="26643"/>
                    </a:lnTo>
                    <a:lnTo>
                      <a:pt x="200039" y="34023"/>
                    </a:lnTo>
                    <a:lnTo>
                      <a:pt x="193419" y="34023"/>
                    </a:lnTo>
                    <a:lnTo>
                      <a:pt x="193419" y="-141"/>
                    </a:lnTo>
                    <a:lnTo>
                      <a:pt x="200083" y="-141"/>
                    </a:lnTo>
                    <a:lnTo>
                      <a:pt x="200083" y="21099"/>
                    </a:lnTo>
                    <a:lnTo>
                      <a:pt x="209547" y="8896"/>
                    </a:lnTo>
                    <a:lnTo>
                      <a:pt x="217208" y="8896"/>
                    </a:lnTo>
                    <a:lnTo>
                      <a:pt x="208309" y="19767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07" name="フリーフォーム: 図形 10406">
                <a:extLst>
                  <a:ext uri="{FF2B5EF4-FFF2-40B4-BE49-F238E27FC236}">
                    <a16:creationId xmlns:a16="http://schemas.microsoft.com/office/drawing/2014/main" id="{2BF43539-3BE0-74C2-880A-14EAD9C1EC1F}"/>
                  </a:ext>
                </a:extLst>
              </p:cNvPr>
              <p:cNvSpPr/>
              <p:nvPr/>
            </p:nvSpPr>
            <p:spPr>
              <a:xfrm>
                <a:off x="1068429" y="683675"/>
                <a:ext cx="73134" cy="34884"/>
              </a:xfrm>
              <a:custGeom>
                <a:avLst/>
                <a:gdLst>
                  <a:gd name="connsiteX0" fmla="*/ 28620 w 73134"/>
                  <a:gd name="connsiteY0" fmla="*/ 6720 h 34884"/>
                  <a:gd name="connsiteX1" fmla="*/ 17877 w 73134"/>
                  <a:gd name="connsiteY1" fmla="*/ 6720 h 34884"/>
                  <a:gd name="connsiteX2" fmla="*/ 17877 w 73134"/>
                  <a:gd name="connsiteY2" fmla="*/ 34007 h 34884"/>
                  <a:gd name="connsiteX3" fmla="*/ 10713 w 73134"/>
                  <a:gd name="connsiteY3" fmla="*/ 34007 h 34884"/>
                  <a:gd name="connsiteX4" fmla="*/ 10713 w 73134"/>
                  <a:gd name="connsiteY4" fmla="*/ 6720 h 34884"/>
                  <a:gd name="connsiteX5" fmla="*/ -29 w 73134"/>
                  <a:gd name="connsiteY5" fmla="*/ 6720 h 34884"/>
                  <a:gd name="connsiteX6" fmla="*/ -29 w 73134"/>
                  <a:gd name="connsiteY6" fmla="*/ 1319 h 34884"/>
                  <a:gd name="connsiteX7" fmla="*/ 28620 w 73134"/>
                  <a:gd name="connsiteY7" fmla="*/ 1319 h 34884"/>
                  <a:gd name="connsiteX8" fmla="*/ 45209 w 73134"/>
                  <a:gd name="connsiteY8" fmla="*/ 34007 h 34884"/>
                  <a:gd name="connsiteX9" fmla="*/ 38588 w 73134"/>
                  <a:gd name="connsiteY9" fmla="*/ 34007 h 34884"/>
                  <a:gd name="connsiteX10" fmla="*/ 38588 w 73134"/>
                  <a:gd name="connsiteY10" fmla="*/ 30731 h 34884"/>
                  <a:gd name="connsiteX11" fmla="*/ 33617 w 73134"/>
                  <a:gd name="connsiteY11" fmla="*/ 34007 h 34884"/>
                  <a:gd name="connsiteX12" fmla="*/ 29581 w 73134"/>
                  <a:gd name="connsiteY12" fmla="*/ 34691 h 34884"/>
                  <a:gd name="connsiteX13" fmla="*/ 24113 w 73134"/>
                  <a:gd name="connsiteY13" fmla="*/ 32568 h 34884"/>
                  <a:gd name="connsiteX14" fmla="*/ 21942 w 73134"/>
                  <a:gd name="connsiteY14" fmla="*/ 27060 h 34884"/>
                  <a:gd name="connsiteX15" fmla="*/ 25131 w 73134"/>
                  <a:gd name="connsiteY15" fmla="*/ 20616 h 34884"/>
                  <a:gd name="connsiteX16" fmla="*/ 38653 w 73134"/>
                  <a:gd name="connsiteY16" fmla="*/ 17880 h 34884"/>
                  <a:gd name="connsiteX17" fmla="*/ 38653 w 73134"/>
                  <a:gd name="connsiteY17" fmla="*/ 17196 h 34884"/>
                  <a:gd name="connsiteX18" fmla="*/ 37026 w 73134"/>
                  <a:gd name="connsiteY18" fmla="*/ 13776 h 34884"/>
                  <a:gd name="connsiteX19" fmla="*/ 31644 w 73134"/>
                  <a:gd name="connsiteY19" fmla="*/ 12696 h 34884"/>
                  <a:gd name="connsiteX20" fmla="*/ 24307 w 73134"/>
                  <a:gd name="connsiteY20" fmla="*/ 14640 h 34884"/>
                  <a:gd name="connsiteX21" fmla="*/ 24069 w 73134"/>
                  <a:gd name="connsiteY21" fmla="*/ 14640 h 34884"/>
                  <a:gd name="connsiteX22" fmla="*/ 24069 w 73134"/>
                  <a:gd name="connsiteY22" fmla="*/ 9383 h 34884"/>
                  <a:gd name="connsiteX23" fmla="*/ 33185 w 73134"/>
                  <a:gd name="connsiteY23" fmla="*/ 8159 h 34884"/>
                  <a:gd name="connsiteX24" fmla="*/ 42365 w 73134"/>
                  <a:gd name="connsiteY24" fmla="*/ 10212 h 34884"/>
                  <a:gd name="connsiteX25" fmla="*/ 45209 w 73134"/>
                  <a:gd name="connsiteY25" fmla="*/ 16728 h 34884"/>
                  <a:gd name="connsiteX26" fmla="*/ 38588 w 73134"/>
                  <a:gd name="connsiteY26" fmla="*/ 27888 h 34884"/>
                  <a:gd name="connsiteX27" fmla="*/ 38588 w 73134"/>
                  <a:gd name="connsiteY27" fmla="*/ 21552 h 34884"/>
                  <a:gd name="connsiteX28" fmla="*/ 30384 w 73134"/>
                  <a:gd name="connsiteY28" fmla="*/ 23244 h 34884"/>
                  <a:gd name="connsiteX29" fmla="*/ 28735 w 73134"/>
                  <a:gd name="connsiteY29" fmla="*/ 26412 h 34884"/>
                  <a:gd name="connsiteX30" fmla="*/ 29883 w 73134"/>
                  <a:gd name="connsiteY30" fmla="*/ 29399 h 34884"/>
                  <a:gd name="connsiteX31" fmla="*/ 33487 w 73134"/>
                  <a:gd name="connsiteY31" fmla="*/ 30228 h 34884"/>
                  <a:gd name="connsiteX32" fmla="*/ 38588 w 73134"/>
                  <a:gd name="connsiteY32" fmla="*/ 27888 h 34884"/>
                  <a:gd name="connsiteX33" fmla="*/ 55242 w 73134"/>
                  <a:gd name="connsiteY33" fmla="*/ 32244 h 34884"/>
                  <a:gd name="connsiteX34" fmla="*/ 54806 w 73134"/>
                  <a:gd name="connsiteY34" fmla="*/ 34007 h 34884"/>
                  <a:gd name="connsiteX35" fmla="*/ 48557 w 73134"/>
                  <a:gd name="connsiteY35" fmla="*/ 34007 h 34884"/>
                  <a:gd name="connsiteX36" fmla="*/ 48557 w 73134"/>
                  <a:gd name="connsiteY36" fmla="*/ -157 h 34884"/>
                  <a:gd name="connsiteX37" fmla="*/ 55220 w 73134"/>
                  <a:gd name="connsiteY37" fmla="*/ -157 h 34884"/>
                  <a:gd name="connsiteX38" fmla="*/ 55220 w 73134"/>
                  <a:gd name="connsiteY38" fmla="*/ 12228 h 34884"/>
                  <a:gd name="connsiteX39" fmla="*/ 59951 w 73134"/>
                  <a:gd name="connsiteY39" fmla="*/ 8987 h 34884"/>
                  <a:gd name="connsiteX40" fmla="*/ 63835 w 73134"/>
                  <a:gd name="connsiteY40" fmla="*/ 8196 h 34884"/>
                  <a:gd name="connsiteX41" fmla="*/ 70671 w 73134"/>
                  <a:gd name="connsiteY41" fmla="*/ 11579 h 34884"/>
                  <a:gd name="connsiteX42" fmla="*/ 73105 w 73134"/>
                  <a:gd name="connsiteY42" fmla="*/ 21156 h 34884"/>
                  <a:gd name="connsiteX43" fmla="*/ 70020 w 73134"/>
                  <a:gd name="connsiteY43" fmla="*/ 30947 h 34884"/>
                  <a:gd name="connsiteX44" fmla="*/ 62337 w 73134"/>
                  <a:gd name="connsiteY44" fmla="*/ 34728 h 34884"/>
                  <a:gd name="connsiteX45" fmla="*/ 55242 w 73134"/>
                  <a:gd name="connsiteY45" fmla="*/ 32244 h 34884"/>
                  <a:gd name="connsiteX46" fmla="*/ 55220 w 73134"/>
                  <a:gd name="connsiteY46" fmla="*/ 15108 h 34884"/>
                  <a:gd name="connsiteX47" fmla="*/ 55220 w 73134"/>
                  <a:gd name="connsiteY47" fmla="*/ 29039 h 34884"/>
                  <a:gd name="connsiteX48" fmla="*/ 59277 w 73134"/>
                  <a:gd name="connsiteY48" fmla="*/ 29867 h 34884"/>
                  <a:gd name="connsiteX49" fmla="*/ 66200 w 73134"/>
                  <a:gd name="connsiteY49" fmla="*/ 21335 h 34884"/>
                  <a:gd name="connsiteX50" fmla="*/ 60408 w 73134"/>
                  <a:gd name="connsiteY50" fmla="*/ 13343 h 34884"/>
                  <a:gd name="connsiteX51" fmla="*/ 55220 w 73134"/>
                  <a:gd name="connsiteY51" fmla="*/ 15108 h 348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</a:cxnLst>
                <a:rect l="l" t="t" r="r" b="b"/>
                <a:pathLst>
                  <a:path w="73134" h="34884">
                    <a:moveTo>
                      <a:pt x="28620" y="6720"/>
                    </a:moveTo>
                    <a:lnTo>
                      <a:pt x="17877" y="6720"/>
                    </a:lnTo>
                    <a:lnTo>
                      <a:pt x="17877" y="34007"/>
                    </a:lnTo>
                    <a:lnTo>
                      <a:pt x="10713" y="34007"/>
                    </a:lnTo>
                    <a:lnTo>
                      <a:pt x="10713" y="6720"/>
                    </a:lnTo>
                    <a:lnTo>
                      <a:pt x="-29" y="6720"/>
                    </a:lnTo>
                    <a:lnTo>
                      <a:pt x="-29" y="1319"/>
                    </a:lnTo>
                    <a:lnTo>
                      <a:pt x="28620" y="1319"/>
                    </a:lnTo>
                    <a:close/>
                    <a:moveTo>
                      <a:pt x="45209" y="34007"/>
                    </a:moveTo>
                    <a:lnTo>
                      <a:pt x="38588" y="34007"/>
                    </a:lnTo>
                    <a:lnTo>
                      <a:pt x="38588" y="30731"/>
                    </a:lnTo>
                    <a:cubicBezTo>
                      <a:pt x="36547" y="32495"/>
                      <a:pt x="34891" y="33576"/>
                      <a:pt x="33617" y="34007"/>
                    </a:cubicBezTo>
                    <a:cubicBezTo>
                      <a:pt x="32360" y="34475"/>
                      <a:pt x="31014" y="34691"/>
                      <a:pt x="29581" y="34691"/>
                    </a:cubicBezTo>
                    <a:cubicBezTo>
                      <a:pt x="27381" y="34691"/>
                      <a:pt x="25560" y="33971"/>
                      <a:pt x="24113" y="32568"/>
                    </a:cubicBezTo>
                    <a:cubicBezTo>
                      <a:pt x="22665" y="31127"/>
                      <a:pt x="21942" y="29292"/>
                      <a:pt x="21942" y="27060"/>
                    </a:cubicBezTo>
                    <a:cubicBezTo>
                      <a:pt x="21942" y="24215"/>
                      <a:pt x="23004" y="22055"/>
                      <a:pt x="25131" y="20616"/>
                    </a:cubicBezTo>
                    <a:cubicBezTo>
                      <a:pt x="27273" y="19140"/>
                      <a:pt x="31781" y="18239"/>
                      <a:pt x="38653" y="17880"/>
                    </a:cubicBezTo>
                    <a:lnTo>
                      <a:pt x="38653" y="17196"/>
                    </a:lnTo>
                    <a:cubicBezTo>
                      <a:pt x="38653" y="15611"/>
                      <a:pt x="38109" y="14459"/>
                      <a:pt x="37026" y="13776"/>
                    </a:cubicBezTo>
                    <a:cubicBezTo>
                      <a:pt x="35939" y="13055"/>
                      <a:pt x="34146" y="12696"/>
                      <a:pt x="31644" y="12696"/>
                    </a:cubicBezTo>
                    <a:cubicBezTo>
                      <a:pt x="29937" y="12696"/>
                      <a:pt x="27489" y="13343"/>
                      <a:pt x="24307" y="14640"/>
                    </a:cubicBezTo>
                    <a:lnTo>
                      <a:pt x="24069" y="14640"/>
                    </a:lnTo>
                    <a:lnTo>
                      <a:pt x="24069" y="9383"/>
                    </a:lnTo>
                    <a:cubicBezTo>
                      <a:pt x="27428" y="8555"/>
                      <a:pt x="30467" y="8159"/>
                      <a:pt x="33185" y="8159"/>
                    </a:cubicBezTo>
                    <a:cubicBezTo>
                      <a:pt x="37425" y="8159"/>
                      <a:pt x="40485" y="8843"/>
                      <a:pt x="42365" y="10212"/>
                    </a:cubicBezTo>
                    <a:cubicBezTo>
                      <a:pt x="44262" y="11579"/>
                      <a:pt x="45209" y="13776"/>
                      <a:pt x="45209" y="16728"/>
                    </a:cubicBezTo>
                    <a:close/>
                    <a:moveTo>
                      <a:pt x="38588" y="27888"/>
                    </a:moveTo>
                    <a:lnTo>
                      <a:pt x="38588" y="21552"/>
                    </a:lnTo>
                    <a:cubicBezTo>
                      <a:pt x="34218" y="21912"/>
                      <a:pt x="31485" y="22487"/>
                      <a:pt x="30384" y="23244"/>
                    </a:cubicBezTo>
                    <a:cubicBezTo>
                      <a:pt x="29286" y="23999"/>
                      <a:pt x="28735" y="25044"/>
                      <a:pt x="28735" y="26412"/>
                    </a:cubicBezTo>
                    <a:cubicBezTo>
                      <a:pt x="28735" y="27816"/>
                      <a:pt x="29117" y="28824"/>
                      <a:pt x="29883" y="29399"/>
                    </a:cubicBezTo>
                    <a:cubicBezTo>
                      <a:pt x="30650" y="29939"/>
                      <a:pt x="31853" y="30228"/>
                      <a:pt x="33487" y="30228"/>
                    </a:cubicBezTo>
                    <a:cubicBezTo>
                      <a:pt x="35208" y="30228"/>
                      <a:pt x="36911" y="29471"/>
                      <a:pt x="38588" y="27888"/>
                    </a:cubicBezTo>
                    <a:close/>
                    <a:moveTo>
                      <a:pt x="55242" y="32244"/>
                    </a:moveTo>
                    <a:lnTo>
                      <a:pt x="54806" y="34007"/>
                    </a:lnTo>
                    <a:lnTo>
                      <a:pt x="48557" y="34007"/>
                    </a:lnTo>
                    <a:lnTo>
                      <a:pt x="48557" y="-157"/>
                    </a:lnTo>
                    <a:lnTo>
                      <a:pt x="55220" y="-157"/>
                    </a:lnTo>
                    <a:lnTo>
                      <a:pt x="55220" y="12228"/>
                    </a:lnTo>
                    <a:cubicBezTo>
                      <a:pt x="57157" y="10608"/>
                      <a:pt x="58734" y="9528"/>
                      <a:pt x="59951" y="8987"/>
                    </a:cubicBezTo>
                    <a:cubicBezTo>
                      <a:pt x="61182" y="8447"/>
                      <a:pt x="62474" y="8196"/>
                      <a:pt x="63835" y="8196"/>
                    </a:cubicBezTo>
                    <a:cubicBezTo>
                      <a:pt x="66787" y="8196"/>
                      <a:pt x="69066" y="9311"/>
                      <a:pt x="70671" y="11579"/>
                    </a:cubicBezTo>
                    <a:cubicBezTo>
                      <a:pt x="72291" y="13883"/>
                      <a:pt x="73105" y="17052"/>
                      <a:pt x="73105" y="21156"/>
                    </a:cubicBezTo>
                    <a:cubicBezTo>
                      <a:pt x="73105" y="25188"/>
                      <a:pt x="72075" y="28463"/>
                      <a:pt x="70020" y="30947"/>
                    </a:cubicBezTo>
                    <a:cubicBezTo>
                      <a:pt x="67968" y="33468"/>
                      <a:pt x="65405" y="34728"/>
                      <a:pt x="62337" y="34728"/>
                    </a:cubicBezTo>
                    <a:cubicBezTo>
                      <a:pt x="60138" y="34728"/>
                      <a:pt x="57773" y="33899"/>
                      <a:pt x="55242" y="32244"/>
                    </a:cubicBezTo>
                    <a:close/>
                    <a:moveTo>
                      <a:pt x="55220" y="15108"/>
                    </a:moveTo>
                    <a:lnTo>
                      <a:pt x="55220" y="29039"/>
                    </a:lnTo>
                    <a:cubicBezTo>
                      <a:pt x="56696" y="29579"/>
                      <a:pt x="58050" y="29867"/>
                      <a:pt x="59277" y="29867"/>
                    </a:cubicBezTo>
                    <a:cubicBezTo>
                      <a:pt x="63893" y="29867"/>
                      <a:pt x="66200" y="27023"/>
                      <a:pt x="66200" y="21335"/>
                    </a:cubicBezTo>
                    <a:cubicBezTo>
                      <a:pt x="66200" y="16007"/>
                      <a:pt x="64271" y="13343"/>
                      <a:pt x="60408" y="13343"/>
                    </a:cubicBezTo>
                    <a:cubicBezTo>
                      <a:pt x="58831" y="13343"/>
                      <a:pt x="57099" y="13920"/>
                      <a:pt x="55220" y="1510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08" name="フリーフォーム: 図形 10407">
                <a:extLst>
                  <a:ext uri="{FF2B5EF4-FFF2-40B4-BE49-F238E27FC236}">
                    <a16:creationId xmlns:a16="http://schemas.microsoft.com/office/drawing/2014/main" id="{1E76B92D-161B-E137-5B94-D341F2F3C802}"/>
                  </a:ext>
                </a:extLst>
              </p:cNvPr>
              <p:cNvSpPr/>
              <p:nvPr/>
            </p:nvSpPr>
            <p:spPr>
              <a:xfrm>
                <a:off x="1062665" y="303334"/>
                <a:ext cx="82972" cy="39168"/>
              </a:xfrm>
              <a:custGeom>
                <a:avLst/>
                <a:gdLst>
                  <a:gd name="connsiteX0" fmla="*/ 26686 w 82972"/>
                  <a:gd name="connsiteY0" fmla="*/ 38154 h 39168"/>
                  <a:gd name="connsiteX1" fmla="*/ -29 w 82972"/>
                  <a:gd name="connsiteY1" fmla="*/ 38154 h 39168"/>
                  <a:gd name="connsiteX2" fmla="*/ -29 w 82972"/>
                  <a:gd name="connsiteY2" fmla="*/ -186 h 39168"/>
                  <a:gd name="connsiteX3" fmla="*/ 26686 w 82972"/>
                  <a:gd name="connsiteY3" fmla="*/ -186 h 39168"/>
                  <a:gd name="connsiteX4" fmla="*/ 26686 w 82972"/>
                  <a:gd name="connsiteY4" fmla="*/ 6186 h 39168"/>
                  <a:gd name="connsiteX5" fmla="*/ 8316 w 82972"/>
                  <a:gd name="connsiteY5" fmla="*/ 6186 h 39168"/>
                  <a:gd name="connsiteX6" fmla="*/ 8316 w 82972"/>
                  <a:gd name="connsiteY6" fmla="*/ 14358 h 39168"/>
                  <a:gd name="connsiteX7" fmla="*/ 25390 w 82972"/>
                  <a:gd name="connsiteY7" fmla="*/ 14358 h 39168"/>
                  <a:gd name="connsiteX8" fmla="*/ 25390 w 82972"/>
                  <a:gd name="connsiteY8" fmla="*/ 20694 h 39168"/>
                  <a:gd name="connsiteX9" fmla="*/ 8316 w 82972"/>
                  <a:gd name="connsiteY9" fmla="*/ 20694 h 39168"/>
                  <a:gd name="connsiteX10" fmla="*/ 8316 w 82972"/>
                  <a:gd name="connsiteY10" fmla="*/ 31782 h 39168"/>
                  <a:gd name="connsiteX11" fmla="*/ 26686 w 82972"/>
                  <a:gd name="connsiteY11" fmla="*/ 31782 h 39168"/>
                  <a:gd name="connsiteX12" fmla="*/ 30351 w 82972"/>
                  <a:gd name="connsiteY12" fmla="*/ 36750 h 39168"/>
                  <a:gd name="connsiteX13" fmla="*/ 30351 w 82972"/>
                  <a:gd name="connsiteY13" fmla="*/ 29515 h 39168"/>
                  <a:gd name="connsiteX14" fmla="*/ 30657 w 82972"/>
                  <a:gd name="connsiteY14" fmla="*/ 29515 h 39168"/>
                  <a:gd name="connsiteX15" fmla="*/ 41752 w 82972"/>
                  <a:gd name="connsiteY15" fmla="*/ 33798 h 39168"/>
                  <a:gd name="connsiteX16" fmla="*/ 47653 w 82972"/>
                  <a:gd name="connsiteY16" fmla="*/ 30594 h 39168"/>
                  <a:gd name="connsiteX17" fmla="*/ 46738 w 82972"/>
                  <a:gd name="connsiteY17" fmla="*/ 28614 h 39168"/>
                  <a:gd name="connsiteX18" fmla="*/ 43430 w 82972"/>
                  <a:gd name="connsiteY18" fmla="*/ 27390 h 39168"/>
                  <a:gd name="connsiteX19" fmla="*/ 38725 w 82972"/>
                  <a:gd name="connsiteY19" fmla="*/ 26419 h 39168"/>
                  <a:gd name="connsiteX20" fmla="*/ 33915 w 82972"/>
                  <a:gd name="connsiteY20" fmla="*/ 24510 h 39168"/>
                  <a:gd name="connsiteX21" fmla="*/ 31345 w 82972"/>
                  <a:gd name="connsiteY21" fmla="*/ 21558 h 39168"/>
                  <a:gd name="connsiteX22" fmla="*/ 30506 w 82972"/>
                  <a:gd name="connsiteY22" fmla="*/ 17562 h 39168"/>
                  <a:gd name="connsiteX23" fmla="*/ 34246 w 82972"/>
                  <a:gd name="connsiteY23" fmla="*/ 10578 h 39168"/>
                  <a:gd name="connsiteX24" fmla="*/ 44298 w 82972"/>
                  <a:gd name="connsiteY24" fmla="*/ 7879 h 39168"/>
                  <a:gd name="connsiteX25" fmla="*/ 54345 w 82972"/>
                  <a:gd name="connsiteY25" fmla="*/ 9822 h 39168"/>
                  <a:gd name="connsiteX26" fmla="*/ 54345 w 82972"/>
                  <a:gd name="connsiteY26" fmla="*/ 16698 h 39168"/>
                  <a:gd name="connsiteX27" fmla="*/ 54140 w 82972"/>
                  <a:gd name="connsiteY27" fmla="*/ 16698 h 39168"/>
                  <a:gd name="connsiteX28" fmla="*/ 44244 w 82972"/>
                  <a:gd name="connsiteY28" fmla="*/ 13062 h 39168"/>
                  <a:gd name="connsiteX29" fmla="*/ 40122 w 82972"/>
                  <a:gd name="connsiteY29" fmla="*/ 13999 h 39168"/>
                  <a:gd name="connsiteX30" fmla="*/ 38469 w 82972"/>
                  <a:gd name="connsiteY30" fmla="*/ 16266 h 39168"/>
                  <a:gd name="connsiteX31" fmla="*/ 39484 w 82972"/>
                  <a:gd name="connsiteY31" fmla="*/ 18534 h 39168"/>
                  <a:gd name="connsiteX32" fmla="*/ 42948 w 82972"/>
                  <a:gd name="connsiteY32" fmla="*/ 19794 h 39168"/>
                  <a:gd name="connsiteX33" fmla="*/ 49079 w 82972"/>
                  <a:gd name="connsiteY33" fmla="*/ 21126 h 39168"/>
                  <a:gd name="connsiteX34" fmla="*/ 53888 w 82972"/>
                  <a:gd name="connsiteY34" fmla="*/ 23935 h 39168"/>
                  <a:gd name="connsiteX35" fmla="*/ 55641 w 82972"/>
                  <a:gd name="connsiteY35" fmla="*/ 29082 h 39168"/>
                  <a:gd name="connsiteX36" fmla="*/ 51825 w 82972"/>
                  <a:gd name="connsiteY36" fmla="*/ 36282 h 39168"/>
                  <a:gd name="connsiteX37" fmla="*/ 41573 w 82972"/>
                  <a:gd name="connsiteY37" fmla="*/ 38983 h 39168"/>
                  <a:gd name="connsiteX38" fmla="*/ 30351 w 82972"/>
                  <a:gd name="connsiteY38" fmla="*/ 36750 h 39168"/>
                  <a:gd name="connsiteX39" fmla="*/ 82944 w 82972"/>
                  <a:gd name="connsiteY39" fmla="*/ 36714 h 39168"/>
                  <a:gd name="connsiteX40" fmla="*/ 74016 w 82972"/>
                  <a:gd name="connsiteY40" fmla="*/ 38946 h 39168"/>
                  <a:gd name="connsiteX41" fmla="*/ 61956 w 82972"/>
                  <a:gd name="connsiteY41" fmla="*/ 34951 h 39168"/>
                  <a:gd name="connsiteX42" fmla="*/ 57629 w 82972"/>
                  <a:gd name="connsiteY42" fmla="*/ 23574 h 39168"/>
                  <a:gd name="connsiteX43" fmla="*/ 62006 w 82972"/>
                  <a:gd name="connsiteY43" fmla="*/ 12018 h 39168"/>
                  <a:gd name="connsiteX44" fmla="*/ 73710 w 82972"/>
                  <a:gd name="connsiteY44" fmla="*/ 7879 h 39168"/>
                  <a:gd name="connsiteX45" fmla="*/ 82944 w 82972"/>
                  <a:gd name="connsiteY45" fmla="*/ 10146 h 39168"/>
                  <a:gd name="connsiteX46" fmla="*/ 82944 w 82972"/>
                  <a:gd name="connsiteY46" fmla="*/ 17347 h 39168"/>
                  <a:gd name="connsiteX47" fmla="*/ 82537 w 82972"/>
                  <a:gd name="connsiteY47" fmla="*/ 17347 h 39168"/>
                  <a:gd name="connsiteX48" fmla="*/ 74016 w 82972"/>
                  <a:gd name="connsiteY48" fmla="*/ 13459 h 39168"/>
                  <a:gd name="connsiteX49" fmla="*/ 67960 w 82972"/>
                  <a:gd name="connsiteY49" fmla="*/ 16122 h 39168"/>
                  <a:gd name="connsiteX50" fmla="*/ 65797 w 82972"/>
                  <a:gd name="connsiteY50" fmla="*/ 23574 h 39168"/>
                  <a:gd name="connsiteX51" fmla="*/ 67960 w 82972"/>
                  <a:gd name="connsiteY51" fmla="*/ 30882 h 39168"/>
                  <a:gd name="connsiteX52" fmla="*/ 74142 w 82972"/>
                  <a:gd name="connsiteY52" fmla="*/ 33403 h 39168"/>
                  <a:gd name="connsiteX53" fmla="*/ 82537 w 82972"/>
                  <a:gd name="connsiteY53" fmla="*/ 29515 h 39168"/>
                  <a:gd name="connsiteX54" fmla="*/ 82944 w 82972"/>
                  <a:gd name="connsiteY54" fmla="*/ 29515 h 39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</a:cxnLst>
                <a:rect l="l" t="t" r="r" b="b"/>
                <a:pathLst>
                  <a:path w="82972" h="39168">
                    <a:moveTo>
                      <a:pt x="26686" y="38154"/>
                    </a:moveTo>
                    <a:lnTo>
                      <a:pt x="-29" y="38154"/>
                    </a:lnTo>
                    <a:lnTo>
                      <a:pt x="-29" y="-186"/>
                    </a:lnTo>
                    <a:lnTo>
                      <a:pt x="26686" y="-186"/>
                    </a:lnTo>
                    <a:lnTo>
                      <a:pt x="26686" y="6186"/>
                    </a:lnTo>
                    <a:lnTo>
                      <a:pt x="8316" y="6186"/>
                    </a:lnTo>
                    <a:lnTo>
                      <a:pt x="8316" y="14358"/>
                    </a:lnTo>
                    <a:lnTo>
                      <a:pt x="25390" y="14358"/>
                    </a:lnTo>
                    <a:lnTo>
                      <a:pt x="25390" y="20694"/>
                    </a:lnTo>
                    <a:lnTo>
                      <a:pt x="8316" y="20694"/>
                    </a:lnTo>
                    <a:lnTo>
                      <a:pt x="8316" y="31782"/>
                    </a:lnTo>
                    <a:lnTo>
                      <a:pt x="26686" y="31782"/>
                    </a:lnTo>
                    <a:close/>
                    <a:moveTo>
                      <a:pt x="30351" y="36750"/>
                    </a:moveTo>
                    <a:lnTo>
                      <a:pt x="30351" y="29515"/>
                    </a:lnTo>
                    <a:lnTo>
                      <a:pt x="30657" y="29515"/>
                    </a:lnTo>
                    <a:cubicBezTo>
                      <a:pt x="34171" y="32358"/>
                      <a:pt x="37868" y="33798"/>
                      <a:pt x="41752" y="33798"/>
                    </a:cubicBezTo>
                    <a:cubicBezTo>
                      <a:pt x="45687" y="33798"/>
                      <a:pt x="47653" y="32718"/>
                      <a:pt x="47653" y="30594"/>
                    </a:cubicBezTo>
                    <a:cubicBezTo>
                      <a:pt x="47653" y="29730"/>
                      <a:pt x="47347" y="29047"/>
                      <a:pt x="46738" y="28614"/>
                    </a:cubicBezTo>
                    <a:cubicBezTo>
                      <a:pt x="46127" y="28146"/>
                      <a:pt x="45025" y="27750"/>
                      <a:pt x="43430" y="27390"/>
                    </a:cubicBezTo>
                    <a:cubicBezTo>
                      <a:pt x="42329" y="27210"/>
                      <a:pt x="40759" y="26887"/>
                      <a:pt x="38725" y="26419"/>
                    </a:cubicBezTo>
                    <a:cubicBezTo>
                      <a:pt x="36687" y="25951"/>
                      <a:pt x="35085" y="25302"/>
                      <a:pt x="33915" y="24510"/>
                    </a:cubicBezTo>
                    <a:cubicBezTo>
                      <a:pt x="32763" y="23682"/>
                      <a:pt x="31906" y="22710"/>
                      <a:pt x="31345" y="21558"/>
                    </a:cubicBezTo>
                    <a:cubicBezTo>
                      <a:pt x="30787" y="20406"/>
                      <a:pt x="30506" y="19074"/>
                      <a:pt x="30506" y="17562"/>
                    </a:cubicBezTo>
                    <a:cubicBezTo>
                      <a:pt x="30506" y="14682"/>
                      <a:pt x="31752" y="12342"/>
                      <a:pt x="34246" y="10578"/>
                    </a:cubicBezTo>
                    <a:cubicBezTo>
                      <a:pt x="36741" y="8778"/>
                      <a:pt x="40089" y="7879"/>
                      <a:pt x="44298" y="7879"/>
                    </a:cubicBezTo>
                    <a:cubicBezTo>
                      <a:pt x="48009" y="7879"/>
                      <a:pt x="51361" y="8526"/>
                      <a:pt x="54345" y="9822"/>
                    </a:cubicBezTo>
                    <a:lnTo>
                      <a:pt x="54345" y="16698"/>
                    </a:lnTo>
                    <a:lnTo>
                      <a:pt x="54140" y="16698"/>
                    </a:lnTo>
                    <a:cubicBezTo>
                      <a:pt x="50731" y="14286"/>
                      <a:pt x="47433" y="13062"/>
                      <a:pt x="44244" y="13062"/>
                    </a:cubicBezTo>
                    <a:cubicBezTo>
                      <a:pt x="42599" y="13062"/>
                      <a:pt x="41223" y="13350"/>
                      <a:pt x="40122" y="13999"/>
                    </a:cubicBezTo>
                    <a:cubicBezTo>
                      <a:pt x="39020" y="14610"/>
                      <a:pt x="38469" y="15366"/>
                      <a:pt x="38469" y="16266"/>
                    </a:cubicBezTo>
                    <a:cubicBezTo>
                      <a:pt x="38469" y="17310"/>
                      <a:pt x="38808" y="18066"/>
                      <a:pt x="39484" y="18534"/>
                    </a:cubicBezTo>
                    <a:cubicBezTo>
                      <a:pt x="40183" y="19002"/>
                      <a:pt x="41335" y="19435"/>
                      <a:pt x="42948" y="19794"/>
                    </a:cubicBezTo>
                    <a:cubicBezTo>
                      <a:pt x="45000" y="20154"/>
                      <a:pt x="47041" y="20622"/>
                      <a:pt x="49079" y="21126"/>
                    </a:cubicBezTo>
                    <a:cubicBezTo>
                      <a:pt x="51113" y="21666"/>
                      <a:pt x="52714" y="22602"/>
                      <a:pt x="53888" y="23935"/>
                    </a:cubicBezTo>
                    <a:cubicBezTo>
                      <a:pt x="55058" y="25266"/>
                      <a:pt x="55641" y="26959"/>
                      <a:pt x="55641" y="29082"/>
                    </a:cubicBezTo>
                    <a:cubicBezTo>
                      <a:pt x="55641" y="32071"/>
                      <a:pt x="54371" y="34483"/>
                      <a:pt x="51825" y="36282"/>
                    </a:cubicBezTo>
                    <a:cubicBezTo>
                      <a:pt x="49298" y="38082"/>
                      <a:pt x="45882" y="38983"/>
                      <a:pt x="41573" y="38983"/>
                    </a:cubicBezTo>
                    <a:cubicBezTo>
                      <a:pt x="37299" y="38983"/>
                      <a:pt x="33559" y="38226"/>
                      <a:pt x="30351" y="36750"/>
                    </a:cubicBezTo>
                    <a:close/>
                    <a:moveTo>
                      <a:pt x="82944" y="36714"/>
                    </a:moveTo>
                    <a:cubicBezTo>
                      <a:pt x="79653" y="38226"/>
                      <a:pt x="76676" y="38946"/>
                      <a:pt x="74016" y="38946"/>
                    </a:cubicBezTo>
                    <a:cubicBezTo>
                      <a:pt x="68857" y="38946"/>
                      <a:pt x="64839" y="37614"/>
                      <a:pt x="61956" y="34951"/>
                    </a:cubicBezTo>
                    <a:cubicBezTo>
                      <a:pt x="59072" y="32286"/>
                      <a:pt x="57629" y="28507"/>
                      <a:pt x="57629" y="23574"/>
                    </a:cubicBezTo>
                    <a:cubicBezTo>
                      <a:pt x="57629" y="18606"/>
                      <a:pt x="59087" y="14754"/>
                      <a:pt x="62006" y="12018"/>
                    </a:cubicBezTo>
                    <a:cubicBezTo>
                      <a:pt x="64922" y="9282"/>
                      <a:pt x="68825" y="7879"/>
                      <a:pt x="73710" y="7879"/>
                    </a:cubicBezTo>
                    <a:cubicBezTo>
                      <a:pt x="76899" y="7879"/>
                      <a:pt x="79977" y="8634"/>
                      <a:pt x="82944" y="10146"/>
                    </a:cubicBezTo>
                    <a:lnTo>
                      <a:pt x="82944" y="17347"/>
                    </a:lnTo>
                    <a:lnTo>
                      <a:pt x="82537" y="17347"/>
                    </a:lnTo>
                    <a:cubicBezTo>
                      <a:pt x="79653" y="14754"/>
                      <a:pt x="76813" y="13459"/>
                      <a:pt x="74016" y="13459"/>
                    </a:cubicBezTo>
                    <a:cubicBezTo>
                      <a:pt x="71420" y="13459"/>
                      <a:pt x="69401" y="14358"/>
                      <a:pt x="67960" y="16122"/>
                    </a:cubicBezTo>
                    <a:cubicBezTo>
                      <a:pt x="66517" y="17922"/>
                      <a:pt x="65797" y="20406"/>
                      <a:pt x="65797" y="23574"/>
                    </a:cubicBezTo>
                    <a:cubicBezTo>
                      <a:pt x="65797" y="26742"/>
                      <a:pt x="66517" y="29190"/>
                      <a:pt x="67960" y="30882"/>
                    </a:cubicBezTo>
                    <a:cubicBezTo>
                      <a:pt x="69418" y="32539"/>
                      <a:pt x="71478" y="33403"/>
                      <a:pt x="74142" y="33403"/>
                    </a:cubicBezTo>
                    <a:cubicBezTo>
                      <a:pt x="76975" y="33403"/>
                      <a:pt x="79772" y="32106"/>
                      <a:pt x="82537" y="29515"/>
                    </a:cubicBezTo>
                    <a:lnTo>
                      <a:pt x="82944" y="29515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10409" name="グラフィックス 2">
                <a:extLst>
                  <a:ext uri="{FF2B5EF4-FFF2-40B4-BE49-F238E27FC236}">
                    <a16:creationId xmlns:a16="http://schemas.microsoft.com/office/drawing/2014/main" id="{3F4D8E34-D7EF-7840-20FD-9F57FA731889}"/>
                  </a:ext>
                </a:extLst>
              </p:cNvPr>
              <p:cNvGrpSpPr/>
              <p:nvPr/>
            </p:nvGrpSpPr>
            <p:grpSpPr>
              <a:xfrm>
                <a:off x="1063004" y="440011"/>
                <a:ext cx="108925" cy="105336"/>
                <a:chOff x="1063004" y="440011"/>
                <a:chExt cx="108925" cy="105336"/>
              </a:xfrm>
              <a:grpFill/>
            </p:grpSpPr>
            <p:sp>
              <p:nvSpPr>
                <p:cNvPr id="10440" name="フリーフォーム: 図形 10439">
                  <a:extLst>
                    <a:ext uri="{FF2B5EF4-FFF2-40B4-BE49-F238E27FC236}">
                      <a16:creationId xmlns:a16="http://schemas.microsoft.com/office/drawing/2014/main" id="{34FDDE6D-5D44-E0D0-6661-BC932668523D}"/>
                    </a:ext>
                  </a:extLst>
                </p:cNvPr>
                <p:cNvSpPr/>
                <p:nvPr/>
              </p:nvSpPr>
              <p:spPr>
                <a:xfrm>
                  <a:off x="1063004" y="440011"/>
                  <a:ext cx="108925" cy="43992"/>
                </a:xfrm>
                <a:custGeom>
                  <a:avLst/>
                  <a:gdLst>
                    <a:gd name="connsiteX0" fmla="*/ 40465 w 108925"/>
                    <a:gd name="connsiteY0" fmla="*/ 29057 h 43992"/>
                    <a:gd name="connsiteX1" fmla="*/ 23192 w 108925"/>
                    <a:gd name="connsiteY1" fmla="*/ 29057 h 43992"/>
                    <a:gd name="connsiteX2" fmla="*/ 23192 w 108925"/>
                    <a:gd name="connsiteY2" fmla="*/ 39245 h 43992"/>
                    <a:gd name="connsiteX3" fmla="*/ 16741 w 108925"/>
                    <a:gd name="connsiteY3" fmla="*/ 39245 h 43992"/>
                    <a:gd name="connsiteX4" fmla="*/ 16741 w 108925"/>
                    <a:gd name="connsiteY4" fmla="*/ 29057 h 43992"/>
                    <a:gd name="connsiteX5" fmla="*/ -28 w 108925"/>
                    <a:gd name="connsiteY5" fmla="*/ 29057 h 43992"/>
                    <a:gd name="connsiteX6" fmla="*/ -28 w 108925"/>
                    <a:gd name="connsiteY6" fmla="*/ 23801 h 43992"/>
                    <a:gd name="connsiteX7" fmla="*/ 16741 w 108925"/>
                    <a:gd name="connsiteY7" fmla="*/ 23801 h 43992"/>
                    <a:gd name="connsiteX8" fmla="*/ 16741 w 108925"/>
                    <a:gd name="connsiteY8" fmla="*/ 19265 h 43992"/>
                    <a:gd name="connsiteX9" fmla="*/ 1621 w 108925"/>
                    <a:gd name="connsiteY9" fmla="*/ 19265 h 43992"/>
                    <a:gd name="connsiteX10" fmla="*/ 1621 w 108925"/>
                    <a:gd name="connsiteY10" fmla="*/ 14117 h 43992"/>
                    <a:gd name="connsiteX11" fmla="*/ 7986 w 108925"/>
                    <a:gd name="connsiteY11" fmla="*/ 14117 h 43992"/>
                    <a:gd name="connsiteX12" fmla="*/ 2859 w 108925"/>
                    <a:gd name="connsiteY12" fmla="*/ 4253 h 43992"/>
                    <a:gd name="connsiteX13" fmla="*/ 8292 w 108925"/>
                    <a:gd name="connsiteY13" fmla="*/ 1805 h 43992"/>
                    <a:gd name="connsiteX14" fmla="*/ 14264 w 108925"/>
                    <a:gd name="connsiteY14" fmla="*/ 12209 h 43992"/>
                    <a:gd name="connsiteX15" fmla="*/ 9659 w 108925"/>
                    <a:gd name="connsiteY15" fmla="*/ 14117 h 43992"/>
                    <a:gd name="connsiteX16" fmla="*/ 16741 w 108925"/>
                    <a:gd name="connsiteY16" fmla="*/ 14117 h 43992"/>
                    <a:gd name="connsiteX17" fmla="*/ 16741 w 108925"/>
                    <a:gd name="connsiteY17" fmla="*/ -175 h 43992"/>
                    <a:gd name="connsiteX18" fmla="*/ 23192 w 108925"/>
                    <a:gd name="connsiteY18" fmla="*/ -175 h 43992"/>
                    <a:gd name="connsiteX19" fmla="*/ 23192 w 108925"/>
                    <a:gd name="connsiteY19" fmla="*/ 14117 h 43992"/>
                    <a:gd name="connsiteX20" fmla="*/ 29470 w 108925"/>
                    <a:gd name="connsiteY20" fmla="*/ 14117 h 43992"/>
                    <a:gd name="connsiteX21" fmla="*/ 25431 w 108925"/>
                    <a:gd name="connsiteY21" fmla="*/ 12389 h 43992"/>
                    <a:gd name="connsiteX22" fmla="*/ 31774 w 108925"/>
                    <a:gd name="connsiteY22" fmla="*/ 1409 h 43992"/>
                    <a:gd name="connsiteX23" fmla="*/ 37703 w 108925"/>
                    <a:gd name="connsiteY23" fmla="*/ 3605 h 43992"/>
                    <a:gd name="connsiteX24" fmla="*/ 30972 w 108925"/>
                    <a:gd name="connsiteY24" fmla="*/ 14117 h 43992"/>
                    <a:gd name="connsiteX25" fmla="*/ 39032 w 108925"/>
                    <a:gd name="connsiteY25" fmla="*/ 14117 h 43992"/>
                    <a:gd name="connsiteX26" fmla="*/ 39032 w 108925"/>
                    <a:gd name="connsiteY26" fmla="*/ 19265 h 43992"/>
                    <a:gd name="connsiteX27" fmla="*/ 23192 w 108925"/>
                    <a:gd name="connsiteY27" fmla="*/ 19265 h 43992"/>
                    <a:gd name="connsiteX28" fmla="*/ 23192 w 108925"/>
                    <a:gd name="connsiteY28" fmla="*/ 23801 h 43992"/>
                    <a:gd name="connsiteX29" fmla="*/ 40465 w 108925"/>
                    <a:gd name="connsiteY29" fmla="*/ 23801 h 43992"/>
                    <a:gd name="connsiteX30" fmla="*/ 63807 w 108925"/>
                    <a:gd name="connsiteY30" fmla="*/ 2633 h 43992"/>
                    <a:gd name="connsiteX31" fmla="*/ 47341 w 108925"/>
                    <a:gd name="connsiteY31" fmla="*/ 43817 h 43992"/>
                    <a:gd name="connsiteX32" fmla="*/ 41498 w 108925"/>
                    <a:gd name="connsiteY32" fmla="*/ 43817 h 43992"/>
                    <a:gd name="connsiteX33" fmla="*/ 57921 w 108925"/>
                    <a:gd name="connsiteY33" fmla="*/ 2633 h 43992"/>
                    <a:gd name="connsiteX34" fmla="*/ 106809 w 108925"/>
                    <a:gd name="connsiteY34" fmla="*/ 38309 h 43992"/>
                    <a:gd name="connsiteX35" fmla="*/ 66838 w 108925"/>
                    <a:gd name="connsiteY35" fmla="*/ 38309 h 43992"/>
                    <a:gd name="connsiteX36" fmla="*/ 66838 w 108925"/>
                    <a:gd name="connsiteY36" fmla="*/ 32981 h 43992"/>
                    <a:gd name="connsiteX37" fmla="*/ 83434 w 108925"/>
                    <a:gd name="connsiteY37" fmla="*/ 32981 h 43992"/>
                    <a:gd name="connsiteX38" fmla="*/ 83434 w 108925"/>
                    <a:gd name="connsiteY38" fmla="*/ 27329 h 43992"/>
                    <a:gd name="connsiteX39" fmla="*/ 69466 w 108925"/>
                    <a:gd name="connsiteY39" fmla="*/ 27329 h 43992"/>
                    <a:gd name="connsiteX40" fmla="*/ 69466 w 108925"/>
                    <a:gd name="connsiteY40" fmla="*/ 22253 h 43992"/>
                    <a:gd name="connsiteX41" fmla="*/ 83434 w 108925"/>
                    <a:gd name="connsiteY41" fmla="*/ 22253 h 43992"/>
                    <a:gd name="connsiteX42" fmla="*/ 83434 w 108925"/>
                    <a:gd name="connsiteY42" fmla="*/ 17501 h 43992"/>
                    <a:gd name="connsiteX43" fmla="*/ 74726 w 108925"/>
                    <a:gd name="connsiteY43" fmla="*/ 17501 h 43992"/>
                    <a:gd name="connsiteX44" fmla="*/ 74726 w 108925"/>
                    <a:gd name="connsiteY44" fmla="*/ 15413 h 43992"/>
                    <a:gd name="connsiteX45" fmla="*/ 67382 w 108925"/>
                    <a:gd name="connsiteY45" fmla="*/ 19265 h 43992"/>
                    <a:gd name="connsiteX46" fmla="*/ 64711 w 108925"/>
                    <a:gd name="connsiteY46" fmla="*/ 14693 h 43992"/>
                    <a:gd name="connsiteX47" fmla="*/ 74550 w 108925"/>
                    <a:gd name="connsiteY47" fmla="*/ 8933 h 43992"/>
                    <a:gd name="connsiteX48" fmla="*/ 83262 w 108925"/>
                    <a:gd name="connsiteY48" fmla="*/ 5 h 43992"/>
                    <a:gd name="connsiteX49" fmla="*/ 89760 w 108925"/>
                    <a:gd name="connsiteY49" fmla="*/ 5 h 43992"/>
                    <a:gd name="connsiteX50" fmla="*/ 96884 w 108925"/>
                    <a:gd name="connsiteY50" fmla="*/ 6917 h 43992"/>
                    <a:gd name="connsiteX51" fmla="*/ 108897 w 108925"/>
                    <a:gd name="connsiteY51" fmla="*/ 13649 h 43992"/>
                    <a:gd name="connsiteX52" fmla="*/ 105726 w 108925"/>
                    <a:gd name="connsiteY52" fmla="*/ 19049 h 43992"/>
                    <a:gd name="connsiteX53" fmla="*/ 98580 w 108925"/>
                    <a:gd name="connsiteY53" fmla="*/ 15305 h 43992"/>
                    <a:gd name="connsiteX54" fmla="*/ 98580 w 108925"/>
                    <a:gd name="connsiteY54" fmla="*/ 17501 h 43992"/>
                    <a:gd name="connsiteX55" fmla="*/ 89760 w 108925"/>
                    <a:gd name="connsiteY55" fmla="*/ 17501 h 43992"/>
                    <a:gd name="connsiteX56" fmla="*/ 89760 w 108925"/>
                    <a:gd name="connsiteY56" fmla="*/ 22253 h 43992"/>
                    <a:gd name="connsiteX57" fmla="*/ 103900 w 108925"/>
                    <a:gd name="connsiteY57" fmla="*/ 22253 h 43992"/>
                    <a:gd name="connsiteX58" fmla="*/ 103900 w 108925"/>
                    <a:gd name="connsiteY58" fmla="*/ 27329 h 43992"/>
                    <a:gd name="connsiteX59" fmla="*/ 89760 w 108925"/>
                    <a:gd name="connsiteY59" fmla="*/ 27329 h 43992"/>
                    <a:gd name="connsiteX60" fmla="*/ 89760 w 108925"/>
                    <a:gd name="connsiteY60" fmla="*/ 32981 h 43992"/>
                    <a:gd name="connsiteX61" fmla="*/ 106813 w 108925"/>
                    <a:gd name="connsiteY61" fmla="*/ 32981 h 43992"/>
                    <a:gd name="connsiteX62" fmla="*/ 79024 w 108925"/>
                    <a:gd name="connsiteY62" fmla="*/ 12461 h 43992"/>
                    <a:gd name="connsiteX63" fmla="*/ 94429 w 108925"/>
                    <a:gd name="connsiteY63" fmla="*/ 12461 h 43992"/>
                    <a:gd name="connsiteX64" fmla="*/ 86563 w 108925"/>
                    <a:gd name="connsiteY64" fmla="*/ 5045 h 43992"/>
                    <a:gd name="connsiteX65" fmla="*/ 85087 w 108925"/>
                    <a:gd name="connsiteY65" fmla="*/ 6809 h 43992"/>
                    <a:gd name="connsiteX66" fmla="*/ 83305 w 108925"/>
                    <a:gd name="connsiteY66" fmla="*/ 8789 h 43992"/>
                    <a:gd name="connsiteX67" fmla="*/ 81264 w 108925"/>
                    <a:gd name="connsiteY67" fmla="*/ 10697 h 43992"/>
                    <a:gd name="connsiteX68" fmla="*/ 79028 w 108925"/>
                    <a:gd name="connsiteY68" fmla="*/ 12461 h 4399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</a:cxnLst>
                  <a:rect l="l" t="t" r="r" b="b"/>
                  <a:pathLst>
                    <a:path w="108925" h="43992">
                      <a:moveTo>
                        <a:pt x="40465" y="29057"/>
                      </a:moveTo>
                      <a:lnTo>
                        <a:pt x="23192" y="29057"/>
                      </a:lnTo>
                      <a:lnTo>
                        <a:pt x="23192" y="39245"/>
                      </a:lnTo>
                      <a:lnTo>
                        <a:pt x="16741" y="39245"/>
                      </a:lnTo>
                      <a:lnTo>
                        <a:pt x="16741" y="29057"/>
                      </a:lnTo>
                      <a:lnTo>
                        <a:pt x="-28" y="29057"/>
                      </a:lnTo>
                      <a:lnTo>
                        <a:pt x="-28" y="23801"/>
                      </a:lnTo>
                      <a:lnTo>
                        <a:pt x="16741" y="23801"/>
                      </a:lnTo>
                      <a:lnTo>
                        <a:pt x="16741" y="19265"/>
                      </a:lnTo>
                      <a:lnTo>
                        <a:pt x="1621" y="19265"/>
                      </a:lnTo>
                      <a:lnTo>
                        <a:pt x="1621" y="14117"/>
                      </a:lnTo>
                      <a:lnTo>
                        <a:pt x="7986" y="14117"/>
                      </a:lnTo>
                      <a:cubicBezTo>
                        <a:pt x="6452" y="10769"/>
                        <a:pt x="4742" y="7493"/>
                        <a:pt x="2859" y="4253"/>
                      </a:cubicBezTo>
                      <a:lnTo>
                        <a:pt x="8292" y="1805"/>
                      </a:lnTo>
                      <a:cubicBezTo>
                        <a:pt x="10506" y="5189"/>
                        <a:pt x="12496" y="8645"/>
                        <a:pt x="14264" y="12209"/>
                      </a:cubicBezTo>
                      <a:lnTo>
                        <a:pt x="9659" y="14117"/>
                      </a:lnTo>
                      <a:lnTo>
                        <a:pt x="16741" y="14117"/>
                      </a:lnTo>
                      <a:lnTo>
                        <a:pt x="16741" y="-175"/>
                      </a:lnTo>
                      <a:lnTo>
                        <a:pt x="23192" y="-175"/>
                      </a:lnTo>
                      <a:lnTo>
                        <a:pt x="23192" y="14117"/>
                      </a:lnTo>
                      <a:lnTo>
                        <a:pt x="29470" y="14117"/>
                      </a:lnTo>
                      <a:lnTo>
                        <a:pt x="25431" y="12389"/>
                      </a:lnTo>
                      <a:cubicBezTo>
                        <a:pt x="28210" y="8105"/>
                        <a:pt x="30327" y="4469"/>
                        <a:pt x="31774" y="1409"/>
                      </a:cubicBezTo>
                      <a:lnTo>
                        <a:pt x="37703" y="3605"/>
                      </a:lnTo>
                      <a:cubicBezTo>
                        <a:pt x="35662" y="7601"/>
                        <a:pt x="33420" y="11093"/>
                        <a:pt x="30972" y="14117"/>
                      </a:cubicBezTo>
                      <a:lnTo>
                        <a:pt x="39032" y="14117"/>
                      </a:lnTo>
                      <a:lnTo>
                        <a:pt x="39032" y="19265"/>
                      </a:lnTo>
                      <a:lnTo>
                        <a:pt x="23192" y="19265"/>
                      </a:lnTo>
                      <a:lnTo>
                        <a:pt x="23192" y="23801"/>
                      </a:lnTo>
                      <a:lnTo>
                        <a:pt x="40465" y="23801"/>
                      </a:lnTo>
                      <a:close/>
                      <a:moveTo>
                        <a:pt x="63807" y="2633"/>
                      </a:moveTo>
                      <a:lnTo>
                        <a:pt x="47341" y="43817"/>
                      </a:lnTo>
                      <a:lnTo>
                        <a:pt x="41498" y="43817"/>
                      </a:lnTo>
                      <a:lnTo>
                        <a:pt x="57921" y="2633"/>
                      </a:lnTo>
                      <a:close/>
                      <a:moveTo>
                        <a:pt x="106809" y="38309"/>
                      </a:moveTo>
                      <a:lnTo>
                        <a:pt x="66838" y="38309"/>
                      </a:lnTo>
                      <a:lnTo>
                        <a:pt x="66838" y="32981"/>
                      </a:lnTo>
                      <a:lnTo>
                        <a:pt x="83434" y="32981"/>
                      </a:lnTo>
                      <a:lnTo>
                        <a:pt x="83434" y="27329"/>
                      </a:lnTo>
                      <a:lnTo>
                        <a:pt x="69466" y="27329"/>
                      </a:lnTo>
                      <a:lnTo>
                        <a:pt x="69466" y="22253"/>
                      </a:lnTo>
                      <a:lnTo>
                        <a:pt x="83434" y="22253"/>
                      </a:lnTo>
                      <a:lnTo>
                        <a:pt x="83434" y="17501"/>
                      </a:lnTo>
                      <a:lnTo>
                        <a:pt x="74726" y="17501"/>
                      </a:lnTo>
                      <a:lnTo>
                        <a:pt x="74726" y="15413"/>
                      </a:lnTo>
                      <a:cubicBezTo>
                        <a:pt x="72087" y="17069"/>
                        <a:pt x="69643" y="18365"/>
                        <a:pt x="67382" y="19265"/>
                      </a:cubicBezTo>
                      <a:lnTo>
                        <a:pt x="64711" y="14693"/>
                      </a:lnTo>
                      <a:cubicBezTo>
                        <a:pt x="67882" y="13433"/>
                        <a:pt x="71162" y="11489"/>
                        <a:pt x="74550" y="8933"/>
                      </a:cubicBezTo>
                      <a:cubicBezTo>
                        <a:pt x="77955" y="6377"/>
                        <a:pt x="80857" y="3389"/>
                        <a:pt x="83262" y="5"/>
                      </a:cubicBezTo>
                      <a:lnTo>
                        <a:pt x="89760" y="5"/>
                      </a:lnTo>
                      <a:cubicBezTo>
                        <a:pt x="91135" y="2021"/>
                        <a:pt x="93507" y="4325"/>
                        <a:pt x="96884" y="6917"/>
                      </a:cubicBezTo>
                      <a:cubicBezTo>
                        <a:pt x="100257" y="9473"/>
                        <a:pt x="104260" y="11741"/>
                        <a:pt x="108897" y="13649"/>
                      </a:cubicBezTo>
                      <a:lnTo>
                        <a:pt x="105726" y="19049"/>
                      </a:lnTo>
                      <a:cubicBezTo>
                        <a:pt x="103551" y="18185"/>
                        <a:pt x="101172" y="16925"/>
                        <a:pt x="98580" y="15305"/>
                      </a:cubicBezTo>
                      <a:lnTo>
                        <a:pt x="98580" y="17501"/>
                      </a:lnTo>
                      <a:lnTo>
                        <a:pt x="89760" y="17501"/>
                      </a:lnTo>
                      <a:lnTo>
                        <a:pt x="89760" y="22253"/>
                      </a:lnTo>
                      <a:lnTo>
                        <a:pt x="103900" y="22253"/>
                      </a:lnTo>
                      <a:lnTo>
                        <a:pt x="103900" y="27329"/>
                      </a:lnTo>
                      <a:lnTo>
                        <a:pt x="89760" y="27329"/>
                      </a:lnTo>
                      <a:lnTo>
                        <a:pt x="89760" y="32981"/>
                      </a:lnTo>
                      <a:lnTo>
                        <a:pt x="106813" y="32981"/>
                      </a:lnTo>
                      <a:close/>
                      <a:moveTo>
                        <a:pt x="79024" y="12461"/>
                      </a:moveTo>
                      <a:lnTo>
                        <a:pt x="94429" y="12461"/>
                      </a:lnTo>
                      <a:cubicBezTo>
                        <a:pt x="91070" y="9941"/>
                        <a:pt x="88446" y="7457"/>
                        <a:pt x="86563" y="5045"/>
                      </a:cubicBezTo>
                      <a:cubicBezTo>
                        <a:pt x="86188" y="5513"/>
                        <a:pt x="85695" y="6125"/>
                        <a:pt x="85087" y="6809"/>
                      </a:cubicBezTo>
                      <a:cubicBezTo>
                        <a:pt x="84478" y="7493"/>
                        <a:pt x="83884" y="8177"/>
                        <a:pt x="83305" y="8789"/>
                      </a:cubicBezTo>
                      <a:cubicBezTo>
                        <a:pt x="82740" y="9401"/>
                        <a:pt x="82059" y="10049"/>
                        <a:pt x="81264" y="10697"/>
                      </a:cubicBezTo>
                      <a:cubicBezTo>
                        <a:pt x="80468" y="11345"/>
                        <a:pt x="79723" y="11957"/>
                        <a:pt x="79028" y="12461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441" name="フリーフォーム: 図形 10440">
                  <a:extLst>
                    <a:ext uri="{FF2B5EF4-FFF2-40B4-BE49-F238E27FC236}">
                      <a16:creationId xmlns:a16="http://schemas.microsoft.com/office/drawing/2014/main" id="{1FDC3A6D-BC2C-03AB-CEC4-0255707F9F9A}"/>
                    </a:ext>
                  </a:extLst>
                </p:cNvPr>
                <p:cNvSpPr/>
                <p:nvPr/>
              </p:nvSpPr>
              <p:spPr>
                <a:xfrm>
                  <a:off x="1072486" y="505603"/>
                  <a:ext cx="82972" cy="39744"/>
                </a:xfrm>
                <a:custGeom>
                  <a:avLst/>
                  <a:gdLst>
                    <a:gd name="connsiteX0" fmla="*/ 11639 w 82972"/>
                    <a:gd name="connsiteY0" fmla="*/ 6706 h 39744"/>
                    <a:gd name="connsiteX1" fmla="*/ 7946 w 82972"/>
                    <a:gd name="connsiteY1" fmla="*/ 10702 h 39744"/>
                    <a:gd name="connsiteX2" fmla="*/ 1167 w 82972"/>
                    <a:gd name="connsiteY2" fmla="*/ 3790 h 39744"/>
                    <a:gd name="connsiteX3" fmla="*/ 4774 w 82972"/>
                    <a:gd name="connsiteY3" fmla="*/ 46 h 39744"/>
                    <a:gd name="connsiteX4" fmla="*/ 11639 w 82972"/>
                    <a:gd name="connsiteY4" fmla="*/ 6706 h 39744"/>
                    <a:gd name="connsiteX5" fmla="*/ 26237 w 82972"/>
                    <a:gd name="connsiteY5" fmla="*/ 32050 h 39744"/>
                    <a:gd name="connsiteX6" fmla="*/ 10422 w 82972"/>
                    <a:gd name="connsiteY6" fmla="*/ 39357 h 39744"/>
                    <a:gd name="connsiteX7" fmla="*/ 8813 w 82972"/>
                    <a:gd name="connsiteY7" fmla="*/ 34750 h 39744"/>
                    <a:gd name="connsiteX8" fmla="*/ 20002 w 82972"/>
                    <a:gd name="connsiteY8" fmla="*/ 30790 h 39744"/>
                    <a:gd name="connsiteX9" fmla="*/ 11009 w 82972"/>
                    <a:gd name="connsiteY9" fmla="*/ 30790 h 39744"/>
                    <a:gd name="connsiteX10" fmla="*/ 11009 w 82972"/>
                    <a:gd name="connsiteY10" fmla="*/ 26614 h 39744"/>
                    <a:gd name="connsiteX11" fmla="*/ 23195 w 82972"/>
                    <a:gd name="connsiteY11" fmla="*/ 26614 h 39744"/>
                    <a:gd name="connsiteX12" fmla="*/ 23195 w 82972"/>
                    <a:gd name="connsiteY12" fmla="*/ 24381 h 39744"/>
                    <a:gd name="connsiteX13" fmla="*/ 11898 w 82972"/>
                    <a:gd name="connsiteY13" fmla="*/ 24381 h 39744"/>
                    <a:gd name="connsiteX14" fmla="*/ 11898 w 82972"/>
                    <a:gd name="connsiteY14" fmla="*/ 20602 h 39744"/>
                    <a:gd name="connsiteX15" fmla="*/ 23195 w 82972"/>
                    <a:gd name="connsiteY15" fmla="*/ 20602 h 39744"/>
                    <a:gd name="connsiteX16" fmla="*/ 23195 w 82972"/>
                    <a:gd name="connsiteY16" fmla="*/ 18333 h 39744"/>
                    <a:gd name="connsiteX17" fmla="*/ 12770 w 82972"/>
                    <a:gd name="connsiteY17" fmla="*/ 18333 h 39744"/>
                    <a:gd name="connsiteX18" fmla="*/ 12770 w 82972"/>
                    <a:gd name="connsiteY18" fmla="*/ 8470 h 39744"/>
                    <a:gd name="connsiteX19" fmla="*/ 17547 w 82972"/>
                    <a:gd name="connsiteY19" fmla="*/ 8470 h 39744"/>
                    <a:gd name="connsiteX20" fmla="*/ 17547 w 82972"/>
                    <a:gd name="connsiteY20" fmla="*/ 6238 h 39744"/>
                    <a:gd name="connsiteX21" fmla="*/ 11488 w 82972"/>
                    <a:gd name="connsiteY21" fmla="*/ 6238 h 39744"/>
                    <a:gd name="connsiteX22" fmla="*/ 11488 w 82972"/>
                    <a:gd name="connsiteY22" fmla="*/ 2530 h 39744"/>
                    <a:gd name="connsiteX23" fmla="*/ 17547 w 82972"/>
                    <a:gd name="connsiteY23" fmla="*/ 2530 h 39744"/>
                    <a:gd name="connsiteX24" fmla="*/ 17547 w 82972"/>
                    <a:gd name="connsiteY24" fmla="*/ 298 h 39744"/>
                    <a:gd name="connsiteX25" fmla="*/ 23022 w 82972"/>
                    <a:gd name="connsiteY25" fmla="*/ 298 h 39744"/>
                    <a:gd name="connsiteX26" fmla="*/ 23022 w 82972"/>
                    <a:gd name="connsiteY26" fmla="*/ 2530 h 39744"/>
                    <a:gd name="connsiteX27" fmla="*/ 29409 w 82972"/>
                    <a:gd name="connsiteY27" fmla="*/ 2530 h 39744"/>
                    <a:gd name="connsiteX28" fmla="*/ 29409 w 82972"/>
                    <a:gd name="connsiteY28" fmla="*/ 298 h 39744"/>
                    <a:gd name="connsiteX29" fmla="*/ 34884 w 82972"/>
                    <a:gd name="connsiteY29" fmla="*/ 298 h 39744"/>
                    <a:gd name="connsiteX30" fmla="*/ 34884 w 82972"/>
                    <a:gd name="connsiteY30" fmla="*/ 2530 h 39744"/>
                    <a:gd name="connsiteX31" fmla="*/ 41793 w 82972"/>
                    <a:gd name="connsiteY31" fmla="*/ 2530 h 39744"/>
                    <a:gd name="connsiteX32" fmla="*/ 41793 w 82972"/>
                    <a:gd name="connsiteY32" fmla="*/ 6238 h 39744"/>
                    <a:gd name="connsiteX33" fmla="*/ 34884 w 82972"/>
                    <a:gd name="connsiteY33" fmla="*/ 6238 h 39744"/>
                    <a:gd name="connsiteX34" fmla="*/ 34884 w 82972"/>
                    <a:gd name="connsiteY34" fmla="*/ 8470 h 39744"/>
                    <a:gd name="connsiteX35" fmla="*/ 39968 w 82972"/>
                    <a:gd name="connsiteY35" fmla="*/ 8470 h 39744"/>
                    <a:gd name="connsiteX36" fmla="*/ 39968 w 82972"/>
                    <a:gd name="connsiteY36" fmla="*/ 18333 h 39744"/>
                    <a:gd name="connsiteX37" fmla="*/ 29193 w 82972"/>
                    <a:gd name="connsiteY37" fmla="*/ 18333 h 39744"/>
                    <a:gd name="connsiteX38" fmla="*/ 29193 w 82972"/>
                    <a:gd name="connsiteY38" fmla="*/ 20602 h 39744"/>
                    <a:gd name="connsiteX39" fmla="*/ 41206 w 82972"/>
                    <a:gd name="connsiteY39" fmla="*/ 20602 h 39744"/>
                    <a:gd name="connsiteX40" fmla="*/ 41206 w 82972"/>
                    <a:gd name="connsiteY40" fmla="*/ 24418 h 39744"/>
                    <a:gd name="connsiteX41" fmla="*/ 29193 w 82972"/>
                    <a:gd name="connsiteY41" fmla="*/ 24381 h 39744"/>
                    <a:gd name="connsiteX42" fmla="*/ 29193 w 82972"/>
                    <a:gd name="connsiteY42" fmla="*/ 26614 h 39744"/>
                    <a:gd name="connsiteX43" fmla="*/ 41966 w 82972"/>
                    <a:gd name="connsiteY43" fmla="*/ 26614 h 39744"/>
                    <a:gd name="connsiteX44" fmla="*/ 41966 w 82972"/>
                    <a:gd name="connsiteY44" fmla="*/ 30790 h 39744"/>
                    <a:gd name="connsiteX45" fmla="*/ 32559 w 82972"/>
                    <a:gd name="connsiteY45" fmla="*/ 30790 h 39744"/>
                    <a:gd name="connsiteX46" fmla="*/ 42898 w 82972"/>
                    <a:gd name="connsiteY46" fmla="*/ 34570 h 39744"/>
                    <a:gd name="connsiteX47" fmla="*/ 40443 w 82972"/>
                    <a:gd name="connsiteY47" fmla="*/ 39394 h 39744"/>
                    <a:gd name="connsiteX48" fmla="*/ 32364 w 82972"/>
                    <a:gd name="connsiteY48" fmla="*/ 36802 h 39744"/>
                    <a:gd name="connsiteX49" fmla="*/ 26237 w 82972"/>
                    <a:gd name="connsiteY49" fmla="*/ 32050 h 39744"/>
                    <a:gd name="connsiteX50" fmla="*/ 23022 w 82972"/>
                    <a:gd name="connsiteY50" fmla="*/ 8470 h 39744"/>
                    <a:gd name="connsiteX51" fmla="*/ 29409 w 82972"/>
                    <a:gd name="connsiteY51" fmla="*/ 8470 h 39744"/>
                    <a:gd name="connsiteX52" fmla="*/ 29409 w 82972"/>
                    <a:gd name="connsiteY52" fmla="*/ 6238 h 39744"/>
                    <a:gd name="connsiteX53" fmla="*/ 23022 w 82972"/>
                    <a:gd name="connsiteY53" fmla="*/ 6238 h 39744"/>
                    <a:gd name="connsiteX54" fmla="*/ 23195 w 82972"/>
                    <a:gd name="connsiteY54" fmla="*/ 11854 h 39744"/>
                    <a:gd name="connsiteX55" fmla="*/ 18155 w 82972"/>
                    <a:gd name="connsiteY55" fmla="*/ 11854 h 39744"/>
                    <a:gd name="connsiteX56" fmla="*/ 18155 w 82972"/>
                    <a:gd name="connsiteY56" fmla="*/ 15130 h 39744"/>
                    <a:gd name="connsiteX57" fmla="*/ 23195 w 82972"/>
                    <a:gd name="connsiteY57" fmla="*/ 15130 h 39744"/>
                    <a:gd name="connsiteX58" fmla="*/ 34406 w 82972"/>
                    <a:gd name="connsiteY58" fmla="*/ 15130 h 39744"/>
                    <a:gd name="connsiteX59" fmla="*/ 34406 w 82972"/>
                    <a:gd name="connsiteY59" fmla="*/ 11854 h 39744"/>
                    <a:gd name="connsiteX60" fmla="*/ 29189 w 82972"/>
                    <a:gd name="connsiteY60" fmla="*/ 11854 h 39744"/>
                    <a:gd name="connsiteX61" fmla="*/ 29189 w 82972"/>
                    <a:gd name="connsiteY61" fmla="*/ 15130 h 39744"/>
                    <a:gd name="connsiteX62" fmla="*/ 10379 w 82972"/>
                    <a:gd name="connsiteY62" fmla="*/ 16570 h 39744"/>
                    <a:gd name="connsiteX63" fmla="*/ 6642 w 82972"/>
                    <a:gd name="connsiteY63" fmla="*/ 20674 h 39744"/>
                    <a:gd name="connsiteX64" fmla="*/ -28 w 82972"/>
                    <a:gd name="connsiteY64" fmla="*/ 13798 h 39744"/>
                    <a:gd name="connsiteX65" fmla="*/ 3428 w 82972"/>
                    <a:gd name="connsiteY65" fmla="*/ 10018 h 39744"/>
                    <a:gd name="connsiteX66" fmla="*/ 10379 w 82972"/>
                    <a:gd name="connsiteY66" fmla="*/ 16570 h 39744"/>
                    <a:gd name="connsiteX67" fmla="*/ 10552 w 82972"/>
                    <a:gd name="connsiteY67" fmla="*/ 23770 h 39744"/>
                    <a:gd name="connsiteX68" fmla="*/ 5033 w 82972"/>
                    <a:gd name="connsiteY68" fmla="*/ 39286 h 39744"/>
                    <a:gd name="connsiteX69" fmla="*/ 58 w 82972"/>
                    <a:gd name="connsiteY69" fmla="*/ 36802 h 39744"/>
                    <a:gd name="connsiteX70" fmla="*/ 5534 w 82972"/>
                    <a:gd name="connsiteY70" fmla="*/ 22186 h 39744"/>
                    <a:gd name="connsiteX71" fmla="*/ 82574 w 82972"/>
                    <a:gd name="connsiteY71" fmla="*/ 13365 h 39744"/>
                    <a:gd name="connsiteX72" fmla="*/ 77253 w 82972"/>
                    <a:gd name="connsiteY72" fmla="*/ 13365 h 39744"/>
                    <a:gd name="connsiteX73" fmla="*/ 77253 w 82972"/>
                    <a:gd name="connsiteY73" fmla="*/ 8290 h 39744"/>
                    <a:gd name="connsiteX74" fmla="*/ 48096 w 82972"/>
                    <a:gd name="connsiteY74" fmla="*/ 8290 h 39744"/>
                    <a:gd name="connsiteX75" fmla="*/ 48096 w 82972"/>
                    <a:gd name="connsiteY75" fmla="*/ 13762 h 39744"/>
                    <a:gd name="connsiteX76" fmla="*/ 42668 w 82972"/>
                    <a:gd name="connsiteY76" fmla="*/ 13762 h 39744"/>
                    <a:gd name="connsiteX77" fmla="*/ 42668 w 82972"/>
                    <a:gd name="connsiteY77" fmla="*/ 3538 h 39744"/>
                    <a:gd name="connsiteX78" fmla="*/ 59350 w 82972"/>
                    <a:gd name="connsiteY78" fmla="*/ 3538 h 39744"/>
                    <a:gd name="connsiteX79" fmla="*/ 59350 w 82972"/>
                    <a:gd name="connsiteY79" fmla="*/ -170 h 39744"/>
                    <a:gd name="connsiteX80" fmla="*/ 65715 w 82972"/>
                    <a:gd name="connsiteY80" fmla="*/ -170 h 39744"/>
                    <a:gd name="connsiteX81" fmla="*/ 65715 w 82972"/>
                    <a:gd name="connsiteY81" fmla="*/ 3538 h 39744"/>
                    <a:gd name="connsiteX82" fmla="*/ 82574 w 82972"/>
                    <a:gd name="connsiteY82" fmla="*/ 3538 h 39744"/>
                    <a:gd name="connsiteX83" fmla="*/ 66345 w 82972"/>
                    <a:gd name="connsiteY83" fmla="*/ 34714 h 39744"/>
                    <a:gd name="connsiteX84" fmla="*/ 64739 w 82972"/>
                    <a:gd name="connsiteY84" fmla="*/ 38242 h 39744"/>
                    <a:gd name="connsiteX85" fmla="*/ 60480 w 82972"/>
                    <a:gd name="connsiteY85" fmla="*/ 39574 h 39744"/>
                    <a:gd name="connsiteX86" fmla="*/ 53140 w 82972"/>
                    <a:gd name="connsiteY86" fmla="*/ 39574 h 39744"/>
                    <a:gd name="connsiteX87" fmla="*/ 52420 w 82972"/>
                    <a:gd name="connsiteY87" fmla="*/ 33886 h 39744"/>
                    <a:gd name="connsiteX88" fmla="*/ 58655 w 82972"/>
                    <a:gd name="connsiteY88" fmla="*/ 33886 h 39744"/>
                    <a:gd name="connsiteX89" fmla="*/ 59980 w 82972"/>
                    <a:gd name="connsiteY89" fmla="*/ 32734 h 39744"/>
                    <a:gd name="connsiteX90" fmla="*/ 59980 w 82972"/>
                    <a:gd name="connsiteY90" fmla="*/ 27766 h 39744"/>
                    <a:gd name="connsiteX91" fmla="*/ 42452 w 82972"/>
                    <a:gd name="connsiteY91" fmla="*/ 27766 h 39744"/>
                    <a:gd name="connsiteX92" fmla="*/ 42452 w 82972"/>
                    <a:gd name="connsiteY92" fmla="*/ 22546 h 39744"/>
                    <a:gd name="connsiteX93" fmla="*/ 59980 w 82972"/>
                    <a:gd name="connsiteY93" fmla="*/ 22546 h 39744"/>
                    <a:gd name="connsiteX94" fmla="*/ 59980 w 82972"/>
                    <a:gd name="connsiteY94" fmla="*/ 18333 h 39744"/>
                    <a:gd name="connsiteX95" fmla="*/ 63152 w 82972"/>
                    <a:gd name="connsiteY95" fmla="*/ 18333 h 39744"/>
                    <a:gd name="connsiteX96" fmla="*/ 67911 w 82972"/>
                    <a:gd name="connsiteY96" fmla="*/ 15490 h 39744"/>
                    <a:gd name="connsiteX97" fmla="*/ 49447 w 82972"/>
                    <a:gd name="connsiteY97" fmla="*/ 15526 h 39744"/>
                    <a:gd name="connsiteX98" fmla="*/ 49447 w 82972"/>
                    <a:gd name="connsiteY98" fmla="*/ 10809 h 39744"/>
                    <a:gd name="connsiteX99" fmla="*/ 74535 w 82972"/>
                    <a:gd name="connsiteY99" fmla="*/ 10809 h 39744"/>
                    <a:gd name="connsiteX100" fmla="*/ 77382 w 82972"/>
                    <a:gd name="connsiteY100" fmla="*/ 13905 h 39744"/>
                    <a:gd name="connsiteX101" fmla="*/ 66345 w 82972"/>
                    <a:gd name="connsiteY101" fmla="*/ 21718 h 39744"/>
                    <a:gd name="connsiteX102" fmla="*/ 66345 w 82972"/>
                    <a:gd name="connsiteY102" fmla="*/ 22546 h 39744"/>
                    <a:gd name="connsiteX103" fmla="*/ 82945 w 82972"/>
                    <a:gd name="connsiteY103" fmla="*/ 22546 h 39744"/>
                    <a:gd name="connsiteX104" fmla="*/ 82945 w 82972"/>
                    <a:gd name="connsiteY104" fmla="*/ 27766 h 39744"/>
                    <a:gd name="connsiteX105" fmla="*/ 66345 w 82972"/>
                    <a:gd name="connsiteY105" fmla="*/ 27766 h 397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</a:cxnLst>
                  <a:rect l="l" t="t" r="r" b="b"/>
                  <a:pathLst>
                    <a:path w="82972" h="39744">
                      <a:moveTo>
                        <a:pt x="11639" y="6706"/>
                      </a:moveTo>
                      <a:lnTo>
                        <a:pt x="7946" y="10702"/>
                      </a:lnTo>
                      <a:cubicBezTo>
                        <a:pt x="6614" y="9046"/>
                        <a:pt x="4353" y="6742"/>
                        <a:pt x="1167" y="3790"/>
                      </a:cubicBezTo>
                      <a:lnTo>
                        <a:pt x="4774" y="46"/>
                      </a:lnTo>
                      <a:cubicBezTo>
                        <a:pt x="8190" y="3034"/>
                        <a:pt x="10480" y="5266"/>
                        <a:pt x="11639" y="6706"/>
                      </a:cubicBezTo>
                      <a:close/>
                      <a:moveTo>
                        <a:pt x="26237" y="32050"/>
                      </a:moveTo>
                      <a:cubicBezTo>
                        <a:pt x="22601" y="36298"/>
                        <a:pt x="17331" y="38746"/>
                        <a:pt x="10422" y="39357"/>
                      </a:cubicBezTo>
                      <a:lnTo>
                        <a:pt x="8813" y="34750"/>
                      </a:lnTo>
                      <a:cubicBezTo>
                        <a:pt x="14159" y="33849"/>
                        <a:pt x="17889" y="32554"/>
                        <a:pt x="20002" y="30790"/>
                      </a:cubicBezTo>
                      <a:lnTo>
                        <a:pt x="11009" y="30790"/>
                      </a:lnTo>
                      <a:lnTo>
                        <a:pt x="11009" y="26614"/>
                      </a:lnTo>
                      <a:lnTo>
                        <a:pt x="23195" y="26614"/>
                      </a:lnTo>
                      <a:lnTo>
                        <a:pt x="23195" y="24381"/>
                      </a:lnTo>
                      <a:lnTo>
                        <a:pt x="11898" y="24381"/>
                      </a:lnTo>
                      <a:lnTo>
                        <a:pt x="11898" y="20602"/>
                      </a:lnTo>
                      <a:lnTo>
                        <a:pt x="23195" y="20602"/>
                      </a:lnTo>
                      <a:lnTo>
                        <a:pt x="23195" y="18333"/>
                      </a:lnTo>
                      <a:lnTo>
                        <a:pt x="12770" y="18333"/>
                      </a:lnTo>
                      <a:lnTo>
                        <a:pt x="12770" y="8470"/>
                      </a:lnTo>
                      <a:lnTo>
                        <a:pt x="17547" y="8470"/>
                      </a:lnTo>
                      <a:lnTo>
                        <a:pt x="17547" y="6238"/>
                      </a:lnTo>
                      <a:lnTo>
                        <a:pt x="11488" y="6238"/>
                      </a:lnTo>
                      <a:lnTo>
                        <a:pt x="11488" y="2530"/>
                      </a:lnTo>
                      <a:lnTo>
                        <a:pt x="17547" y="2530"/>
                      </a:lnTo>
                      <a:lnTo>
                        <a:pt x="17547" y="298"/>
                      </a:lnTo>
                      <a:lnTo>
                        <a:pt x="23022" y="298"/>
                      </a:lnTo>
                      <a:lnTo>
                        <a:pt x="23022" y="2530"/>
                      </a:lnTo>
                      <a:lnTo>
                        <a:pt x="29409" y="2530"/>
                      </a:lnTo>
                      <a:lnTo>
                        <a:pt x="29409" y="298"/>
                      </a:lnTo>
                      <a:lnTo>
                        <a:pt x="34884" y="298"/>
                      </a:lnTo>
                      <a:lnTo>
                        <a:pt x="34884" y="2530"/>
                      </a:lnTo>
                      <a:lnTo>
                        <a:pt x="41793" y="2530"/>
                      </a:lnTo>
                      <a:lnTo>
                        <a:pt x="41793" y="6238"/>
                      </a:lnTo>
                      <a:lnTo>
                        <a:pt x="34884" y="6238"/>
                      </a:lnTo>
                      <a:lnTo>
                        <a:pt x="34884" y="8470"/>
                      </a:lnTo>
                      <a:lnTo>
                        <a:pt x="39968" y="8470"/>
                      </a:lnTo>
                      <a:lnTo>
                        <a:pt x="39968" y="18333"/>
                      </a:lnTo>
                      <a:lnTo>
                        <a:pt x="29193" y="18333"/>
                      </a:lnTo>
                      <a:lnTo>
                        <a:pt x="29193" y="20602"/>
                      </a:lnTo>
                      <a:lnTo>
                        <a:pt x="41206" y="20602"/>
                      </a:lnTo>
                      <a:lnTo>
                        <a:pt x="41206" y="24418"/>
                      </a:lnTo>
                      <a:lnTo>
                        <a:pt x="29193" y="24381"/>
                      </a:lnTo>
                      <a:lnTo>
                        <a:pt x="29193" y="26614"/>
                      </a:lnTo>
                      <a:lnTo>
                        <a:pt x="41966" y="26614"/>
                      </a:lnTo>
                      <a:lnTo>
                        <a:pt x="41966" y="30790"/>
                      </a:lnTo>
                      <a:lnTo>
                        <a:pt x="32559" y="30790"/>
                      </a:lnTo>
                      <a:cubicBezTo>
                        <a:pt x="34949" y="32302"/>
                        <a:pt x="38394" y="33562"/>
                        <a:pt x="42898" y="34570"/>
                      </a:cubicBezTo>
                      <a:lnTo>
                        <a:pt x="40443" y="39394"/>
                      </a:lnTo>
                      <a:cubicBezTo>
                        <a:pt x="37548" y="38962"/>
                        <a:pt x="34856" y="38098"/>
                        <a:pt x="32364" y="36802"/>
                      </a:cubicBezTo>
                      <a:cubicBezTo>
                        <a:pt x="29873" y="35506"/>
                        <a:pt x="27828" y="33921"/>
                        <a:pt x="26237" y="32050"/>
                      </a:cubicBezTo>
                      <a:close/>
                      <a:moveTo>
                        <a:pt x="23022" y="8470"/>
                      </a:moveTo>
                      <a:lnTo>
                        <a:pt x="29409" y="8470"/>
                      </a:lnTo>
                      <a:lnTo>
                        <a:pt x="29409" y="6238"/>
                      </a:lnTo>
                      <a:lnTo>
                        <a:pt x="23022" y="6238"/>
                      </a:lnTo>
                      <a:close/>
                      <a:moveTo>
                        <a:pt x="23195" y="11854"/>
                      </a:moveTo>
                      <a:lnTo>
                        <a:pt x="18155" y="11854"/>
                      </a:lnTo>
                      <a:lnTo>
                        <a:pt x="18155" y="15130"/>
                      </a:lnTo>
                      <a:lnTo>
                        <a:pt x="23195" y="15130"/>
                      </a:lnTo>
                      <a:close/>
                      <a:moveTo>
                        <a:pt x="34406" y="15130"/>
                      </a:moveTo>
                      <a:lnTo>
                        <a:pt x="34406" y="11854"/>
                      </a:lnTo>
                      <a:lnTo>
                        <a:pt x="29189" y="11854"/>
                      </a:lnTo>
                      <a:lnTo>
                        <a:pt x="29189" y="15130"/>
                      </a:lnTo>
                      <a:close/>
                      <a:moveTo>
                        <a:pt x="10379" y="16570"/>
                      </a:moveTo>
                      <a:lnTo>
                        <a:pt x="6642" y="20674"/>
                      </a:lnTo>
                      <a:cubicBezTo>
                        <a:pt x="5048" y="18838"/>
                        <a:pt x="2826" y="16570"/>
                        <a:pt x="-28" y="13798"/>
                      </a:cubicBezTo>
                      <a:lnTo>
                        <a:pt x="3428" y="10018"/>
                      </a:lnTo>
                      <a:cubicBezTo>
                        <a:pt x="6902" y="13042"/>
                        <a:pt x="9220" y="15238"/>
                        <a:pt x="10379" y="16570"/>
                      </a:cubicBezTo>
                      <a:close/>
                      <a:moveTo>
                        <a:pt x="10552" y="23770"/>
                      </a:moveTo>
                      <a:cubicBezTo>
                        <a:pt x="9393" y="29889"/>
                        <a:pt x="7553" y="35038"/>
                        <a:pt x="5033" y="39286"/>
                      </a:cubicBezTo>
                      <a:lnTo>
                        <a:pt x="58" y="36802"/>
                      </a:lnTo>
                      <a:cubicBezTo>
                        <a:pt x="2258" y="32950"/>
                        <a:pt x="4083" y="28054"/>
                        <a:pt x="5534" y="22186"/>
                      </a:cubicBezTo>
                      <a:close/>
                      <a:moveTo>
                        <a:pt x="82574" y="13365"/>
                      </a:moveTo>
                      <a:lnTo>
                        <a:pt x="77253" y="13365"/>
                      </a:lnTo>
                      <a:lnTo>
                        <a:pt x="77253" y="8290"/>
                      </a:lnTo>
                      <a:lnTo>
                        <a:pt x="48096" y="8290"/>
                      </a:lnTo>
                      <a:lnTo>
                        <a:pt x="48096" y="13762"/>
                      </a:lnTo>
                      <a:lnTo>
                        <a:pt x="42668" y="13762"/>
                      </a:lnTo>
                      <a:lnTo>
                        <a:pt x="42668" y="3538"/>
                      </a:lnTo>
                      <a:lnTo>
                        <a:pt x="59350" y="3538"/>
                      </a:lnTo>
                      <a:lnTo>
                        <a:pt x="59350" y="-170"/>
                      </a:lnTo>
                      <a:lnTo>
                        <a:pt x="65715" y="-170"/>
                      </a:lnTo>
                      <a:lnTo>
                        <a:pt x="65715" y="3538"/>
                      </a:lnTo>
                      <a:lnTo>
                        <a:pt x="82574" y="3538"/>
                      </a:lnTo>
                      <a:close/>
                      <a:moveTo>
                        <a:pt x="66345" y="34714"/>
                      </a:moveTo>
                      <a:cubicBezTo>
                        <a:pt x="66345" y="36190"/>
                        <a:pt x="65812" y="37341"/>
                        <a:pt x="64739" y="38242"/>
                      </a:cubicBezTo>
                      <a:cubicBezTo>
                        <a:pt x="63681" y="39106"/>
                        <a:pt x="62262" y="39574"/>
                        <a:pt x="60480" y="39574"/>
                      </a:cubicBezTo>
                      <a:lnTo>
                        <a:pt x="53140" y="39574"/>
                      </a:lnTo>
                      <a:lnTo>
                        <a:pt x="52420" y="33886"/>
                      </a:lnTo>
                      <a:lnTo>
                        <a:pt x="58655" y="33886"/>
                      </a:lnTo>
                      <a:cubicBezTo>
                        <a:pt x="59541" y="33886"/>
                        <a:pt x="59980" y="33490"/>
                        <a:pt x="59980" y="32734"/>
                      </a:cubicBezTo>
                      <a:lnTo>
                        <a:pt x="59980" y="27766"/>
                      </a:lnTo>
                      <a:lnTo>
                        <a:pt x="42452" y="27766"/>
                      </a:lnTo>
                      <a:lnTo>
                        <a:pt x="42452" y="22546"/>
                      </a:lnTo>
                      <a:lnTo>
                        <a:pt x="59980" y="22546"/>
                      </a:lnTo>
                      <a:lnTo>
                        <a:pt x="59980" y="18333"/>
                      </a:lnTo>
                      <a:lnTo>
                        <a:pt x="63152" y="18333"/>
                      </a:lnTo>
                      <a:cubicBezTo>
                        <a:pt x="64890" y="17542"/>
                        <a:pt x="66478" y="16606"/>
                        <a:pt x="67911" y="15490"/>
                      </a:cubicBezTo>
                      <a:lnTo>
                        <a:pt x="49447" y="15526"/>
                      </a:lnTo>
                      <a:lnTo>
                        <a:pt x="49447" y="10809"/>
                      </a:lnTo>
                      <a:lnTo>
                        <a:pt x="74535" y="10809"/>
                      </a:lnTo>
                      <a:lnTo>
                        <a:pt x="77382" y="13905"/>
                      </a:lnTo>
                      <a:cubicBezTo>
                        <a:pt x="74427" y="16857"/>
                        <a:pt x="70748" y="19450"/>
                        <a:pt x="66345" y="21718"/>
                      </a:cubicBezTo>
                      <a:lnTo>
                        <a:pt x="66345" y="22546"/>
                      </a:lnTo>
                      <a:lnTo>
                        <a:pt x="82945" y="22546"/>
                      </a:lnTo>
                      <a:lnTo>
                        <a:pt x="82945" y="27766"/>
                      </a:lnTo>
                      <a:lnTo>
                        <a:pt x="66345" y="2776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0410" name="グラフィックス 2">
                <a:extLst>
                  <a:ext uri="{FF2B5EF4-FFF2-40B4-BE49-F238E27FC236}">
                    <a16:creationId xmlns:a16="http://schemas.microsoft.com/office/drawing/2014/main" id="{0126A748-34C8-2FA2-749F-1AEBFDF798D7}"/>
                  </a:ext>
                </a:extLst>
              </p:cNvPr>
              <p:cNvGrpSpPr/>
              <p:nvPr/>
            </p:nvGrpSpPr>
            <p:grpSpPr>
              <a:xfrm>
                <a:off x="3495878" y="305531"/>
                <a:ext cx="78264" cy="34560"/>
                <a:chOff x="3495878" y="305531"/>
                <a:chExt cx="78264" cy="34560"/>
              </a:xfrm>
              <a:grpFill/>
            </p:grpSpPr>
            <p:sp>
              <p:nvSpPr>
                <p:cNvPr id="10438" name="フリーフォーム: 図形 10437">
                  <a:extLst>
                    <a:ext uri="{FF2B5EF4-FFF2-40B4-BE49-F238E27FC236}">
                      <a16:creationId xmlns:a16="http://schemas.microsoft.com/office/drawing/2014/main" id="{494964D3-3B9A-AF17-2C4D-173043AC391A}"/>
                    </a:ext>
                  </a:extLst>
                </p:cNvPr>
                <p:cNvSpPr/>
                <p:nvPr/>
              </p:nvSpPr>
              <p:spPr>
                <a:xfrm>
                  <a:off x="3495878" y="305602"/>
                  <a:ext cx="24119" cy="34488"/>
                </a:xfrm>
                <a:custGeom>
                  <a:avLst/>
                  <a:gdLst>
                    <a:gd name="connsiteX0" fmla="*/ 24276 w 24119"/>
                    <a:gd name="connsiteY0" fmla="*/ 5538 h 34488"/>
                    <a:gd name="connsiteX1" fmla="*/ 7680 w 24119"/>
                    <a:gd name="connsiteY1" fmla="*/ 5538 h 34488"/>
                    <a:gd name="connsiteX2" fmla="*/ 7680 w 24119"/>
                    <a:gd name="connsiteY2" fmla="*/ 13206 h 34488"/>
                    <a:gd name="connsiteX3" fmla="*/ 22728 w 24119"/>
                    <a:gd name="connsiteY3" fmla="*/ 13206 h 34488"/>
                    <a:gd name="connsiteX4" fmla="*/ 22728 w 24119"/>
                    <a:gd name="connsiteY4" fmla="*/ 18894 h 34488"/>
                    <a:gd name="connsiteX5" fmla="*/ 7716 w 24119"/>
                    <a:gd name="connsiteY5" fmla="*/ 18894 h 34488"/>
                    <a:gd name="connsiteX6" fmla="*/ 7716 w 24119"/>
                    <a:gd name="connsiteY6" fmla="*/ 34302 h 34488"/>
                    <a:gd name="connsiteX7" fmla="*/ 156 w 24119"/>
                    <a:gd name="connsiteY7" fmla="*/ 34302 h 34488"/>
                    <a:gd name="connsiteX8" fmla="*/ 156 w 24119"/>
                    <a:gd name="connsiteY8" fmla="*/ -186 h 34488"/>
                    <a:gd name="connsiteX9" fmla="*/ 24276 w 24119"/>
                    <a:gd name="connsiteY9" fmla="*/ -186 h 344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4119" h="34488">
                      <a:moveTo>
                        <a:pt x="24276" y="5538"/>
                      </a:moveTo>
                      <a:lnTo>
                        <a:pt x="7680" y="5538"/>
                      </a:lnTo>
                      <a:lnTo>
                        <a:pt x="7680" y="13206"/>
                      </a:lnTo>
                      <a:lnTo>
                        <a:pt x="22728" y="13206"/>
                      </a:lnTo>
                      <a:lnTo>
                        <a:pt x="22728" y="18894"/>
                      </a:lnTo>
                      <a:lnTo>
                        <a:pt x="7716" y="18894"/>
                      </a:lnTo>
                      <a:lnTo>
                        <a:pt x="7716" y="34302"/>
                      </a:lnTo>
                      <a:lnTo>
                        <a:pt x="156" y="34302"/>
                      </a:lnTo>
                      <a:lnTo>
                        <a:pt x="156" y="-186"/>
                      </a:lnTo>
                      <a:lnTo>
                        <a:pt x="24276" y="-18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439" name="フリーフォーム: 図形 10438">
                  <a:extLst>
                    <a:ext uri="{FF2B5EF4-FFF2-40B4-BE49-F238E27FC236}">
                      <a16:creationId xmlns:a16="http://schemas.microsoft.com/office/drawing/2014/main" id="{9BBBA396-E2F6-77E3-5774-8207D3BFBF0B}"/>
                    </a:ext>
                  </a:extLst>
                </p:cNvPr>
                <p:cNvSpPr/>
                <p:nvPr/>
              </p:nvSpPr>
              <p:spPr>
                <a:xfrm>
                  <a:off x="3523454" y="305531"/>
                  <a:ext cx="50688" cy="34560"/>
                </a:xfrm>
                <a:custGeom>
                  <a:avLst/>
                  <a:gdLst>
                    <a:gd name="connsiteX0" fmla="*/ 22120 w 50688"/>
                    <a:gd name="connsiteY0" fmla="*/ 34374 h 34560"/>
                    <a:gd name="connsiteX1" fmla="*/ 160 w 50688"/>
                    <a:gd name="connsiteY1" fmla="*/ 34374 h 34560"/>
                    <a:gd name="connsiteX2" fmla="*/ 160 w 50688"/>
                    <a:gd name="connsiteY2" fmla="*/ 29334 h 34560"/>
                    <a:gd name="connsiteX3" fmla="*/ 7576 w 50688"/>
                    <a:gd name="connsiteY3" fmla="*/ 29334 h 34560"/>
                    <a:gd name="connsiteX4" fmla="*/ 7576 w 50688"/>
                    <a:gd name="connsiteY4" fmla="*/ 9390 h 34560"/>
                    <a:gd name="connsiteX5" fmla="*/ 160 w 50688"/>
                    <a:gd name="connsiteY5" fmla="*/ 9390 h 34560"/>
                    <a:gd name="connsiteX6" fmla="*/ 160 w 50688"/>
                    <a:gd name="connsiteY6" fmla="*/ 4746 h 34560"/>
                    <a:gd name="connsiteX7" fmla="*/ 6388 w 50688"/>
                    <a:gd name="connsiteY7" fmla="*/ 3522 h 34560"/>
                    <a:gd name="connsiteX8" fmla="*/ 8512 w 50688"/>
                    <a:gd name="connsiteY8" fmla="*/ -186 h 34560"/>
                    <a:gd name="connsiteX9" fmla="*/ 14884 w 50688"/>
                    <a:gd name="connsiteY9" fmla="*/ -186 h 34560"/>
                    <a:gd name="connsiteX10" fmla="*/ 14884 w 50688"/>
                    <a:gd name="connsiteY10" fmla="*/ 29334 h 34560"/>
                    <a:gd name="connsiteX11" fmla="*/ 22120 w 50688"/>
                    <a:gd name="connsiteY11" fmla="*/ 29334 h 34560"/>
                    <a:gd name="connsiteX12" fmla="*/ 50848 w 50688"/>
                    <a:gd name="connsiteY12" fmla="*/ 34374 h 34560"/>
                    <a:gd name="connsiteX13" fmla="*/ 28888 w 50688"/>
                    <a:gd name="connsiteY13" fmla="*/ 34374 h 34560"/>
                    <a:gd name="connsiteX14" fmla="*/ 28888 w 50688"/>
                    <a:gd name="connsiteY14" fmla="*/ 29334 h 34560"/>
                    <a:gd name="connsiteX15" fmla="*/ 36304 w 50688"/>
                    <a:gd name="connsiteY15" fmla="*/ 29334 h 34560"/>
                    <a:gd name="connsiteX16" fmla="*/ 36304 w 50688"/>
                    <a:gd name="connsiteY16" fmla="*/ 9390 h 34560"/>
                    <a:gd name="connsiteX17" fmla="*/ 28888 w 50688"/>
                    <a:gd name="connsiteY17" fmla="*/ 9390 h 34560"/>
                    <a:gd name="connsiteX18" fmla="*/ 28888 w 50688"/>
                    <a:gd name="connsiteY18" fmla="*/ 4746 h 34560"/>
                    <a:gd name="connsiteX19" fmla="*/ 35116 w 50688"/>
                    <a:gd name="connsiteY19" fmla="*/ 3522 h 34560"/>
                    <a:gd name="connsiteX20" fmla="*/ 37240 w 50688"/>
                    <a:gd name="connsiteY20" fmla="*/ -186 h 34560"/>
                    <a:gd name="connsiteX21" fmla="*/ 43612 w 50688"/>
                    <a:gd name="connsiteY21" fmla="*/ -186 h 34560"/>
                    <a:gd name="connsiteX22" fmla="*/ 43612 w 50688"/>
                    <a:gd name="connsiteY22" fmla="*/ 29334 h 34560"/>
                    <a:gd name="connsiteX23" fmla="*/ 50848 w 50688"/>
                    <a:gd name="connsiteY23" fmla="*/ 29334 h 3456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</a:cxnLst>
                  <a:rect l="l" t="t" r="r" b="b"/>
                  <a:pathLst>
                    <a:path w="50688" h="34560">
                      <a:moveTo>
                        <a:pt x="22120" y="34374"/>
                      </a:moveTo>
                      <a:lnTo>
                        <a:pt x="160" y="34374"/>
                      </a:lnTo>
                      <a:lnTo>
                        <a:pt x="160" y="29334"/>
                      </a:lnTo>
                      <a:lnTo>
                        <a:pt x="7576" y="29334"/>
                      </a:lnTo>
                      <a:lnTo>
                        <a:pt x="7576" y="9390"/>
                      </a:lnTo>
                      <a:lnTo>
                        <a:pt x="160" y="9390"/>
                      </a:lnTo>
                      <a:lnTo>
                        <a:pt x="160" y="4746"/>
                      </a:lnTo>
                      <a:cubicBezTo>
                        <a:pt x="3112" y="4710"/>
                        <a:pt x="5164" y="4314"/>
                        <a:pt x="6388" y="3522"/>
                      </a:cubicBezTo>
                      <a:cubicBezTo>
                        <a:pt x="7612" y="2730"/>
                        <a:pt x="8296" y="1506"/>
                        <a:pt x="8512" y="-186"/>
                      </a:cubicBezTo>
                      <a:lnTo>
                        <a:pt x="14884" y="-186"/>
                      </a:lnTo>
                      <a:lnTo>
                        <a:pt x="14884" y="29334"/>
                      </a:lnTo>
                      <a:lnTo>
                        <a:pt x="22120" y="29334"/>
                      </a:lnTo>
                      <a:close/>
                      <a:moveTo>
                        <a:pt x="50848" y="34374"/>
                      </a:moveTo>
                      <a:lnTo>
                        <a:pt x="28888" y="34374"/>
                      </a:lnTo>
                      <a:lnTo>
                        <a:pt x="28888" y="29334"/>
                      </a:lnTo>
                      <a:lnTo>
                        <a:pt x="36304" y="29334"/>
                      </a:lnTo>
                      <a:lnTo>
                        <a:pt x="36304" y="9390"/>
                      </a:lnTo>
                      <a:lnTo>
                        <a:pt x="28888" y="9390"/>
                      </a:lnTo>
                      <a:lnTo>
                        <a:pt x="28888" y="4746"/>
                      </a:lnTo>
                      <a:cubicBezTo>
                        <a:pt x="31840" y="4710"/>
                        <a:pt x="33892" y="4314"/>
                        <a:pt x="35116" y="3522"/>
                      </a:cubicBezTo>
                      <a:cubicBezTo>
                        <a:pt x="36340" y="2730"/>
                        <a:pt x="37024" y="1506"/>
                        <a:pt x="37240" y="-186"/>
                      </a:cubicBezTo>
                      <a:lnTo>
                        <a:pt x="43612" y="-186"/>
                      </a:lnTo>
                      <a:lnTo>
                        <a:pt x="43612" y="29334"/>
                      </a:lnTo>
                      <a:lnTo>
                        <a:pt x="50848" y="29334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grpSp>
            <p:nvGrpSpPr>
              <p:cNvPr id="10411" name="グラフィックス 2">
                <a:extLst>
                  <a:ext uri="{FF2B5EF4-FFF2-40B4-BE49-F238E27FC236}">
                    <a16:creationId xmlns:a16="http://schemas.microsoft.com/office/drawing/2014/main" id="{23F02F10-F383-CC31-403C-C3EE6026A917}"/>
                  </a:ext>
                </a:extLst>
              </p:cNvPr>
              <p:cNvGrpSpPr/>
              <p:nvPr/>
            </p:nvGrpSpPr>
            <p:grpSpPr>
              <a:xfrm>
                <a:off x="3706910" y="305206"/>
                <a:ext cx="82476" cy="35208"/>
                <a:chOff x="3706910" y="305206"/>
                <a:chExt cx="82476" cy="35208"/>
              </a:xfrm>
              <a:grpFill/>
            </p:grpSpPr>
            <p:sp>
              <p:nvSpPr>
                <p:cNvPr id="10436" name="フリーフォーム: 図形 10435">
                  <a:extLst>
                    <a:ext uri="{FF2B5EF4-FFF2-40B4-BE49-F238E27FC236}">
                      <a16:creationId xmlns:a16="http://schemas.microsoft.com/office/drawing/2014/main" id="{907D0850-0B0F-757C-1433-C21F4CC8BA4B}"/>
                    </a:ext>
                  </a:extLst>
                </p:cNvPr>
                <p:cNvSpPr/>
                <p:nvPr/>
              </p:nvSpPr>
              <p:spPr>
                <a:xfrm>
                  <a:off x="3706910" y="305891"/>
                  <a:ext cx="24120" cy="34524"/>
                </a:xfrm>
                <a:custGeom>
                  <a:avLst/>
                  <a:gdLst>
                    <a:gd name="connsiteX0" fmla="*/ 24293 w 24120"/>
                    <a:gd name="connsiteY0" fmla="*/ 5574 h 34524"/>
                    <a:gd name="connsiteX1" fmla="*/ 7661 w 24120"/>
                    <a:gd name="connsiteY1" fmla="*/ 5574 h 34524"/>
                    <a:gd name="connsiteX2" fmla="*/ 7661 w 24120"/>
                    <a:gd name="connsiteY2" fmla="*/ 13242 h 34524"/>
                    <a:gd name="connsiteX3" fmla="*/ 22745 w 24120"/>
                    <a:gd name="connsiteY3" fmla="*/ 13242 h 34524"/>
                    <a:gd name="connsiteX4" fmla="*/ 22745 w 24120"/>
                    <a:gd name="connsiteY4" fmla="*/ 18930 h 34524"/>
                    <a:gd name="connsiteX5" fmla="*/ 7733 w 24120"/>
                    <a:gd name="connsiteY5" fmla="*/ 18930 h 34524"/>
                    <a:gd name="connsiteX6" fmla="*/ 7733 w 24120"/>
                    <a:gd name="connsiteY6" fmla="*/ 34338 h 34524"/>
                    <a:gd name="connsiteX7" fmla="*/ 173 w 24120"/>
                    <a:gd name="connsiteY7" fmla="*/ 34338 h 34524"/>
                    <a:gd name="connsiteX8" fmla="*/ 173 w 24120"/>
                    <a:gd name="connsiteY8" fmla="*/ -186 h 34524"/>
                    <a:gd name="connsiteX9" fmla="*/ 24293 w 24120"/>
                    <a:gd name="connsiteY9" fmla="*/ -186 h 345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4120" h="34524">
                      <a:moveTo>
                        <a:pt x="24293" y="5574"/>
                      </a:moveTo>
                      <a:lnTo>
                        <a:pt x="7661" y="5574"/>
                      </a:lnTo>
                      <a:lnTo>
                        <a:pt x="7661" y="13242"/>
                      </a:lnTo>
                      <a:lnTo>
                        <a:pt x="22745" y="13242"/>
                      </a:lnTo>
                      <a:lnTo>
                        <a:pt x="22745" y="18930"/>
                      </a:lnTo>
                      <a:lnTo>
                        <a:pt x="7733" y="18930"/>
                      </a:lnTo>
                      <a:lnTo>
                        <a:pt x="7733" y="34338"/>
                      </a:lnTo>
                      <a:lnTo>
                        <a:pt x="173" y="34338"/>
                      </a:lnTo>
                      <a:lnTo>
                        <a:pt x="173" y="-186"/>
                      </a:lnTo>
                      <a:lnTo>
                        <a:pt x="24293" y="-186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437" name="フリーフォーム: 図形 10436">
                  <a:extLst>
                    <a:ext uri="{FF2B5EF4-FFF2-40B4-BE49-F238E27FC236}">
                      <a16:creationId xmlns:a16="http://schemas.microsoft.com/office/drawing/2014/main" id="{930807FE-1EB1-19AD-C050-CCA06F474A9F}"/>
                    </a:ext>
                  </a:extLst>
                </p:cNvPr>
                <p:cNvSpPr/>
                <p:nvPr/>
              </p:nvSpPr>
              <p:spPr>
                <a:xfrm>
                  <a:off x="3735926" y="305206"/>
                  <a:ext cx="53460" cy="35208"/>
                </a:xfrm>
                <a:custGeom>
                  <a:avLst/>
                  <a:gdLst>
                    <a:gd name="connsiteX0" fmla="*/ 22136 w 53460"/>
                    <a:gd name="connsiteY0" fmla="*/ 35023 h 35208"/>
                    <a:gd name="connsiteX1" fmla="*/ 176 w 53460"/>
                    <a:gd name="connsiteY1" fmla="*/ 35023 h 35208"/>
                    <a:gd name="connsiteX2" fmla="*/ 176 w 53460"/>
                    <a:gd name="connsiteY2" fmla="*/ 29983 h 35208"/>
                    <a:gd name="connsiteX3" fmla="*/ 7556 w 53460"/>
                    <a:gd name="connsiteY3" fmla="*/ 29983 h 35208"/>
                    <a:gd name="connsiteX4" fmla="*/ 7556 w 53460"/>
                    <a:gd name="connsiteY4" fmla="*/ 10002 h 35208"/>
                    <a:gd name="connsiteX5" fmla="*/ 176 w 53460"/>
                    <a:gd name="connsiteY5" fmla="*/ 10002 h 35208"/>
                    <a:gd name="connsiteX6" fmla="*/ 176 w 53460"/>
                    <a:gd name="connsiteY6" fmla="*/ 5394 h 35208"/>
                    <a:gd name="connsiteX7" fmla="*/ 6368 w 53460"/>
                    <a:gd name="connsiteY7" fmla="*/ 4170 h 35208"/>
                    <a:gd name="connsiteX8" fmla="*/ 8528 w 53460"/>
                    <a:gd name="connsiteY8" fmla="*/ 462 h 35208"/>
                    <a:gd name="connsiteX9" fmla="*/ 14900 w 53460"/>
                    <a:gd name="connsiteY9" fmla="*/ 462 h 35208"/>
                    <a:gd name="connsiteX10" fmla="*/ 14900 w 53460"/>
                    <a:gd name="connsiteY10" fmla="*/ 29983 h 35208"/>
                    <a:gd name="connsiteX11" fmla="*/ 22136 w 53460"/>
                    <a:gd name="connsiteY11" fmla="*/ 29983 h 35208"/>
                    <a:gd name="connsiteX12" fmla="*/ 53636 w 53460"/>
                    <a:gd name="connsiteY12" fmla="*/ 35023 h 35208"/>
                    <a:gd name="connsiteX13" fmla="*/ 27644 w 53460"/>
                    <a:gd name="connsiteY13" fmla="*/ 35023 h 35208"/>
                    <a:gd name="connsiteX14" fmla="*/ 27644 w 53460"/>
                    <a:gd name="connsiteY14" fmla="*/ 29586 h 35208"/>
                    <a:gd name="connsiteX15" fmla="*/ 40892 w 53460"/>
                    <a:gd name="connsiteY15" fmla="*/ 17994 h 35208"/>
                    <a:gd name="connsiteX16" fmla="*/ 44312 w 53460"/>
                    <a:gd name="connsiteY16" fmla="*/ 10758 h 35208"/>
                    <a:gd name="connsiteX17" fmla="*/ 42656 w 53460"/>
                    <a:gd name="connsiteY17" fmla="*/ 6870 h 35208"/>
                    <a:gd name="connsiteX18" fmla="*/ 38156 w 53460"/>
                    <a:gd name="connsiteY18" fmla="*/ 5502 h 35208"/>
                    <a:gd name="connsiteX19" fmla="*/ 29084 w 53460"/>
                    <a:gd name="connsiteY19" fmla="*/ 8562 h 35208"/>
                    <a:gd name="connsiteX20" fmla="*/ 28508 w 53460"/>
                    <a:gd name="connsiteY20" fmla="*/ 8562 h 35208"/>
                    <a:gd name="connsiteX21" fmla="*/ 28508 w 53460"/>
                    <a:gd name="connsiteY21" fmla="*/ 2010 h 35208"/>
                    <a:gd name="connsiteX22" fmla="*/ 39344 w 53460"/>
                    <a:gd name="connsiteY22" fmla="*/ -186 h 35208"/>
                    <a:gd name="connsiteX23" fmla="*/ 48776 w 53460"/>
                    <a:gd name="connsiteY23" fmla="*/ 2515 h 35208"/>
                    <a:gd name="connsiteX24" fmla="*/ 52088 w 53460"/>
                    <a:gd name="connsiteY24" fmla="*/ 9967 h 35208"/>
                    <a:gd name="connsiteX25" fmla="*/ 49388 w 53460"/>
                    <a:gd name="connsiteY25" fmla="*/ 17814 h 35208"/>
                    <a:gd name="connsiteX26" fmla="*/ 36860 w 53460"/>
                    <a:gd name="connsiteY26" fmla="*/ 29478 h 35208"/>
                    <a:gd name="connsiteX27" fmla="*/ 53636 w 53460"/>
                    <a:gd name="connsiteY27" fmla="*/ 29478 h 3520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53460" h="35208">
                      <a:moveTo>
                        <a:pt x="22136" y="35023"/>
                      </a:moveTo>
                      <a:lnTo>
                        <a:pt x="176" y="35023"/>
                      </a:lnTo>
                      <a:lnTo>
                        <a:pt x="176" y="29983"/>
                      </a:lnTo>
                      <a:lnTo>
                        <a:pt x="7556" y="29983"/>
                      </a:lnTo>
                      <a:lnTo>
                        <a:pt x="7556" y="10002"/>
                      </a:lnTo>
                      <a:lnTo>
                        <a:pt x="176" y="10002"/>
                      </a:lnTo>
                      <a:lnTo>
                        <a:pt x="176" y="5394"/>
                      </a:lnTo>
                      <a:cubicBezTo>
                        <a:pt x="3092" y="5358"/>
                        <a:pt x="5180" y="4962"/>
                        <a:pt x="6368" y="4170"/>
                      </a:cubicBezTo>
                      <a:cubicBezTo>
                        <a:pt x="7592" y="3378"/>
                        <a:pt x="8312" y="2154"/>
                        <a:pt x="8528" y="462"/>
                      </a:cubicBezTo>
                      <a:lnTo>
                        <a:pt x="14900" y="462"/>
                      </a:lnTo>
                      <a:lnTo>
                        <a:pt x="14900" y="29983"/>
                      </a:lnTo>
                      <a:lnTo>
                        <a:pt x="22136" y="29983"/>
                      </a:lnTo>
                      <a:close/>
                      <a:moveTo>
                        <a:pt x="53636" y="35023"/>
                      </a:moveTo>
                      <a:lnTo>
                        <a:pt x="27644" y="35023"/>
                      </a:lnTo>
                      <a:lnTo>
                        <a:pt x="27644" y="29586"/>
                      </a:lnTo>
                      <a:cubicBezTo>
                        <a:pt x="34196" y="24582"/>
                        <a:pt x="38624" y="20730"/>
                        <a:pt x="40892" y="17994"/>
                      </a:cubicBezTo>
                      <a:cubicBezTo>
                        <a:pt x="43160" y="15294"/>
                        <a:pt x="44312" y="12882"/>
                        <a:pt x="44312" y="10758"/>
                      </a:cubicBezTo>
                      <a:cubicBezTo>
                        <a:pt x="44312" y="9102"/>
                        <a:pt x="43736" y="7806"/>
                        <a:pt x="42656" y="6870"/>
                      </a:cubicBezTo>
                      <a:cubicBezTo>
                        <a:pt x="41576" y="5934"/>
                        <a:pt x="40064" y="5502"/>
                        <a:pt x="38156" y="5502"/>
                      </a:cubicBezTo>
                      <a:cubicBezTo>
                        <a:pt x="35276" y="5502"/>
                        <a:pt x="32252" y="6510"/>
                        <a:pt x="29084" y="8562"/>
                      </a:cubicBezTo>
                      <a:lnTo>
                        <a:pt x="28508" y="8562"/>
                      </a:lnTo>
                      <a:lnTo>
                        <a:pt x="28508" y="2010"/>
                      </a:lnTo>
                      <a:cubicBezTo>
                        <a:pt x="32324" y="570"/>
                        <a:pt x="35924" y="-186"/>
                        <a:pt x="39344" y="-186"/>
                      </a:cubicBezTo>
                      <a:cubicBezTo>
                        <a:pt x="43412" y="-186"/>
                        <a:pt x="46580" y="714"/>
                        <a:pt x="48776" y="2515"/>
                      </a:cubicBezTo>
                      <a:cubicBezTo>
                        <a:pt x="50972" y="4278"/>
                        <a:pt x="52088" y="6762"/>
                        <a:pt x="52088" y="9967"/>
                      </a:cubicBezTo>
                      <a:cubicBezTo>
                        <a:pt x="52088" y="12450"/>
                        <a:pt x="51188" y="15078"/>
                        <a:pt x="49388" y="17814"/>
                      </a:cubicBezTo>
                      <a:cubicBezTo>
                        <a:pt x="47588" y="20586"/>
                        <a:pt x="43412" y="24438"/>
                        <a:pt x="36860" y="29478"/>
                      </a:cubicBezTo>
                      <a:lnTo>
                        <a:pt x="53636" y="29478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10412" name="フリーフォーム: 図形 10411">
                <a:extLst>
                  <a:ext uri="{FF2B5EF4-FFF2-40B4-BE49-F238E27FC236}">
                    <a16:creationId xmlns:a16="http://schemas.microsoft.com/office/drawing/2014/main" id="{D234052D-95FF-71FA-1984-D8C91D75EB47}"/>
                  </a:ext>
                </a:extLst>
              </p:cNvPr>
              <p:cNvSpPr/>
              <p:nvPr/>
            </p:nvSpPr>
            <p:spPr>
              <a:xfrm>
                <a:off x="1266310" y="1304855"/>
                <a:ext cx="72633" cy="71423"/>
              </a:xfrm>
              <a:custGeom>
                <a:avLst/>
                <a:gdLst>
                  <a:gd name="connsiteX0" fmla="*/ -14 w 72633"/>
                  <a:gd name="connsiteY0" fmla="*/ -107 h 71423"/>
                  <a:gd name="connsiteX1" fmla="*/ -14 w 72633"/>
                  <a:gd name="connsiteY1" fmla="*/ 71316 h 71423"/>
                  <a:gd name="connsiteX2" fmla="*/ 72620 w 72633"/>
                  <a:gd name="connsiteY2" fmla="*/ 71316 h 71423"/>
                  <a:gd name="connsiteX3" fmla="*/ 72620 w 72633"/>
                  <a:gd name="connsiteY3" fmla="*/ -107 h 71423"/>
                  <a:gd name="connsiteX4" fmla="*/ 5966 w 72633"/>
                  <a:gd name="connsiteY4" fmla="*/ 5797 h 71423"/>
                  <a:gd name="connsiteX5" fmla="*/ 66644 w 72633"/>
                  <a:gd name="connsiteY5" fmla="*/ 5797 h 71423"/>
                  <a:gd name="connsiteX6" fmla="*/ 66644 w 72633"/>
                  <a:gd name="connsiteY6" fmla="*/ 65340 h 71423"/>
                  <a:gd name="connsiteX7" fmla="*/ 5966 w 72633"/>
                  <a:gd name="connsiteY7" fmla="*/ 65340 h 714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72633" h="71423">
                    <a:moveTo>
                      <a:pt x="-14" y="-107"/>
                    </a:moveTo>
                    <a:lnTo>
                      <a:pt x="-14" y="71316"/>
                    </a:lnTo>
                    <a:lnTo>
                      <a:pt x="72620" y="71316"/>
                    </a:lnTo>
                    <a:lnTo>
                      <a:pt x="72620" y="-107"/>
                    </a:lnTo>
                    <a:close/>
                    <a:moveTo>
                      <a:pt x="5966" y="5797"/>
                    </a:moveTo>
                    <a:lnTo>
                      <a:pt x="66644" y="5797"/>
                    </a:lnTo>
                    <a:lnTo>
                      <a:pt x="66644" y="65340"/>
                    </a:lnTo>
                    <a:lnTo>
                      <a:pt x="5966" y="65340"/>
                    </a:lnTo>
                    <a:close/>
                  </a:path>
                </a:pathLst>
              </a:custGeom>
              <a:grpFill/>
              <a:ln w="952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13" name="フリーフォーム: 図形 10412">
                <a:extLst>
                  <a:ext uri="{FF2B5EF4-FFF2-40B4-BE49-F238E27FC236}">
                    <a16:creationId xmlns:a16="http://schemas.microsoft.com/office/drawing/2014/main" id="{B0634D24-994B-1ACC-C9AC-B43ACAEAD25C}"/>
                  </a:ext>
                </a:extLst>
              </p:cNvPr>
              <p:cNvSpPr/>
              <p:nvPr/>
            </p:nvSpPr>
            <p:spPr>
              <a:xfrm>
                <a:off x="3130158" y="1312235"/>
                <a:ext cx="54493" cy="56591"/>
              </a:xfrm>
              <a:custGeom>
                <a:avLst/>
                <a:gdLst>
                  <a:gd name="connsiteX0" fmla="*/ 129 w 54493"/>
                  <a:gd name="connsiteY0" fmla="*/ -107 h 56591"/>
                  <a:gd name="connsiteX1" fmla="*/ 129 w 54493"/>
                  <a:gd name="connsiteY1" fmla="*/ 56484 h 56591"/>
                  <a:gd name="connsiteX2" fmla="*/ 54623 w 54493"/>
                  <a:gd name="connsiteY2" fmla="*/ 56484 h 56591"/>
                  <a:gd name="connsiteX3" fmla="*/ 54623 w 54493"/>
                  <a:gd name="connsiteY3" fmla="*/ -107 h 56591"/>
                  <a:gd name="connsiteX4" fmla="*/ 6105 w 54493"/>
                  <a:gd name="connsiteY4" fmla="*/ 5869 h 56591"/>
                  <a:gd name="connsiteX5" fmla="*/ 48643 w 54493"/>
                  <a:gd name="connsiteY5" fmla="*/ 5869 h 56591"/>
                  <a:gd name="connsiteX6" fmla="*/ 48643 w 54493"/>
                  <a:gd name="connsiteY6" fmla="*/ 50581 h 56591"/>
                  <a:gd name="connsiteX7" fmla="*/ 6105 w 54493"/>
                  <a:gd name="connsiteY7" fmla="*/ 50581 h 56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493" h="56591">
                    <a:moveTo>
                      <a:pt x="129" y="-107"/>
                    </a:moveTo>
                    <a:lnTo>
                      <a:pt x="129" y="56484"/>
                    </a:lnTo>
                    <a:lnTo>
                      <a:pt x="54623" y="56484"/>
                    </a:lnTo>
                    <a:lnTo>
                      <a:pt x="54623" y="-107"/>
                    </a:lnTo>
                    <a:close/>
                    <a:moveTo>
                      <a:pt x="6105" y="5869"/>
                    </a:moveTo>
                    <a:lnTo>
                      <a:pt x="48643" y="5869"/>
                    </a:lnTo>
                    <a:lnTo>
                      <a:pt x="48643" y="50581"/>
                    </a:lnTo>
                    <a:lnTo>
                      <a:pt x="6105" y="50581"/>
                    </a:lnTo>
                    <a:close/>
                  </a:path>
                </a:pathLst>
              </a:custGeom>
              <a:grpFill/>
              <a:ln w="952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14" name="フリーフォーム: 図形 10413">
                <a:extLst>
                  <a:ext uri="{FF2B5EF4-FFF2-40B4-BE49-F238E27FC236}">
                    <a16:creationId xmlns:a16="http://schemas.microsoft.com/office/drawing/2014/main" id="{7CC0EFBF-CAA0-761D-62FA-1A474DD5C77E}"/>
                  </a:ext>
                </a:extLst>
              </p:cNvPr>
              <p:cNvSpPr/>
              <p:nvPr/>
            </p:nvSpPr>
            <p:spPr>
              <a:xfrm>
                <a:off x="3142603" y="1336932"/>
                <a:ext cx="29599" cy="5976"/>
              </a:xfrm>
              <a:custGeom>
                <a:avLst/>
                <a:gdLst>
                  <a:gd name="connsiteX0" fmla="*/ 129 w 29599"/>
                  <a:gd name="connsiteY0" fmla="*/ -107 h 5976"/>
                  <a:gd name="connsiteX1" fmla="*/ 129 w 29599"/>
                  <a:gd name="connsiteY1" fmla="*/ 5869 h 5976"/>
                  <a:gd name="connsiteX2" fmla="*/ 29729 w 29599"/>
                  <a:gd name="connsiteY2" fmla="*/ 5869 h 5976"/>
                  <a:gd name="connsiteX3" fmla="*/ 29729 w 29599"/>
                  <a:gd name="connsiteY3" fmla="*/ -107 h 5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599" h="5976">
                    <a:moveTo>
                      <a:pt x="129" y="-107"/>
                    </a:moveTo>
                    <a:lnTo>
                      <a:pt x="129" y="5869"/>
                    </a:lnTo>
                    <a:lnTo>
                      <a:pt x="29729" y="5869"/>
                    </a:lnTo>
                    <a:lnTo>
                      <a:pt x="29729" y="-107"/>
                    </a:lnTo>
                    <a:close/>
                  </a:path>
                </a:pathLst>
              </a:custGeom>
              <a:grpFill/>
              <a:ln w="952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15" name="フリーフォーム: 図形 10414">
                <a:extLst>
                  <a:ext uri="{FF2B5EF4-FFF2-40B4-BE49-F238E27FC236}">
                    <a16:creationId xmlns:a16="http://schemas.microsoft.com/office/drawing/2014/main" id="{BF00E173-8B44-B21B-BC9E-A3C600B9EF38}"/>
                  </a:ext>
                </a:extLst>
              </p:cNvPr>
              <p:cNvSpPr/>
              <p:nvPr/>
            </p:nvSpPr>
            <p:spPr>
              <a:xfrm>
                <a:off x="3142603" y="1325051"/>
                <a:ext cx="29599" cy="5976"/>
              </a:xfrm>
              <a:custGeom>
                <a:avLst/>
                <a:gdLst>
                  <a:gd name="connsiteX0" fmla="*/ 129 w 29599"/>
                  <a:gd name="connsiteY0" fmla="*/ -108 h 5976"/>
                  <a:gd name="connsiteX1" fmla="*/ 129 w 29599"/>
                  <a:gd name="connsiteY1" fmla="*/ 5868 h 5976"/>
                  <a:gd name="connsiteX2" fmla="*/ 29729 w 29599"/>
                  <a:gd name="connsiteY2" fmla="*/ 5868 h 5976"/>
                  <a:gd name="connsiteX3" fmla="*/ 29729 w 29599"/>
                  <a:gd name="connsiteY3" fmla="*/ -108 h 5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599" h="5976">
                    <a:moveTo>
                      <a:pt x="129" y="-108"/>
                    </a:moveTo>
                    <a:lnTo>
                      <a:pt x="129" y="5868"/>
                    </a:lnTo>
                    <a:lnTo>
                      <a:pt x="29729" y="5868"/>
                    </a:lnTo>
                    <a:lnTo>
                      <a:pt x="29729" y="-108"/>
                    </a:lnTo>
                    <a:close/>
                  </a:path>
                </a:pathLst>
              </a:custGeom>
              <a:grpFill/>
              <a:ln w="952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16" name="フリーフォーム: 図形 10415">
                <a:extLst>
                  <a:ext uri="{FF2B5EF4-FFF2-40B4-BE49-F238E27FC236}">
                    <a16:creationId xmlns:a16="http://schemas.microsoft.com/office/drawing/2014/main" id="{57318632-9E9D-5E21-37D8-B1B4B78E54E7}"/>
                  </a:ext>
                </a:extLst>
              </p:cNvPr>
              <p:cNvSpPr/>
              <p:nvPr/>
            </p:nvSpPr>
            <p:spPr>
              <a:xfrm>
                <a:off x="3142603" y="1348884"/>
                <a:ext cx="29599" cy="5903"/>
              </a:xfrm>
              <a:custGeom>
                <a:avLst/>
                <a:gdLst>
                  <a:gd name="connsiteX0" fmla="*/ 129 w 29599"/>
                  <a:gd name="connsiteY0" fmla="*/ -106 h 5903"/>
                  <a:gd name="connsiteX1" fmla="*/ 129 w 29599"/>
                  <a:gd name="connsiteY1" fmla="*/ 5797 h 5903"/>
                  <a:gd name="connsiteX2" fmla="*/ 29729 w 29599"/>
                  <a:gd name="connsiteY2" fmla="*/ 5797 h 5903"/>
                  <a:gd name="connsiteX3" fmla="*/ 29729 w 29599"/>
                  <a:gd name="connsiteY3" fmla="*/ -106 h 59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9599" h="5903">
                    <a:moveTo>
                      <a:pt x="129" y="-106"/>
                    </a:moveTo>
                    <a:lnTo>
                      <a:pt x="129" y="5797"/>
                    </a:lnTo>
                    <a:lnTo>
                      <a:pt x="29729" y="5797"/>
                    </a:lnTo>
                    <a:lnTo>
                      <a:pt x="29729" y="-106"/>
                    </a:lnTo>
                    <a:close/>
                  </a:path>
                </a:pathLst>
              </a:custGeom>
              <a:grpFill/>
              <a:ln w="952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17" name="フリーフォーム: 図形 10416">
                <a:extLst>
                  <a:ext uri="{FF2B5EF4-FFF2-40B4-BE49-F238E27FC236}">
                    <a16:creationId xmlns:a16="http://schemas.microsoft.com/office/drawing/2014/main" id="{DE884F35-E644-ABCE-AC9C-9F924133AD75}"/>
                  </a:ext>
                </a:extLst>
              </p:cNvPr>
              <p:cNvSpPr/>
              <p:nvPr/>
            </p:nvSpPr>
            <p:spPr>
              <a:xfrm>
                <a:off x="2123802" y="436564"/>
                <a:ext cx="45539" cy="34434"/>
              </a:xfrm>
              <a:custGeom>
                <a:avLst/>
                <a:gdLst>
                  <a:gd name="connsiteX0" fmla="*/ 10414 w 45539"/>
                  <a:gd name="connsiteY0" fmla="*/ -176 h 34434"/>
                  <a:gd name="connsiteX1" fmla="*/ 10414 w 45539"/>
                  <a:gd name="connsiteY1" fmla="*/ -140 h 34434"/>
                  <a:gd name="connsiteX2" fmla="*/ 2654 w 45539"/>
                  <a:gd name="connsiteY2" fmla="*/ 2804 h 34434"/>
                  <a:gd name="connsiteX3" fmla="*/ 52 w 45539"/>
                  <a:gd name="connsiteY3" fmla="*/ 11062 h 34434"/>
                  <a:gd name="connsiteX4" fmla="*/ 2654 w 45539"/>
                  <a:gd name="connsiteY4" fmla="*/ 19321 h 34434"/>
                  <a:gd name="connsiteX5" fmla="*/ 10414 w 45539"/>
                  <a:gd name="connsiteY5" fmla="*/ 22301 h 34434"/>
                  <a:gd name="connsiteX6" fmla="*/ 16702 w 45539"/>
                  <a:gd name="connsiteY6" fmla="*/ 19824 h 34434"/>
                  <a:gd name="connsiteX7" fmla="*/ 10061 w 45539"/>
                  <a:gd name="connsiteY7" fmla="*/ 30990 h 34434"/>
                  <a:gd name="connsiteX8" fmla="*/ 10645 w 45539"/>
                  <a:gd name="connsiteY8" fmla="*/ 33468 h 34434"/>
                  <a:gd name="connsiteX9" fmla="*/ 11695 w 45539"/>
                  <a:gd name="connsiteY9" fmla="*/ 33719 h 34434"/>
                  <a:gd name="connsiteX10" fmla="*/ 16402 w 45539"/>
                  <a:gd name="connsiteY10" fmla="*/ 33719 h 34434"/>
                  <a:gd name="connsiteX11" fmla="*/ 17965 w 45539"/>
                  <a:gd name="connsiteY11" fmla="*/ 32786 h 34434"/>
                  <a:gd name="connsiteX12" fmla="*/ 26281 w 45539"/>
                  <a:gd name="connsiteY12" fmla="*/ 18782 h 34434"/>
                  <a:gd name="connsiteX13" fmla="*/ 24942 w 45539"/>
                  <a:gd name="connsiteY13" fmla="*/ 23055 h 34434"/>
                  <a:gd name="connsiteX14" fmla="*/ 27548 w 45539"/>
                  <a:gd name="connsiteY14" fmla="*/ 31350 h 34434"/>
                  <a:gd name="connsiteX15" fmla="*/ 35304 w 45539"/>
                  <a:gd name="connsiteY15" fmla="*/ 34258 h 34434"/>
                  <a:gd name="connsiteX16" fmla="*/ 42989 w 45539"/>
                  <a:gd name="connsiteY16" fmla="*/ 31350 h 34434"/>
                  <a:gd name="connsiteX17" fmla="*/ 45591 w 45539"/>
                  <a:gd name="connsiteY17" fmla="*/ 22983 h 34434"/>
                  <a:gd name="connsiteX18" fmla="*/ 42989 w 45539"/>
                  <a:gd name="connsiteY18" fmla="*/ 14761 h 34434"/>
                  <a:gd name="connsiteX19" fmla="*/ 35304 w 45539"/>
                  <a:gd name="connsiteY19" fmla="*/ 11852 h 34434"/>
                  <a:gd name="connsiteX20" fmla="*/ 29035 w 45539"/>
                  <a:gd name="connsiteY20" fmla="*/ 14222 h 34434"/>
                  <a:gd name="connsiteX21" fmla="*/ 35583 w 45539"/>
                  <a:gd name="connsiteY21" fmla="*/ 3163 h 34434"/>
                  <a:gd name="connsiteX22" fmla="*/ 34991 w 45539"/>
                  <a:gd name="connsiteY22" fmla="*/ 685 h 34434"/>
                  <a:gd name="connsiteX23" fmla="*/ 34041 w 45539"/>
                  <a:gd name="connsiteY23" fmla="*/ 398 h 34434"/>
                  <a:gd name="connsiteX24" fmla="*/ 29241 w 45539"/>
                  <a:gd name="connsiteY24" fmla="*/ 398 h 34434"/>
                  <a:gd name="connsiteX25" fmla="*/ 27696 w 45539"/>
                  <a:gd name="connsiteY25" fmla="*/ 1332 h 34434"/>
                  <a:gd name="connsiteX26" fmla="*/ 19380 w 45539"/>
                  <a:gd name="connsiteY26" fmla="*/ 15264 h 34434"/>
                  <a:gd name="connsiteX27" fmla="*/ 20719 w 45539"/>
                  <a:gd name="connsiteY27" fmla="*/ 10991 h 34434"/>
                  <a:gd name="connsiteX28" fmla="*/ 18171 w 45539"/>
                  <a:gd name="connsiteY28" fmla="*/ 2804 h 34434"/>
                  <a:gd name="connsiteX29" fmla="*/ 10414 w 45539"/>
                  <a:gd name="connsiteY29" fmla="*/ -176 h 34434"/>
                  <a:gd name="connsiteX30" fmla="*/ 10172 w 45539"/>
                  <a:gd name="connsiteY30" fmla="*/ 7148 h 34434"/>
                  <a:gd name="connsiteX31" fmla="*/ 10414 w 45539"/>
                  <a:gd name="connsiteY31" fmla="*/ 7148 h 34434"/>
                  <a:gd name="connsiteX32" fmla="*/ 11399 w 45539"/>
                  <a:gd name="connsiteY32" fmla="*/ 7543 h 34434"/>
                  <a:gd name="connsiteX33" fmla="*/ 11475 w 45539"/>
                  <a:gd name="connsiteY33" fmla="*/ 7543 h 34434"/>
                  <a:gd name="connsiteX34" fmla="*/ 11977 w 45539"/>
                  <a:gd name="connsiteY34" fmla="*/ 11062 h 34434"/>
                  <a:gd name="connsiteX35" fmla="*/ 11475 w 45539"/>
                  <a:gd name="connsiteY35" fmla="*/ 14581 h 34434"/>
                  <a:gd name="connsiteX36" fmla="*/ 10414 w 45539"/>
                  <a:gd name="connsiteY36" fmla="*/ 15012 h 34434"/>
                  <a:gd name="connsiteX37" fmla="*/ 9371 w 45539"/>
                  <a:gd name="connsiteY37" fmla="*/ 14581 h 34434"/>
                  <a:gd name="connsiteX38" fmla="*/ 8869 w 45539"/>
                  <a:gd name="connsiteY38" fmla="*/ 11062 h 34434"/>
                  <a:gd name="connsiteX39" fmla="*/ 9371 w 45539"/>
                  <a:gd name="connsiteY39" fmla="*/ 7543 h 34434"/>
                  <a:gd name="connsiteX40" fmla="*/ 10172 w 45539"/>
                  <a:gd name="connsiteY40" fmla="*/ 7148 h 34434"/>
                  <a:gd name="connsiteX41" fmla="*/ 34875 w 45539"/>
                  <a:gd name="connsiteY41" fmla="*/ 19141 h 34434"/>
                  <a:gd name="connsiteX42" fmla="*/ 35229 w 45539"/>
                  <a:gd name="connsiteY42" fmla="*/ 19141 h 34434"/>
                  <a:gd name="connsiteX43" fmla="*/ 36290 w 45539"/>
                  <a:gd name="connsiteY43" fmla="*/ 19572 h 34434"/>
                  <a:gd name="connsiteX44" fmla="*/ 36849 w 45539"/>
                  <a:gd name="connsiteY44" fmla="*/ 23055 h 34434"/>
                  <a:gd name="connsiteX45" fmla="*/ 36290 w 45539"/>
                  <a:gd name="connsiteY45" fmla="*/ 26574 h 34434"/>
                  <a:gd name="connsiteX46" fmla="*/ 35229 w 45539"/>
                  <a:gd name="connsiteY46" fmla="*/ 27005 h 34434"/>
                  <a:gd name="connsiteX47" fmla="*/ 34171 w 45539"/>
                  <a:gd name="connsiteY47" fmla="*/ 26574 h 34434"/>
                  <a:gd name="connsiteX48" fmla="*/ 33687 w 45539"/>
                  <a:gd name="connsiteY48" fmla="*/ 23055 h 34434"/>
                  <a:gd name="connsiteX49" fmla="*/ 34171 w 45539"/>
                  <a:gd name="connsiteY49" fmla="*/ 19572 h 34434"/>
                  <a:gd name="connsiteX50" fmla="*/ 34875 w 45539"/>
                  <a:gd name="connsiteY50" fmla="*/ 19141 h 34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</a:cxnLst>
                <a:rect l="l" t="t" r="r" b="b"/>
                <a:pathLst>
                  <a:path w="45539" h="34434">
                    <a:moveTo>
                      <a:pt x="10414" y="-176"/>
                    </a:moveTo>
                    <a:lnTo>
                      <a:pt x="10414" y="-140"/>
                    </a:lnTo>
                    <a:cubicBezTo>
                      <a:pt x="7223" y="-140"/>
                      <a:pt x="4484" y="793"/>
                      <a:pt x="2654" y="2804"/>
                    </a:cubicBezTo>
                    <a:cubicBezTo>
                      <a:pt x="828" y="4815"/>
                      <a:pt x="52" y="7651"/>
                      <a:pt x="52" y="11062"/>
                    </a:cubicBezTo>
                    <a:cubicBezTo>
                      <a:pt x="52" y="14474"/>
                      <a:pt x="824" y="17310"/>
                      <a:pt x="2654" y="19321"/>
                    </a:cubicBezTo>
                    <a:cubicBezTo>
                      <a:pt x="4484" y="21331"/>
                      <a:pt x="7223" y="22301"/>
                      <a:pt x="10414" y="22301"/>
                    </a:cubicBezTo>
                    <a:cubicBezTo>
                      <a:pt x="12977" y="22301"/>
                      <a:pt x="14962" y="21152"/>
                      <a:pt x="16702" y="19824"/>
                    </a:cubicBezTo>
                    <a:lnTo>
                      <a:pt x="10061" y="30990"/>
                    </a:lnTo>
                    <a:cubicBezTo>
                      <a:pt x="9537" y="31816"/>
                      <a:pt x="9797" y="32929"/>
                      <a:pt x="10645" y="33468"/>
                    </a:cubicBezTo>
                    <a:cubicBezTo>
                      <a:pt x="10963" y="33647"/>
                      <a:pt x="11327" y="33719"/>
                      <a:pt x="11695" y="33719"/>
                    </a:cubicBezTo>
                    <a:lnTo>
                      <a:pt x="16402" y="33719"/>
                    </a:lnTo>
                    <a:cubicBezTo>
                      <a:pt x="17052" y="33719"/>
                      <a:pt x="17647" y="33360"/>
                      <a:pt x="17965" y="32786"/>
                    </a:cubicBezTo>
                    <a:lnTo>
                      <a:pt x="26281" y="18782"/>
                    </a:lnTo>
                    <a:cubicBezTo>
                      <a:pt x="25830" y="20218"/>
                      <a:pt x="24942" y="21296"/>
                      <a:pt x="24942" y="23055"/>
                    </a:cubicBezTo>
                    <a:cubicBezTo>
                      <a:pt x="24942" y="26466"/>
                      <a:pt x="25718" y="29339"/>
                      <a:pt x="27548" y="31350"/>
                    </a:cubicBezTo>
                    <a:cubicBezTo>
                      <a:pt x="29378" y="33360"/>
                      <a:pt x="32118" y="34258"/>
                      <a:pt x="35304" y="34258"/>
                    </a:cubicBezTo>
                    <a:cubicBezTo>
                      <a:pt x="38470" y="34258"/>
                      <a:pt x="41174" y="33360"/>
                      <a:pt x="42989" y="31350"/>
                    </a:cubicBezTo>
                    <a:cubicBezTo>
                      <a:pt x="44801" y="29303"/>
                      <a:pt x="45591" y="26394"/>
                      <a:pt x="45591" y="22983"/>
                    </a:cubicBezTo>
                    <a:cubicBezTo>
                      <a:pt x="45591" y="19572"/>
                      <a:pt x="44805" y="16771"/>
                      <a:pt x="42989" y="14761"/>
                    </a:cubicBezTo>
                    <a:cubicBezTo>
                      <a:pt x="41174" y="12786"/>
                      <a:pt x="38466" y="11852"/>
                      <a:pt x="35304" y="11852"/>
                    </a:cubicBezTo>
                    <a:cubicBezTo>
                      <a:pt x="32724" y="11852"/>
                      <a:pt x="30786" y="12930"/>
                      <a:pt x="29035" y="14222"/>
                    </a:cubicBezTo>
                    <a:lnTo>
                      <a:pt x="35583" y="3163"/>
                    </a:lnTo>
                    <a:cubicBezTo>
                      <a:pt x="36106" y="2301"/>
                      <a:pt x="35842" y="1188"/>
                      <a:pt x="34991" y="685"/>
                    </a:cubicBezTo>
                    <a:cubicBezTo>
                      <a:pt x="34706" y="506"/>
                      <a:pt x="34377" y="398"/>
                      <a:pt x="34041" y="398"/>
                    </a:cubicBezTo>
                    <a:lnTo>
                      <a:pt x="29241" y="398"/>
                    </a:lnTo>
                    <a:cubicBezTo>
                      <a:pt x="28598" y="434"/>
                      <a:pt x="28010" y="757"/>
                      <a:pt x="27696" y="1332"/>
                    </a:cubicBezTo>
                    <a:lnTo>
                      <a:pt x="19380" y="15264"/>
                    </a:lnTo>
                    <a:cubicBezTo>
                      <a:pt x="19831" y="13863"/>
                      <a:pt x="20719" y="12786"/>
                      <a:pt x="20719" y="10991"/>
                    </a:cubicBezTo>
                    <a:cubicBezTo>
                      <a:pt x="20719" y="7615"/>
                      <a:pt x="19986" y="4779"/>
                      <a:pt x="18171" y="2804"/>
                    </a:cubicBezTo>
                    <a:cubicBezTo>
                      <a:pt x="16355" y="793"/>
                      <a:pt x="13576" y="-176"/>
                      <a:pt x="10414" y="-176"/>
                    </a:cubicBezTo>
                    <a:close/>
                    <a:moveTo>
                      <a:pt x="10172" y="7148"/>
                    </a:moveTo>
                    <a:cubicBezTo>
                      <a:pt x="10248" y="7148"/>
                      <a:pt x="10320" y="7148"/>
                      <a:pt x="10414" y="7148"/>
                    </a:cubicBezTo>
                    <a:cubicBezTo>
                      <a:pt x="11161" y="7148"/>
                      <a:pt x="11197" y="7256"/>
                      <a:pt x="11399" y="7543"/>
                    </a:cubicBezTo>
                    <a:cubicBezTo>
                      <a:pt x="11425" y="7543"/>
                      <a:pt x="11450" y="7543"/>
                      <a:pt x="11475" y="7543"/>
                    </a:cubicBezTo>
                    <a:cubicBezTo>
                      <a:pt x="11609" y="7759"/>
                      <a:pt x="11977" y="9052"/>
                      <a:pt x="11977" y="11062"/>
                    </a:cubicBezTo>
                    <a:cubicBezTo>
                      <a:pt x="11977" y="13145"/>
                      <a:pt x="11587" y="14402"/>
                      <a:pt x="11475" y="14581"/>
                    </a:cubicBezTo>
                    <a:cubicBezTo>
                      <a:pt x="11284" y="14869"/>
                      <a:pt x="11176" y="15012"/>
                      <a:pt x="10414" y="15012"/>
                    </a:cubicBezTo>
                    <a:cubicBezTo>
                      <a:pt x="9689" y="15012"/>
                      <a:pt x="9555" y="14832"/>
                      <a:pt x="9371" y="14581"/>
                    </a:cubicBezTo>
                    <a:cubicBezTo>
                      <a:pt x="9281" y="14437"/>
                      <a:pt x="8869" y="13181"/>
                      <a:pt x="8869" y="11062"/>
                    </a:cubicBezTo>
                    <a:cubicBezTo>
                      <a:pt x="8869" y="9052"/>
                      <a:pt x="9256" y="7759"/>
                      <a:pt x="9371" y="7543"/>
                    </a:cubicBezTo>
                    <a:cubicBezTo>
                      <a:pt x="9548" y="7292"/>
                      <a:pt x="9642" y="7185"/>
                      <a:pt x="10172" y="7148"/>
                    </a:cubicBezTo>
                    <a:close/>
                    <a:moveTo>
                      <a:pt x="34875" y="19141"/>
                    </a:moveTo>
                    <a:cubicBezTo>
                      <a:pt x="34976" y="19141"/>
                      <a:pt x="35084" y="19141"/>
                      <a:pt x="35229" y="19141"/>
                    </a:cubicBezTo>
                    <a:cubicBezTo>
                      <a:pt x="35980" y="19141"/>
                      <a:pt x="36088" y="19249"/>
                      <a:pt x="36290" y="19572"/>
                    </a:cubicBezTo>
                    <a:cubicBezTo>
                      <a:pt x="36424" y="19788"/>
                      <a:pt x="36849" y="21044"/>
                      <a:pt x="36849" y="23055"/>
                    </a:cubicBezTo>
                    <a:cubicBezTo>
                      <a:pt x="36849" y="25138"/>
                      <a:pt x="36398" y="26394"/>
                      <a:pt x="36290" y="26574"/>
                    </a:cubicBezTo>
                    <a:cubicBezTo>
                      <a:pt x="36099" y="26861"/>
                      <a:pt x="35990" y="27005"/>
                      <a:pt x="35229" y="27005"/>
                    </a:cubicBezTo>
                    <a:cubicBezTo>
                      <a:pt x="34464" y="27005"/>
                      <a:pt x="34366" y="26861"/>
                      <a:pt x="34171" y="26574"/>
                    </a:cubicBezTo>
                    <a:cubicBezTo>
                      <a:pt x="34070" y="26394"/>
                      <a:pt x="33687" y="25138"/>
                      <a:pt x="33687" y="23055"/>
                    </a:cubicBezTo>
                    <a:cubicBezTo>
                      <a:pt x="33687" y="21008"/>
                      <a:pt x="34063" y="19716"/>
                      <a:pt x="34171" y="19572"/>
                    </a:cubicBezTo>
                    <a:cubicBezTo>
                      <a:pt x="34337" y="19321"/>
                      <a:pt x="34442" y="19177"/>
                      <a:pt x="34875" y="19141"/>
                    </a:cubicBezTo>
                    <a:close/>
                  </a:path>
                </a:pathLst>
              </a:custGeom>
              <a:grpFill/>
              <a:ln w="9525" cap="rnd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18" name="フリーフォーム: 図形 10417">
                <a:extLst>
                  <a:ext uri="{FF2B5EF4-FFF2-40B4-BE49-F238E27FC236}">
                    <a16:creationId xmlns:a16="http://schemas.microsoft.com/office/drawing/2014/main" id="{2F8B6EFD-587B-F74D-4654-B9079AD49D67}"/>
                  </a:ext>
                </a:extLst>
              </p:cNvPr>
              <p:cNvSpPr/>
              <p:nvPr/>
            </p:nvSpPr>
            <p:spPr>
              <a:xfrm>
                <a:off x="3513374" y="651599"/>
                <a:ext cx="18396" cy="20159"/>
              </a:xfrm>
              <a:custGeom>
                <a:avLst/>
                <a:gdLst>
                  <a:gd name="connsiteX0" fmla="*/ 4658 w 18396"/>
                  <a:gd name="connsiteY0" fmla="*/ -160 h 20159"/>
                  <a:gd name="connsiteX1" fmla="*/ 158 w 18396"/>
                  <a:gd name="connsiteY1" fmla="*/ 3692 h 20159"/>
                  <a:gd name="connsiteX2" fmla="*/ 2030 w 18396"/>
                  <a:gd name="connsiteY2" fmla="*/ 5924 h 20159"/>
                  <a:gd name="connsiteX3" fmla="*/ 12182 w 18396"/>
                  <a:gd name="connsiteY3" fmla="*/ 17768 h 20159"/>
                  <a:gd name="connsiteX4" fmla="*/ 14054 w 18396"/>
                  <a:gd name="connsiteY4" fmla="*/ 20000 h 20159"/>
                  <a:gd name="connsiteX5" fmla="*/ 18554 w 18396"/>
                  <a:gd name="connsiteY5" fmla="*/ 16148 h 20159"/>
                  <a:gd name="connsiteX6" fmla="*/ 16682 w 18396"/>
                  <a:gd name="connsiteY6" fmla="*/ 13880 h 20159"/>
                  <a:gd name="connsiteX7" fmla="*/ 6530 w 18396"/>
                  <a:gd name="connsiteY7" fmla="*/ 2072 h 201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396" h="20159">
                    <a:moveTo>
                      <a:pt x="4658" y="-160"/>
                    </a:moveTo>
                    <a:lnTo>
                      <a:pt x="158" y="3692"/>
                    </a:lnTo>
                    <a:lnTo>
                      <a:pt x="2030" y="5924"/>
                    </a:lnTo>
                    <a:lnTo>
                      <a:pt x="12182" y="17768"/>
                    </a:lnTo>
                    <a:lnTo>
                      <a:pt x="14054" y="20000"/>
                    </a:lnTo>
                    <a:lnTo>
                      <a:pt x="18554" y="16148"/>
                    </a:lnTo>
                    <a:lnTo>
                      <a:pt x="16682" y="13880"/>
                    </a:lnTo>
                    <a:lnTo>
                      <a:pt x="6530" y="2072"/>
                    </a:lnTo>
                    <a:close/>
                  </a:path>
                </a:pathLst>
              </a:custGeom>
              <a:grpFill/>
              <a:ln w="952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10419" name="グラフィックス 2">
                <a:extLst>
                  <a:ext uri="{FF2B5EF4-FFF2-40B4-BE49-F238E27FC236}">
                    <a16:creationId xmlns:a16="http://schemas.microsoft.com/office/drawing/2014/main" id="{4879C053-20AE-2B3F-A6C0-D8C83EA1E51D}"/>
                  </a:ext>
                </a:extLst>
              </p:cNvPr>
              <p:cNvGrpSpPr/>
              <p:nvPr/>
            </p:nvGrpSpPr>
            <p:grpSpPr>
              <a:xfrm>
                <a:off x="3568516" y="728362"/>
                <a:ext cx="22103" cy="21672"/>
                <a:chOff x="3568516" y="728362"/>
                <a:chExt cx="22103" cy="21672"/>
              </a:xfrm>
              <a:grpFill/>
            </p:grpSpPr>
            <p:sp>
              <p:nvSpPr>
                <p:cNvPr id="10434" name="フリーフォーム: 図形 10433">
                  <a:extLst>
                    <a:ext uri="{FF2B5EF4-FFF2-40B4-BE49-F238E27FC236}">
                      <a16:creationId xmlns:a16="http://schemas.microsoft.com/office/drawing/2014/main" id="{5B1E5D0D-50EB-6495-6065-4AF94F5DA4DD}"/>
                    </a:ext>
                  </a:extLst>
                </p:cNvPr>
                <p:cNvSpPr/>
                <p:nvPr/>
              </p:nvSpPr>
              <p:spPr>
                <a:xfrm>
                  <a:off x="3568516" y="735094"/>
                  <a:ext cx="14976" cy="14940"/>
                </a:xfrm>
                <a:custGeom>
                  <a:avLst/>
                  <a:gdLst>
                    <a:gd name="connsiteX0" fmla="*/ 4409 w 14976"/>
                    <a:gd name="connsiteY0" fmla="*/ -153 h 14940"/>
                    <a:gd name="connsiteX1" fmla="*/ 161 w 14976"/>
                    <a:gd name="connsiteY1" fmla="*/ 4022 h 14940"/>
                    <a:gd name="connsiteX2" fmla="*/ 2285 w 14976"/>
                    <a:gd name="connsiteY2" fmla="*/ 6110 h 14940"/>
                    <a:gd name="connsiteX3" fmla="*/ 8837 w 14976"/>
                    <a:gd name="connsiteY3" fmla="*/ 12663 h 14940"/>
                    <a:gd name="connsiteX4" fmla="*/ 10925 w 14976"/>
                    <a:gd name="connsiteY4" fmla="*/ 14787 h 14940"/>
                    <a:gd name="connsiteX5" fmla="*/ 15137 w 14976"/>
                    <a:gd name="connsiteY5" fmla="*/ 10538 h 14940"/>
                    <a:gd name="connsiteX6" fmla="*/ 13049 w 14976"/>
                    <a:gd name="connsiteY6" fmla="*/ 8451 h 14940"/>
                    <a:gd name="connsiteX7" fmla="*/ 6498 w 14976"/>
                    <a:gd name="connsiteY7" fmla="*/ 1899 h 149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4976" h="14940">
                      <a:moveTo>
                        <a:pt x="4409" y="-153"/>
                      </a:moveTo>
                      <a:lnTo>
                        <a:pt x="161" y="4022"/>
                      </a:lnTo>
                      <a:lnTo>
                        <a:pt x="2285" y="6110"/>
                      </a:lnTo>
                      <a:lnTo>
                        <a:pt x="8837" y="12663"/>
                      </a:lnTo>
                      <a:lnTo>
                        <a:pt x="10925" y="14787"/>
                      </a:lnTo>
                      <a:lnTo>
                        <a:pt x="15137" y="10538"/>
                      </a:lnTo>
                      <a:lnTo>
                        <a:pt x="13049" y="8451"/>
                      </a:lnTo>
                      <a:lnTo>
                        <a:pt x="6498" y="1899"/>
                      </a:lnTo>
                      <a:close/>
                    </a:path>
                  </a:pathLst>
                </a:custGeom>
                <a:grpFill/>
                <a:ln w="9525" cap="sq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435" name="フリーフォーム: 図形 10434">
                  <a:extLst>
                    <a:ext uri="{FF2B5EF4-FFF2-40B4-BE49-F238E27FC236}">
                      <a16:creationId xmlns:a16="http://schemas.microsoft.com/office/drawing/2014/main" id="{FA09DF90-B062-47AC-CA7E-42A416524F2A}"/>
                    </a:ext>
                  </a:extLst>
                </p:cNvPr>
                <p:cNvSpPr/>
                <p:nvPr/>
              </p:nvSpPr>
              <p:spPr>
                <a:xfrm>
                  <a:off x="3574852" y="728362"/>
                  <a:ext cx="15767" cy="15768"/>
                </a:xfrm>
                <a:custGeom>
                  <a:avLst/>
                  <a:gdLst>
                    <a:gd name="connsiteX0" fmla="*/ 4374 w 15767"/>
                    <a:gd name="connsiteY0" fmla="*/ -154 h 15768"/>
                    <a:gd name="connsiteX1" fmla="*/ 162 w 15767"/>
                    <a:gd name="connsiteY1" fmla="*/ 3986 h 15768"/>
                    <a:gd name="connsiteX2" fmla="*/ 2286 w 15767"/>
                    <a:gd name="connsiteY2" fmla="*/ 6110 h 15768"/>
                    <a:gd name="connsiteX3" fmla="*/ 9666 w 15767"/>
                    <a:gd name="connsiteY3" fmla="*/ 13490 h 15768"/>
                    <a:gd name="connsiteX4" fmla="*/ 11754 w 15767"/>
                    <a:gd name="connsiteY4" fmla="*/ 15614 h 15768"/>
                    <a:gd name="connsiteX5" fmla="*/ 15930 w 15767"/>
                    <a:gd name="connsiteY5" fmla="*/ 11366 h 15768"/>
                    <a:gd name="connsiteX6" fmla="*/ 13806 w 15767"/>
                    <a:gd name="connsiteY6" fmla="*/ 9278 h 15768"/>
                    <a:gd name="connsiteX7" fmla="*/ 6498 w 15767"/>
                    <a:gd name="connsiteY7" fmla="*/ 1970 h 157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5767" h="15768">
                      <a:moveTo>
                        <a:pt x="4374" y="-154"/>
                      </a:moveTo>
                      <a:lnTo>
                        <a:pt x="162" y="3986"/>
                      </a:lnTo>
                      <a:lnTo>
                        <a:pt x="2286" y="6110"/>
                      </a:lnTo>
                      <a:lnTo>
                        <a:pt x="9666" y="13490"/>
                      </a:lnTo>
                      <a:lnTo>
                        <a:pt x="11754" y="15614"/>
                      </a:lnTo>
                      <a:lnTo>
                        <a:pt x="15930" y="11366"/>
                      </a:lnTo>
                      <a:lnTo>
                        <a:pt x="13806" y="9278"/>
                      </a:lnTo>
                      <a:lnTo>
                        <a:pt x="6498" y="1970"/>
                      </a:lnTo>
                      <a:close/>
                    </a:path>
                  </a:pathLst>
                </a:custGeom>
                <a:grpFill/>
                <a:ln w="9525" cap="sq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10420" name="フリーフォーム: 図形 10419">
                <a:extLst>
                  <a:ext uri="{FF2B5EF4-FFF2-40B4-BE49-F238E27FC236}">
                    <a16:creationId xmlns:a16="http://schemas.microsoft.com/office/drawing/2014/main" id="{766874C5-F332-4D1A-6345-6CE544CB2411}"/>
                  </a:ext>
                </a:extLst>
              </p:cNvPr>
              <p:cNvSpPr/>
              <p:nvPr/>
            </p:nvSpPr>
            <p:spPr>
              <a:xfrm>
                <a:off x="3302234" y="1327967"/>
                <a:ext cx="78263" cy="35244"/>
              </a:xfrm>
              <a:custGeom>
                <a:avLst/>
                <a:gdLst>
                  <a:gd name="connsiteX0" fmla="*/ 27863 w 78263"/>
                  <a:gd name="connsiteY0" fmla="*/ 32257 h 35244"/>
                  <a:gd name="connsiteX1" fmla="*/ 21240 w 78263"/>
                  <a:gd name="connsiteY1" fmla="*/ 34669 h 35244"/>
                  <a:gd name="connsiteX2" fmla="*/ 16488 w 78263"/>
                  <a:gd name="connsiteY2" fmla="*/ 35137 h 35244"/>
                  <a:gd name="connsiteX3" fmla="*/ 4500 w 78263"/>
                  <a:gd name="connsiteY3" fmla="*/ 30637 h 35244"/>
                  <a:gd name="connsiteX4" fmla="*/ 144 w 78263"/>
                  <a:gd name="connsiteY4" fmla="*/ 18001 h 35244"/>
                  <a:gd name="connsiteX5" fmla="*/ 4572 w 78263"/>
                  <a:gd name="connsiteY5" fmla="*/ 5401 h 35244"/>
                  <a:gd name="connsiteX6" fmla="*/ 16524 w 78263"/>
                  <a:gd name="connsiteY6" fmla="*/ 721 h 35244"/>
                  <a:gd name="connsiteX7" fmla="*/ 27863 w 78263"/>
                  <a:gd name="connsiteY7" fmla="*/ 3529 h 35244"/>
                  <a:gd name="connsiteX8" fmla="*/ 27863 w 78263"/>
                  <a:gd name="connsiteY8" fmla="*/ 10333 h 35244"/>
                  <a:gd name="connsiteX9" fmla="*/ 27108 w 78263"/>
                  <a:gd name="connsiteY9" fmla="*/ 10333 h 35244"/>
                  <a:gd name="connsiteX10" fmla="*/ 17315 w 78263"/>
                  <a:gd name="connsiteY10" fmla="*/ 5905 h 35244"/>
                  <a:gd name="connsiteX11" fmla="*/ 10331 w 78263"/>
                  <a:gd name="connsiteY11" fmla="*/ 9073 h 35244"/>
                  <a:gd name="connsiteX12" fmla="*/ 7776 w 78263"/>
                  <a:gd name="connsiteY12" fmla="*/ 18001 h 35244"/>
                  <a:gd name="connsiteX13" fmla="*/ 10367 w 78263"/>
                  <a:gd name="connsiteY13" fmla="*/ 26857 h 35244"/>
                  <a:gd name="connsiteX14" fmla="*/ 17387 w 78263"/>
                  <a:gd name="connsiteY14" fmla="*/ 29953 h 35244"/>
                  <a:gd name="connsiteX15" fmla="*/ 21851 w 78263"/>
                  <a:gd name="connsiteY15" fmla="*/ 29161 h 35244"/>
                  <a:gd name="connsiteX16" fmla="*/ 27180 w 78263"/>
                  <a:gd name="connsiteY16" fmla="*/ 25597 h 35244"/>
                  <a:gd name="connsiteX17" fmla="*/ 27899 w 78263"/>
                  <a:gd name="connsiteY17" fmla="*/ 25597 h 35244"/>
                  <a:gd name="connsiteX18" fmla="*/ 47340 w 78263"/>
                  <a:gd name="connsiteY18" fmla="*/ 34345 h 35244"/>
                  <a:gd name="connsiteX19" fmla="*/ 41544 w 78263"/>
                  <a:gd name="connsiteY19" fmla="*/ 34993 h 35244"/>
                  <a:gd name="connsiteX20" fmla="*/ 34883 w 78263"/>
                  <a:gd name="connsiteY20" fmla="*/ 33049 h 35244"/>
                  <a:gd name="connsiteX21" fmla="*/ 32760 w 78263"/>
                  <a:gd name="connsiteY21" fmla="*/ 26749 h 35244"/>
                  <a:gd name="connsiteX22" fmla="*/ 32760 w 78263"/>
                  <a:gd name="connsiteY22" fmla="*/ 13501 h 35244"/>
                  <a:gd name="connsiteX23" fmla="*/ 29411 w 78263"/>
                  <a:gd name="connsiteY23" fmla="*/ 13501 h 35244"/>
                  <a:gd name="connsiteX24" fmla="*/ 29411 w 78263"/>
                  <a:gd name="connsiteY24" fmla="*/ 9037 h 35244"/>
                  <a:gd name="connsiteX25" fmla="*/ 32796 w 78263"/>
                  <a:gd name="connsiteY25" fmla="*/ 9037 h 35244"/>
                  <a:gd name="connsiteX26" fmla="*/ 32796 w 78263"/>
                  <a:gd name="connsiteY26" fmla="*/ 1909 h 35244"/>
                  <a:gd name="connsiteX27" fmla="*/ 39528 w 78263"/>
                  <a:gd name="connsiteY27" fmla="*/ 1909 h 35244"/>
                  <a:gd name="connsiteX28" fmla="*/ 39528 w 78263"/>
                  <a:gd name="connsiteY28" fmla="*/ 9037 h 35244"/>
                  <a:gd name="connsiteX29" fmla="*/ 47340 w 78263"/>
                  <a:gd name="connsiteY29" fmla="*/ 9037 h 35244"/>
                  <a:gd name="connsiteX30" fmla="*/ 47340 w 78263"/>
                  <a:gd name="connsiteY30" fmla="*/ 13501 h 35244"/>
                  <a:gd name="connsiteX31" fmla="*/ 39528 w 78263"/>
                  <a:gd name="connsiteY31" fmla="*/ 13501 h 35244"/>
                  <a:gd name="connsiteX32" fmla="*/ 39528 w 78263"/>
                  <a:gd name="connsiteY32" fmla="*/ 23977 h 35244"/>
                  <a:gd name="connsiteX33" fmla="*/ 40536 w 78263"/>
                  <a:gd name="connsiteY33" fmla="*/ 29269 h 35244"/>
                  <a:gd name="connsiteX34" fmla="*/ 44028 w 78263"/>
                  <a:gd name="connsiteY34" fmla="*/ 30493 h 35244"/>
                  <a:gd name="connsiteX35" fmla="*/ 47124 w 78263"/>
                  <a:gd name="connsiteY35" fmla="*/ 29737 h 35244"/>
                  <a:gd name="connsiteX36" fmla="*/ 47304 w 78263"/>
                  <a:gd name="connsiteY36" fmla="*/ 29737 h 35244"/>
                  <a:gd name="connsiteX37" fmla="*/ 68220 w 78263"/>
                  <a:gd name="connsiteY37" fmla="*/ 15913 h 35244"/>
                  <a:gd name="connsiteX38" fmla="*/ 68004 w 78263"/>
                  <a:gd name="connsiteY38" fmla="*/ 15913 h 35244"/>
                  <a:gd name="connsiteX39" fmla="*/ 64332 w 78263"/>
                  <a:gd name="connsiteY39" fmla="*/ 15553 h 35244"/>
                  <a:gd name="connsiteX40" fmla="*/ 57744 w 78263"/>
                  <a:gd name="connsiteY40" fmla="*/ 16705 h 35244"/>
                  <a:gd name="connsiteX41" fmla="*/ 57744 w 78263"/>
                  <a:gd name="connsiteY41" fmla="*/ 34489 h 35244"/>
                  <a:gd name="connsiteX42" fmla="*/ 51012 w 78263"/>
                  <a:gd name="connsiteY42" fmla="*/ 34489 h 35244"/>
                  <a:gd name="connsiteX43" fmla="*/ 51012 w 78263"/>
                  <a:gd name="connsiteY43" fmla="*/ 9037 h 35244"/>
                  <a:gd name="connsiteX44" fmla="*/ 57744 w 78263"/>
                  <a:gd name="connsiteY44" fmla="*/ 9037 h 35244"/>
                  <a:gd name="connsiteX45" fmla="*/ 57744 w 78263"/>
                  <a:gd name="connsiteY45" fmla="*/ 13645 h 35244"/>
                  <a:gd name="connsiteX46" fmla="*/ 62856 w 78263"/>
                  <a:gd name="connsiteY46" fmla="*/ 9901 h 35244"/>
                  <a:gd name="connsiteX47" fmla="*/ 66780 w 78263"/>
                  <a:gd name="connsiteY47" fmla="*/ 8929 h 35244"/>
                  <a:gd name="connsiteX48" fmla="*/ 68220 w 78263"/>
                  <a:gd name="connsiteY48" fmla="*/ 8965 h 35244"/>
                  <a:gd name="connsiteX49" fmla="*/ 78407 w 78263"/>
                  <a:gd name="connsiteY49" fmla="*/ 34489 h 35244"/>
                  <a:gd name="connsiteX50" fmla="*/ 71676 w 78263"/>
                  <a:gd name="connsiteY50" fmla="*/ 34489 h 35244"/>
                  <a:gd name="connsiteX51" fmla="*/ 71676 w 78263"/>
                  <a:gd name="connsiteY51" fmla="*/ -107 h 35244"/>
                  <a:gd name="connsiteX52" fmla="*/ 78407 w 78263"/>
                  <a:gd name="connsiteY52" fmla="*/ -107 h 35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78263" h="35244">
                    <a:moveTo>
                      <a:pt x="27863" y="32257"/>
                    </a:moveTo>
                    <a:cubicBezTo>
                      <a:pt x="25092" y="33553"/>
                      <a:pt x="22895" y="34345"/>
                      <a:pt x="21240" y="34669"/>
                    </a:cubicBezTo>
                    <a:cubicBezTo>
                      <a:pt x="19584" y="34993"/>
                      <a:pt x="18000" y="35137"/>
                      <a:pt x="16488" y="35137"/>
                    </a:cubicBezTo>
                    <a:cubicBezTo>
                      <a:pt x="11411" y="35137"/>
                      <a:pt x="7415" y="33661"/>
                      <a:pt x="4500" y="30637"/>
                    </a:cubicBezTo>
                    <a:cubicBezTo>
                      <a:pt x="1584" y="27613"/>
                      <a:pt x="144" y="23401"/>
                      <a:pt x="144" y="18001"/>
                    </a:cubicBezTo>
                    <a:cubicBezTo>
                      <a:pt x="144" y="12673"/>
                      <a:pt x="1620" y="8497"/>
                      <a:pt x="4572" y="5401"/>
                    </a:cubicBezTo>
                    <a:cubicBezTo>
                      <a:pt x="7524" y="2269"/>
                      <a:pt x="11520" y="721"/>
                      <a:pt x="16524" y="721"/>
                    </a:cubicBezTo>
                    <a:cubicBezTo>
                      <a:pt x="20411" y="721"/>
                      <a:pt x="24192" y="1657"/>
                      <a:pt x="27863" y="3529"/>
                    </a:cubicBezTo>
                    <a:lnTo>
                      <a:pt x="27863" y="10333"/>
                    </a:lnTo>
                    <a:lnTo>
                      <a:pt x="27108" y="10333"/>
                    </a:lnTo>
                    <a:cubicBezTo>
                      <a:pt x="23652" y="7381"/>
                      <a:pt x="20411" y="5905"/>
                      <a:pt x="17315" y="5905"/>
                    </a:cubicBezTo>
                    <a:cubicBezTo>
                      <a:pt x="14399" y="5905"/>
                      <a:pt x="12060" y="6985"/>
                      <a:pt x="10331" y="9073"/>
                    </a:cubicBezTo>
                    <a:cubicBezTo>
                      <a:pt x="8640" y="11161"/>
                      <a:pt x="7776" y="14149"/>
                      <a:pt x="7776" y="18001"/>
                    </a:cubicBezTo>
                    <a:cubicBezTo>
                      <a:pt x="7776" y="21817"/>
                      <a:pt x="8640" y="24769"/>
                      <a:pt x="10367" y="26857"/>
                    </a:cubicBezTo>
                    <a:cubicBezTo>
                      <a:pt x="12132" y="28945"/>
                      <a:pt x="14472" y="29953"/>
                      <a:pt x="17387" y="29953"/>
                    </a:cubicBezTo>
                    <a:cubicBezTo>
                      <a:pt x="18899" y="29953"/>
                      <a:pt x="20375" y="29701"/>
                      <a:pt x="21851" y="29161"/>
                    </a:cubicBezTo>
                    <a:cubicBezTo>
                      <a:pt x="23292" y="28621"/>
                      <a:pt x="25056" y="27433"/>
                      <a:pt x="27180" y="25597"/>
                    </a:cubicBezTo>
                    <a:lnTo>
                      <a:pt x="27899" y="25597"/>
                    </a:lnTo>
                    <a:close/>
                    <a:moveTo>
                      <a:pt x="47340" y="34345"/>
                    </a:moveTo>
                    <a:cubicBezTo>
                      <a:pt x="45504" y="34777"/>
                      <a:pt x="43596" y="34993"/>
                      <a:pt x="41544" y="34993"/>
                    </a:cubicBezTo>
                    <a:cubicBezTo>
                      <a:pt x="38520" y="34993"/>
                      <a:pt x="36288" y="34345"/>
                      <a:pt x="34883" y="33049"/>
                    </a:cubicBezTo>
                    <a:cubicBezTo>
                      <a:pt x="33480" y="31753"/>
                      <a:pt x="32760" y="29665"/>
                      <a:pt x="32760" y="26749"/>
                    </a:cubicBezTo>
                    <a:lnTo>
                      <a:pt x="32760" y="13501"/>
                    </a:lnTo>
                    <a:lnTo>
                      <a:pt x="29411" y="13501"/>
                    </a:lnTo>
                    <a:lnTo>
                      <a:pt x="29411" y="9037"/>
                    </a:lnTo>
                    <a:lnTo>
                      <a:pt x="32796" y="9037"/>
                    </a:lnTo>
                    <a:lnTo>
                      <a:pt x="32796" y="1909"/>
                    </a:lnTo>
                    <a:lnTo>
                      <a:pt x="39528" y="1909"/>
                    </a:lnTo>
                    <a:lnTo>
                      <a:pt x="39528" y="9037"/>
                    </a:lnTo>
                    <a:lnTo>
                      <a:pt x="47340" y="9037"/>
                    </a:lnTo>
                    <a:lnTo>
                      <a:pt x="47340" y="13501"/>
                    </a:lnTo>
                    <a:lnTo>
                      <a:pt x="39528" y="13501"/>
                    </a:lnTo>
                    <a:lnTo>
                      <a:pt x="39528" y="23977"/>
                    </a:lnTo>
                    <a:cubicBezTo>
                      <a:pt x="39528" y="26677"/>
                      <a:pt x="39887" y="28441"/>
                      <a:pt x="40536" y="29269"/>
                    </a:cubicBezTo>
                    <a:cubicBezTo>
                      <a:pt x="41256" y="30097"/>
                      <a:pt x="42407" y="30493"/>
                      <a:pt x="44028" y="30493"/>
                    </a:cubicBezTo>
                    <a:cubicBezTo>
                      <a:pt x="45072" y="30493"/>
                      <a:pt x="46116" y="30241"/>
                      <a:pt x="47124" y="29737"/>
                    </a:cubicBezTo>
                    <a:lnTo>
                      <a:pt x="47304" y="29737"/>
                    </a:lnTo>
                    <a:close/>
                    <a:moveTo>
                      <a:pt x="68220" y="15913"/>
                    </a:moveTo>
                    <a:lnTo>
                      <a:pt x="68004" y="15913"/>
                    </a:lnTo>
                    <a:cubicBezTo>
                      <a:pt x="67068" y="15661"/>
                      <a:pt x="65879" y="15553"/>
                      <a:pt x="64332" y="15553"/>
                    </a:cubicBezTo>
                    <a:cubicBezTo>
                      <a:pt x="61956" y="15553"/>
                      <a:pt x="59760" y="15949"/>
                      <a:pt x="57744" y="16705"/>
                    </a:cubicBezTo>
                    <a:lnTo>
                      <a:pt x="57744" y="34489"/>
                    </a:lnTo>
                    <a:lnTo>
                      <a:pt x="51012" y="34489"/>
                    </a:lnTo>
                    <a:lnTo>
                      <a:pt x="51012" y="9037"/>
                    </a:lnTo>
                    <a:lnTo>
                      <a:pt x="57744" y="9037"/>
                    </a:lnTo>
                    <a:lnTo>
                      <a:pt x="57744" y="13645"/>
                    </a:lnTo>
                    <a:cubicBezTo>
                      <a:pt x="59832" y="11773"/>
                      <a:pt x="61524" y="10549"/>
                      <a:pt x="62856" y="9901"/>
                    </a:cubicBezTo>
                    <a:cubicBezTo>
                      <a:pt x="64188" y="9253"/>
                      <a:pt x="65484" y="8929"/>
                      <a:pt x="66780" y="8929"/>
                    </a:cubicBezTo>
                    <a:cubicBezTo>
                      <a:pt x="67104" y="8929"/>
                      <a:pt x="67608" y="8965"/>
                      <a:pt x="68220" y="8965"/>
                    </a:cubicBezTo>
                    <a:close/>
                    <a:moveTo>
                      <a:pt x="78407" y="34489"/>
                    </a:moveTo>
                    <a:lnTo>
                      <a:pt x="71676" y="34489"/>
                    </a:lnTo>
                    <a:lnTo>
                      <a:pt x="71676" y="-107"/>
                    </a:lnTo>
                    <a:lnTo>
                      <a:pt x="78407" y="-107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21" name="フリーフォーム: 図形 10420">
                <a:extLst>
                  <a:ext uri="{FF2B5EF4-FFF2-40B4-BE49-F238E27FC236}">
                    <a16:creationId xmlns:a16="http://schemas.microsoft.com/office/drawing/2014/main" id="{A120102D-60D9-568A-CE9F-F52A08E8FBE1}"/>
                  </a:ext>
                </a:extLst>
              </p:cNvPr>
              <p:cNvSpPr/>
              <p:nvPr/>
            </p:nvSpPr>
            <p:spPr>
              <a:xfrm rot="10800000">
                <a:off x="3680630" y="716039"/>
                <a:ext cx="13896" cy="43595"/>
              </a:xfrm>
              <a:custGeom>
                <a:avLst/>
                <a:gdLst>
                  <a:gd name="connsiteX0" fmla="*/ 14289 w 13896"/>
                  <a:gd name="connsiteY0" fmla="*/ 43849 h 43595"/>
                  <a:gd name="connsiteX1" fmla="*/ 393 w 13896"/>
                  <a:gd name="connsiteY1" fmla="*/ 43849 h 43595"/>
                  <a:gd name="connsiteX2" fmla="*/ 393 w 13896"/>
                  <a:gd name="connsiteY2" fmla="*/ 39312 h 43595"/>
                  <a:gd name="connsiteX3" fmla="*/ 8241 w 13896"/>
                  <a:gd name="connsiteY3" fmla="*/ 39312 h 43595"/>
                  <a:gd name="connsiteX4" fmla="*/ 8241 w 13896"/>
                  <a:gd name="connsiteY4" fmla="*/ 4788 h 43595"/>
                  <a:gd name="connsiteX5" fmla="*/ 393 w 13896"/>
                  <a:gd name="connsiteY5" fmla="*/ 4788 h 43595"/>
                  <a:gd name="connsiteX6" fmla="*/ 393 w 13896"/>
                  <a:gd name="connsiteY6" fmla="*/ 253 h 43595"/>
                  <a:gd name="connsiteX7" fmla="*/ 14289 w 13896"/>
                  <a:gd name="connsiteY7" fmla="*/ 253 h 435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896" h="43595">
                    <a:moveTo>
                      <a:pt x="14289" y="43849"/>
                    </a:moveTo>
                    <a:lnTo>
                      <a:pt x="393" y="43849"/>
                    </a:lnTo>
                    <a:lnTo>
                      <a:pt x="393" y="39312"/>
                    </a:lnTo>
                    <a:lnTo>
                      <a:pt x="8241" y="39312"/>
                    </a:lnTo>
                    <a:lnTo>
                      <a:pt x="8241" y="4788"/>
                    </a:lnTo>
                    <a:lnTo>
                      <a:pt x="393" y="4788"/>
                    </a:lnTo>
                    <a:lnTo>
                      <a:pt x="393" y="253"/>
                    </a:lnTo>
                    <a:lnTo>
                      <a:pt x="14289" y="253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22" name="フリーフォーム: 図形 10421">
                <a:extLst>
                  <a:ext uri="{FF2B5EF4-FFF2-40B4-BE49-F238E27FC236}">
                    <a16:creationId xmlns:a16="http://schemas.microsoft.com/office/drawing/2014/main" id="{9009233C-1585-44D9-E374-FF4DC3158E73}"/>
                  </a:ext>
                </a:extLst>
              </p:cNvPr>
              <p:cNvSpPr/>
              <p:nvPr/>
            </p:nvSpPr>
            <p:spPr>
              <a:xfrm rot="10800000">
                <a:off x="3733949" y="643415"/>
                <a:ext cx="22228" cy="42249"/>
              </a:xfrm>
              <a:custGeom>
                <a:avLst/>
                <a:gdLst>
                  <a:gd name="connsiteX0" fmla="*/ 22617 w 22228"/>
                  <a:gd name="connsiteY0" fmla="*/ 42515 h 42249"/>
                  <a:gd name="connsiteX1" fmla="*/ 389 w 22228"/>
                  <a:gd name="connsiteY1" fmla="*/ 42515 h 42249"/>
                  <a:gd name="connsiteX2" fmla="*/ 389 w 22228"/>
                  <a:gd name="connsiteY2" fmla="*/ 37541 h 42249"/>
                  <a:gd name="connsiteX3" fmla="*/ 15034 w 22228"/>
                  <a:gd name="connsiteY3" fmla="*/ 37541 h 42249"/>
                  <a:gd name="connsiteX4" fmla="*/ 15034 w 22228"/>
                  <a:gd name="connsiteY4" fmla="*/ 266 h 42249"/>
                  <a:gd name="connsiteX5" fmla="*/ 22617 w 22228"/>
                  <a:gd name="connsiteY5" fmla="*/ 266 h 422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2228" h="42249">
                    <a:moveTo>
                      <a:pt x="22617" y="42515"/>
                    </a:moveTo>
                    <a:lnTo>
                      <a:pt x="389" y="42515"/>
                    </a:lnTo>
                    <a:lnTo>
                      <a:pt x="389" y="37541"/>
                    </a:lnTo>
                    <a:lnTo>
                      <a:pt x="15034" y="37541"/>
                    </a:lnTo>
                    <a:lnTo>
                      <a:pt x="15034" y="266"/>
                    </a:lnTo>
                    <a:lnTo>
                      <a:pt x="22617" y="266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23" name="フリーフォーム: 図形 10422">
                <a:extLst>
                  <a:ext uri="{FF2B5EF4-FFF2-40B4-BE49-F238E27FC236}">
                    <a16:creationId xmlns:a16="http://schemas.microsoft.com/office/drawing/2014/main" id="{C5F5D48A-3EFA-3727-8616-4EC1D846C340}"/>
                  </a:ext>
                </a:extLst>
              </p:cNvPr>
              <p:cNvSpPr/>
              <p:nvPr/>
            </p:nvSpPr>
            <p:spPr>
              <a:xfrm>
                <a:off x="1068656" y="1104983"/>
                <a:ext cx="107553" cy="36755"/>
              </a:xfrm>
              <a:custGeom>
                <a:avLst/>
                <a:gdLst>
                  <a:gd name="connsiteX0" fmla="*/ -28 w 107553"/>
                  <a:gd name="connsiteY0" fmla="*/ 33968 h 36755"/>
                  <a:gd name="connsiteX1" fmla="*/ -28 w 107553"/>
                  <a:gd name="connsiteY1" fmla="*/ 26696 h 36755"/>
                  <a:gd name="connsiteX2" fmla="*/ 746 w 107553"/>
                  <a:gd name="connsiteY2" fmla="*/ 26696 h 36755"/>
                  <a:gd name="connsiteX3" fmla="*/ 6607 w 107553"/>
                  <a:gd name="connsiteY3" fmla="*/ 30008 h 36755"/>
                  <a:gd name="connsiteX4" fmla="*/ 12990 w 107553"/>
                  <a:gd name="connsiteY4" fmla="*/ 31232 h 36755"/>
                  <a:gd name="connsiteX5" fmla="*/ 18098 w 107553"/>
                  <a:gd name="connsiteY5" fmla="*/ 30116 h 36755"/>
                  <a:gd name="connsiteX6" fmla="*/ 20035 w 107553"/>
                  <a:gd name="connsiteY6" fmla="*/ 26948 h 36755"/>
                  <a:gd name="connsiteX7" fmla="*/ 19099 w 107553"/>
                  <a:gd name="connsiteY7" fmla="*/ 24428 h 36755"/>
                  <a:gd name="connsiteX8" fmla="*/ 15611 w 107553"/>
                  <a:gd name="connsiteY8" fmla="*/ 22880 h 36755"/>
                  <a:gd name="connsiteX9" fmla="*/ 9296 w 107553"/>
                  <a:gd name="connsiteY9" fmla="*/ 21512 h 36755"/>
                  <a:gd name="connsiteX10" fmla="*/ 2503 w 107553"/>
                  <a:gd name="connsiteY10" fmla="*/ 18020 h 36755"/>
                  <a:gd name="connsiteX11" fmla="*/ 177 w 107553"/>
                  <a:gd name="connsiteY11" fmla="*/ 11576 h 36755"/>
                  <a:gd name="connsiteX12" fmla="*/ 4166 w 107553"/>
                  <a:gd name="connsiteY12" fmla="*/ 3980 h 36755"/>
                  <a:gd name="connsiteX13" fmla="*/ 14426 w 107553"/>
                  <a:gd name="connsiteY13" fmla="*/ 1028 h 36755"/>
                  <a:gd name="connsiteX14" fmla="*/ 26418 w 107553"/>
                  <a:gd name="connsiteY14" fmla="*/ 3368 h 36755"/>
                  <a:gd name="connsiteX15" fmla="*/ 26418 w 107553"/>
                  <a:gd name="connsiteY15" fmla="*/ 10316 h 36755"/>
                  <a:gd name="connsiteX16" fmla="*/ 25665 w 107553"/>
                  <a:gd name="connsiteY16" fmla="*/ 10316 h 36755"/>
                  <a:gd name="connsiteX17" fmla="*/ 14678 w 107553"/>
                  <a:gd name="connsiteY17" fmla="*/ 6428 h 36755"/>
                  <a:gd name="connsiteX18" fmla="*/ 9822 w 107553"/>
                  <a:gd name="connsiteY18" fmla="*/ 7544 h 36755"/>
                  <a:gd name="connsiteX19" fmla="*/ 7928 w 107553"/>
                  <a:gd name="connsiteY19" fmla="*/ 10532 h 36755"/>
                  <a:gd name="connsiteX20" fmla="*/ 9001 w 107553"/>
                  <a:gd name="connsiteY20" fmla="*/ 13088 h 36755"/>
                  <a:gd name="connsiteX21" fmla="*/ 12716 w 107553"/>
                  <a:gd name="connsiteY21" fmla="*/ 14672 h 36755"/>
                  <a:gd name="connsiteX22" fmla="*/ 18552 w 107553"/>
                  <a:gd name="connsiteY22" fmla="*/ 15932 h 36755"/>
                  <a:gd name="connsiteX23" fmla="*/ 23365 w 107553"/>
                  <a:gd name="connsiteY23" fmla="*/ 17696 h 36755"/>
                  <a:gd name="connsiteX24" fmla="*/ 25892 w 107553"/>
                  <a:gd name="connsiteY24" fmla="*/ 19856 h 36755"/>
                  <a:gd name="connsiteX25" fmla="*/ 27307 w 107553"/>
                  <a:gd name="connsiteY25" fmla="*/ 22412 h 36755"/>
                  <a:gd name="connsiteX26" fmla="*/ 27786 w 107553"/>
                  <a:gd name="connsiteY26" fmla="*/ 25508 h 36755"/>
                  <a:gd name="connsiteX27" fmla="*/ 23682 w 107553"/>
                  <a:gd name="connsiteY27" fmla="*/ 33572 h 36755"/>
                  <a:gd name="connsiteX28" fmla="*/ 12853 w 107553"/>
                  <a:gd name="connsiteY28" fmla="*/ 36632 h 36755"/>
                  <a:gd name="connsiteX29" fmla="*/ -28 w 107553"/>
                  <a:gd name="connsiteY29" fmla="*/ 33968 h 36755"/>
                  <a:gd name="connsiteX30" fmla="*/ 56104 w 107553"/>
                  <a:gd name="connsiteY30" fmla="*/ 36020 h 36755"/>
                  <a:gd name="connsiteX31" fmla="*/ 49062 w 107553"/>
                  <a:gd name="connsiteY31" fmla="*/ 36020 h 36755"/>
                  <a:gd name="connsiteX32" fmla="*/ 49062 w 107553"/>
                  <a:gd name="connsiteY32" fmla="*/ 22844 h 36755"/>
                  <a:gd name="connsiteX33" fmla="*/ 47831 w 107553"/>
                  <a:gd name="connsiteY33" fmla="*/ 16004 h 36755"/>
                  <a:gd name="connsiteX34" fmla="*/ 43885 w 107553"/>
                  <a:gd name="connsiteY34" fmla="*/ 14672 h 36755"/>
                  <a:gd name="connsiteX35" fmla="*/ 38391 w 107553"/>
                  <a:gd name="connsiteY35" fmla="*/ 16688 h 36755"/>
                  <a:gd name="connsiteX36" fmla="*/ 38391 w 107553"/>
                  <a:gd name="connsiteY36" fmla="*/ 36020 h 36755"/>
                  <a:gd name="connsiteX37" fmla="*/ 31393 w 107553"/>
                  <a:gd name="connsiteY37" fmla="*/ 36020 h 36755"/>
                  <a:gd name="connsiteX38" fmla="*/ 31393 w 107553"/>
                  <a:gd name="connsiteY38" fmla="*/ 128 h 36755"/>
                  <a:gd name="connsiteX39" fmla="*/ 38391 w 107553"/>
                  <a:gd name="connsiteY39" fmla="*/ 128 h 36755"/>
                  <a:gd name="connsiteX40" fmla="*/ 38391 w 107553"/>
                  <a:gd name="connsiteY40" fmla="*/ 13304 h 36755"/>
                  <a:gd name="connsiteX41" fmla="*/ 43633 w 107553"/>
                  <a:gd name="connsiteY41" fmla="*/ 9740 h 36755"/>
                  <a:gd name="connsiteX42" fmla="*/ 47762 w 107553"/>
                  <a:gd name="connsiteY42" fmla="*/ 8876 h 36755"/>
                  <a:gd name="connsiteX43" fmla="*/ 56104 w 107553"/>
                  <a:gd name="connsiteY43" fmla="*/ 18668 h 36755"/>
                  <a:gd name="connsiteX44" fmla="*/ 68876 w 107553"/>
                  <a:gd name="connsiteY44" fmla="*/ 6284 h 36755"/>
                  <a:gd name="connsiteX45" fmla="*/ 61374 w 107553"/>
                  <a:gd name="connsiteY45" fmla="*/ 6284 h 36755"/>
                  <a:gd name="connsiteX46" fmla="*/ 61374 w 107553"/>
                  <a:gd name="connsiteY46" fmla="*/ 128 h 36755"/>
                  <a:gd name="connsiteX47" fmla="*/ 68876 w 107553"/>
                  <a:gd name="connsiteY47" fmla="*/ 128 h 36755"/>
                  <a:gd name="connsiteX48" fmla="*/ 68624 w 107553"/>
                  <a:gd name="connsiteY48" fmla="*/ 36020 h 36755"/>
                  <a:gd name="connsiteX49" fmla="*/ 61626 w 107553"/>
                  <a:gd name="connsiteY49" fmla="*/ 36020 h 36755"/>
                  <a:gd name="connsiteX50" fmla="*/ 61626 w 107553"/>
                  <a:gd name="connsiteY50" fmla="*/ 9596 h 36755"/>
                  <a:gd name="connsiteX51" fmla="*/ 68624 w 107553"/>
                  <a:gd name="connsiteY51" fmla="*/ 9596 h 36755"/>
                  <a:gd name="connsiteX52" fmla="*/ 90170 w 107553"/>
                  <a:gd name="connsiteY52" fmla="*/ 5168 h 36755"/>
                  <a:gd name="connsiteX53" fmla="*/ 89987 w 107553"/>
                  <a:gd name="connsiteY53" fmla="*/ 5168 h 36755"/>
                  <a:gd name="connsiteX54" fmla="*/ 86614 w 107553"/>
                  <a:gd name="connsiteY54" fmla="*/ 4664 h 36755"/>
                  <a:gd name="connsiteX55" fmla="*/ 82783 w 107553"/>
                  <a:gd name="connsiteY55" fmla="*/ 5636 h 36755"/>
                  <a:gd name="connsiteX56" fmla="*/ 81735 w 107553"/>
                  <a:gd name="connsiteY56" fmla="*/ 9128 h 36755"/>
                  <a:gd name="connsiteX57" fmla="*/ 81735 w 107553"/>
                  <a:gd name="connsiteY57" fmla="*/ 9596 h 36755"/>
                  <a:gd name="connsiteX58" fmla="*/ 88392 w 107553"/>
                  <a:gd name="connsiteY58" fmla="*/ 9596 h 36755"/>
                  <a:gd name="connsiteX59" fmla="*/ 88392 w 107553"/>
                  <a:gd name="connsiteY59" fmla="*/ 14240 h 36755"/>
                  <a:gd name="connsiteX60" fmla="*/ 81984 w 107553"/>
                  <a:gd name="connsiteY60" fmla="*/ 14240 h 36755"/>
                  <a:gd name="connsiteX61" fmla="*/ 81984 w 107553"/>
                  <a:gd name="connsiteY61" fmla="*/ 36020 h 36755"/>
                  <a:gd name="connsiteX62" fmla="*/ 74964 w 107553"/>
                  <a:gd name="connsiteY62" fmla="*/ 36020 h 36755"/>
                  <a:gd name="connsiteX63" fmla="*/ 74964 w 107553"/>
                  <a:gd name="connsiteY63" fmla="*/ 14240 h 36755"/>
                  <a:gd name="connsiteX64" fmla="*/ 71360 w 107553"/>
                  <a:gd name="connsiteY64" fmla="*/ 14240 h 36755"/>
                  <a:gd name="connsiteX65" fmla="*/ 71360 w 107553"/>
                  <a:gd name="connsiteY65" fmla="*/ 9596 h 36755"/>
                  <a:gd name="connsiteX66" fmla="*/ 74964 w 107553"/>
                  <a:gd name="connsiteY66" fmla="*/ 9596 h 36755"/>
                  <a:gd name="connsiteX67" fmla="*/ 74964 w 107553"/>
                  <a:gd name="connsiteY67" fmla="*/ 8696 h 36755"/>
                  <a:gd name="connsiteX68" fmla="*/ 84677 w 107553"/>
                  <a:gd name="connsiteY68" fmla="*/ -124 h 36755"/>
                  <a:gd name="connsiteX69" fmla="*/ 90170 w 107553"/>
                  <a:gd name="connsiteY69" fmla="*/ 272 h 36755"/>
                  <a:gd name="connsiteX70" fmla="*/ 107526 w 107553"/>
                  <a:gd name="connsiteY70" fmla="*/ 35840 h 36755"/>
                  <a:gd name="connsiteX71" fmla="*/ 101528 w 107553"/>
                  <a:gd name="connsiteY71" fmla="*/ 36524 h 36755"/>
                  <a:gd name="connsiteX72" fmla="*/ 94620 w 107553"/>
                  <a:gd name="connsiteY72" fmla="*/ 34508 h 36755"/>
                  <a:gd name="connsiteX73" fmla="*/ 92431 w 107553"/>
                  <a:gd name="connsiteY73" fmla="*/ 27992 h 36755"/>
                  <a:gd name="connsiteX74" fmla="*/ 92431 w 107553"/>
                  <a:gd name="connsiteY74" fmla="*/ 14240 h 36755"/>
                  <a:gd name="connsiteX75" fmla="*/ 88968 w 107553"/>
                  <a:gd name="connsiteY75" fmla="*/ 14240 h 36755"/>
                  <a:gd name="connsiteX76" fmla="*/ 88968 w 107553"/>
                  <a:gd name="connsiteY76" fmla="*/ 9596 h 36755"/>
                  <a:gd name="connsiteX77" fmla="*/ 92456 w 107553"/>
                  <a:gd name="connsiteY77" fmla="*/ 9596 h 36755"/>
                  <a:gd name="connsiteX78" fmla="*/ 92456 w 107553"/>
                  <a:gd name="connsiteY78" fmla="*/ 2180 h 36755"/>
                  <a:gd name="connsiteX79" fmla="*/ 99433 w 107553"/>
                  <a:gd name="connsiteY79" fmla="*/ 2180 h 36755"/>
                  <a:gd name="connsiteX80" fmla="*/ 99433 w 107553"/>
                  <a:gd name="connsiteY80" fmla="*/ 9596 h 36755"/>
                  <a:gd name="connsiteX81" fmla="*/ 107526 w 107553"/>
                  <a:gd name="connsiteY81" fmla="*/ 9596 h 36755"/>
                  <a:gd name="connsiteX82" fmla="*/ 107526 w 107553"/>
                  <a:gd name="connsiteY82" fmla="*/ 14240 h 36755"/>
                  <a:gd name="connsiteX83" fmla="*/ 99433 w 107553"/>
                  <a:gd name="connsiteY83" fmla="*/ 14240 h 36755"/>
                  <a:gd name="connsiteX84" fmla="*/ 99433 w 107553"/>
                  <a:gd name="connsiteY84" fmla="*/ 25112 h 36755"/>
                  <a:gd name="connsiteX85" fmla="*/ 100502 w 107553"/>
                  <a:gd name="connsiteY85" fmla="*/ 30584 h 36755"/>
                  <a:gd name="connsiteX86" fmla="*/ 104106 w 107553"/>
                  <a:gd name="connsiteY86" fmla="*/ 31844 h 36755"/>
                  <a:gd name="connsiteX87" fmla="*/ 107321 w 107553"/>
                  <a:gd name="connsiteY87" fmla="*/ 31052 h 36755"/>
                  <a:gd name="connsiteX88" fmla="*/ 107526 w 107553"/>
                  <a:gd name="connsiteY88" fmla="*/ 31052 h 367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</a:cxnLst>
                <a:rect l="l" t="t" r="r" b="b"/>
                <a:pathLst>
                  <a:path w="107553" h="36755">
                    <a:moveTo>
                      <a:pt x="-28" y="33968"/>
                    </a:moveTo>
                    <a:lnTo>
                      <a:pt x="-28" y="26696"/>
                    </a:lnTo>
                    <a:lnTo>
                      <a:pt x="746" y="26696"/>
                    </a:lnTo>
                    <a:cubicBezTo>
                      <a:pt x="2449" y="28064"/>
                      <a:pt x="4404" y="29180"/>
                      <a:pt x="6607" y="30008"/>
                    </a:cubicBezTo>
                    <a:cubicBezTo>
                      <a:pt x="8825" y="30836"/>
                      <a:pt x="10952" y="31232"/>
                      <a:pt x="12990" y="31232"/>
                    </a:cubicBezTo>
                    <a:cubicBezTo>
                      <a:pt x="15103" y="31232"/>
                      <a:pt x="16806" y="30872"/>
                      <a:pt x="18098" y="30116"/>
                    </a:cubicBezTo>
                    <a:cubicBezTo>
                      <a:pt x="19387" y="29324"/>
                      <a:pt x="20035" y="28280"/>
                      <a:pt x="20035" y="26948"/>
                    </a:cubicBezTo>
                    <a:cubicBezTo>
                      <a:pt x="20035" y="25868"/>
                      <a:pt x="19722" y="25040"/>
                      <a:pt x="19099" y="24428"/>
                    </a:cubicBezTo>
                    <a:cubicBezTo>
                      <a:pt x="18491" y="23816"/>
                      <a:pt x="17328" y="23276"/>
                      <a:pt x="15611" y="22880"/>
                    </a:cubicBezTo>
                    <a:cubicBezTo>
                      <a:pt x="14379" y="22628"/>
                      <a:pt x="12277" y="22196"/>
                      <a:pt x="9296" y="21512"/>
                    </a:cubicBezTo>
                    <a:cubicBezTo>
                      <a:pt x="6333" y="20864"/>
                      <a:pt x="4069" y="19676"/>
                      <a:pt x="2503" y="18020"/>
                    </a:cubicBezTo>
                    <a:cubicBezTo>
                      <a:pt x="951" y="16328"/>
                      <a:pt x="177" y="14168"/>
                      <a:pt x="177" y="11576"/>
                    </a:cubicBezTo>
                    <a:cubicBezTo>
                      <a:pt x="177" y="8444"/>
                      <a:pt x="1506" y="5924"/>
                      <a:pt x="4166" y="3980"/>
                    </a:cubicBezTo>
                    <a:cubicBezTo>
                      <a:pt x="6827" y="2000"/>
                      <a:pt x="10247" y="1028"/>
                      <a:pt x="14426" y="1028"/>
                    </a:cubicBezTo>
                    <a:cubicBezTo>
                      <a:pt x="18681" y="1028"/>
                      <a:pt x="22681" y="1820"/>
                      <a:pt x="26418" y="3368"/>
                    </a:cubicBezTo>
                    <a:lnTo>
                      <a:pt x="26418" y="10316"/>
                    </a:lnTo>
                    <a:lnTo>
                      <a:pt x="25665" y="10316"/>
                    </a:lnTo>
                    <a:cubicBezTo>
                      <a:pt x="22476" y="7724"/>
                      <a:pt x="18811" y="6428"/>
                      <a:pt x="14678" y="6428"/>
                    </a:cubicBezTo>
                    <a:cubicBezTo>
                      <a:pt x="12716" y="6428"/>
                      <a:pt x="11100" y="6788"/>
                      <a:pt x="9822" y="7544"/>
                    </a:cubicBezTo>
                    <a:cubicBezTo>
                      <a:pt x="8558" y="8264"/>
                      <a:pt x="7928" y="9236"/>
                      <a:pt x="7928" y="10532"/>
                    </a:cubicBezTo>
                    <a:cubicBezTo>
                      <a:pt x="7928" y="11612"/>
                      <a:pt x="8285" y="12440"/>
                      <a:pt x="9001" y="13088"/>
                    </a:cubicBezTo>
                    <a:cubicBezTo>
                      <a:pt x="9732" y="13736"/>
                      <a:pt x="10970" y="14240"/>
                      <a:pt x="12716" y="14672"/>
                    </a:cubicBezTo>
                    <a:cubicBezTo>
                      <a:pt x="14466" y="14996"/>
                      <a:pt x="16410" y="15428"/>
                      <a:pt x="18552" y="15932"/>
                    </a:cubicBezTo>
                    <a:cubicBezTo>
                      <a:pt x="20712" y="16472"/>
                      <a:pt x="22314" y="17048"/>
                      <a:pt x="23365" y="17696"/>
                    </a:cubicBezTo>
                    <a:cubicBezTo>
                      <a:pt x="24427" y="18344"/>
                      <a:pt x="25270" y="19064"/>
                      <a:pt x="25892" y="19856"/>
                    </a:cubicBezTo>
                    <a:cubicBezTo>
                      <a:pt x="26533" y="20612"/>
                      <a:pt x="27005" y="21440"/>
                      <a:pt x="27307" y="22412"/>
                    </a:cubicBezTo>
                    <a:cubicBezTo>
                      <a:pt x="27627" y="23348"/>
                      <a:pt x="27786" y="24392"/>
                      <a:pt x="27786" y="25508"/>
                    </a:cubicBezTo>
                    <a:cubicBezTo>
                      <a:pt x="27786" y="28856"/>
                      <a:pt x="26418" y="31556"/>
                      <a:pt x="23682" y="33572"/>
                    </a:cubicBezTo>
                    <a:cubicBezTo>
                      <a:pt x="20960" y="35624"/>
                      <a:pt x="17353" y="36632"/>
                      <a:pt x="12853" y="36632"/>
                    </a:cubicBezTo>
                    <a:cubicBezTo>
                      <a:pt x="8475" y="36632"/>
                      <a:pt x="4181" y="35732"/>
                      <a:pt x="-28" y="33968"/>
                    </a:cubicBezTo>
                    <a:close/>
                    <a:moveTo>
                      <a:pt x="56104" y="36020"/>
                    </a:moveTo>
                    <a:lnTo>
                      <a:pt x="49062" y="36020"/>
                    </a:lnTo>
                    <a:lnTo>
                      <a:pt x="49062" y="22844"/>
                    </a:lnTo>
                    <a:cubicBezTo>
                      <a:pt x="49062" y="19172"/>
                      <a:pt x="48651" y="16904"/>
                      <a:pt x="47831" y="16004"/>
                    </a:cubicBezTo>
                    <a:cubicBezTo>
                      <a:pt x="47024" y="15104"/>
                      <a:pt x="45710" y="14672"/>
                      <a:pt x="43885" y="14672"/>
                    </a:cubicBezTo>
                    <a:cubicBezTo>
                      <a:pt x="42366" y="14672"/>
                      <a:pt x="40534" y="15356"/>
                      <a:pt x="38391" y="16688"/>
                    </a:cubicBezTo>
                    <a:lnTo>
                      <a:pt x="38391" y="36020"/>
                    </a:lnTo>
                    <a:lnTo>
                      <a:pt x="31393" y="36020"/>
                    </a:lnTo>
                    <a:lnTo>
                      <a:pt x="31393" y="128"/>
                    </a:lnTo>
                    <a:lnTo>
                      <a:pt x="38391" y="128"/>
                    </a:lnTo>
                    <a:lnTo>
                      <a:pt x="38391" y="13304"/>
                    </a:lnTo>
                    <a:cubicBezTo>
                      <a:pt x="40580" y="11504"/>
                      <a:pt x="42326" y="10316"/>
                      <a:pt x="43633" y="9740"/>
                    </a:cubicBezTo>
                    <a:cubicBezTo>
                      <a:pt x="44958" y="9164"/>
                      <a:pt x="46333" y="8876"/>
                      <a:pt x="47762" y="8876"/>
                    </a:cubicBezTo>
                    <a:cubicBezTo>
                      <a:pt x="53324" y="8876"/>
                      <a:pt x="56104" y="12116"/>
                      <a:pt x="56104" y="18668"/>
                    </a:cubicBezTo>
                    <a:close/>
                    <a:moveTo>
                      <a:pt x="68876" y="6284"/>
                    </a:moveTo>
                    <a:lnTo>
                      <a:pt x="61374" y="6284"/>
                    </a:lnTo>
                    <a:lnTo>
                      <a:pt x="61374" y="128"/>
                    </a:lnTo>
                    <a:lnTo>
                      <a:pt x="68876" y="128"/>
                    </a:lnTo>
                    <a:close/>
                    <a:moveTo>
                      <a:pt x="68624" y="36020"/>
                    </a:moveTo>
                    <a:lnTo>
                      <a:pt x="61626" y="36020"/>
                    </a:lnTo>
                    <a:lnTo>
                      <a:pt x="61626" y="9596"/>
                    </a:lnTo>
                    <a:lnTo>
                      <a:pt x="68624" y="9596"/>
                    </a:lnTo>
                    <a:close/>
                    <a:moveTo>
                      <a:pt x="90170" y="5168"/>
                    </a:moveTo>
                    <a:lnTo>
                      <a:pt x="89987" y="5168"/>
                    </a:lnTo>
                    <a:cubicBezTo>
                      <a:pt x="88802" y="4844"/>
                      <a:pt x="87679" y="4664"/>
                      <a:pt x="86614" y="4664"/>
                    </a:cubicBezTo>
                    <a:cubicBezTo>
                      <a:pt x="84759" y="4664"/>
                      <a:pt x="83481" y="4988"/>
                      <a:pt x="82783" y="5636"/>
                    </a:cubicBezTo>
                    <a:cubicBezTo>
                      <a:pt x="82085" y="6284"/>
                      <a:pt x="81735" y="7436"/>
                      <a:pt x="81735" y="9128"/>
                    </a:cubicBezTo>
                    <a:lnTo>
                      <a:pt x="81735" y="9596"/>
                    </a:lnTo>
                    <a:lnTo>
                      <a:pt x="88392" y="9596"/>
                    </a:lnTo>
                    <a:lnTo>
                      <a:pt x="88392" y="14240"/>
                    </a:lnTo>
                    <a:lnTo>
                      <a:pt x="81984" y="14240"/>
                    </a:lnTo>
                    <a:lnTo>
                      <a:pt x="81984" y="36020"/>
                    </a:lnTo>
                    <a:lnTo>
                      <a:pt x="74964" y="36020"/>
                    </a:lnTo>
                    <a:lnTo>
                      <a:pt x="74964" y="14240"/>
                    </a:lnTo>
                    <a:lnTo>
                      <a:pt x="71360" y="14240"/>
                    </a:lnTo>
                    <a:lnTo>
                      <a:pt x="71360" y="9596"/>
                    </a:lnTo>
                    <a:lnTo>
                      <a:pt x="74964" y="9596"/>
                    </a:lnTo>
                    <a:lnTo>
                      <a:pt x="74964" y="8696"/>
                    </a:lnTo>
                    <a:cubicBezTo>
                      <a:pt x="74964" y="2828"/>
                      <a:pt x="78200" y="-124"/>
                      <a:pt x="84677" y="-124"/>
                    </a:cubicBezTo>
                    <a:cubicBezTo>
                      <a:pt x="86819" y="-124"/>
                      <a:pt x="88651" y="20"/>
                      <a:pt x="90170" y="272"/>
                    </a:cubicBezTo>
                    <a:close/>
                    <a:moveTo>
                      <a:pt x="107526" y="35840"/>
                    </a:moveTo>
                    <a:cubicBezTo>
                      <a:pt x="105654" y="36308"/>
                      <a:pt x="103656" y="36524"/>
                      <a:pt x="101528" y="36524"/>
                    </a:cubicBezTo>
                    <a:cubicBezTo>
                      <a:pt x="98382" y="36524"/>
                      <a:pt x="96082" y="35876"/>
                      <a:pt x="94620" y="34508"/>
                    </a:cubicBezTo>
                    <a:cubicBezTo>
                      <a:pt x="93162" y="33176"/>
                      <a:pt x="92431" y="30980"/>
                      <a:pt x="92431" y="27992"/>
                    </a:cubicBezTo>
                    <a:lnTo>
                      <a:pt x="92431" y="14240"/>
                    </a:lnTo>
                    <a:lnTo>
                      <a:pt x="88968" y="14240"/>
                    </a:lnTo>
                    <a:lnTo>
                      <a:pt x="88968" y="9596"/>
                    </a:lnTo>
                    <a:lnTo>
                      <a:pt x="92456" y="9596"/>
                    </a:lnTo>
                    <a:lnTo>
                      <a:pt x="92456" y="2180"/>
                    </a:lnTo>
                    <a:lnTo>
                      <a:pt x="99433" y="2180"/>
                    </a:lnTo>
                    <a:lnTo>
                      <a:pt x="99433" y="9596"/>
                    </a:lnTo>
                    <a:lnTo>
                      <a:pt x="107526" y="9596"/>
                    </a:lnTo>
                    <a:lnTo>
                      <a:pt x="107526" y="14240"/>
                    </a:lnTo>
                    <a:lnTo>
                      <a:pt x="99433" y="14240"/>
                    </a:lnTo>
                    <a:lnTo>
                      <a:pt x="99433" y="25112"/>
                    </a:lnTo>
                    <a:cubicBezTo>
                      <a:pt x="99433" y="27920"/>
                      <a:pt x="99790" y="29720"/>
                      <a:pt x="100502" y="30584"/>
                    </a:cubicBezTo>
                    <a:cubicBezTo>
                      <a:pt x="101219" y="31448"/>
                      <a:pt x="102418" y="31844"/>
                      <a:pt x="104106" y="31844"/>
                    </a:cubicBezTo>
                    <a:cubicBezTo>
                      <a:pt x="105186" y="31844"/>
                      <a:pt x="106255" y="31592"/>
                      <a:pt x="107321" y="31052"/>
                    </a:cubicBezTo>
                    <a:lnTo>
                      <a:pt x="107526" y="31052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24" name="フリーフォーム: 図形 10423">
                <a:extLst>
                  <a:ext uri="{FF2B5EF4-FFF2-40B4-BE49-F238E27FC236}">
                    <a16:creationId xmlns:a16="http://schemas.microsoft.com/office/drawing/2014/main" id="{E7403FAB-50AE-FB52-C60A-65A39306504F}"/>
                  </a:ext>
                </a:extLst>
              </p:cNvPr>
              <p:cNvSpPr/>
              <p:nvPr/>
            </p:nvSpPr>
            <p:spPr>
              <a:xfrm>
                <a:off x="1184464" y="1094380"/>
                <a:ext cx="54000" cy="46763"/>
              </a:xfrm>
              <a:custGeom>
                <a:avLst/>
                <a:gdLst>
                  <a:gd name="connsiteX0" fmla="*/ 26965 w 54000"/>
                  <a:gd name="connsiteY0" fmla="*/ -125 h 46763"/>
                  <a:gd name="connsiteX1" fmla="*/ -21 w 54000"/>
                  <a:gd name="connsiteY1" fmla="*/ 33463 h 46763"/>
                  <a:gd name="connsiteX2" fmla="*/ 14901 w 54000"/>
                  <a:gd name="connsiteY2" fmla="*/ 33463 h 46763"/>
                  <a:gd name="connsiteX3" fmla="*/ 14901 w 54000"/>
                  <a:gd name="connsiteY3" fmla="*/ 46639 h 46763"/>
                  <a:gd name="connsiteX4" fmla="*/ 39057 w 54000"/>
                  <a:gd name="connsiteY4" fmla="*/ 46639 h 46763"/>
                  <a:gd name="connsiteX5" fmla="*/ 39057 w 54000"/>
                  <a:gd name="connsiteY5" fmla="*/ 33463 h 46763"/>
                  <a:gd name="connsiteX6" fmla="*/ 53979 w 54000"/>
                  <a:gd name="connsiteY6" fmla="*/ 33463 h 46763"/>
                  <a:gd name="connsiteX7" fmla="*/ 26965 w 54000"/>
                  <a:gd name="connsiteY7" fmla="*/ -125 h 467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000" h="46763">
                    <a:moveTo>
                      <a:pt x="26965" y="-125"/>
                    </a:moveTo>
                    <a:lnTo>
                      <a:pt x="-21" y="33463"/>
                    </a:lnTo>
                    <a:lnTo>
                      <a:pt x="14901" y="33463"/>
                    </a:lnTo>
                    <a:lnTo>
                      <a:pt x="14901" y="46639"/>
                    </a:lnTo>
                    <a:lnTo>
                      <a:pt x="39057" y="46639"/>
                    </a:lnTo>
                    <a:lnTo>
                      <a:pt x="39057" y="33463"/>
                    </a:lnTo>
                    <a:lnTo>
                      <a:pt x="53979" y="33463"/>
                    </a:lnTo>
                    <a:lnTo>
                      <a:pt x="26965" y="-125"/>
                    </a:ln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25" name="フリーフォーム: 図形 10424">
                <a:extLst>
                  <a:ext uri="{FF2B5EF4-FFF2-40B4-BE49-F238E27FC236}">
                    <a16:creationId xmlns:a16="http://schemas.microsoft.com/office/drawing/2014/main" id="{F32E385D-17E9-6E3D-D56C-62787B6347AF}"/>
                  </a:ext>
                </a:extLst>
              </p:cNvPr>
              <p:cNvSpPr/>
              <p:nvPr/>
            </p:nvSpPr>
            <p:spPr>
              <a:xfrm>
                <a:off x="3986414" y="1088279"/>
                <a:ext cx="54000" cy="46800"/>
              </a:xfrm>
              <a:custGeom>
                <a:avLst/>
                <a:gdLst>
                  <a:gd name="connsiteX0" fmla="*/ 27195 w 54000"/>
                  <a:gd name="connsiteY0" fmla="*/ -125 h 46800"/>
                  <a:gd name="connsiteX1" fmla="*/ 195 w 54000"/>
                  <a:gd name="connsiteY1" fmla="*/ 33463 h 46800"/>
                  <a:gd name="connsiteX2" fmla="*/ 15136 w 54000"/>
                  <a:gd name="connsiteY2" fmla="*/ 33463 h 46800"/>
                  <a:gd name="connsiteX3" fmla="*/ 15136 w 54000"/>
                  <a:gd name="connsiteY3" fmla="*/ 46675 h 46800"/>
                  <a:gd name="connsiteX4" fmla="*/ 39291 w 54000"/>
                  <a:gd name="connsiteY4" fmla="*/ 46675 h 46800"/>
                  <a:gd name="connsiteX5" fmla="*/ 39291 w 54000"/>
                  <a:gd name="connsiteY5" fmla="*/ 33463 h 46800"/>
                  <a:gd name="connsiteX6" fmla="*/ 54196 w 54000"/>
                  <a:gd name="connsiteY6" fmla="*/ 33463 h 46800"/>
                  <a:gd name="connsiteX7" fmla="*/ 27195 w 54000"/>
                  <a:gd name="connsiteY7" fmla="*/ -125 h 46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4000" h="46800">
                    <a:moveTo>
                      <a:pt x="27195" y="-125"/>
                    </a:moveTo>
                    <a:lnTo>
                      <a:pt x="195" y="33463"/>
                    </a:lnTo>
                    <a:lnTo>
                      <a:pt x="15136" y="33463"/>
                    </a:lnTo>
                    <a:lnTo>
                      <a:pt x="15136" y="46675"/>
                    </a:lnTo>
                    <a:lnTo>
                      <a:pt x="39291" y="46675"/>
                    </a:lnTo>
                    <a:lnTo>
                      <a:pt x="39291" y="33463"/>
                    </a:lnTo>
                    <a:lnTo>
                      <a:pt x="54196" y="33463"/>
                    </a:lnTo>
                    <a:lnTo>
                      <a:pt x="27195" y="-125"/>
                    </a:ln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26" name="フリーフォーム: 図形 10425">
                <a:extLst>
                  <a:ext uri="{FF2B5EF4-FFF2-40B4-BE49-F238E27FC236}">
                    <a16:creationId xmlns:a16="http://schemas.microsoft.com/office/drawing/2014/main" id="{26A42AB2-F306-E963-A882-BEEC90927491}"/>
                  </a:ext>
                </a:extLst>
              </p:cNvPr>
              <p:cNvSpPr/>
              <p:nvPr/>
            </p:nvSpPr>
            <p:spPr>
              <a:xfrm>
                <a:off x="3746617" y="438836"/>
                <a:ext cx="5924" cy="40820"/>
              </a:xfrm>
              <a:custGeom>
                <a:avLst/>
                <a:gdLst>
                  <a:gd name="connsiteX0" fmla="*/ 6104 w 5924"/>
                  <a:gd name="connsiteY0" fmla="*/ 40637 h 40820"/>
                  <a:gd name="connsiteX1" fmla="*/ 180 w 5924"/>
                  <a:gd name="connsiteY1" fmla="*/ 40637 h 40820"/>
                  <a:gd name="connsiteX2" fmla="*/ 180 w 5924"/>
                  <a:gd name="connsiteY2" fmla="*/ -184 h 40820"/>
                  <a:gd name="connsiteX3" fmla="*/ 6104 w 5924"/>
                  <a:gd name="connsiteY3" fmla="*/ -184 h 40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924" h="40820">
                    <a:moveTo>
                      <a:pt x="6104" y="40637"/>
                    </a:moveTo>
                    <a:lnTo>
                      <a:pt x="180" y="40637"/>
                    </a:lnTo>
                    <a:lnTo>
                      <a:pt x="180" y="-184"/>
                    </a:lnTo>
                    <a:lnTo>
                      <a:pt x="6104" y="-18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27" name="フリーフォーム: 図形 10426">
                <a:extLst>
                  <a:ext uri="{FF2B5EF4-FFF2-40B4-BE49-F238E27FC236}">
                    <a16:creationId xmlns:a16="http://schemas.microsoft.com/office/drawing/2014/main" id="{93B6C041-1CE0-0E69-5214-60176B98D72D}"/>
                  </a:ext>
                </a:extLst>
              </p:cNvPr>
              <p:cNvSpPr/>
              <p:nvPr/>
            </p:nvSpPr>
            <p:spPr>
              <a:xfrm>
                <a:off x="3669976" y="1077803"/>
                <a:ext cx="31092" cy="6608"/>
              </a:xfrm>
              <a:custGeom>
                <a:avLst/>
                <a:gdLst>
                  <a:gd name="connsiteX0" fmla="*/ 31287 w 31092"/>
                  <a:gd name="connsiteY0" fmla="*/ 6420 h 6608"/>
                  <a:gd name="connsiteX1" fmla="*/ 195 w 31092"/>
                  <a:gd name="connsiteY1" fmla="*/ 6420 h 6608"/>
                  <a:gd name="connsiteX2" fmla="*/ 195 w 31092"/>
                  <a:gd name="connsiteY2" fmla="*/ -189 h 6608"/>
                  <a:gd name="connsiteX3" fmla="*/ 31287 w 31092"/>
                  <a:gd name="connsiteY3" fmla="*/ -189 h 66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1092" h="6608">
                    <a:moveTo>
                      <a:pt x="31287" y="6420"/>
                    </a:moveTo>
                    <a:lnTo>
                      <a:pt x="195" y="6420"/>
                    </a:lnTo>
                    <a:lnTo>
                      <a:pt x="195" y="-189"/>
                    </a:lnTo>
                    <a:lnTo>
                      <a:pt x="31287" y="-189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28" name="フリーフォーム: 図形 10427">
                <a:extLst>
                  <a:ext uri="{FF2B5EF4-FFF2-40B4-BE49-F238E27FC236}">
                    <a16:creationId xmlns:a16="http://schemas.microsoft.com/office/drawing/2014/main" id="{947D4F0B-1ED0-F9D6-BE56-326190B31B7C}"/>
                  </a:ext>
                </a:extLst>
              </p:cNvPr>
              <p:cNvSpPr/>
              <p:nvPr/>
            </p:nvSpPr>
            <p:spPr>
              <a:xfrm>
                <a:off x="1194022" y="657359"/>
                <a:ext cx="65390" cy="33371"/>
              </a:xfrm>
              <a:custGeom>
                <a:avLst/>
                <a:gdLst>
                  <a:gd name="connsiteX0" fmla="*/ 40351 w 65390"/>
                  <a:gd name="connsiteY0" fmla="*/ -159 h 33371"/>
                  <a:gd name="connsiteX1" fmla="*/ -20 w 65390"/>
                  <a:gd name="connsiteY1" fmla="*/ 16581 h 33371"/>
                  <a:gd name="connsiteX2" fmla="*/ 40351 w 65390"/>
                  <a:gd name="connsiteY2" fmla="*/ 33213 h 33371"/>
                  <a:gd name="connsiteX3" fmla="*/ 40351 w 65390"/>
                  <a:gd name="connsiteY3" fmla="*/ 21981 h 33371"/>
                  <a:gd name="connsiteX4" fmla="*/ 65371 w 65390"/>
                  <a:gd name="connsiteY4" fmla="*/ 21981 h 33371"/>
                  <a:gd name="connsiteX5" fmla="*/ 65371 w 65390"/>
                  <a:gd name="connsiteY5" fmla="*/ 11145 h 33371"/>
                  <a:gd name="connsiteX6" fmla="*/ 40351 w 65390"/>
                  <a:gd name="connsiteY6" fmla="*/ 11145 h 333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390" h="33371">
                    <a:moveTo>
                      <a:pt x="40351" y="-159"/>
                    </a:moveTo>
                    <a:lnTo>
                      <a:pt x="-20" y="16581"/>
                    </a:lnTo>
                    <a:lnTo>
                      <a:pt x="40351" y="33213"/>
                    </a:lnTo>
                    <a:lnTo>
                      <a:pt x="40351" y="21981"/>
                    </a:lnTo>
                    <a:lnTo>
                      <a:pt x="65371" y="21981"/>
                    </a:lnTo>
                    <a:lnTo>
                      <a:pt x="65371" y="11145"/>
                    </a:lnTo>
                    <a:lnTo>
                      <a:pt x="40351" y="11145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sp>
            <p:nvSpPr>
              <p:cNvPr id="10429" name="フリーフォーム: 図形 10428">
                <a:extLst>
                  <a:ext uri="{FF2B5EF4-FFF2-40B4-BE49-F238E27FC236}">
                    <a16:creationId xmlns:a16="http://schemas.microsoft.com/office/drawing/2014/main" id="{6366DC92-8A56-7F63-75A8-C7A96553D676}"/>
                  </a:ext>
                </a:extLst>
              </p:cNvPr>
              <p:cNvSpPr/>
              <p:nvPr/>
            </p:nvSpPr>
            <p:spPr>
              <a:xfrm>
                <a:off x="1183266" y="655055"/>
                <a:ext cx="10756" cy="38052"/>
              </a:xfrm>
              <a:custGeom>
                <a:avLst/>
                <a:gdLst>
                  <a:gd name="connsiteX0" fmla="*/ -23 w 10756"/>
                  <a:gd name="connsiteY0" fmla="*/ -159 h 38052"/>
                  <a:gd name="connsiteX1" fmla="*/ -23 w 10756"/>
                  <a:gd name="connsiteY1" fmla="*/ 37893 h 38052"/>
                  <a:gd name="connsiteX2" fmla="*/ 10734 w 10756"/>
                  <a:gd name="connsiteY2" fmla="*/ 37893 h 38052"/>
                  <a:gd name="connsiteX3" fmla="*/ 10734 w 10756"/>
                  <a:gd name="connsiteY3" fmla="*/ -159 h 380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756" h="38052">
                    <a:moveTo>
                      <a:pt x="-23" y="-159"/>
                    </a:moveTo>
                    <a:lnTo>
                      <a:pt x="-23" y="37893"/>
                    </a:lnTo>
                    <a:lnTo>
                      <a:pt x="10734" y="37893"/>
                    </a:lnTo>
                    <a:lnTo>
                      <a:pt x="10734" y="-159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  <p:grpSp>
            <p:nvGrpSpPr>
              <p:cNvPr id="10430" name="グラフィックス 2">
                <a:extLst>
                  <a:ext uri="{FF2B5EF4-FFF2-40B4-BE49-F238E27FC236}">
                    <a16:creationId xmlns:a16="http://schemas.microsoft.com/office/drawing/2014/main" id="{9F76E913-A44A-489A-C345-F3FE36314BBD}"/>
                  </a:ext>
                </a:extLst>
              </p:cNvPr>
              <p:cNvGrpSpPr/>
              <p:nvPr/>
            </p:nvGrpSpPr>
            <p:grpSpPr>
              <a:xfrm>
                <a:off x="1183264" y="709091"/>
                <a:ext cx="76148" cy="38052"/>
                <a:chOff x="1183264" y="709091"/>
                <a:chExt cx="76148" cy="38052"/>
              </a:xfrm>
              <a:grpFill/>
            </p:grpSpPr>
            <p:sp>
              <p:nvSpPr>
                <p:cNvPr id="10432" name="フリーフォーム: 図形 10431">
                  <a:extLst>
                    <a:ext uri="{FF2B5EF4-FFF2-40B4-BE49-F238E27FC236}">
                      <a16:creationId xmlns:a16="http://schemas.microsoft.com/office/drawing/2014/main" id="{8B446869-AE1E-62A1-7C58-B75508858147}"/>
                    </a:ext>
                  </a:extLst>
                </p:cNvPr>
                <p:cNvSpPr/>
                <p:nvPr/>
              </p:nvSpPr>
              <p:spPr>
                <a:xfrm rot="10800000">
                  <a:off x="1183264" y="711467"/>
                  <a:ext cx="65390" cy="33371"/>
                </a:xfrm>
                <a:custGeom>
                  <a:avLst/>
                  <a:gdLst>
                    <a:gd name="connsiteX0" fmla="*/ 40350 w 65390"/>
                    <a:gd name="connsiteY0" fmla="*/ -153 h 33371"/>
                    <a:gd name="connsiteX1" fmla="*/ -21 w 65390"/>
                    <a:gd name="connsiteY1" fmla="*/ 16587 h 33371"/>
                    <a:gd name="connsiteX2" fmla="*/ 40350 w 65390"/>
                    <a:gd name="connsiteY2" fmla="*/ 33218 h 33371"/>
                    <a:gd name="connsiteX3" fmla="*/ 40350 w 65390"/>
                    <a:gd name="connsiteY3" fmla="*/ 21987 h 33371"/>
                    <a:gd name="connsiteX4" fmla="*/ 65370 w 65390"/>
                    <a:gd name="connsiteY4" fmla="*/ 21987 h 33371"/>
                    <a:gd name="connsiteX5" fmla="*/ 65370 w 65390"/>
                    <a:gd name="connsiteY5" fmla="*/ 11151 h 33371"/>
                    <a:gd name="connsiteX6" fmla="*/ 40350 w 65390"/>
                    <a:gd name="connsiteY6" fmla="*/ 11151 h 333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65390" h="33371">
                      <a:moveTo>
                        <a:pt x="40350" y="-153"/>
                      </a:moveTo>
                      <a:lnTo>
                        <a:pt x="-21" y="16587"/>
                      </a:lnTo>
                      <a:lnTo>
                        <a:pt x="40350" y="33218"/>
                      </a:lnTo>
                      <a:lnTo>
                        <a:pt x="40350" y="21987"/>
                      </a:lnTo>
                      <a:lnTo>
                        <a:pt x="65370" y="21987"/>
                      </a:lnTo>
                      <a:lnTo>
                        <a:pt x="65370" y="11151"/>
                      </a:lnTo>
                      <a:lnTo>
                        <a:pt x="40350" y="11151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  <p:sp>
              <p:nvSpPr>
                <p:cNvPr id="10433" name="フリーフォーム: 図形 10432">
                  <a:extLst>
                    <a:ext uri="{FF2B5EF4-FFF2-40B4-BE49-F238E27FC236}">
                      <a16:creationId xmlns:a16="http://schemas.microsoft.com/office/drawing/2014/main" id="{342D7BA5-8E2B-FA8A-AC26-4647CAE717BD}"/>
                    </a:ext>
                  </a:extLst>
                </p:cNvPr>
                <p:cNvSpPr/>
                <p:nvPr/>
              </p:nvSpPr>
              <p:spPr>
                <a:xfrm rot="10800000">
                  <a:off x="1248656" y="709091"/>
                  <a:ext cx="10756" cy="38052"/>
                </a:xfrm>
                <a:custGeom>
                  <a:avLst/>
                  <a:gdLst>
                    <a:gd name="connsiteX0" fmla="*/ -15 w 10756"/>
                    <a:gd name="connsiteY0" fmla="*/ -153 h 38052"/>
                    <a:gd name="connsiteX1" fmla="*/ -15 w 10756"/>
                    <a:gd name="connsiteY1" fmla="*/ 37899 h 38052"/>
                    <a:gd name="connsiteX2" fmla="*/ 10742 w 10756"/>
                    <a:gd name="connsiteY2" fmla="*/ 37899 h 38052"/>
                    <a:gd name="connsiteX3" fmla="*/ 10742 w 10756"/>
                    <a:gd name="connsiteY3" fmla="*/ -153 h 3805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756" h="38052">
                      <a:moveTo>
                        <a:pt x="-15" y="-153"/>
                      </a:moveTo>
                      <a:lnTo>
                        <a:pt x="-15" y="37899"/>
                      </a:lnTo>
                      <a:lnTo>
                        <a:pt x="10742" y="37899"/>
                      </a:lnTo>
                      <a:lnTo>
                        <a:pt x="10742" y="-153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ja-JP" altLang="en-US"/>
                </a:p>
              </p:txBody>
            </p:sp>
          </p:grpSp>
          <p:sp>
            <p:nvSpPr>
              <p:cNvPr id="10431" name="フリーフォーム: 図形 10430">
                <a:extLst>
                  <a:ext uri="{FF2B5EF4-FFF2-40B4-BE49-F238E27FC236}">
                    <a16:creationId xmlns:a16="http://schemas.microsoft.com/office/drawing/2014/main" id="{1B0D01D3-8860-CF60-3F0A-EEC483F00B10}"/>
                  </a:ext>
                </a:extLst>
              </p:cNvPr>
              <p:cNvSpPr/>
              <p:nvPr/>
            </p:nvSpPr>
            <p:spPr>
              <a:xfrm>
                <a:off x="3507254" y="721192"/>
                <a:ext cx="30671" cy="35964"/>
              </a:xfrm>
              <a:custGeom>
                <a:avLst/>
                <a:gdLst>
                  <a:gd name="connsiteX0" fmla="*/ 15674 w 30671"/>
                  <a:gd name="connsiteY0" fmla="*/ -154 h 35964"/>
                  <a:gd name="connsiteX1" fmla="*/ 4622 w 30671"/>
                  <a:gd name="connsiteY1" fmla="*/ 5030 h 35964"/>
                  <a:gd name="connsiteX2" fmla="*/ 158 w 30671"/>
                  <a:gd name="connsiteY2" fmla="*/ 17810 h 35964"/>
                  <a:gd name="connsiteX3" fmla="*/ 4478 w 30671"/>
                  <a:gd name="connsiteY3" fmla="*/ 30770 h 35964"/>
                  <a:gd name="connsiteX4" fmla="*/ 15602 w 30671"/>
                  <a:gd name="connsiteY4" fmla="*/ 35810 h 35964"/>
                  <a:gd name="connsiteX5" fmla="*/ 22262 w 30671"/>
                  <a:gd name="connsiteY5" fmla="*/ 34982 h 35964"/>
                  <a:gd name="connsiteX6" fmla="*/ 23054 w 30671"/>
                  <a:gd name="connsiteY6" fmla="*/ 34766 h 35964"/>
                  <a:gd name="connsiteX7" fmla="*/ 23054 w 30671"/>
                  <a:gd name="connsiteY7" fmla="*/ 28754 h 35964"/>
                  <a:gd name="connsiteX8" fmla="*/ 21686 w 30671"/>
                  <a:gd name="connsiteY8" fmla="*/ 29114 h 35964"/>
                  <a:gd name="connsiteX9" fmla="*/ 15602 w 30671"/>
                  <a:gd name="connsiteY9" fmla="*/ 30122 h 35964"/>
                  <a:gd name="connsiteX10" fmla="*/ 8365 w 30671"/>
                  <a:gd name="connsiteY10" fmla="*/ 26810 h 35964"/>
                  <a:gd name="connsiteX11" fmla="*/ 5558 w 30671"/>
                  <a:gd name="connsiteY11" fmla="*/ 17810 h 35964"/>
                  <a:gd name="connsiteX12" fmla="*/ 8510 w 30671"/>
                  <a:gd name="connsiteY12" fmla="*/ 9026 h 35964"/>
                  <a:gd name="connsiteX13" fmla="*/ 15746 w 30671"/>
                  <a:gd name="connsiteY13" fmla="*/ 5570 h 35964"/>
                  <a:gd name="connsiteX14" fmla="*/ 20606 w 30671"/>
                  <a:gd name="connsiteY14" fmla="*/ 7658 h 35964"/>
                  <a:gd name="connsiteX15" fmla="*/ 17869 w 30671"/>
                  <a:gd name="connsiteY15" fmla="*/ 7658 h 35964"/>
                  <a:gd name="connsiteX16" fmla="*/ 17726 w 30671"/>
                  <a:gd name="connsiteY16" fmla="*/ 8486 h 35964"/>
                  <a:gd name="connsiteX17" fmla="*/ 14413 w 30671"/>
                  <a:gd name="connsiteY17" fmla="*/ 7154 h 35964"/>
                  <a:gd name="connsiteX18" fmla="*/ 9086 w 30671"/>
                  <a:gd name="connsiteY18" fmla="*/ 10286 h 35964"/>
                  <a:gd name="connsiteX19" fmla="*/ 6998 w 30671"/>
                  <a:gd name="connsiteY19" fmla="*/ 18026 h 35964"/>
                  <a:gd name="connsiteX20" fmla="*/ 8690 w 30671"/>
                  <a:gd name="connsiteY20" fmla="*/ 25550 h 35964"/>
                  <a:gd name="connsiteX21" fmla="*/ 13622 w 30671"/>
                  <a:gd name="connsiteY21" fmla="*/ 28610 h 35964"/>
                  <a:gd name="connsiteX22" fmla="*/ 16466 w 30671"/>
                  <a:gd name="connsiteY22" fmla="*/ 27998 h 35964"/>
                  <a:gd name="connsiteX23" fmla="*/ 16466 w 30671"/>
                  <a:gd name="connsiteY23" fmla="*/ 27926 h 35964"/>
                  <a:gd name="connsiteX24" fmla="*/ 17905 w 30671"/>
                  <a:gd name="connsiteY24" fmla="*/ 26810 h 35964"/>
                  <a:gd name="connsiteX25" fmla="*/ 18302 w 30671"/>
                  <a:gd name="connsiteY25" fmla="*/ 28466 h 35964"/>
                  <a:gd name="connsiteX26" fmla="*/ 28634 w 30671"/>
                  <a:gd name="connsiteY26" fmla="*/ 25910 h 35964"/>
                  <a:gd name="connsiteX27" fmla="*/ 30829 w 30671"/>
                  <a:gd name="connsiteY27" fmla="*/ 17450 h 35964"/>
                  <a:gd name="connsiteX28" fmla="*/ 26618 w 30671"/>
                  <a:gd name="connsiteY28" fmla="*/ 4814 h 35964"/>
                  <a:gd name="connsiteX29" fmla="*/ 15674 w 30671"/>
                  <a:gd name="connsiteY29" fmla="*/ -154 h 35964"/>
                  <a:gd name="connsiteX30" fmla="*/ 23126 w 30671"/>
                  <a:gd name="connsiteY30" fmla="*/ 9530 h 35964"/>
                  <a:gd name="connsiteX31" fmla="*/ 25466 w 30671"/>
                  <a:gd name="connsiteY31" fmla="*/ 17558 h 35964"/>
                  <a:gd name="connsiteX32" fmla="*/ 24458 w 30671"/>
                  <a:gd name="connsiteY32" fmla="*/ 23030 h 35964"/>
                  <a:gd name="connsiteX33" fmla="*/ 23126 w 30671"/>
                  <a:gd name="connsiteY33" fmla="*/ 23030 h 35964"/>
                  <a:gd name="connsiteX34" fmla="*/ 15998 w 30671"/>
                  <a:gd name="connsiteY34" fmla="*/ 13130 h 35964"/>
                  <a:gd name="connsiteX35" fmla="*/ 17401 w 30671"/>
                  <a:gd name="connsiteY35" fmla="*/ 13526 h 35964"/>
                  <a:gd name="connsiteX36" fmla="*/ 17401 w 30671"/>
                  <a:gd name="connsiteY36" fmla="*/ 21482 h 35964"/>
                  <a:gd name="connsiteX37" fmla="*/ 15421 w 30671"/>
                  <a:gd name="connsiteY37" fmla="*/ 22382 h 35964"/>
                  <a:gd name="connsiteX38" fmla="*/ 13622 w 30671"/>
                  <a:gd name="connsiteY38" fmla="*/ 21482 h 35964"/>
                  <a:gd name="connsiteX39" fmla="*/ 12974 w 30671"/>
                  <a:gd name="connsiteY39" fmla="*/ 17882 h 35964"/>
                  <a:gd name="connsiteX40" fmla="*/ 13837 w 30671"/>
                  <a:gd name="connsiteY40" fmla="*/ 14282 h 35964"/>
                  <a:gd name="connsiteX41" fmla="*/ 15998 w 30671"/>
                  <a:gd name="connsiteY41" fmla="*/ 13130 h 359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30671" h="35964">
                    <a:moveTo>
                      <a:pt x="15674" y="-154"/>
                    </a:moveTo>
                    <a:cubicBezTo>
                      <a:pt x="11353" y="-154"/>
                      <a:pt x="7574" y="1610"/>
                      <a:pt x="4622" y="5030"/>
                    </a:cubicBezTo>
                    <a:cubicBezTo>
                      <a:pt x="1634" y="8450"/>
                      <a:pt x="158" y="12806"/>
                      <a:pt x="158" y="17810"/>
                    </a:cubicBezTo>
                    <a:cubicBezTo>
                      <a:pt x="158" y="22994"/>
                      <a:pt x="1598" y="27422"/>
                      <a:pt x="4478" y="30770"/>
                    </a:cubicBezTo>
                    <a:cubicBezTo>
                      <a:pt x="7357" y="34118"/>
                      <a:pt x="11138" y="35810"/>
                      <a:pt x="15602" y="35810"/>
                    </a:cubicBezTo>
                    <a:cubicBezTo>
                      <a:pt x="17942" y="35810"/>
                      <a:pt x="20174" y="35522"/>
                      <a:pt x="22262" y="34982"/>
                    </a:cubicBezTo>
                    <a:lnTo>
                      <a:pt x="23054" y="34766"/>
                    </a:lnTo>
                    <a:lnTo>
                      <a:pt x="23054" y="28754"/>
                    </a:lnTo>
                    <a:lnTo>
                      <a:pt x="21686" y="29114"/>
                    </a:lnTo>
                    <a:cubicBezTo>
                      <a:pt x="19598" y="29762"/>
                      <a:pt x="17582" y="30122"/>
                      <a:pt x="15602" y="30122"/>
                    </a:cubicBezTo>
                    <a:cubicBezTo>
                      <a:pt x="12578" y="30122"/>
                      <a:pt x="10274" y="29042"/>
                      <a:pt x="8365" y="26810"/>
                    </a:cubicBezTo>
                    <a:cubicBezTo>
                      <a:pt x="6494" y="24578"/>
                      <a:pt x="5558" y="21662"/>
                      <a:pt x="5558" y="17810"/>
                    </a:cubicBezTo>
                    <a:cubicBezTo>
                      <a:pt x="5558" y="14174"/>
                      <a:pt x="6494" y="11330"/>
                      <a:pt x="8510" y="9026"/>
                    </a:cubicBezTo>
                    <a:cubicBezTo>
                      <a:pt x="10526" y="6686"/>
                      <a:pt x="12865" y="5570"/>
                      <a:pt x="15746" y="5570"/>
                    </a:cubicBezTo>
                    <a:cubicBezTo>
                      <a:pt x="17869" y="5570"/>
                      <a:pt x="19166" y="6686"/>
                      <a:pt x="20606" y="7658"/>
                    </a:cubicBezTo>
                    <a:lnTo>
                      <a:pt x="17869" y="7658"/>
                    </a:lnTo>
                    <a:lnTo>
                      <a:pt x="17726" y="8486"/>
                    </a:lnTo>
                    <a:cubicBezTo>
                      <a:pt x="16610" y="7874"/>
                      <a:pt x="15494" y="7154"/>
                      <a:pt x="14413" y="7154"/>
                    </a:cubicBezTo>
                    <a:cubicBezTo>
                      <a:pt x="12325" y="7154"/>
                      <a:pt x="10490" y="8270"/>
                      <a:pt x="9086" y="10286"/>
                    </a:cubicBezTo>
                    <a:cubicBezTo>
                      <a:pt x="7718" y="12338"/>
                      <a:pt x="6998" y="14966"/>
                      <a:pt x="6998" y="18026"/>
                    </a:cubicBezTo>
                    <a:cubicBezTo>
                      <a:pt x="6998" y="21050"/>
                      <a:pt x="7538" y="23606"/>
                      <a:pt x="8690" y="25550"/>
                    </a:cubicBezTo>
                    <a:cubicBezTo>
                      <a:pt x="9877" y="27458"/>
                      <a:pt x="11642" y="28610"/>
                      <a:pt x="13622" y="28610"/>
                    </a:cubicBezTo>
                    <a:cubicBezTo>
                      <a:pt x="14666" y="28610"/>
                      <a:pt x="15602" y="28430"/>
                      <a:pt x="16466" y="27998"/>
                    </a:cubicBezTo>
                    <a:lnTo>
                      <a:pt x="16466" y="27926"/>
                    </a:lnTo>
                    <a:cubicBezTo>
                      <a:pt x="16897" y="27746"/>
                      <a:pt x="17438" y="27206"/>
                      <a:pt x="17905" y="26810"/>
                    </a:cubicBezTo>
                    <a:cubicBezTo>
                      <a:pt x="17905" y="26810"/>
                      <a:pt x="17762" y="28610"/>
                      <a:pt x="18302" y="28466"/>
                    </a:cubicBezTo>
                    <a:lnTo>
                      <a:pt x="28634" y="25910"/>
                    </a:lnTo>
                    <a:cubicBezTo>
                      <a:pt x="29822" y="23282"/>
                      <a:pt x="30829" y="20546"/>
                      <a:pt x="30829" y="17450"/>
                    </a:cubicBezTo>
                    <a:cubicBezTo>
                      <a:pt x="30829" y="12338"/>
                      <a:pt x="29425" y="8090"/>
                      <a:pt x="26618" y="4814"/>
                    </a:cubicBezTo>
                    <a:cubicBezTo>
                      <a:pt x="23810" y="1538"/>
                      <a:pt x="20066" y="-154"/>
                      <a:pt x="15674" y="-154"/>
                    </a:cubicBezTo>
                    <a:close/>
                    <a:moveTo>
                      <a:pt x="23126" y="9530"/>
                    </a:moveTo>
                    <a:cubicBezTo>
                      <a:pt x="24530" y="11546"/>
                      <a:pt x="25466" y="14066"/>
                      <a:pt x="25466" y="17558"/>
                    </a:cubicBezTo>
                    <a:cubicBezTo>
                      <a:pt x="25466" y="19646"/>
                      <a:pt x="25070" y="21374"/>
                      <a:pt x="24458" y="23030"/>
                    </a:cubicBezTo>
                    <a:lnTo>
                      <a:pt x="23126" y="23030"/>
                    </a:lnTo>
                    <a:close/>
                    <a:moveTo>
                      <a:pt x="15998" y="13130"/>
                    </a:moveTo>
                    <a:cubicBezTo>
                      <a:pt x="16502" y="13130"/>
                      <a:pt x="16934" y="13346"/>
                      <a:pt x="17401" y="13526"/>
                    </a:cubicBezTo>
                    <a:lnTo>
                      <a:pt x="17401" y="21482"/>
                    </a:lnTo>
                    <a:cubicBezTo>
                      <a:pt x="16718" y="21950"/>
                      <a:pt x="16034" y="22382"/>
                      <a:pt x="15421" y="22382"/>
                    </a:cubicBezTo>
                    <a:cubicBezTo>
                      <a:pt x="14486" y="22382"/>
                      <a:pt x="14018" y="22094"/>
                      <a:pt x="13622" y="21482"/>
                    </a:cubicBezTo>
                    <a:cubicBezTo>
                      <a:pt x="13226" y="20834"/>
                      <a:pt x="12974" y="19646"/>
                      <a:pt x="12974" y="17882"/>
                    </a:cubicBezTo>
                    <a:cubicBezTo>
                      <a:pt x="12974" y="16154"/>
                      <a:pt x="13333" y="15002"/>
                      <a:pt x="13837" y="14282"/>
                    </a:cubicBezTo>
                    <a:cubicBezTo>
                      <a:pt x="14377" y="13526"/>
                      <a:pt x="14954" y="13130"/>
                      <a:pt x="15998" y="13130"/>
                    </a:cubicBezTo>
                    <a:close/>
                  </a:path>
                </a:pathLst>
              </a:custGeom>
              <a:grpFill/>
              <a:ln w="9525" cap="sq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794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</Words>
  <Application>Microsoft Office PowerPoint</Application>
  <PresentationFormat>画面に合わせる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2025-03-23T15:06:30Z</dcterms:created>
  <dcterms:modified xsi:type="dcterms:W3CDTF">2025-03-29T04:01:01Z</dcterms:modified>
</cp:coreProperties>
</file>