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BF9000"/>
    <a:srgbClr val="737000"/>
    <a:srgbClr val="6D5C07"/>
    <a:srgbClr val="849A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90" autoAdjust="0"/>
    <p:restoredTop sz="93103" autoAdjust="0"/>
  </p:normalViewPr>
  <p:slideViewPr>
    <p:cSldViewPr snapToGrid="0">
      <p:cViewPr>
        <p:scale>
          <a:sx n="66" d="100"/>
          <a:sy n="66" d="100"/>
        </p:scale>
        <p:origin x="2472" y="1386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513A688D-AD51-B672-92C0-2215E4E000EB}"/>
              </a:ext>
            </a:extLst>
          </p:cNvPr>
          <p:cNvGrpSpPr>
            <a:grpSpLocks noChangeAspect="1"/>
          </p:cNvGrpSpPr>
          <p:nvPr/>
        </p:nvGrpSpPr>
        <p:grpSpPr>
          <a:xfrm>
            <a:off x="2950569" y="1671080"/>
            <a:ext cx="1066730" cy="1800000"/>
            <a:chOff x="-3940089" y="-300076"/>
            <a:chExt cx="1627892" cy="2746904"/>
          </a:xfrm>
        </p:grpSpPr>
        <p:sp>
          <p:nvSpPr>
            <p:cNvPr id="5" name="フリーフォーム: 図形 4">
              <a:extLst>
                <a:ext uri="{FF2B5EF4-FFF2-40B4-BE49-F238E27FC236}">
                  <a16:creationId xmlns:a16="http://schemas.microsoft.com/office/drawing/2014/main" id="{C1838338-B97C-DC20-78AF-9F03770C5408}"/>
                </a:ext>
              </a:extLst>
            </p:cNvPr>
            <p:cNvSpPr/>
            <p:nvPr/>
          </p:nvSpPr>
          <p:spPr>
            <a:xfrm>
              <a:off x="-3928371" y="-286287"/>
              <a:ext cx="1604456" cy="2719327"/>
            </a:xfrm>
            <a:custGeom>
              <a:avLst/>
              <a:gdLst>
                <a:gd name="connsiteX0" fmla="*/ 662944 w 1604456"/>
                <a:gd name="connsiteY0" fmla="*/ 87 h 2719327"/>
                <a:gd name="connsiteX1" fmla="*/ 613937 w 1604456"/>
                <a:gd name="connsiteY1" fmla="*/ 11269 h 2719327"/>
                <a:gd name="connsiteX2" fmla="*/ 479430 w 1604456"/>
                <a:gd name="connsiteY2" fmla="*/ 159556 h 2719327"/>
                <a:gd name="connsiteX3" fmla="*/ 439657 w 1604456"/>
                <a:gd name="connsiteY3" fmla="*/ 172516 h 2719327"/>
                <a:gd name="connsiteX4" fmla="*/ 430845 w 1604456"/>
                <a:gd name="connsiteY4" fmla="*/ 165673 h 2719327"/>
                <a:gd name="connsiteX5" fmla="*/ 362779 w 1604456"/>
                <a:gd name="connsiteY5" fmla="*/ 122923 h 2719327"/>
                <a:gd name="connsiteX6" fmla="*/ 270108 w 1604456"/>
                <a:gd name="connsiteY6" fmla="*/ 173902 h 2719327"/>
                <a:gd name="connsiteX7" fmla="*/ 180601 w 1604456"/>
                <a:gd name="connsiteY7" fmla="*/ 424916 h 2719327"/>
                <a:gd name="connsiteX8" fmla="*/ 149155 w 1604456"/>
                <a:gd name="connsiteY8" fmla="*/ 452503 h 2719327"/>
                <a:gd name="connsiteX9" fmla="*/ 139399 w 1604456"/>
                <a:gd name="connsiteY9" fmla="*/ 450159 h 2719327"/>
                <a:gd name="connsiteX10" fmla="*/ 127303 w 1604456"/>
                <a:gd name="connsiteY10" fmla="*/ 448824 h 2719327"/>
                <a:gd name="connsiteX11" fmla="*/ 61070 w 1604456"/>
                <a:gd name="connsiteY11" fmla="*/ 512879 h 2719327"/>
                <a:gd name="connsiteX12" fmla="*/ 17334 w 1604456"/>
                <a:gd name="connsiteY12" fmla="*/ 940807 h 2719327"/>
                <a:gd name="connsiteX13" fmla="*/ 37656 w 1604456"/>
                <a:gd name="connsiteY13" fmla="*/ 1196731 h 2719327"/>
                <a:gd name="connsiteX14" fmla="*/ 67187 w 1604456"/>
                <a:gd name="connsiteY14" fmla="*/ 1464716 h 2719327"/>
                <a:gd name="connsiteX15" fmla="*/ 68029 w 1604456"/>
                <a:gd name="connsiteY15" fmla="*/ 1474544 h 2719327"/>
                <a:gd name="connsiteX16" fmla="*/ 131875 w 1604456"/>
                <a:gd name="connsiteY16" fmla="*/ 1891208 h 2719327"/>
                <a:gd name="connsiteX17" fmla="*/ 133844 w 1604456"/>
                <a:gd name="connsiteY17" fmla="*/ 1897760 h 2719327"/>
                <a:gd name="connsiteX18" fmla="*/ 394492 w 1604456"/>
                <a:gd name="connsiteY18" fmla="*/ 2561276 h 2719327"/>
                <a:gd name="connsiteX19" fmla="*/ 535259 w 1604456"/>
                <a:gd name="connsiteY19" fmla="*/ 2603613 h 2719327"/>
                <a:gd name="connsiteX20" fmla="*/ 682211 w 1604456"/>
                <a:gd name="connsiteY20" fmla="*/ 2605089 h 2719327"/>
                <a:gd name="connsiteX21" fmla="*/ 1105352 w 1604456"/>
                <a:gd name="connsiteY21" fmla="*/ 2567396 h 2719327"/>
                <a:gd name="connsiteX22" fmla="*/ 1134883 w 1604456"/>
                <a:gd name="connsiteY22" fmla="*/ 2570348 h 2719327"/>
                <a:gd name="connsiteX23" fmla="*/ 1341040 w 1604456"/>
                <a:gd name="connsiteY23" fmla="*/ 2719353 h 2719327"/>
                <a:gd name="connsiteX24" fmla="*/ 1555352 w 1604456"/>
                <a:gd name="connsiteY24" fmla="*/ 2389808 h 2719327"/>
                <a:gd name="connsiteX25" fmla="*/ 1564705 w 1604456"/>
                <a:gd name="connsiteY25" fmla="*/ 1812548 h 2719327"/>
                <a:gd name="connsiteX26" fmla="*/ 1207095 w 1604456"/>
                <a:gd name="connsiteY26" fmla="*/ 1768016 h 2719327"/>
                <a:gd name="connsiteX27" fmla="*/ 1188181 w 1604456"/>
                <a:gd name="connsiteY27" fmla="*/ 1757828 h 2719327"/>
                <a:gd name="connsiteX28" fmla="*/ 1098883 w 1604456"/>
                <a:gd name="connsiteY28" fmla="*/ 1672904 h 2719327"/>
                <a:gd name="connsiteX29" fmla="*/ 1088407 w 1604456"/>
                <a:gd name="connsiteY29" fmla="*/ 1655048 h 2719327"/>
                <a:gd name="connsiteX30" fmla="*/ 1049804 w 1604456"/>
                <a:gd name="connsiteY30" fmla="*/ 1511120 h 2719327"/>
                <a:gd name="connsiteX31" fmla="*/ 991584 w 1604456"/>
                <a:gd name="connsiteY31" fmla="*/ 1319492 h 2719327"/>
                <a:gd name="connsiteX32" fmla="*/ 990883 w 1604456"/>
                <a:gd name="connsiteY32" fmla="*/ 1315711 h 2719327"/>
                <a:gd name="connsiteX33" fmla="*/ 1009163 w 1604456"/>
                <a:gd name="connsiteY33" fmla="*/ 1122967 h 2719327"/>
                <a:gd name="connsiteX34" fmla="*/ 1028639 w 1604456"/>
                <a:gd name="connsiteY34" fmla="*/ 877015 h 2719327"/>
                <a:gd name="connsiteX35" fmla="*/ 945670 w 1604456"/>
                <a:gd name="connsiteY35" fmla="*/ 814375 h 2719327"/>
                <a:gd name="connsiteX36" fmla="*/ 925420 w 1604456"/>
                <a:gd name="connsiteY36" fmla="*/ 787663 h 2719327"/>
                <a:gd name="connsiteX37" fmla="*/ 913115 w 1604456"/>
                <a:gd name="connsiteY37" fmla="*/ 666919 h 2719327"/>
                <a:gd name="connsiteX38" fmla="*/ 904259 w 1604456"/>
                <a:gd name="connsiteY38" fmla="*/ 506971 h 2719327"/>
                <a:gd name="connsiteX39" fmla="*/ 905314 w 1604456"/>
                <a:gd name="connsiteY39" fmla="*/ 339837 h 2719327"/>
                <a:gd name="connsiteX40" fmla="*/ 905242 w 1604456"/>
                <a:gd name="connsiteY40" fmla="*/ 338081 h 2719327"/>
                <a:gd name="connsiteX41" fmla="*/ 905238 w 1604456"/>
                <a:gd name="connsiteY41" fmla="*/ 337656 h 2719327"/>
                <a:gd name="connsiteX42" fmla="*/ 905310 w 1604456"/>
                <a:gd name="connsiteY42" fmla="*/ 336180 h 2719327"/>
                <a:gd name="connsiteX43" fmla="*/ 886468 w 1604456"/>
                <a:gd name="connsiteY43" fmla="*/ 167851 h 2719327"/>
                <a:gd name="connsiteX44" fmla="*/ 832889 w 1604456"/>
                <a:gd name="connsiteY44" fmla="*/ 125734 h 2719327"/>
                <a:gd name="connsiteX45" fmla="*/ 832817 w 1604456"/>
                <a:gd name="connsiteY45" fmla="*/ 125734 h 2719327"/>
                <a:gd name="connsiteX46" fmla="*/ 819249 w 1604456"/>
                <a:gd name="connsiteY46" fmla="*/ 127984 h 2719327"/>
                <a:gd name="connsiteX47" fmla="*/ 783166 w 1604456"/>
                <a:gd name="connsiteY47" fmla="*/ 106820 h 2719327"/>
                <a:gd name="connsiteX48" fmla="*/ 782547 w 1604456"/>
                <a:gd name="connsiteY48" fmla="*/ 103799 h 2719327"/>
                <a:gd name="connsiteX49" fmla="*/ 760400 w 1604456"/>
                <a:gd name="connsiteY49" fmla="*/ 44878 h 2719327"/>
                <a:gd name="connsiteX50" fmla="*/ 725170 w 1604456"/>
                <a:gd name="connsiteY50" fmla="*/ 15488 h 2719327"/>
                <a:gd name="connsiteX51" fmla="*/ 725030 w 1604456"/>
                <a:gd name="connsiteY51" fmla="*/ 15348 h 2719327"/>
                <a:gd name="connsiteX52" fmla="*/ 677851 w 1604456"/>
                <a:gd name="connsiteY52" fmla="*/ 440 h 2719327"/>
                <a:gd name="connsiteX53" fmla="*/ 677711 w 1604456"/>
                <a:gd name="connsiteY53" fmla="*/ 512 h 2719327"/>
                <a:gd name="connsiteX54" fmla="*/ 663016 w 1604456"/>
                <a:gd name="connsiteY54" fmla="*/ 91 h 2719327"/>
                <a:gd name="connsiteX55" fmla="*/ 662944 w 1604456"/>
                <a:gd name="connsiteY55" fmla="*/ 91 h 2719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604456" h="2719327">
                  <a:moveTo>
                    <a:pt x="662944" y="87"/>
                  </a:moveTo>
                  <a:cubicBezTo>
                    <a:pt x="647737" y="613"/>
                    <a:pt x="631332" y="3885"/>
                    <a:pt x="613937" y="11269"/>
                  </a:cubicBezTo>
                  <a:cubicBezTo>
                    <a:pt x="571709" y="29190"/>
                    <a:pt x="523559" y="72602"/>
                    <a:pt x="479430" y="159556"/>
                  </a:cubicBezTo>
                  <a:cubicBezTo>
                    <a:pt x="472025" y="174118"/>
                    <a:pt x="454219" y="179922"/>
                    <a:pt x="439657" y="172516"/>
                  </a:cubicBezTo>
                  <a:cubicBezTo>
                    <a:pt x="436313" y="170817"/>
                    <a:pt x="433321" y="168495"/>
                    <a:pt x="430845" y="165673"/>
                  </a:cubicBezTo>
                  <a:cubicBezTo>
                    <a:pt x="407776" y="139364"/>
                    <a:pt x="385416" y="125432"/>
                    <a:pt x="362779" y="122923"/>
                  </a:cubicBezTo>
                  <a:cubicBezTo>
                    <a:pt x="335203" y="119870"/>
                    <a:pt x="304369" y="134014"/>
                    <a:pt x="270108" y="173902"/>
                  </a:cubicBezTo>
                  <a:cubicBezTo>
                    <a:pt x="207608" y="246748"/>
                    <a:pt x="186098" y="343959"/>
                    <a:pt x="180601" y="424916"/>
                  </a:cubicBezTo>
                  <a:cubicBezTo>
                    <a:pt x="179536" y="441217"/>
                    <a:pt x="165456" y="453569"/>
                    <a:pt x="149155" y="452503"/>
                  </a:cubicBezTo>
                  <a:cubicBezTo>
                    <a:pt x="145793" y="452283"/>
                    <a:pt x="142492" y="451491"/>
                    <a:pt x="139399" y="450159"/>
                  </a:cubicBezTo>
                  <a:cubicBezTo>
                    <a:pt x="135659" y="448557"/>
                    <a:pt x="131026" y="448089"/>
                    <a:pt x="127303" y="448824"/>
                  </a:cubicBezTo>
                  <a:cubicBezTo>
                    <a:pt x="108921" y="452438"/>
                    <a:pt x="84974" y="472598"/>
                    <a:pt x="61070" y="512879"/>
                  </a:cubicBezTo>
                  <a:cubicBezTo>
                    <a:pt x="13953" y="592273"/>
                    <a:pt x="-23098" y="741043"/>
                    <a:pt x="17334" y="940807"/>
                  </a:cubicBezTo>
                  <a:cubicBezTo>
                    <a:pt x="28911" y="998011"/>
                    <a:pt x="32277" y="1095463"/>
                    <a:pt x="37656" y="1196731"/>
                  </a:cubicBezTo>
                  <a:cubicBezTo>
                    <a:pt x="42951" y="1296488"/>
                    <a:pt x="50155" y="1398908"/>
                    <a:pt x="67187" y="1464716"/>
                  </a:cubicBezTo>
                  <a:cubicBezTo>
                    <a:pt x="68018" y="1467920"/>
                    <a:pt x="68303" y="1471232"/>
                    <a:pt x="68029" y="1474544"/>
                  </a:cubicBezTo>
                  <a:cubicBezTo>
                    <a:pt x="53330" y="1649144"/>
                    <a:pt x="49079" y="1700048"/>
                    <a:pt x="131875" y="1891208"/>
                  </a:cubicBezTo>
                  <a:cubicBezTo>
                    <a:pt x="132782" y="1893296"/>
                    <a:pt x="133441" y="1895492"/>
                    <a:pt x="133844" y="1897760"/>
                  </a:cubicBezTo>
                  <a:cubicBezTo>
                    <a:pt x="210226" y="2325044"/>
                    <a:pt x="302148" y="2495217"/>
                    <a:pt x="394492" y="2561276"/>
                  </a:cubicBezTo>
                  <a:cubicBezTo>
                    <a:pt x="440417" y="2594145"/>
                    <a:pt x="487206" y="2602316"/>
                    <a:pt x="535259" y="2603613"/>
                  </a:cubicBezTo>
                  <a:cubicBezTo>
                    <a:pt x="583614" y="2604944"/>
                    <a:pt x="632614" y="2598968"/>
                    <a:pt x="682211" y="2605089"/>
                  </a:cubicBezTo>
                  <a:cubicBezTo>
                    <a:pt x="839326" y="2624492"/>
                    <a:pt x="979431" y="2624672"/>
                    <a:pt x="1105352" y="2567396"/>
                  </a:cubicBezTo>
                  <a:cubicBezTo>
                    <a:pt x="1115011" y="2563041"/>
                    <a:pt x="1126282" y="2564156"/>
                    <a:pt x="1134883" y="2570348"/>
                  </a:cubicBezTo>
                  <a:lnTo>
                    <a:pt x="1341040" y="2719353"/>
                  </a:lnTo>
                  <a:cubicBezTo>
                    <a:pt x="1416673" y="2623017"/>
                    <a:pt x="1502670" y="2525744"/>
                    <a:pt x="1555352" y="2389808"/>
                  </a:cubicBezTo>
                  <a:cubicBezTo>
                    <a:pt x="1609003" y="2251352"/>
                    <a:pt x="1627964" y="2071964"/>
                    <a:pt x="1564705" y="1812548"/>
                  </a:cubicBezTo>
                  <a:lnTo>
                    <a:pt x="1207095" y="1768016"/>
                  </a:lnTo>
                  <a:cubicBezTo>
                    <a:pt x="1199733" y="1767116"/>
                    <a:pt x="1192983" y="1763480"/>
                    <a:pt x="1188181" y="1757828"/>
                  </a:cubicBezTo>
                  <a:cubicBezTo>
                    <a:pt x="1169641" y="1735976"/>
                    <a:pt x="1142918" y="1708616"/>
                    <a:pt x="1098883" y="1672904"/>
                  </a:cubicBezTo>
                  <a:cubicBezTo>
                    <a:pt x="1093353" y="1668404"/>
                    <a:pt x="1089634" y="1662068"/>
                    <a:pt x="1088407" y="1655048"/>
                  </a:cubicBezTo>
                  <a:cubicBezTo>
                    <a:pt x="1077311" y="1592084"/>
                    <a:pt x="1065082" y="1554680"/>
                    <a:pt x="1049804" y="1511120"/>
                  </a:cubicBezTo>
                  <a:cubicBezTo>
                    <a:pt x="1034003" y="1466012"/>
                    <a:pt x="1014934" y="1413056"/>
                    <a:pt x="991584" y="1319492"/>
                  </a:cubicBezTo>
                  <a:cubicBezTo>
                    <a:pt x="991268" y="1318268"/>
                    <a:pt x="991034" y="1316972"/>
                    <a:pt x="990883" y="1315711"/>
                  </a:cubicBezTo>
                  <a:cubicBezTo>
                    <a:pt x="985569" y="1269127"/>
                    <a:pt x="997452" y="1201987"/>
                    <a:pt x="1009163" y="1122967"/>
                  </a:cubicBezTo>
                  <a:cubicBezTo>
                    <a:pt x="1020744" y="1044847"/>
                    <a:pt x="1032182" y="957547"/>
                    <a:pt x="1028639" y="877015"/>
                  </a:cubicBezTo>
                  <a:cubicBezTo>
                    <a:pt x="1013113" y="850267"/>
                    <a:pt x="983315" y="826831"/>
                    <a:pt x="945670" y="814375"/>
                  </a:cubicBezTo>
                  <a:cubicBezTo>
                    <a:pt x="934038" y="810523"/>
                    <a:pt x="925985" y="799903"/>
                    <a:pt x="925420" y="787663"/>
                  </a:cubicBezTo>
                  <a:cubicBezTo>
                    <a:pt x="922508" y="721567"/>
                    <a:pt x="917637" y="695611"/>
                    <a:pt x="913115" y="666919"/>
                  </a:cubicBezTo>
                  <a:cubicBezTo>
                    <a:pt x="908244" y="636031"/>
                    <a:pt x="903978" y="600283"/>
                    <a:pt x="904259" y="506971"/>
                  </a:cubicBezTo>
                  <a:cubicBezTo>
                    <a:pt x="904421" y="453342"/>
                    <a:pt x="909936" y="419070"/>
                    <a:pt x="905314" y="339837"/>
                  </a:cubicBezTo>
                  <a:cubicBezTo>
                    <a:pt x="905271" y="339251"/>
                    <a:pt x="905246" y="338664"/>
                    <a:pt x="905242" y="338081"/>
                  </a:cubicBezTo>
                  <a:lnTo>
                    <a:pt x="905238" y="337656"/>
                  </a:lnTo>
                  <a:cubicBezTo>
                    <a:pt x="905253" y="337166"/>
                    <a:pt x="905274" y="336673"/>
                    <a:pt x="905310" y="336180"/>
                  </a:cubicBezTo>
                  <a:cubicBezTo>
                    <a:pt x="909443" y="254985"/>
                    <a:pt x="901080" y="200611"/>
                    <a:pt x="886468" y="167851"/>
                  </a:cubicBezTo>
                  <a:cubicBezTo>
                    <a:pt x="872453" y="136434"/>
                    <a:pt x="852300" y="125057"/>
                    <a:pt x="832889" y="125734"/>
                  </a:cubicBezTo>
                  <a:lnTo>
                    <a:pt x="832817" y="125734"/>
                  </a:lnTo>
                  <a:cubicBezTo>
                    <a:pt x="828864" y="125889"/>
                    <a:pt x="824296" y="126663"/>
                    <a:pt x="819249" y="127984"/>
                  </a:cubicBezTo>
                  <a:cubicBezTo>
                    <a:pt x="803441" y="132103"/>
                    <a:pt x="787284" y="122628"/>
                    <a:pt x="783166" y="106820"/>
                  </a:cubicBezTo>
                  <a:cubicBezTo>
                    <a:pt x="782907" y="105826"/>
                    <a:pt x="782702" y="104815"/>
                    <a:pt x="782547" y="103799"/>
                  </a:cubicBezTo>
                  <a:cubicBezTo>
                    <a:pt x="778295" y="75615"/>
                    <a:pt x="769641" y="57151"/>
                    <a:pt x="760400" y="44878"/>
                  </a:cubicBezTo>
                  <a:cubicBezTo>
                    <a:pt x="748811" y="29492"/>
                    <a:pt x="736028" y="22339"/>
                    <a:pt x="725170" y="15488"/>
                  </a:cubicBezTo>
                  <a:cubicBezTo>
                    <a:pt x="725123" y="15441"/>
                    <a:pt x="725076" y="15394"/>
                    <a:pt x="725030" y="15348"/>
                  </a:cubicBezTo>
                  <a:cubicBezTo>
                    <a:pt x="713042" y="8043"/>
                    <a:pt x="696679" y="2078"/>
                    <a:pt x="677851" y="440"/>
                  </a:cubicBezTo>
                  <a:cubicBezTo>
                    <a:pt x="677805" y="465"/>
                    <a:pt x="677758" y="487"/>
                    <a:pt x="677711" y="512"/>
                  </a:cubicBezTo>
                  <a:cubicBezTo>
                    <a:pt x="672858" y="94"/>
                    <a:pt x="667966" y="-82"/>
                    <a:pt x="663016" y="91"/>
                  </a:cubicBezTo>
                  <a:cubicBezTo>
                    <a:pt x="662991" y="91"/>
                    <a:pt x="662965" y="91"/>
                    <a:pt x="662944" y="91"/>
                  </a:cubicBezTo>
                  <a:close/>
                </a:path>
              </a:pathLst>
            </a:custGeom>
            <a:solidFill>
              <a:srgbClr val="FFFFFF"/>
            </a:solidFill>
            <a:ln w="3600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grpSp>
          <p:nvGrpSpPr>
            <p:cNvPr id="6" name="グラフィックス 2">
              <a:extLst>
                <a:ext uri="{FF2B5EF4-FFF2-40B4-BE49-F238E27FC236}">
                  <a16:creationId xmlns:a16="http://schemas.microsoft.com/office/drawing/2014/main" id="{530EFFC0-5269-E23F-5336-5C8954958B6B}"/>
                </a:ext>
              </a:extLst>
            </p:cNvPr>
            <p:cNvGrpSpPr/>
            <p:nvPr/>
          </p:nvGrpSpPr>
          <p:grpSpPr>
            <a:xfrm>
              <a:off x="-3940089" y="-300076"/>
              <a:ext cx="1627892" cy="2746904"/>
              <a:chOff x="822949" y="678378"/>
              <a:chExt cx="1627892" cy="2746904"/>
            </a:xfrm>
            <a:noFill/>
          </p:grpSpPr>
          <p:sp>
            <p:nvSpPr>
              <p:cNvPr id="7" name="フリーフォーム: 図形 6">
                <a:extLst>
                  <a:ext uri="{FF2B5EF4-FFF2-40B4-BE49-F238E27FC236}">
                    <a16:creationId xmlns:a16="http://schemas.microsoft.com/office/drawing/2014/main" id="{CFF500B0-4880-4D97-70DD-C0A24CACD125}"/>
                  </a:ext>
                </a:extLst>
              </p:cNvPr>
              <p:cNvSpPr/>
              <p:nvPr/>
            </p:nvSpPr>
            <p:spPr>
              <a:xfrm>
                <a:off x="1462640" y="1483113"/>
                <a:ext cx="472933" cy="1605604"/>
              </a:xfrm>
              <a:custGeom>
                <a:avLst/>
                <a:gdLst>
                  <a:gd name="connsiteX0" fmla="*/ 126062 w 472933"/>
                  <a:gd name="connsiteY0" fmla="*/ 1605610 h 1605604"/>
                  <a:gd name="connsiteX1" fmla="*/ 53720 w 472933"/>
                  <a:gd name="connsiteY1" fmla="*/ 907858 h 1605604"/>
                  <a:gd name="connsiteX2" fmla="*/ 9735 w 472933"/>
                  <a:gd name="connsiteY2" fmla="*/ 370521 h 1605604"/>
                  <a:gd name="connsiteX3" fmla="*/ 412219 w 472933"/>
                  <a:gd name="connsiteY3" fmla="*/ 80037 h 1605604"/>
                  <a:gd name="connsiteX4" fmla="*/ 374308 w 472933"/>
                  <a:gd name="connsiteY4" fmla="*/ 522190 h 1605604"/>
                  <a:gd name="connsiteX5" fmla="*/ 473056 w 472933"/>
                  <a:gd name="connsiteY5" fmla="*/ 866602 h 1605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2933" h="1605604">
                    <a:moveTo>
                      <a:pt x="126062" y="1605610"/>
                    </a:moveTo>
                    <a:cubicBezTo>
                      <a:pt x="80242" y="1409914"/>
                      <a:pt x="-83303" y="1231534"/>
                      <a:pt x="53720" y="907858"/>
                    </a:cubicBezTo>
                    <a:cubicBezTo>
                      <a:pt x="43907" y="740170"/>
                      <a:pt x="-23529" y="589870"/>
                      <a:pt x="9735" y="370521"/>
                    </a:cubicBezTo>
                    <a:cubicBezTo>
                      <a:pt x="20946" y="-81279"/>
                      <a:pt x="345915" y="-40095"/>
                      <a:pt x="412219" y="80037"/>
                    </a:cubicBezTo>
                    <a:cubicBezTo>
                      <a:pt x="420370" y="245818"/>
                      <a:pt x="364278" y="437770"/>
                      <a:pt x="374308" y="522190"/>
                    </a:cubicBezTo>
                    <a:cubicBezTo>
                      <a:pt x="421281" y="711082"/>
                      <a:pt x="450016" y="730450"/>
                      <a:pt x="473056" y="866602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" name="フリーフォーム: 図形 7">
                <a:extLst>
                  <a:ext uri="{FF2B5EF4-FFF2-40B4-BE49-F238E27FC236}">
                    <a16:creationId xmlns:a16="http://schemas.microsoft.com/office/drawing/2014/main" id="{63B280E6-0082-28C3-AEF9-C6916C38D92A}"/>
                  </a:ext>
                </a:extLst>
              </p:cNvPr>
              <p:cNvSpPr/>
              <p:nvPr/>
            </p:nvSpPr>
            <p:spPr>
              <a:xfrm>
                <a:off x="1471851" y="804142"/>
                <a:ext cx="300324" cy="952395"/>
              </a:xfrm>
              <a:custGeom>
                <a:avLst/>
                <a:gdLst>
                  <a:gd name="connsiteX0" fmla="*/ 8625 w 300324"/>
                  <a:gd name="connsiteY0" fmla="*/ 952323 h 952395"/>
                  <a:gd name="connsiteX1" fmla="*/ 21366 w 300324"/>
                  <a:gd name="connsiteY1" fmla="*/ 402999 h 952395"/>
                  <a:gd name="connsiteX2" fmla="*/ 54356 w 300324"/>
                  <a:gd name="connsiteY2" fmla="*/ 148263 h 952395"/>
                  <a:gd name="connsiteX3" fmla="*/ 279633 w 300324"/>
                  <a:gd name="connsiteY3" fmla="*/ 222927 h 952395"/>
                  <a:gd name="connsiteX4" fmla="*/ 278607 w 300324"/>
                  <a:gd name="connsiteY4" fmla="*/ 392775 h 952395"/>
                  <a:gd name="connsiteX5" fmla="*/ 300441 w 300324"/>
                  <a:gd name="connsiteY5" fmla="*/ 686031 h 952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324" h="952395">
                    <a:moveTo>
                      <a:pt x="8625" y="952323"/>
                    </a:moveTo>
                    <a:cubicBezTo>
                      <a:pt x="-16867" y="730563"/>
                      <a:pt x="23227" y="386259"/>
                      <a:pt x="21366" y="402999"/>
                    </a:cubicBezTo>
                    <a:cubicBezTo>
                      <a:pt x="11944" y="293955"/>
                      <a:pt x="39337" y="198231"/>
                      <a:pt x="54356" y="148263"/>
                    </a:cubicBezTo>
                    <a:cubicBezTo>
                      <a:pt x="112561" y="-17157"/>
                      <a:pt x="296579" y="-106653"/>
                      <a:pt x="279633" y="222927"/>
                    </a:cubicBezTo>
                    <a:cubicBezTo>
                      <a:pt x="284612" y="304971"/>
                      <a:pt x="278766" y="339315"/>
                      <a:pt x="278607" y="392775"/>
                    </a:cubicBezTo>
                    <a:cubicBezTo>
                      <a:pt x="278053" y="578751"/>
                      <a:pt x="294901" y="530871"/>
                      <a:pt x="300441" y="686031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" name="フリーフォーム: 図形 8">
                <a:extLst>
                  <a:ext uri="{FF2B5EF4-FFF2-40B4-BE49-F238E27FC236}">
                    <a16:creationId xmlns:a16="http://schemas.microsoft.com/office/drawing/2014/main" id="{D267059E-706E-697F-C3CE-CD30DDA18E49}"/>
                  </a:ext>
                </a:extLst>
              </p:cNvPr>
              <p:cNvSpPr/>
              <p:nvPr/>
            </p:nvSpPr>
            <p:spPr>
              <a:xfrm>
                <a:off x="1215715" y="678378"/>
                <a:ext cx="415200" cy="1303122"/>
              </a:xfrm>
              <a:custGeom>
                <a:avLst/>
                <a:gdLst>
                  <a:gd name="connsiteX0" fmla="*/ 415302 w 415200"/>
                  <a:gd name="connsiteY0" fmla="*/ 136150 h 1303122"/>
                  <a:gd name="connsiteX1" fmla="*/ 350264 w 415200"/>
                  <a:gd name="connsiteY1" fmla="*/ 17206 h 1303122"/>
                  <a:gd name="connsiteX2" fmla="*/ 75372 w 415200"/>
                  <a:gd name="connsiteY2" fmla="*/ 190834 h 1303122"/>
                  <a:gd name="connsiteX3" fmla="*/ 42817 w 415200"/>
                  <a:gd name="connsiteY3" fmla="*/ 491038 h 1303122"/>
                  <a:gd name="connsiteX4" fmla="*/ 17498 w 415200"/>
                  <a:gd name="connsiteY4" fmla="*/ 1102319 h 1303122"/>
                  <a:gd name="connsiteX5" fmla="*/ 28349 w 415200"/>
                  <a:gd name="connsiteY5" fmla="*/ 1303055 h 1303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15200" h="1303122">
                    <a:moveTo>
                      <a:pt x="415302" y="136150"/>
                    </a:moveTo>
                    <a:cubicBezTo>
                      <a:pt x="410723" y="51118"/>
                      <a:pt x="370061" y="29698"/>
                      <a:pt x="350264" y="17206"/>
                    </a:cubicBezTo>
                    <a:cubicBezTo>
                      <a:pt x="295598" y="-16382"/>
                      <a:pt x="171316" y="-20594"/>
                      <a:pt x="75372" y="190834"/>
                    </a:cubicBezTo>
                    <a:cubicBezTo>
                      <a:pt x="59183" y="216502"/>
                      <a:pt x="35682" y="386027"/>
                      <a:pt x="42817" y="491038"/>
                    </a:cubicBezTo>
                    <a:cubicBezTo>
                      <a:pt x="-14909" y="718955"/>
                      <a:pt x="-4235" y="900215"/>
                      <a:pt x="17498" y="1102319"/>
                    </a:cubicBezTo>
                    <a:cubicBezTo>
                      <a:pt x="-1279" y="1147391"/>
                      <a:pt x="9063" y="1272311"/>
                      <a:pt x="28349" y="1303055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" name="フリーフォーム: 図形 9">
                <a:extLst>
                  <a:ext uri="{FF2B5EF4-FFF2-40B4-BE49-F238E27FC236}">
                    <a16:creationId xmlns:a16="http://schemas.microsoft.com/office/drawing/2014/main" id="{8F85E1DC-F7D3-F6D8-0256-07C9F8B1B7DE}"/>
                  </a:ext>
                </a:extLst>
              </p:cNvPr>
              <p:cNvSpPr/>
              <p:nvPr/>
            </p:nvSpPr>
            <p:spPr>
              <a:xfrm>
                <a:off x="986049" y="800940"/>
                <a:ext cx="304935" cy="1206337"/>
              </a:xfrm>
              <a:custGeom>
                <a:avLst/>
                <a:gdLst>
                  <a:gd name="connsiteX0" fmla="*/ 305015 w 304935"/>
                  <a:gd name="connsiteY0" fmla="*/ 68278 h 1206337"/>
                  <a:gd name="connsiteX1" fmla="*/ 109827 w 304935"/>
                  <a:gd name="connsiteY1" fmla="*/ 55318 h 1206337"/>
                  <a:gd name="connsiteX2" fmla="*/ 17753 w 304935"/>
                  <a:gd name="connsiteY2" fmla="*/ 423634 h 1206337"/>
                  <a:gd name="connsiteX3" fmla="*/ 38835 w 304935"/>
                  <a:gd name="connsiteY3" fmla="*/ 963166 h 1206337"/>
                  <a:gd name="connsiteX4" fmla="*/ 63790 w 304935"/>
                  <a:gd name="connsiteY4" fmla="*/ 1206275 h 1206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4935" h="1206337">
                    <a:moveTo>
                      <a:pt x="305015" y="68278"/>
                    </a:moveTo>
                    <a:cubicBezTo>
                      <a:pt x="247055" y="-12074"/>
                      <a:pt x="181427" y="-28022"/>
                      <a:pt x="109827" y="55318"/>
                    </a:cubicBezTo>
                    <a:cubicBezTo>
                      <a:pt x="10323" y="171310"/>
                      <a:pt x="12637" y="346342"/>
                      <a:pt x="17753" y="423634"/>
                    </a:cubicBezTo>
                    <a:cubicBezTo>
                      <a:pt x="-24097" y="476698"/>
                      <a:pt x="18912" y="923567"/>
                      <a:pt x="38835" y="963166"/>
                    </a:cubicBezTo>
                    <a:cubicBezTo>
                      <a:pt x="36783" y="1057091"/>
                      <a:pt x="43104" y="1128011"/>
                      <a:pt x="63790" y="1206275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1" name="フリーフォーム: 図形 10">
                <a:extLst>
                  <a:ext uri="{FF2B5EF4-FFF2-40B4-BE49-F238E27FC236}">
                    <a16:creationId xmlns:a16="http://schemas.microsoft.com/office/drawing/2014/main" id="{8FC75A5E-385E-709D-5F32-4D04CF890A7C}"/>
                  </a:ext>
                </a:extLst>
              </p:cNvPr>
              <p:cNvSpPr/>
              <p:nvPr/>
            </p:nvSpPr>
            <p:spPr>
              <a:xfrm>
                <a:off x="822949" y="1126701"/>
                <a:ext cx="178873" cy="1034044"/>
              </a:xfrm>
              <a:custGeom>
                <a:avLst/>
                <a:gdLst>
                  <a:gd name="connsiteX0" fmla="*/ 178936 w 178873"/>
                  <a:gd name="connsiteY0" fmla="*/ 48680 h 1034044"/>
                  <a:gd name="connsiteX1" fmla="*/ 17623 w 178873"/>
                  <a:gd name="connsiteY1" fmla="*/ 506312 h 1034044"/>
                  <a:gd name="connsiteX2" fmla="*/ 68300 w 178873"/>
                  <a:gd name="connsiteY2" fmla="*/ 1034000 h 1034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8873" h="1034044">
                    <a:moveTo>
                      <a:pt x="178936" y="48680"/>
                    </a:moveTo>
                    <a:cubicBezTo>
                      <a:pt x="165814" y="-99820"/>
                      <a:pt x="-64216" y="101995"/>
                      <a:pt x="17623" y="506312"/>
                    </a:cubicBezTo>
                    <a:cubicBezTo>
                      <a:pt x="39792" y="615860"/>
                      <a:pt x="32160" y="898928"/>
                      <a:pt x="68300" y="1034000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2" name="フリーフォーム: 図形 11">
                <a:extLst>
                  <a:ext uri="{FF2B5EF4-FFF2-40B4-BE49-F238E27FC236}">
                    <a16:creationId xmlns:a16="http://schemas.microsoft.com/office/drawing/2014/main" id="{41AF1B27-3F92-50F6-93ED-05E80E4FF8FA}"/>
                  </a:ext>
                </a:extLst>
              </p:cNvPr>
              <p:cNvSpPr/>
              <p:nvPr/>
            </p:nvSpPr>
            <p:spPr>
              <a:xfrm>
                <a:off x="882460" y="2058433"/>
                <a:ext cx="1139203" cy="1260064"/>
              </a:xfrm>
              <a:custGeom>
                <a:avLst/>
                <a:gdLst>
                  <a:gd name="connsiteX0" fmla="*/ 49752 w 1139203"/>
                  <a:gd name="connsiteY0" fmla="*/ 37 h 1260064"/>
                  <a:gd name="connsiteX1" fmla="*/ 8831 w 1139203"/>
                  <a:gd name="connsiteY1" fmla="*/ 102349 h 1260064"/>
                  <a:gd name="connsiteX2" fmla="*/ 74397 w 1139203"/>
                  <a:gd name="connsiteY2" fmla="*/ 530641 h 1260064"/>
                  <a:gd name="connsiteX3" fmla="*/ 632895 w 1139203"/>
                  <a:gd name="connsiteY3" fmla="*/ 1248158 h 1260064"/>
                  <a:gd name="connsiteX4" fmla="*/ 1139307 w 1139203"/>
                  <a:gd name="connsiteY4" fmla="*/ 1166329 h 1260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9203" h="1260064">
                    <a:moveTo>
                      <a:pt x="49752" y="37"/>
                    </a:moveTo>
                    <a:lnTo>
                      <a:pt x="8831" y="102349"/>
                    </a:lnTo>
                    <a:cubicBezTo>
                      <a:pt x="-6221" y="280837"/>
                      <a:pt x="-11232" y="333937"/>
                      <a:pt x="74397" y="530641"/>
                    </a:cubicBezTo>
                    <a:cubicBezTo>
                      <a:pt x="227585" y="1388486"/>
                      <a:pt x="442861" y="1224685"/>
                      <a:pt x="632895" y="1248158"/>
                    </a:cubicBezTo>
                    <a:cubicBezTo>
                      <a:pt x="822928" y="1271629"/>
                      <a:pt x="990148" y="1268209"/>
                      <a:pt x="1139307" y="1166329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9D686213-D79E-1A5D-1775-BF5921E98DB6}"/>
                  </a:ext>
                </a:extLst>
              </p:cNvPr>
              <p:cNvSpPr/>
              <p:nvPr/>
            </p:nvSpPr>
            <p:spPr>
              <a:xfrm>
                <a:off x="1884179" y="2310685"/>
                <a:ext cx="303832" cy="256788"/>
              </a:xfrm>
              <a:custGeom>
                <a:avLst/>
                <a:gdLst>
                  <a:gd name="connsiteX0" fmla="*/ 149 w 303832"/>
                  <a:gd name="connsiteY0" fmla="*/ 18 h 256788"/>
                  <a:gd name="connsiteX1" fmla="*/ 303982 w 303832"/>
                  <a:gd name="connsiteY1" fmla="*/ 256806 h 256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3832" h="256788">
                    <a:moveTo>
                      <a:pt x="149" y="18"/>
                    </a:moveTo>
                    <a:cubicBezTo>
                      <a:pt x="237670" y="172422"/>
                      <a:pt x="134069" y="191070"/>
                      <a:pt x="303982" y="256806"/>
                    </a:cubicBez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4" name="フリーフォーム: 図形 13">
                <a:extLst>
                  <a:ext uri="{FF2B5EF4-FFF2-40B4-BE49-F238E27FC236}">
                    <a16:creationId xmlns:a16="http://schemas.microsoft.com/office/drawing/2014/main" id="{959862E6-92E5-39ED-7FE8-DBFFA78A51E8}"/>
                  </a:ext>
                </a:extLst>
              </p:cNvPr>
              <p:cNvSpPr/>
              <p:nvPr/>
            </p:nvSpPr>
            <p:spPr>
              <a:xfrm>
                <a:off x="1954289" y="2445613"/>
                <a:ext cx="496552" cy="979669"/>
              </a:xfrm>
              <a:custGeom>
                <a:avLst/>
                <a:gdLst>
                  <a:gd name="connsiteX0" fmla="*/ 81928 w 496552"/>
                  <a:gd name="connsiteY0" fmla="*/ 56 h 979669"/>
                  <a:gd name="connsiteX1" fmla="*/ 454857 w 496552"/>
                  <a:gd name="connsiteY1" fmla="*/ 46568 h 979669"/>
                  <a:gd name="connsiteX2" fmla="*/ 223729 w 496552"/>
                  <a:gd name="connsiteY2" fmla="*/ 979725 h 979669"/>
                  <a:gd name="connsiteX3" fmla="*/ 162 w 496552"/>
                  <a:gd name="connsiteY3" fmla="*/ 818120 h 979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6552" h="979669">
                    <a:moveTo>
                      <a:pt x="81928" y="56"/>
                    </a:moveTo>
                    <a:lnTo>
                      <a:pt x="454857" y="46568"/>
                    </a:lnTo>
                    <a:cubicBezTo>
                      <a:pt x="587100" y="577821"/>
                      <a:pt x="377276" y="782516"/>
                      <a:pt x="223729" y="979725"/>
                    </a:cubicBezTo>
                    <a:lnTo>
                      <a:pt x="162" y="818120"/>
                    </a:lnTo>
                  </a:path>
                </a:pathLst>
              </a:custGeom>
              <a:noFill/>
              <a:ln w="2857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B321D2A-DAB3-22F5-5431-066599D39932}"/>
              </a:ext>
            </a:extLst>
          </p:cNvPr>
          <p:cNvGrpSpPr>
            <a:grpSpLocks noChangeAspect="1"/>
          </p:cNvGrpSpPr>
          <p:nvPr/>
        </p:nvGrpSpPr>
        <p:grpSpPr>
          <a:xfrm>
            <a:off x="4859844" y="1671080"/>
            <a:ext cx="1577529" cy="1800000"/>
            <a:chOff x="-885888" y="2484832"/>
            <a:chExt cx="2409999" cy="2749869"/>
          </a:xfrm>
        </p:grpSpPr>
        <p:sp>
          <p:nvSpPr>
            <p:cNvPr id="22" name="フリーフォーム: 図形 21">
              <a:extLst>
                <a:ext uri="{FF2B5EF4-FFF2-40B4-BE49-F238E27FC236}">
                  <a16:creationId xmlns:a16="http://schemas.microsoft.com/office/drawing/2014/main" id="{1FF6322E-1D83-B24E-1EDB-0C93195B8230}"/>
                </a:ext>
              </a:extLst>
            </p:cNvPr>
            <p:cNvSpPr/>
            <p:nvPr/>
          </p:nvSpPr>
          <p:spPr>
            <a:xfrm>
              <a:off x="-885888" y="2484832"/>
              <a:ext cx="2409999" cy="2749869"/>
            </a:xfrm>
            <a:custGeom>
              <a:avLst/>
              <a:gdLst>
                <a:gd name="connsiteX0" fmla="*/ 915262 w 2409999"/>
                <a:gd name="connsiteY0" fmla="*/ 622 h 2749869"/>
                <a:gd name="connsiteX1" fmla="*/ 864429 w 2409999"/>
                <a:gd name="connsiteY1" fmla="*/ 16246 h 2749869"/>
                <a:gd name="connsiteX2" fmla="*/ 825550 w 2409999"/>
                <a:gd name="connsiteY2" fmla="*/ 50770 h 2749869"/>
                <a:gd name="connsiteX3" fmla="*/ 807118 w 2409999"/>
                <a:gd name="connsiteY3" fmla="*/ 119530 h 2749869"/>
                <a:gd name="connsiteX4" fmla="*/ 804310 w 2409999"/>
                <a:gd name="connsiteY4" fmla="*/ 246862 h 2749869"/>
                <a:gd name="connsiteX5" fmla="*/ 908781 w 2409999"/>
                <a:gd name="connsiteY5" fmla="*/ 612154 h 2749869"/>
                <a:gd name="connsiteX6" fmla="*/ 953998 w 2409999"/>
                <a:gd name="connsiteY6" fmla="*/ 744310 h 2749869"/>
                <a:gd name="connsiteX7" fmla="*/ 1018041 w 2409999"/>
                <a:gd name="connsiteY7" fmla="*/ 895006 h 2749869"/>
                <a:gd name="connsiteX8" fmla="*/ 1013290 w 2409999"/>
                <a:gd name="connsiteY8" fmla="*/ 916823 h 2749869"/>
                <a:gd name="connsiteX9" fmla="*/ 991474 w 2409999"/>
                <a:gd name="connsiteY9" fmla="*/ 912107 h 2749869"/>
                <a:gd name="connsiteX10" fmla="*/ 586474 w 2409999"/>
                <a:gd name="connsiteY10" fmla="*/ 175366 h 2749869"/>
                <a:gd name="connsiteX11" fmla="*/ 486069 w 2409999"/>
                <a:gd name="connsiteY11" fmla="*/ 56890 h 2749869"/>
                <a:gd name="connsiteX12" fmla="*/ 380518 w 2409999"/>
                <a:gd name="connsiteY12" fmla="*/ 56386 h 2749869"/>
                <a:gd name="connsiteX13" fmla="*/ 276550 w 2409999"/>
                <a:gd name="connsiteY13" fmla="*/ 237250 h 2749869"/>
                <a:gd name="connsiteX14" fmla="*/ 423574 w 2409999"/>
                <a:gd name="connsiteY14" fmla="*/ 603154 h 2749869"/>
                <a:gd name="connsiteX15" fmla="*/ 425445 w 2409999"/>
                <a:gd name="connsiteY15" fmla="*/ 605890 h 2749869"/>
                <a:gd name="connsiteX16" fmla="*/ 613329 w 2409999"/>
                <a:gd name="connsiteY16" fmla="*/ 936911 h 2749869"/>
                <a:gd name="connsiteX17" fmla="*/ 608506 w 2409999"/>
                <a:gd name="connsiteY17" fmla="*/ 958690 h 2749869"/>
                <a:gd name="connsiteX18" fmla="*/ 588309 w 2409999"/>
                <a:gd name="connsiteY18" fmla="*/ 955954 h 2749869"/>
                <a:gd name="connsiteX19" fmla="*/ 327021 w 2409999"/>
                <a:gd name="connsiteY19" fmla="*/ 641530 h 2749869"/>
                <a:gd name="connsiteX20" fmla="*/ 326590 w 2409999"/>
                <a:gd name="connsiteY20" fmla="*/ 640846 h 2749869"/>
                <a:gd name="connsiteX21" fmla="*/ 201705 w 2409999"/>
                <a:gd name="connsiteY21" fmla="*/ 512650 h 2749869"/>
                <a:gd name="connsiteX22" fmla="*/ 96945 w 2409999"/>
                <a:gd name="connsiteY22" fmla="*/ 525034 h 2749869"/>
                <a:gd name="connsiteX23" fmla="*/ 101877 w 2409999"/>
                <a:gd name="connsiteY23" fmla="*/ 785746 h 2749869"/>
                <a:gd name="connsiteX24" fmla="*/ 308518 w 2409999"/>
                <a:gd name="connsiteY24" fmla="*/ 1039906 h 2749869"/>
                <a:gd name="connsiteX25" fmla="*/ 310066 w 2409999"/>
                <a:gd name="connsiteY25" fmla="*/ 1041815 h 2749869"/>
                <a:gd name="connsiteX26" fmla="*/ 311146 w 2409999"/>
                <a:gd name="connsiteY26" fmla="*/ 1044010 h 2749869"/>
                <a:gd name="connsiteX27" fmla="*/ 311217 w 2409999"/>
                <a:gd name="connsiteY27" fmla="*/ 1044083 h 2749869"/>
                <a:gd name="connsiteX28" fmla="*/ 313881 w 2409999"/>
                <a:gd name="connsiteY28" fmla="*/ 1048078 h 2749869"/>
                <a:gd name="connsiteX29" fmla="*/ 323241 w 2409999"/>
                <a:gd name="connsiteY29" fmla="*/ 1059599 h 2749869"/>
                <a:gd name="connsiteX30" fmla="*/ 356002 w 2409999"/>
                <a:gd name="connsiteY30" fmla="*/ 1095526 h 2749869"/>
                <a:gd name="connsiteX31" fmla="*/ 437614 w 2409999"/>
                <a:gd name="connsiteY31" fmla="*/ 1178651 h 2749869"/>
                <a:gd name="connsiteX32" fmla="*/ 437901 w 2409999"/>
                <a:gd name="connsiteY32" fmla="*/ 1200970 h 2749869"/>
                <a:gd name="connsiteX33" fmla="*/ 419325 w 2409999"/>
                <a:gd name="connsiteY33" fmla="*/ 1203959 h 2749869"/>
                <a:gd name="connsiteX34" fmla="*/ 330045 w 2409999"/>
                <a:gd name="connsiteY34" fmla="*/ 1159175 h 2749869"/>
                <a:gd name="connsiteX35" fmla="*/ 203973 w 2409999"/>
                <a:gd name="connsiteY35" fmla="*/ 1078246 h 2749869"/>
                <a:gd name="connsiteX36" fmla="*/ 75453 w 2409999"/>
                <a:gd name="connsiteY36" fmla="*/ 994655 h 2749869"/>
                <a:gd name="connsiteX37" fmla="*/ 10257 w 2409999"/>
                <a:gd name="connsiteY37" fmla="*/ 1025219 h 2749869"/>
                <a:gd name="connsiteX38" fmla="*/ 3669 w 2409999"/>
                <a:gd name="connsiteY38" fmla="*/ 1112555 h 2749869"/>
                <a:gd name="connsiteX39" fmla="*/ 45969 w 2409999"/>
                <a:gd name="connsiteY39" fmla="*/ 1200286 h 2749869"/>
                <a:gd name="connsiteX40" fmla="*/ 300454 w 2409999"/>
                <a:gd name="connsiteY40" fmla="*/ 1396271 h 2749869"/>
                <a:gd name="connsiteX41" fmla="*/ 306825 w 2409999"/>
                <a:gd name="connsiteY41" fmla="*/ 1401203 h 2749869"/>
                <a:gd name="connsiteX42" fmla="*/ 458494 w 2409999"/>
                <a:gd name="connsiteY42" fmla="*/ 1534223 h 2749869"/>
                <a:gd name="connsiteX43" fmla="*/ 645621 w 2409999"/>
                <a:gd name="connsiteY43" fmla="*/ 1671743 h 2749869"/>
                <a:gd name="connsiteX44" fmla="*/ 651454 w 2409999"/>
                <a:gd name="connsiteY44" fmla="*/ 1680455 h 2749869"/>
                <a:gd name="connsiteX45" fmla="*/ 678237 w 2409999"/>
                <a:gd name="connsiteY45" fmla="*/ 1762031 h 2749869"/>
                <a:gd name="connsiteX46" fmla="*/ 867922 w 2409999"/>
                <a:gd name="connsiteY46" fmla="*/ 2047295 h 2749869"/>
                <a:gd name="connsiteX47" fmla="*/ 1138498 w 2409999"/>
                <a:gd name="connsiteY47" fmla="*/ 2332704 h 2749869"/>
                <a:gd name="connsiteX48" fmla="*/ 1348523 w 2409999"/>
                <a:gd name="connsiteY48" fmla="*/ 2469359 h 2749869"/>
                <a:gd name="connsiteX49" fmla="*/ 1493638 w 2409999"/>
                <a:gd name="connsiteY49" fmla="*/ 2472960 h 2749869"/>
                <a:gd name="connsiteX50" fmla="*/ 1722850 w 2409999"/>
                <a:gd name="connsiteY50" fmla="*/ 2456795 h 2749869"/>
                <a:gd name="connsiteX51" fmla="*/ 1738475 w 2409999"/>
                <a:gd name="connsiteY51" fmla="*/ 2466228 h 2749869"/>
                <a:gd name="connsiteX52" fmla="*/ 1859615 w 2409999"/>
                <a:gd name="connsiteY52" fmla="*/ 2743931 h 2749869"/>
                <a:gd name="connsiteX53" fmla="*/ 1861090 w 2409999"/>
                <a:gd name="connsiteY53" fmla="*/ 2745228 h 2749869"/>
                <a:gd name="connsiteX54" fmla="*/ 1861163 w 2409999"/>
                <a:gd name="connsiteY54" fmla="*/ 2745228 h 2749869"/>
                <a:gd name="connsiteX55" fmla="*/ 2022190 w 2409999"/>
                <a:gd name="connsiteY55" fmla="*/ 2715816 h 2749869"/>
                <a:gd name="connsiteX56" fmla="*/ 2208850 w 2409999"/>
                <a:gd name="connsiteY56" fmla="*/ 2561412 h 2749869"/>
                <a:gd name="connsiteX57" fmla="*/ 2408471 w 2409999"/>
                <a:gd name="connsiteY57" fmla="*/ 1911179 h 2749869"/>
                <a:gd name="connsiteX58" fmla="*/ 2406743 w 2409999"/>
                <a:gd name="connsiteY58" fmla="*/ 1909055 h 2749869"/>
                <a:gd name="connsiteX59" fmla="*/ 1965023 w 2409999"/>
                <a:gd name="connsiteY59" fmla="*/ 1707059 h 2749869"/>
                <a:gd name="connsiteX60" fmla="*/ 1964950 w 2409999"/>
                <a:gd name="connsiteY60" fmla="*/ 1707059 h 2749869"/>
                <a:gd name="connsiteX61" fmla="*/ 1961998 w 2409999"/>
                <a:gd name="connsiteY61" fmla="*/ 1708031 h 2749869"/>
                <a:gd name="connsiteX62" fmla="*/ 1963546 w 2409999"/>
                <a:gd name="connsiteY62" fmla="*/ 1701911 h 2749869"/>
                <a:gd name="connsiteX63" fmla="*/ 1947275 w 2409999"/>
                <a:gd name="connsiteY63" fmla="*/ 1717211 h 2749869"/>
                <a:gd name="connsiteX64" fmla="*/ 1932190 w 2409999"/>
                <a:gd name="connsiteY64" fmla="*/ 1703963 h 2749869"/>
                <a:gd name="connsiteX65" fmla="*/ 1811519 w 2409999"/>
                <a:gd name="connsiteY65" fmla="*/ 1292267 h 2749869"/>
                <a:gd name="connsiteX66" fmla="*/ 1811302 w 2409999"/>
                <a:gd name="connsiteY66" fmla="*/ 1291978 h 2749869"/>
                <a:gd name="connsiteX67" fmla="*/ 1705786 w 2409999"/>
                <a:gd name="connsiteY67" fmla="*/ 978887 h 2749869"/>
                <a:gd name="connsiteX68" fmla="*/ 1687571 w 2409999"/>
                <a:gd name="connsiteY68" fmla="*/ 872291 h 2749869"/>
                <a:gd name="connsiteX69" fmla="*/ 1631662 w 2409999"/>
                <a:gd name="connsiteY69" fmla="*/ 807382 h 2749869"/>
                <a:gd name="connsiteX70" fmla="*/ 1530142 w 2409999"/>
                <a:gd name="connsiteY70" fmla="*/ 819550 h 2749869"/>
                <a:gd name="connsiteX71" fmla="*/ 1449502 w 2409999"/>
                <a:gd name="connsiteY71" fmla="*/ 896050 h 2749869"/>
                <a:gd name="connsiteX72" fmla="*/ 1427254 w 2409999"/>
                <a:gd name="connsiteY72" fmla="*/ 898139 h 2749869"/>
                <a:gd name="connsiteX73" fmla="*/ 1422826 w 2409999"/>
                <a:gd name="connsiteY73" fmla="*/ 892270 h 2749869"/>
                <a:gd name="connsiteX74" fmla="*/ 1396690 w 2409999"/>
                <a:gd name="connsiteY74" fmla="*/ 841438 h 2749869"/>
                <a:gd name="connsiteX75" fmla="*/ 1302406 w 2409999"/>
                <a:gd name="connsiteY75" fmla="*/ 676486 h 2749869"/>
                <a:gd name="connsiteX76" fmla="*/ 1115925 w 2409999"/>
                <a:gd name="connsiteY76" fmla="*/ 202222 h 2749869"/>
                <a:gd name="connsiteX77" fmla="*/ 1115854 w 2409999"/>
                <a:gd name="connsiteY77" fmla="*/ 202150 h 2749869"/>
                <a:gd name="connsiteX78" fmla="*/ 1115854 w 2409999"/>
                <a:gd name="connsiteY78" fmla="*/ 202006 h 2749869"/>
                <a:gd name="connsiteX79" fmla="*/ 1115781 w 2409999"/>
                <a:gd name="connsiteY79" fmla="*/ 201934 h 2749869"/>
                <a:gd name="connsiteX80" fmla="*/ 935134 w 2409999"/>
                <a:gd name="connsiteY80" fmla="*/ 982 h 2749869"/>
                <a:gd name="connsiteX81" fmla="*/ 915262 w 2409999"/>
                <a:gd name="connsiteY81" fmla="*/ 622 h 2749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2409999" h="2749869">
                  <a:moveTo>
                    <a:pt x="915262" y="622"/>
                  </a:moveTo>
                  <a:cubicBezTo>
                    <a:pt x="896002" y="1990"/>
                    <a:pt x="878614" y="8218"/>
                    <a:pt x="864429" y="16246"/>
                  </a:cubicBezTo>
                  <a:cubicBezTo>
                    <a:pt x="845169" y="27082"/>
                    <a:pt x="832102" y="40258"/>
                    <a:pt x="825550" y="50770"/>
                  </a:cubicBezTo>
                  <a:cubicBezTo>
                    <a:pt x="817666" y="63334"/>
                    <a:pt x="811546" y="85654"/>
                    <a:pt x="807118" y="119530"/>
                  </a:cubicBezTo>
                  <a:cubicBezTo>
                    <a:pt x="802726" y="153082"/>
                    <a:pt x="800890" y="196462"/>
                    <a:pt x="804310" y="246862"/>
                  </a:cubicBezTo>
                  <a:cubicBezTo>
                    <a:pt x="811150" y="347698"/>
                    <a:pt x="838833" y="476830"/>
                    <a:pt x="908781" y="612154"/>
                  </a:cubicBezTo>
                  <a:cubicBezTo>
                    <a:pt x="921418" y="636562"/>
                    <a:pt x="935674" y="687646"/>
                    <a:pt x="953998" y="744310"/>
                  </a:cubicBezTo>
                  <a:cubicBezTo>
                    <a:pt x="970918" y="796690"/>
                    <a:pt x="992265" y="851735"/>
                    <a:pt x="1018041" y="895006"/>
                  </a:cubicBezTo>
                  <a:cubicBezTo>
                    <a:pt x="1022758" y="902350"/>
                    <a:pt x="1020634" y="912107"/>
                    <a:pt x="1013290" y="916823"/>
                  </a:cubicBezTo>
                  <a:cubicBezTo>
                    <a:pt x="1005982" y="921575"/>
                    <a:pt x="996190" y="919414"/>
                    <a:pt x="991474" y="912107"/>
                  </a:cubicBezTo>
                  <a:cubicBezTo>
                    <a:pt x="810970" y="650962"/>
                    <a:pt x="686374" y="392158"/>
                    <a:pt x="586474" y="175366"/>
                  </a:cubicBezTo>
                  <a:cubicBezTo>
                    <a:pt x="557133" y="111646"/>
                    <a:pt x="522141" y="74422"/>
                    <a:pt x="486069" y="56890"/>
                  </a:cubicBezTo>
                  <a:cubicBezTo>
                    <a:pt x="450141" y="39394"/>
                    <a:pt x="412809" y="41662"/>
                    <a:pt x="380518" y="56386"/>
                  </a:cubicBezTo>
                  <a:cubicBezTo>
                    <a:pt x="315249" y="86158"/>
                    <a:pt x="267945" y="164890"/>
                    <a:pt x="276550" y="237250"/>
                  </a:cubicBezTo>
                  <a:cubicBezTo>
                    <a:pt x="284074" y="300718"/>
                    <a:pt x="325114" y="486838"/>
                    <a:pt x="423574" y="603154"/>
                  </a:cubicBezTo>
                  <a:cubicBezTo>
                    <a:pt x="424293" y="603982"/>
                    <a:pt x="424905" y="604918"/>
                    <a:pt x="425445" y="605890"/>
                  </a:cubicBezTo>
                  <a:cubicBezTo>
                    <a:pt x="464505" y="678502"/>
                    <a:pt x="530277" y="804826"/>
                    <a:pt x="613329" y="936911"/>
                  </a:cubicBezTo>
                  <a:cubicBezTo>
                    <a:pt x="618009" y="944254"/>
                    <a:pt x="615849" y="954010"/>
                    <a:pt x="608506" y="958690"/>
                  </a:cubicBezTo>
                  <a:cubicBezTo>
                    <a:pt x="601990" y="962831"/>
                    <a:pt x="593458" y="961679"/>
                    <a:pt x="588309" y="955954"/>
                  </a:cubicBezTo>
                  <a:cubicBezTo>
                    <a:pt x="498633" y="858107"/>
                    <a:pt x="407373" y="765046"/>
                    <a:pt x="327021" y="641530"/>
                  </a:cubicBezTo>
                  <a:cubicBezTo>
                    <a:pt x="326877" y="641314"/>
                    <a:pt x="326733" y="641062"/>
                    <a:pt x="326590" y="640846"/>
                  </a:cubicBezTo>
                  <a:cubicBezTo>
                    <a:pt x="285550" y="569818"/>
                    <a:pt x="242097" y="529642"/>
                    <a:pt x="201705" y="512650"/>
                  </a:cubicBezTo>
                  <a:cubicBezTo>
                    <a:pt x="161601" y="495766"/>
                    <a:pt x="123765" y="502606"/>
                    <a:pt x="96945" y="525034"/>
                  </a:cubicBezTo>
                  <a:cubicBezTo>
                    <a:pt x="42405" y="570682"/>
                    <a:pt x="28797" y="678250"/>
                    <a:pt x="101877" y="785746"/>
                  </a:cubicBezTo>
                  <a:cubicBezTo>
                    <a:pt x="154257" y="862786"/>
                    <a:pt x="195693" y="917002"/>
                    <a:pt x="308518" y="1039906"/>
                  </a:cubicBezTo>
                  <a:cubicBezTo>
                    <a:pt x="309093" y="1040518"/>
                    <a:pt x="309598" y="1041131"/>
                    <a:pt x="310066" y="1041815"/>
                  </a:cubicBezTo>
                  <a:cubicBezTo>
                    <a:pt x="311253" y="1043578"/>
                    <a:pt x="310929" y="1043470"/>
                    <a:pt x="311146" y="1044010"/>
                  </a:cubicBezTo>
                  <a:cubicBezTo>
                    <a:pt x="311146" y="1044010"/>
                    <a:pt x="311217" y="1044046"/>
                    <a:pt x="311217" y="1044083"/>
                  </a:cubicBezTo>
                  <a:cubicBezTo>
                    <a:pt x="311973" y="1045379"/>
                    <a:pt x="312801" y="1046639"/>
                    <a:pt x="313881" y="1048078"/>
                  </a:cubicBezTo>
                  <a:cubicBezTo>
                    <a:pt x="316149" y="1051139"/>
                    <a:pt x="319245" y="1054954"/>
                    <a:pt x="323241" y="1059599"/>
                  </a:cubicBezTo>
                  <a:cubicBezTo>
                    <a:pt x="331197" y="1068887"/>
                    <a:pt x="342465" y="1081198"/>
                    <a:pt x="356002" y="1095526"/>
                  </a:cubicBezTo>
                  <a:cubicBezTo>
                    <a:pt x="377781" y="1118639"/>
                    <a:pt x="407805" y="1148807"/>
                    <a:pt x="437614" y="1178651"/>
                  </a:cubicBezTo>
                  <a:cubicBezTo>
                    <a:pt x="443877" y="1184735"/>
                    <a:pt x="443986" y="1194743"/>
                    <a:pt x="437901" y="1200970"/>
                  </a:cubicBezTo>
                  <a:cubicBezTo>
                    <a:pt x="433042" y="1205938"/>
                    <a:pt x="425518" y="1207163"/>
                    <a:pt x="419325" y="1203959"/>
                  </a:cubicBezTo>
                  <a:cubicBezTo>
                    <a:pt x="389553" y="1189018"/>
                    <a:pt x="357297" y="1173898"/>
                    <a:pt x="330045" y="1159175"/>
                  </a:cubicBezTo>
                  <a:cubicBezTo>
                    <a:pt x="272373" y="1128071"/>
                    <a:pt x="226077" y="1099703"/>
                    <a:pt x="203973" y="1078246"/>
                  </a:cubicBezTo>
                  <a:cubicBezTo>
                    <a:pt x="149577" y="1025398"/>
                    <a:pt x="107781" y="1000666"/>
                    <a:pt x="75453" y="994655"/>
                  </a:cubicBezTo>
                  <a:cubicBezTo>
                    <a:pt x="44565" y="988858"/>
                    <a:pt x="21057" y="1003475"/>
                    <a:pt x="10257" y="1025219"/>
                  </a:cubicBezTo>
                  <a:cubicBezTo>
                    <a:pt x="-1299" y="1048583"/>
                    <a:pt x="-2811" y="1080155"/>
                    <a:pt x="3669" y="1112555"/>
                  </a:cubicBezTo>
                  <a:cubicBezTo>
                    <a:pt x="10077" y="1144847"/>
                    <a:pt x="24513" y="1177067"/>
                    <a:pt x="45969" y="1200286"/>
                  </a:cubicBezTo>
                  <a:cubicBezTo>
                    <a:pt x="86433" y="1244135"/>
                    <a:pt x="196954" y="1353034"/>
                    <a:pt x="300454" y="1396271"/>
                  </a:cubicBezTo>
                  <a:cubicBezTo>
                    <a:pt x="302973" y="1397315"/>
                    <a:pt x="305170" y="1399007"/>
                    <a:pt x="306825" y="1401203"/>
                  </a:cubicBezTo>
                  <a:cubicBezTo>
                    <a:pt x="333393" y="1435547"/>
                    <a:pt x="391965" y="1483787"/>
                    <a:pt x="458494" y="1534223"/>
                  </a:cubicBezTo>
                  <a:cubicBezTo>
                    <a:pt x="526173" y="1585487"/>
                    <a:pt x="598713" y="1636823"/>
                    <a:pt x="645621" y="1671743"/>
                  </a:cubicBezTo>
                  <a:cubicBezTo>
                    <a:pt x="648502" y="1673903"/>
                    <a:pt x="650554" y="1676999"/>
                    <a:pt x="651454" y="1680455"/>
                  </a:cubicBezTo>
                  <a:cubicBezTo>
                    <a:pt x="658006" y="1705835"/>
                    <a:pt x="664701" y="1730855"/>
                    <a:pt x="678237" y="1762031"/>
                  </a:cubicBezTo>
                  <a:cubicBezTo>
                    <a:pt x="713518" y="1843391"/>
                    <a:pt x="774502" y="1944695"/>
                    <a:pt x="867922" y="2047295"/>
                  </a:cubicBezTo>
                  <a:cubicBezTo>
                    <a:pt x="965230" y="2154108"/>
                    <a:pt x="1056958" y="2255808"/>
                    <a:pt x="1138498" y="2332704"/>
                  </a:cubicBezTo>
                  <a:cubicBezTo>
                    <a:pt x="1220182" y="2409707"/>
                    <a:pt x="1290634" y="2461728"/>
                    <a:pt x="1348523" y="2469359"/>
                  </a:cubicBezTo>
                  <a:cubicBezTo>
                    <a:pt x="1404683" y="2476811"/>
                    <a:pt x="1426426" y="2477675"/>
                    <a:pt x="1493638" y="2472960"/>
                  </a:cubicBezTo>
                  <a:cubicBezTo>
                    <a:pt x="1530610" y="2470367"/>
                    <a:pt x="1645846" y="2462447"/>
                    <a:pt x="1722850" y="2456795"/>
                  </a:cubicBezTo>
                  <a:cubicBezTo>
                    <a:pt x="1729546" y="2456292"/>
                    <a:pt x="1735811" y="2460071"/>
                    <a:pt x="1738475" y="2466228"/>
                  </a:cubicBezTo>
                  <a:lnTo>
                    <a:pt x="1859615" y="2743931"/>
                  </a:lnTo>
                  <a:cubicBezTo>
                    <a:pt x="1859866" y="2744543"/>
                    <a:pt x="1860478" y="2745048"/>
                    <a:pt x="1861090" y="2745228"/>
                  </a:cubicBezTo>
                  <a:cubicBezTo>
                    <a:pt x="1861126" y="2745228"/>
                    <a:pt x="1861163" y="2745228"/>
                    <a:pt x="1861163" y="2745228"/>
                  </a:cubicBezTo>
                  <a:cubicBezTo>
                    <a:pt x="1904039" y="2757431"/>
                    <a:pt x="1960702" y="2746992"/>
                    <a:pt x="2022190" y="2715816"/>
                  </a:cubicBezTo>
                  <a:cubicBezTo>
                    <a:pt x="2083606" y="2684676"/>
                    <a:pt x="2149307" y="2632763"/>
                    <a:pt x="2208850" y="2561412"/>
                  </a:cubicBezTo>
                  <a:cubicBezTo>
                    <a:pt x="2327939" y="2418744"/>
                    <a:pt x="2422511" y="2198351"/>
                    <a:pt x="2408471" y="1911179"/>
                  </a:cubicBezTo>
                  <a:cubicBezTo>
                    <a:pt x="2408435" y="1910207"/>
                    <a:pt x="2407679" y="1909271"/>
                    <a:pt x="2406743" y="1909055"/>
                  </a:cubicBezTo>
                  <a:cubicBezTo>
                    <a:pt x="2278403" y="1880795"/>
                    <a:pt x="2166119" y="1806491"/>
                    <a:pt x="1965023" y="1707059"/>
                  </a:cubicBezTo>
                  <a:cubicBezTo>
                    <a:pt x="1964987" y="1707059"/>
                    <a:pt x="1964987" y="1707059"/>
                    <a:pt x="1964950" y="1707059"/>
                  </a:cubicBezTo>
                  <a:cubicBezTo>
                    <a:pt x="1963907" y="1706519"/>
                    <a:pt x="1962503" y="1706987"/>
                    <a:pt x="1961998" y="1708031"/>
                  </a:cubicBezTo>
                  <a:lnTo>
                    <a:pt x="1963546" y="1701911"/>
                  </a:lnTo>
                  <a:cubicBezTo>
                    <a:pt x="1963295" y="1710623"/>
                    <a:pt x="1955987" y="1717463"/>
                    <a:pt x="1947275" y="1717211"/>
                  </a:cubicBezTo>
                  <a:cubicBezTo>
                    <a:pt x="1939715" y="1716995"/>
                    <a:pt x="1933414" y="1711415"/>
                    <a:pt x="1932190" y="1703963"/>
                  </a:cubicBezTo>
                  <a:cubicBezTo>
                    <a:pt x="1918798" y="1574867"/>
                    <a:pt x="1903391" y="1438211"/>
                    <a:pt x="1811519" y="1292267"/>
                  </a:cubicBezTo>
                  <a:cubicBezTo>
                    <a:pt x="1811446" y="1292195"/>
                    <a:pt x="1811375" y="1292087"/>
                    <a:pt x="1811302" y="1291978"/>
                  </a:cubicBezTo>
                  <a:cubicBezTo>
                    <a:pt x="1730987" y="1169470"/>
                    <a:pt x="1715651" y="1062334"/>
                    <a:pt x="1705786" y="978887"/>
                  </a:cubicBezTo>
                  <a:cubicBezTo>
                    <a:pt x="1700818" y="937054"/>
                    <a:pt x="1697398" y="901414"/>
                    <a:pt x="1687571" y="872291"/>
                  </a:cubicBezTo>
                  <a:cubicBezTo>
                    <a:pt x="1677923" y="843671"/>
                    <a:pt x="1661146" y="820846"/>
                    <a:pt x="1631662" y="807382"/>
                  </a:cubicBezTo>
                  <a:cubicBezTo>
                    <a:pt x="1601494" y="793631"/>
                    <a:pt x="1565603" y="799822"/>
                    <a:pt x="1530142" y="819550"/>
                  </a:cubicBezTo>
                  <a:cubicBezTo>
                    <a:pt x="1502818" y="834778"/>
                    <a:pt x="1475674" y="864299"/>
                    <a:pt x="1449502" y="896050"/>
                  </a:cubicBezTo>
                  <a:cubicBezTo>
                    <a:pt x="1443922" y="902783"/>
                    <a:pt x="1433986" y="903719"/>
                    <a:pt x="1427254" y="898139"/>
                  </a:cubicBezTo>
                  <a:cubicBezTo>
                    <a:pt x="1425346" y="896554"/>
                    <a:pt x="1423834" y="894538"/>
                    <a:pt x="1422826" y="892270"/>
                  </a:cubicBezTo>
                  <a:cubicBezTo>
                    <a:pt x="1414151" y="872147"/>
                    <a:pt x="1406446" y="853930"/>
                    <a:pt x="1396690" y="841438"/>
                  </a:cubicBezTo>
                  <a:cubicBezTo>
                    <a:pt x="1379446" y="819334"/>
                    <a:pt x="1352698" y="781642"/>
                    <a:pt x="1302406" y="676486"/>
                  </a:cubicBezTo>
                  <a:cubicBezTo>
                    <a:pt x="1240738" y="548866"/>
                    <a:pt x="1168845" y="374554"/>
                    <a:pt x="1115925" y="202222"/>
                  </a:cubicBezTo>
                  <a:lnTo>
                    <a:pt x="1115854" y="202150"/>
                  </a:lnTo>
                  <a:cubicBezTo>
                    <a:pt x="1115854" y="202114"/>
                    <a:pt x="1115854" y="202042"/>
                    <a:pt x="1115854" y="202006"/>
                  </a:cubicBezTo>
                  <a:cubicBezTo>
                    <a:pt x="1115818" y="201970"/>
                    <a:pt x="1115818" y="201934"/>
                    <a:pt x="1115781" y="201934"/>
                  </a:cubicBezTo>
                  <a:cubicBezTo>
                    <a:pt x="1056094" y="55198"/>
                    <a:pt x="989925" y="6994"/>
                    <a:pt x="935134" y="982"/>
                  </a:cubicBezTo>
                  <a:cubicBezTo>
                    <a:pt x="928329" y="226"/>
                    <a:pt x="921669" y="154"/>
                    <a:pt x="915262" y="622"/>
                  </a:cubicBezTo>
                  <a:close/>
                </a:path>
              </a:pathLst>
            </a:custGeom>
            <a:solidFill>
              <a:srgbClr val="FFFFFF"/>
            </a:solidFill>
            <a:ln w="3600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B3590B8C-3B39-122C-8470-1B10C9C9C614}"/>
                </a:ext>
              </a:extLst>
            </p:cNvPr>
            <p:cNvSpPr/>
            <p:nvPr/>
          </p:nvSpPr>
          <p:spPr>
            <a:xfrm>
              <a:off x="-883641" y="2487066"/>
              <a:ext cx="2405504" cy="2745401"/>
            </a:xfrm>
            <a:custGeom>
              <a:avLst/>
              <a:gdLst>
                <a:gd name="connsiteX0" fmla="*/ 1175985 w 2405504"/>
                <a:gd name="connsiteY0" fmla="*/ 1272059 h 2745401"/>
                <a:gd name="connsiteX1" fmla="*/ 1403793 w 2405504"/>
                <a:gd name="connsiteY1" fmla="*/ 1883123 h 2745401"/>
                <a:gd name="connsiteX2" fmla="*/ 1961686 w 2405504"/>
                <a:gd name="connsiteY2" fmla="*/ 1706795 h 2745401"/>
                <a:gd name="connsiteX3" fmla="*/ 2403983 w 2405504"/>
                <a:gd name="connsiteY3" fmla="*/ 1909007 h 2745401"/>
                <a:gd name="connsiteX4" fmla="*/ 1859410 w 2405504"/>
                <a:gd name="connsiteY4" fmla="*/ 2740896 h 2745401"/>
                <a:gd name="connsiteX5" fmla="*/ 1731934 w 2405504"/>
                <a:gd name="connsiteY5" fmla="*/ 2448791 h 2745401"/>
                <a:gd name="connsiteX6" fmla="*/ 1433530 w 2405504"/>
                <a:gd name="connsiteY6" fmla="*/ 1678787 h 2745401"/>
                <a:gd name="connsiteX7" fmla="*/ 1739170 w 2405504"/>
                <a:gd name="connsiteY7" fmla="*/ 2293740 h 2745401"/>
                <a:gd name="connsiteX8" fmla="*/ 1136026 w 2405504"/>
                <a:gd name="connsiteY8" fmla="*/ 1191419 h 2745401"/>
                <a:gd name="connsiteX9" fmla="*/ 1022229 w 2405504"/>
                <a:gd name="connsiteY9" fmla="*/ 902627 h 2745401"/>
                <a:gd name="connsiteX10" fmla="*/ 908505 w 2405504"/>
                <a:gd name="connsiteY10" fmla="*/ 608903 h 2745401"/>
                <a:gd name="connsiteX11" fmla="*/ 825130 w 2405504"/>
                <a:gd name="connsiteY11" fmla="*/ 49750 h 2745401"/>
                <a:gd name="connsiteX12" fmla="*/ 1111473 w 2405504"/>
                <a:gd name="connsiteY12" fmla="*/ 200554 h 2745401"/>
                <a:gd name="connsiteX13" fmla="*/ 1298097 w 2405504"/>
                <a:gd name="connsiteY13" fmla="*/ 675214 h 2745401"/>
                <a:gd name="connsiteX14" fmla="*/ 1430037 w 2405504"/>
                <a:gd name="connsiteY14" fmla="*/ 912419 h 2745401"/>
                <a:gd name="connsiteX15" fmla="*/ 517941 w 2405504"/>
                <a:gd name="connsiteY15" fmla="*/ 1254887 h 2745401"/>
                <a:gd name="connsiteX16" fmla="*/ 200133 w 2405504"/>
                <a:gd name="connsiteY16" fmla="*/ 1077622 h 2745401"/>
                <a:gd name="connsiteX17" fmla="*/ 45297 w 2405504"/>
                <a:gd name="connsiteY17" fmla="*/ 1196531 h 2745401"/>
                <a:gd name="connsiteX18" fmla="*/ 301977 w 2405504"/>
                <a:gd name="connsiteY18" fmla="*/ 1393955 h 2745401"/>
                <a:gd name="connsiteX19" fmla="*/ 646929 w 2405504"/>
                <a:gd name="connsiteY19" fmla="*/ 1669463 h 2745401"/>
                <a:gd name="connsiteX20" fmla="*/ 642790 w 2405504"/>
                <a:gd name="connsiteY20" fmla="*/ 1594583 h 2745401"/>
                <a:gd name="connsiteX21" fmla="*/ 867286 w 2405504"/>
                <a:gd name="connsiteY21" fmla="*/ 2043611 h 2745401"/>
                <a:gd name="connsiteX22" fmla="*/ 1346517 w 2405504"/>
                <a:gd name="connsiteY22" fmla="*/ 2464992 h 2745401"/>
                <a:gd name="connsiteX23" fmla="*/ 1911394 w 2405504"/>
                <a:gd name="connsiteY23" fmla="*/ 2438928 h 2745401"/>
                <a:gd name="connsiteX24" fmla="*/ 1081306 w 2405504"/>
                <a:gd name="connsiteY24" fmla="*/ 1044502 h 2745401"/>
                <a:gd name="connsiteX25" fmla="*/ 582201 w 2405504"/>
                <a:gd name="connsiteY25" fmla="*/ 174058 h 2745401"/>
                <a:gd name="connsiteX26" fmla="*/ 276417 w 2405504"/>
                <a:gd name="connsiteY26" fmla="*/ 234718 h 2745401"/>
                <a:gd name="connsiteX27" fmla="*/ 424305 w 2405504"/>
                <a:gd name="connsiteY27" fmla="*/ 601234 h 2745401"/>
                <a:gd name="connsiteX28" fmla="*/ 697402 w 2405504"/>
                <a:gd name="connsiteY28" fmla="*/ 1065707 h 2745401"/>
                <a:gd name="connsiteX29" fmla="*/ 831069 w 2405504"/>
                <a:gd name="connsiteY29" fmla="*/ 1305251 h 2745401"/>
                <a:gd name="connsiteX30" fmla="*/ 710865 w 2405504"/>
                <a:gd name="connsiteY30" fmla="*/ 1102319 h 2745401"/>
                <a:gd name="connsiteX31" fmla="*/ 322821 w 2405504"/>
                <a:gd name="connsiteY31" fmla="*/ 640510 h 2745401"/>
                <a:gd name="connsiteX32" fmla="*/ 101385 w 2405504"/>
                <a:gd name="connsiteY32" fmla="*/ 782314 h 2745401"/>
                <a:gd name="connsiteX33" fmla="*/ 309609 w 2405504"/>
                <a:gd name="connsiteY33" fmla="*/ 1038274 h 2745401"/>
                <a:gd name="connsiteX34" fmla="*/ 635229 w 2405504"/>
                <a:gd name="connsiteY34" fmla="*/ 1359395 h 2745401"/>
                <a:gd name="connsiteX35" fmla="*/ 638793 w 2405504"/>
                <a:gd name="connsiteY35" fmla="*/ 1535075 h 2745401"/>
                <a:gd name="connsiteX36" fmla="*/ 1962478 w 2405504"/>
                <a:gd name="connsiteY36" fmla="*/ 1913255 h 2745401"/>
                <a:gd name="connsiteX37" fmla="*/ 1807210 w 2405504"/>
                <a:gd name="connsiteY37" fmla="*/ 1290995 h 2745401"/>
                <a:gd name="connsiteX38" fmla="*/ 1628469 w 2405504"/>
                <a:gd name="connsiteY38" fmla="*/ 807226 h 2745401"/>
                <a:gd name="connsiteX39" fmla="*/ 1368838 w 2405504"/>
                <a:gd name="connsiteY39" fmla="*/ 1215539 h 2745401"/>
                <a:gd name="connsiteX40" fmla="*/ 1469062 w 2405504"/>
                <a:gd name="connsiteY40" fmla="*/ 1580687 h 2745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405504" h="2745401">
                  <a:moveTo>
                    <a:pt x="1175985" y="1272059"/>
                  </a:moveTo>
                  <a:cubicBezTo>
                    <a:pt x="1248274" y="1436687"/>
                    <a:pt x="1239706" y="1606391"/>
                    <a:pt x="1403793" y="1883123"/>
                  </a:cubicBezTo>
                  <a:moveTo>
                    <a:pt x="1961686" y="1706795"/>
                  </a:moveTo>
                  <a:cubicBezTo>
                    <a:pt x="2162674" y="1806191"/>
                    <a:pt x="2275175" y="1880675"/>
                    <a:pt x="2403983" y="1909007"/>
                  </a:cubicBezTo>
                  <a:cubicBezTo>
                    <a:pt x="2431954" y="2482272"/>
                    <a:pt x="2026558" y="2788524"/>
                    <a:pt x="1859410" y="2740896"/>
                  </a:cubicBezTo>
                  <a:lnTo>
                    <a:pt x="1731934" y="2448791"/>
                  </a:lnTo>
                  <a:moveTo>
                    <a:pt x="1433530" y="1678787"/>
                  </a:moveTo>
                  <a:cubicBezTo>
                    <a:pt x="1420930" y="1934963"/>
                    <a:pt x="1500418" y="2208888"/>
                    <a:pt x="1739170" y="2293740"/>
                  </a:cubicBezTo>
                  <a:moveTo>
                    <a:pt x="1136026" y="1191419"/>
                  </a:moveTo>
                  <a:cubicBezTo>
                    <a:pt x="1086130" y="1109231"/>
                    <a:pt x="1084113" y="999395"/>
                    <a:pt x="1022229" y="902627"/>
                  </a:cubicBezTo>
                  <a:cubicBezTo>
                    <a:pt x="966105" y="815830"/>
                    <a:pt x="933633" y="657502"/>
                    <a:pt x="908505" y="608903"/>
                  </a:cubicBezTo>
                  <a:cubicBezTo>
                    <a:pt x="768934" y="338866"/>
                    <a:pt x="797697" y="93598"/>
                    <a:pt x="825130" y="49750"/>
                  </a:cubicBezTo>
                  <a:cubicBezTo>
                    <a:pt x="849105" y="11446"/>
                    <a:pt x="992313" y="-92270"/>
                    <a:pt x="1111473" y="200554"/>
                  </a:cubicBezTo>
                  <a:cubicBezTo>
                    <a:pt x="1164430" y="373030"/>
                    <a:pt x="1236357" y="547522"/>
                    <a:pt x="1298097" y="675214"/>
                  </a:cubicBezTo>
                  <a:cubicBezTo>
                    <a:pt x="1398825" y="885778"/>
                    <a:pt x="1405521" y="826486"/>
                    <a:pt x="1430037" y="912419"/>
                  </a:cubicBezTo>
                  <a:moveTo>
                    <a:pt x="517941" y="1254887"/>
                  </a:moveTo>
                  <a:cubicBezTo>
                    <a:pt x="387585" y="1192139"/>
                    <a:pt x="244377" y="1120606"/>
                    <a:pt x="200133" y="1077622"/>
                  </a:cubicBezTo>
                  <a:cubicBezTo>
                    <a:pt x="-16515" y="867095"/>
                    <a:pt x="-38799" y="1105487"/>
                    <a:pt x="45297" y="1196531"/>
                  </a:cubicBezTo>
                  <a:cubicBezTo>
                    <a:pt x="85977" y="1240595"/>
                    <a:pt x="198621" y="1352051"/>
                    <a:pt x="301977" y="1393955"/>
                  </a:cubicBezTo>
                  <a:cubicBezTo>
                    <a:pt x="350541" y="1460051"/>
                    <a:pt x="553185" y="1599479"/>
                    <a:pt x="646929" y="1669463"/>
                  </a:cubicBezTo>
                  <a:moveTo>
                    <a:pt x="642790" y="1594583"/>
                  </a:moveTo>
                  <a:cubicBezTo>
                    <a:pt x="623854" y="1638899"/>
                    <a:pt x="680806" y="1838807"/>
                    <a:pt x="867286" y="2043611"/>
                  </a:cubicBezTo>
                  <a:cubicBezTo>
                    <a:pt x="1061866" y="2257271"/>
                    <a:pt x="1234197" y="2450160"/>
                    <a:pt x="1346517" y="2464992"/>
                  </a:cubicBezTo>
                  <a:cubicBezTo>
                    <a:pt x="1458838" y="2479860"/>
                    <a:pt x="1431694" y="2468232"/>
                    <a:pt x="1911394" y="2438928"/>
                  </a:cubicBezTo>
                  <a:moveTo>
                    <a:pt x="1081306" y="1044502"/>
                  </a:moveTo>
                  <a:cubicBezTo>
                    <a:pt x="844749" y="738898"/>
                    <a:pt x="699021" y="427606"/>
                    <a:pt x="582201" y="174058"/>
                  </a:cubicBezTo>
                  <a:cubicBezTo>
                    <a:pt x="465381" y="-79490"/>
                    <a:pt x="259605" y="93202"/>
                    <a:pt x="276417" y="234718"/>
                  </a:cubicBezTo>
                  <a:cubicBezTo>
                    <a:pt x="283905" y="297754"/>
                    <a:pt x="325557" y="485854"/>
                    <a:pt x="424305" y="601234"/>
                  </a:cubicBezTo>
                  <a:cubicBezTo>
                    <a:pt x="477045" y="699262"/>
                    <a:pt x="562113" y="888298"/>
                    <a:pt x="697402" y="1065707"/>
                  </a:cubicBezTo>
                  <a:cubicBezTo>
                    <a:pt x="725662" y="1141667"/>
                    <a:pt x="748017" y="1216798"/>
                    <a:pt x="831069" y="1305251"/>
                  </a:cubicBezTo>
                  <a:moveTo>
                    <a:pt x="710865" y="1102319"/>
                  </a:moveTo>
                  <a:cubicBezTo>
                    <a:pt x="586737" y="927646"/>
                    <a:pt x="442197" y="824039"/>
                    <a:pt x="322821" y="640510"/>
                  </a:cubicBezTo>
                  <a:cubicBezTo>
                    <a:pt x="158769" y="355642"/>
                    <a:pt x="-43839" y="568690"/>
                    <a:pt x="101385" y="782314"/>
                  </a:cubicBezTo>
                  <a:cubicBezTo>
                    <a:pt x="154161" y="859967"/>
                    <a:pt x="194733" y="913282"/>
                    <a:pt x="309609" y="1038274"/>
                  </a:cubicBezTo>
                  <a:cubicBezTo>
                    <a:pt x="312993" y="1056023"/>
                    <a:pt x="588249" y="1330091"/>
                    <a:pt x="635229" y="1359395"/>
                  </a:cubicBezTo>
                  <a:cubicBezTo>
                    <a:pt x="599373" y="1380707"/>
                    <a:pt x="620290" y="1474307"/>
                    <a:pt x="638793" y="1535075"/>
                  </a:cubicBezTo>
                  <a:moveTo>
                    <a:pt x="1962478" y="1913255"/>
                  </a:moveTo>
                  <a:cubicBezTo>
                    <a:pt x="1906750" y="1729259"/>
                    <a:pt x="1950743" y="1518875"/>
                    <a:pt x="1807210" y="1290995"/>
                  </a:cubicBezTo>
                  <a:cubicBezTo>
                    <a:pt x="1645966" y="1045079"/>
                    <a:pt x="1745686" y="860651"/>
                    <a:pt x="1628469" y="807226"/>
                  </a:cubicBezTo>
                  <a:cubicBezTo>
                    <a:pt x="1511290" y="753802"/>
                    <a:pt x="1300905" y="1008034"/>
                    <a:pt x="1368838" y="1215539"/>
                  </a:cubicBezTo>
                  <a:cubicBezTo>
                    <a:pt x="1409482" y="1407347"/>
                    <a:pt x="1434574" y="1258846"/>
                    <a:pt x="1469062" y="1580687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08E96DF8-C2A1-60F5-196E-137F6E8B3DC2}"/>
              </a:ext>
            </a:extLst>
          </p:cNvPr>
          <p:cNvGrpSpPr>
            <a:grpSpLocks noChangeAspect="1"/>
          </p:cNvGrpSpPr>
          <p:nvPr/>
        </p:nvGrpSpPr>
        <p:grpSpPr>
          <a:xfrm>
            <a:off x="427427" y="1671080"/>
            <a:ext cx="1534621" cy="1800000"/>
            <a:chOff x="-3112246" y="2906847"/>
            <a:chExt cx="1979162" cy="2321414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BBFD3870-2121-BA98-323C-7235454CC25D}"/>
                </a:ext>
              </a:extLst>
            </p:cNvPr>
            <p:cNvSpPr/>
            <p:nvPr/>
          </p:nvSpPr>
          <p:spPr>
            <a:xfrm>
              <a:off x="-3112246" y="2906847"/>
              <a:ext cx="1979162" cy="2321414"/>
            </a:xfrm>
            <a:custGeom>
              <a:avLst/>
              <a:gdLst>
                <a:gd name="connsiteX0" fmla="*/ 1063339 w 1979162"/>
                <a:gd name="connsiteY0" fmla="*/ 210 h 2321414"/>
                <a:gd name="connsiteX1" fmla="*/ 992815 w 1979162"/>
                <a:gd name="connsiteY1" fmla="*/ 2334 h 2321414"/>
                <a:gd name="connsiteX2" fmla="*/ 992600 w 1979162"/>
                <a:gd name="connsiteY2" fmla="*/ 2334 h 2321414"/>
                <a:gd name="connsiteX3" fmla="*/ 991879 w 1979162"/>
                <a:gd name="connsiteY3" fmla="*/ 2406 h 2321414"/>
                <a:gd name="connsiteX4" fmla="*/ 540547 w 1979162"/>
                <a:gd name="connsiteY4" fmla="*/ 54786 h 2321414"/>
                <a:gd name="connsiteX5" fmla="*/ 281887 w 1979162"/>
                <a:gd name="connsiteY5" fmla="*/ 147126 h 2321414"/>
                <a:gd name="connsiteX6" fmla="*/ 281815 w 1979162"/>
                <a:gd name="connsiteY6" fmla="*/ 147198 h 2321414"/>
                <a:gd name="connsiteX7" fmla="*/ 279835 w 1979162"/>
                <a:gd name="connsiteY7" fmla="*/ 149502 h 2321414"/>
                <a:gd name="connsiteX8" fmla="*/ 230047 w 1979162"/>
                <a:gd name="connsiteY8" fmla="*/ 321834 h 2321414"/>
                <a:gd name="connsiteX9" fmla="*/ 237571 w 1979162"/>
                <a:gd name="connsiteY9" fmla="*/ 383142 h 2321414"/>
                <a:gd name="connsiteX10" fmla="*/ 222739 w 1979162"/>
                <a:gd name="connsiteY10" fmla="*/ 406362 h 2321414"/>
                <a:gd name="connsiteX11" fmla="*/ 203479 w 1979162"/>
                <a:gd name="connsiteY11" fmla="*/ 412950 h 2321414"/>
                <a:gd name="connsiteX12" fmla="*/ 155671 w 1979162"/>
                <a:gd name="connsiteY12" fmla="*/ 438330 h 2321414"/>
                <a:gd name="connsiteX13" fmla="*/ 151423 w 1979162"/>
                <a:gd name="connsiteY13" fmla="*/ 439878 h 2321414"/>
                <a:gd name="connsiteX14" fmla="*/ 115999 w 1979162"/>
                <a:gd name="connsiteY14" fmla="*/ 475878 h 2321414"/>
                <a:gd name="connsiteX15" fmla="*/ 84427 w 1979162"/>
                <a:gd name="connsiteY15" fmla="*/ 556195 h 2321414"/>
                <a:gd name="connsiteX16" fmla="*/ 93355 w 1979162"/>
                <a:gd name="connsiteY16" fmla="*/ 701807 h 2321414"/>
                <a:gd name="connsiteX17" fmla="*/ 77839 w 1979162"/>
                <a:gd name="connsiteY17" fmla="*/ 726871 h 2321414"/>
                <a:gd name="connsiteX18" fmla="*/ 70423 w 1979162"/>
                <a:gd name="connsiteY18" fmla="*/ 727259 h 2321414"/>
                <a:gd name="connsiteX19" fmla="*/ 63619 w 1979162"/>
                <a:gd name="connsiteY19" fmla="*/ 734992 h 2321414"/>
                <a:gd name="connsiteX20" fmla="*/ 46663 w 1979162"/>
                <a:gd name="connsiteY20" fmla="*/ 759674 h 2321414"/>
                <a:gd name="connsiteX21" fmla="*/ 11239 w 1979162"/>
                <a:gd name="connsiteY21" fmla="*/ 840321 h 2321414"/>
                <a:gd name="connsiteX22" fmla="*/ 52387 w 1979162"/>
                <a:gd name="connsiteY22" fmla="*/ 1083955 h 2321414"/>
                <a:gd name="connsiteX23" fmla="*/ 54115 w 1979162"/>
                <a:gd name="connsiteY23" fmla="*/ 1085359 h 2321414"/>
                <a:gd name="connsiteX24" fmla="*/ 63367 w 1979162"/>
                <a:gd name="connsiteY24" fmla="*/ 1113349 h 2321414"/>
                <a:gd name="connsiteX25" fmla="*/ 61567 w 1979162"/>
                <a:gd name="connsiteY25" fmla="*/ 1116297 h 2321414"/>
                <a:gd name="connsiteX26" fmla="*/ 8431 w 1979162"/>
                <a:gd name="connsiteY26" fmla="*/ 1269859 h 2321414"/>
                <a:gd name="connsiteX27" fmla="*/ 69451 w 1979162"/>
                <a:gd name="connsiteY27" fmla="*/ 1389394 h 2321414"/>
                <a:gd name="connsiteX28" fmla="*/ 69523 w 1979162"/>
                <a:gd name="connsiteY28" fmla="*/ 1389466 h 2321414"/>
                <a:gd name="connsiteX29" fmla="*/ 71431 w 1979162"/>
                <a:gd name="connsiteY29" fmla="*/ 1390520 h 2321414"/>
                <a:gd name="connsiteX30" fmla="*/ 199447 w 1979162"/>
                <a:gd name="connsiteY30" fmla="*/ 1445222 h 2321414"/>
                <a:gd name="connsiteX31" fmla="*/ 265687 w 1979162"/>
                <a:gd name="connsiteY31" fmla="*/ 1466106 h 2321414"/>
                <a:gd name="connsiteX32" fmla="*/ 268315 w 1979162"/>
                <a:gd name="connsiteY32" fmla="*/ 1468216 h 2321414"/>
                <a:gd name="connsiteX33" fmla="*/ 284407 w 1979162"/>
                <a:gd name="connsiteY33" fmla="*/ 1472082 h 2321414"/>
                <a:gd name="connsiteX34" fmla="*/ 283831 w 1979162"/>
                <a:gd name="connsiteY34" fmla="*/ 1471870 h 2321414"/>
                <a:gd name="connsiteX35" fmla="*/ 297043 w 1979162"/>
                <a:gd name="connsiteY35" fmla="*/ 1475034 h 2321414"/>
                <a:gd name="connsiteX36" fmla="*/ 297979 w 1979162"/>
                <a:gd name="connsiteY36" fmla="*/ 1475246 h 2321414"/>
                <a:gd name="connsiteX37" fmla="*/ 536191 w 1979162"/>
                <a:gd name="connsiteY37" fmla="*/ 1510192 h 2321414"/>
                <a:gd name="connsiteX38" fmla="*/ 817495 w 1979162"/>
                <a:gd name="connsiteY38" fmla="*/ 1476370 h 2321414"/>
                <a:gd name="connsiteX39" fmla="*/ 840788 w 1979162"/>
                <a:gd name="connsiteY39" fmla="*/ 1494481 h 2321414"/>
                <a:gd name="connsiteX40" fmla="*/ 840284 w 1979162"/>
                <a:gd name="connsiteY40" fmla="*/ 1502174 h 2321414"/>
                <a:gd name="connsiteX41" fmla="*/ 797047 w 1979162"/>
                <a:gd name="connsiteY41" fmla="*/ 1770979 h 2321414"/>
                <a:gd name="connsiteX42" fmla="*/ 815479 w 1979162"/>
                <a:gd name="connsiteY42" fmla="*/ 2079442 h 2321414"/>
                <a:gd name="connsiteX43" fmla="*/ 815479 w 1979162"/>
                <a:gd name="connsiteY43" fmla="*/ 2079582 h 2321414"/>
                <a:gd name="connsiteX44" fmla="*/ 815840 w 1979162"/>
                <a:gd name="connsiteY44" fmla="*/ 2080565 h 2321414"/>
                <a:gd name="connsiteX45" fmla="*/ 975104 w 1979162"/>
                <a:gd name="connsiteY45" fmla="*/ 2291291 h 2321414"/>
                <a:gd name="connsiteX46" fmla="*/ 1132855 w 1979162"/>
                <a:gd name="connsiteY46" fmla="*/ 2314425 h 2321414"/>
                <a:gd name="connsiteX47" fmla="*/ 1255076 w 1979162"/>
                <a:gd name="connsiteY47" fmla="*/ 2248613 h 2321414"/>
                <a:gd name="connsiteX48" fmla="*/ 1294244 w 1979162"/>
                <a:gd name="connsiteY48" fmla="*/ 2213877 h 2321414"/>
                <a:gd name="connsiteX49" fmla="*/ 1307240 w 1979162"/>
                <a:gd name="connsiteY49" fmla="*/ 2201151 h 2321414"/>
                <a:gd name="connsiteX50" fmla="*/ 1311056 w 1979162"/>
                <a:gd name="connsiteY50" fmla="*/ 2197284 h 2321414"/>
                <a:gd name="connsiteX51" fmla="*/ 1311740 w 1979162"/>
                <a:gd name="connsiteY51" fmla="*/ 2196582 h 2321414"/>
                <a:gd name="connsiteX52" fmla="*/ 1310120 w 1979162"/>
                <a:gd name="connsiteY52" fmla="*/ 2198552 h 2321414"/>
                <a:gd name="connsiteX53" fmla="*/ 1307888 w 1979162"/>
                <a:gd name="connsiteY53" fmla="*/ 2202699 h 2321414"/>
                <a:gd name="connsiteX54" fmla="*/ 1319192 w 1979162"/>
                <a:gd name="connsiteY54" fmla="*/ 2229839 h 2321414"/>
                <a:gd name="connsiteX55" fmla="*/ 1332476 w 1979162"/>
                <a:gd name="connsiteY55" fmla="*/ 2230682 h 2321414"/>
                <a:gd name="connsiteX56" fmla="*/ 1337552 w 1979162"/>
                <a:gd name="connsiteY56" fmla="*/ 2228644 h 2321414"/>
                <a:gd name="connsiteX57" fmla="*/ 1340144 w 1979162"/>
                <a:gd name="connsiteY57" fmla="*/ 2226815 h 2321414"/>
                <a:gd name="connsiteX58" fmla="*/ 1340864 w 1979162"/>
                <a:gd name="connsiteY58" fmla="*/ 2226254 h 2321414"/>
                <a:gd name="connsiteX59" fmla="*/ 1313432 w 1979162"/>
                <a:gd name="connsiteY59" fmla="*/ 2194890 h 2321414"/>
                <a:gd name="connsiteX60" fmla="*/ 1360268 w 1979162"/>
                <a:gd name="connsiteY60" fmla="*/ 2095397 h 2321414"/>
                <a:gd name="connsiteX61" fmla="*/ 1344212 w 1979162"/>
                <a:gd name="connsiteY61" fmla="*/ 1972914 h 2321414"/>
                <a:gd name="connsiteX62" fmla="*/ 1295936 w 1979162"/>
                <a:gd name="connsiteY62" fmla="*/ 1719366 h 2321414"/>
                <a:gd name="connsiteX63" fmla="*/ 1386620 w 1979162"/>
                <a:gd name="connsiteY63" fmla="*/ 1351842 h 2321414"/>
                <a:gd name="connsiteX64" fmla="*/ 1504880 w 1979162"/>
                <a:gd name="connsiteY64" fmla="*/ 1238078 h 2321414"/>
                <a:gd name="connsiteX65" fmla="*/ 1617308 w 1979162"/>
                <a:gd name="connsiteY65" fmla="*/ 1140482 h 2321414"/>
                <a:gd name="connsiteX66" fmla="*/ 1642076 w 1979162"/>
                <a:gd name="connsiteY66" fmla="*/ 1135140 h 2321414"/>
                <a:gd name="connsiteX67" fmla="*/ 1795436 w 1979162"/>
                <a:gd name="connsiteY67" fmla="*/ 1206927 h 2321414"/>
                <a:gd name="connsiteX68" fmla="*/ 1802672 w 1979162"/>
                <a:gd name="connsiteY68" fmla="*/ 1205451 h 2321414"/>
                <a:gd name="connsiteX69" fmla="*/ 1969856 w 1979162"/>
                <a:gd name="connsiteY69" fmla="*/ 597522 h 2321414"/>
                <a:gd name="connsiteX70" fmla="*/ 1806884 w 1979162"/>
                <a:gd name="connsiteY70" fmla="*/ 155982 h 2321414"/>
                <a:gd name="connsiteX71" fmla="*/ 1806812 w 1979162"/>
                <a:gd name="connsiteY71" fmla="*/ 155982 h 2321414"/>
                <a:gd name="connsiteX72" fmla="*/ 1800620 w 1979162"/>
                <a:gd name="connsiteY72" fmla="*/ 153282 h 2321414"/>
                <a:gd name="connsiteX73" fmla="*/ 1567268 w 1979162"/>
                <a:gd name="connsiteY73" fmla="*/ 194214 h 2321414"/>
                <a:gd name="connsiteX74" fmla="*/ 1549484 w 1979162"/>
                <a:gd name="connsiteY74" fmla="*/ 188958 h 2321414"/>
                <a:gd name="connsiteX75" fmla="*/ 1429388 w 1979162"/>
                <a:gd name="connsiteY75" fmla="*/ 92334 h 2321414"/>
                <a:gd name="connsiteX76" fmla="*/ 1063339 w 1979162"/>
                <a:gd name="connsiteY76" fmla="*/ 210 h 2321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1979162" h="2321414">
                  <a:moveTo>
                    <a:pt x="1063339" y="210"/>
                  </a:moveTo>
                  <a:cubicBezTo>
                    <a:pt x="1040767" y="174"/>
                    <a:pt x="1017224" y="894"/>
                    <a:pt x="992815" y="2334"/>
                  </a:cubicBezTo>
                  <a:cubicBezTo>
                    <a:pt x="992743" y="2334"/>
                    <a:pt x="992671" y="2334"/>
                    <a:pt x="992600" y="2334"/>
                  </a:cubicBezTo>
                  <a:cubicBezTo>
                    <a:pt x="992347" y="2334"/>
                    <a:pt x="992131" y="2370"/>
                    <a:pt x="991879" y="2406"/>
                  </a:cubicBezTo>
                  <a:cubicBezTo>
                    <a:pt x="767023" y="43842"/>
                    <a:pt x="637855" y="46074"/>
                    <a:pt x="540547" y="54786"/>
                  </a:cubicBezTo>
                  <a:cubicBezTo>
                    <a:pt x="443419" y="63498"/>
                    <a:pt x="377035" y="79374"/>
                    <a:pt x="281887" y="147126"/>
                  </a:cubicBezTo>
                  <a:cubicBezTo>
                    <a:pt x="281851" y="147126"/>
                    <a:pt x="281815" y="147162"/>
                    <a:pt x="281815" y="147198"/>
                  </a:cubicBezTo>
                  <a:cubicBezTo>
                    <a:pt x="280951" y="147774"/>
                    <a:pt x="280267" y="148566"/>
                    <a:pt x="279835" y="149502"/>
                  </a:cubicBezTo>
                  <a:cubicBezTo>
                    <a:pt x="255463" y="199830"/>
                    <a:pt x="233215" y="257754"/>
                    <a:pt x="230047" y="321834"/>
                  </a:cubicBezTo>
                  <a:cubicBezTo>
                    <a:pt x="229219" y="338430"/>
                    <a:pt x="234043" y="359886"/>
                    <a:pt x="237571" y="383142"/>
                  </a:cubicBezTo>
                  <a:cubicBezTo>
                    <a:pt x="239155" y="393510"/>
                    <a:pt x="232819" y="403446"/>
                    <a:pt x="222739" y="406362"/>
                  </a:cubicBezTo>
                  <a:cubicBezTo>
                    <a:pt x="215179" y="408522"/>
                    <a:pt x="208699" y="410502"/>
                    <a:pt x="203479" y="412950"/>
                  </a:cubicBezTo>
                  <a:cubicBezTo>
                    <a:pt x="186019" y="421122"/>
                    <a:pt x="168199" y="431886"/>
                    <a:pt x="155671" y="438330"/>
                  </a:cubicBezTo>
                  <a:cubicBezTo>
                    <a:pt x="154303" y="439014"/>
                    <a:pt x="152899" y="439518"/>
                    <a:pt x="151423" y="439878"/>
                  </a:cubicBezTo>
                  <a:cubicBezTo>
                    <a:pt x="135691" y="444090"/>
                    <a:pt x="128779" y="454962"/>
                    <a:pt x="115999" y="475878"/>
                  </a:cubicBezTo>
                  <a:cubicBezTo>
                    <a:pt x="103435" y="496506"/>
                    <a:pt x="91915" y="524155"/>
                    <a:pt x="84427" y="556195"/>
                  </a:cubicBezTo>
                  <a:cubicBezTo>
                    <a:pt x="74671" y="597954"/>
                    <a:pt x="78451" y="649661"/>
                    <a:pt x="93355" y="701807"/>
                  </a:cubicBezTo>
                  <a:cubicBezTo>
                    <a:pt x="95983" y="713010"/>
                    <a:pt x="89071" y="724235"/>
                    <a:pt x="77839" y="726871"/>
                  </a:cubicBezTo>
                  <a:cubicBezTo>
                    <a:pt x="75427" y="727443"/>
                    <a:pt x="72907" y="727573"/>
                    <a:pt x="70423" y="727259"/>
                  </a:cubicBezTo>
                  <a:cubicBezTo>
                    <a:pt x="68479" y="729362"/>
                    <a:pt x="66859" y="730802"/>
                    <a:pt x="63619" y="734992"/>
                  </a:cubicBezTo>
                  <a:cubicBezTo>
                    <a:pt x="58723" y="741303"/>
                    <a:pt x="52819" y="749601"/>
                    <a:pt x="46663" y="759674"/>
                  </a:cubicBezTo>
                  <a:cubicBezTo>
                    <a:pt x="34315" y="779906"/>
                    <a:pt x="20635" y="807388"/>
                    <a:pt x="11239" y="840321"/>
                  </a:cubicBezTo>
                  <a:cubicBezTo>
                    <a:pt x="-7445" y="905679"/>
                    <a:pt x="-8525" y="993353"/>
                    <a:pt x="52387" y="1083955"/>
                  </a:cubicBezTo>
                  <a:cubicBezTo>
                    <a:pt x="52891" y="1084506"/>
                    <a:pt x="53467" y="1085024"/>
                    <a:pt x="54115" y="1085359"/>
                  </a:cubicBezTo>
                  <a:cubicBezTo>
                    <a:pt x="64411" y="1090532"/>
                    <a:pt x="68551" y="1103064"/>
                    <a:pt x="63367" y="1113349"/>
                  </a:cubicBezTo>
                  <a:cubicBezTo>
                    <a:pt x="62863" y="1114378"/>
                    <a:pt x="62251" y="1115365"/>
                    <a:pt x="61567" y="1116297"/>
                  </a:cubicBezTo>
                  <a:cubicBezTo>
                    <a:pt x="21103" y="1171392"/>
                    <a:pt x="4255" y="1225597"/>
                    <a:pt x="8431" y="1269859"/>
                  </a:cubicBezTo>
                  <a:cubicBezTo>
                    <a:pt x="13399" y="1322671"/>
                    <a:pt x="39499" y="1365000"/>
                    <a:pt x="69451" y="1389394"/>
                  </a:cubicBezTo>
                  <a:cubicBezTo>
                    <a:pt x="69487" y="1389415"/>
                    <a:pt x="69487" y="1389440"/>
                    <a:pt x="69523" y="1389466"/>
                  </a:cubicBezTo>
                  <a:cubicBezTo>
                    <a:pt x="70099" y="1389923"/>
                    <a:pt x="70747" y="1390283"/>
                    <a:pt x="71431" y="1390520"/>
                  </a:cubicBezTo>
                  <a:cubicBezTo>
                    <a:pt x="99439" y="1399851"/>
                    <a:pt x="143467" y="1423414"/>
                    <a:pt x="199447" y="1445222"/>
                  </a:cubicBezTo>
                  <a:cubicBezTo>
                    <a:pt x="218599" y="1452678"/>
                    <a:pt x="242071" y="1459341"/>
                    <a:pt x="265687" y="1466106"/>
                  </a:cubicBezTo>
                  <a:cubicBezTo>
                    <a:pt x="266623" y="1466736"/>
                    <a:pt x="267487" y="1467442"/>
                    <a:pt x="268315" y="1468216"/>
                  </a:cubicBezTo>
                  <a:cubicBezTo>
                    <a:pt x="273103" y="1469486"/>
                    <a:pt x="276739" y="1469926"/>
                    <a:pt x="284407" y="1472082"/>
                  </a:cubicBezTo>
                  <a:lnTo>
                    <a:pt x="283831" y="1471870"/>
                  </a:lnTo>
                  <a:cubicBezTo>
                    <a:pt x="288223" y="1472967"/>
                    <a:pt x="292435" y="1473986"/>
                    <a:pt x="297043" y="1475034"/>
                  </a:cubicBezTo>
                  <a:cubicBezTo>
                    <a:pt x="297367" y="1475095"/>
                    <a:pt x="297655" y="1475167"/>
                    <a:pt x="297979" y="1475246"/>
                  </a:cubicBezTo>
                  <a:cubicBezTo>
                    <a:pt x="398779" y="1502664"/>
                    <a:pt x="467179" y="1513252"/>
                    <a:pt x="536191" y="1510192"/>
                  </a:cubicBezTo>
                  <a:cubicBezTo>
                    <a:pt x="605203" y="1507132"/>
                    <a:pt x="693224" y="1491886"/>
                    <a:pt x="817495" y="1476370"/>
                  </a:cubicBezTo>
                  <a:cubicBezTo>
                    <a:pt x="828943" y="1474947"/>
                    <a:pt x="839348" y="1483055"/>
                    <a:pt x="840788" y="1494481"/>
                  </a:cubicBezTo>
                  <a:cubicBezTo>
                    <a:pt x="841075" y="1497051"/>
                    <a:pt x="840931" y="1499661"/>
                    <a:pt x="840284" y="1502174"/>
                  </a:cubicBezTo>
                  <a:cubicBezTo>
                    <a:pt x="816991" y="1593668"/>
                    <a:pt x="801151" y="1685918"/>
                    <a:pt x="797047" y="1770979"/>
                  </a:cubicBezTo>
                  <a:cubicBezTo>
                    <a:pt x="790531" y="1906231"/>
                    <a:pt x="802087" y="2021928"/>
                    <a:pt x="815479" y="2079442"/>
                  </a:cubicBezTo>
                  <a:cubicBezTo>
                    <a:pt x="815479" y="2079489"/>
                    <a:pt x="815479" y="2079535"/>
                    <a:pt x="815479" y="2079582"/>
                  </a:cubicBezTo>
                  <a:cubicBezTo>
                    <a:pt x="815551" y="2079924"/>
                    <a:pt x="815696" y="2080241"/>
                    <a:pt x="815840" y="2080565"/>
                  </a:cubicBezTo>
                  <a:cubicBezTo>
                    <a:pt x="865844" y="2192464"/>
                    <a:pt x="920347" y="2257404"/>
                    <a:pt x="975104" y="2291291"/>
                  </a:cubicBezTo>
                  <a:cubicBezTo>
                    <a:pt x="1029572" y="2325009"/>
                    <a:pt x="1084796" y="2327183"/>
                    <a:pt x="1132855" y="2314425"/>
                  </a:cubicBezTo>
                  <a:cubicBezTo>
                    <a:pt x="1181348" y="2301562"/>
                    <a:pt x="1223288" y="2274184"/>
                    <a:pt x="1255076" y="2248613"/>
                  </a:cubicBezTo>
                  <a:cubicBezTo>
                    <a:pt x="1270988" y="2235826"/>
                    <a:pt x="1284308" y="2223521"/>
                    <a:pt x="1294244" y="2213877"/>
                  </a:cubicBezTo>
                  <a:cubicBezTo>
                    <a:pt x="1299284" y="2208977"/>
                    <a:pt x="1303964" y="2204448"/>
                    <a:pt x="1307240" y="2201151"/>
                  </a:cubicBezTo>
                  <a:cubicBezTo>
                    <a:pt x="1308896" y="2199502"/>
                    <a:pt x="1310192" y="2198141"/>
                    <a:pt x="1311056" y="2197284"/>
                  </a:cubicBezTo>
                  <a:cubicBezTo>
                    <a:pt x="1311416" y="2196928"/>
                    <a:pt x="1311596" y="2196734"/>
                    <a:pt x="1311740" y="2196582"/>
                  </a:cubicBezTo>
                  <a:cubicBezTo>
                    <a:pt x="1311632" y="2196716"/>
                    <a:pt x="1310120" y="2198555"/>
                    <a:pt x="1310120" y="2198552"/>
                  </a:cubicBezTo>
                  <a:cubicBezTo>
                    <a:pt x="1310120" y="2198548"/>
                    <a:pt x="1307888" y="2202699"/>
                    <a:pt x="1307888" y="2202699"/>
                  </a:cubicBezTo>
                  <a:cubicBezTo>
                    <a:pt x="1307888" y="2202699"/>
                    <a:pt x="1319192" y="2229839"/>
                    <a:pt x="1319192" y="2229839"/>
                  </a:cubicBezTo>
                  <a:cubicBezTo>
                    <a:pt x="1319192" y="2229839"/>
                    <a:pt x="1332476" y="2230682"/>
                    <a:pt x="1332476" y="2230682"/>
                  </a:cubicBezTo>
                  <a:cubicBezTo>
                    <a:pt x="1332476" y="2230682"/>
                    <a:pt x="1337552" y="2228644"/>
                    <a:pt x="1337552" y="2228644"/>
                  </a:cubicBezTo>
                  <a:cubicBezTo>
                    <a:pt x="1337552" y="2228644"/>
                    <a:pt x="1340144" y="2226815"/>
                    <a:pt x="1340144" y="2226815"/>
                  </a:cubicBezTo>
                  <a:cubicBezTo>
                    <a:pt x="1340144" y="2226819"/>
                    <a:pt x="1340720" y="2226376"/>
                    <a:pt x="1340864" y="2226254"/>
                  </a:cubicBezTo>
                  <a:lnTo>
                    <a:pt x="1313432" y="2194890"/>
                  </a:lnTo>
                  <a:cubicBezTo>
                    <a:pt x="1344068" y="2168175"/>
                    <a:pt x="1357712" y="2132967"/>
                    <a:pt x="1360268" y="2095397"/>
                  </a:cubicBezTo>
                  <a:cubicBezTo>
                    <a:pt x="1362824" y="2057251"/>
                    <a:pt x="1355156" y="2015913"/>
                    <a:pt x="1344212" y="1972914"/>
                  </a:cubicBezTo>
                  <a:cubicBezTo>
                    <a:pt x="1322324" y="1886745"/>
                    <a:pt x="1288196" y="1796003"/>
                    <a:pt x="1295936" y="1719366"/>
                  </a:cubicBezTo>
                  <a:cubicBezTo>
                    <a:pt x="1308680" y="1592866"/>
                    <a:pt x="1322864" y="1459777"/>
                    <a:pt x="1386620" y="1351842"/>
                  </a:cubicBezTo>
                  <a:cubicBezTo>
                    <a:pt x="1414304" y="1304991"/>
                    <a:pt x="1458548" y="1271565"/>
                    <a:pt x="1504880" y="1238078"/>
                  </a:cubicBezTo>
                  <a:cubicBezTo>
                    <a:pt x="1544696" y="1209303"/>
                    <a:pt x="1584944" y="1178725"/>
                    <a:pt x="1617308" y="1140482"/>
                  </a:cubicBezTo>
                  <a:cubicBezTo>
                    <a:pt x="1623428" y="1133322"/>
                    <a:pt x="1633580" y="1131133"/>
                    <a:pt x="1642076" y="1135140"/>
                  </a:cubicBezTo>
                  <a:lnTo>
                    <a:pt x="1795436" y="1206927"/>
                  </a:lnTo>
                  <a:cubicBezTo>
                    <a:pt x="1797812" y="1208040"/>
                    <a:pt x="1800908" y="1207428"/>
                    <a:pt x="1802672" y="1205451"/>
                  </a:cubicBezTo>
                  <a:cubicBezTo>
                    <a:pt x="1969820" y="1015872"/>
                    <a:pt x="1997396" y="792434"/>
                    <a:pt x="1969856" y="597522"/>
                  </a:cubicBezTo>
                  <a:cubicBezTo>
                    <a:pt x="1942316" y="402474"/>
                    <a:pt x="1860308" y="235758"/>
                    <a:pt x="1806884" y="155982"/>
                  </a:cubicBezTo>
                  <a:cubicBezTo>
                    <a:pt x="1806848" y="155982"/>
                    <a:pt x="1806848" y="155982"/>
                    <a:pt x="1806812" y="155982"/>
                  </a:cubicBezTo>
                  <a:cubicBezTo>
                    <a:pt x="1805480" y="154002"/>
                    <a:pt x="1802960" y="152886"/>
                    <a:pt x="1800620" y="153282"/>
                  </a:cubicBezTo>
                  <a:lnTo>
                    <a:pt x="1567268" y="194214"/>
                  </a:lnTo>
                  <a:cubicBezTo>
                    <a:pt x="1560824" y="195330"/>
                    <a:pt x="1554236" y="193386"/>
                    <a:pt x="1549484" y="188958"/>
                  </a:cubicBezTo>
                  <a:cubicBezTo>
                    <a:pt x="1511000" y="152958"/>
                    <a:pt x="1473020" y="118866"/>
                    <a:pt x="1429388" y="92334"/>
                  </a:cubicBezTo>
                  <a:cubicBezTo>
                    <a:pt x="1335428" y="35166"/>
                    <a:pt x="1221308" y="498"/>
                    <a:pt x="1063339" y="210"/>
                  </a:cubicBezTo>
                  <a:close/>
                </a:path>
              </a:pathLst>
            </a:custGeom>
            <a:solidFill>
              <a:srgbClr val="FFFFFF"/>
            </a:solidFill>
            <a:ln w="3600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C0BA98EA-586A-DC90-AD91-77893F83F4C7}"/>
                </a:ext>
              </a:extLst>
            </p:cNvPr>
            <p:cNvSpPr/>
            <p:nvPr/>
          </p:nvSpPr>
          <p:spPr>
            <a:xfrm>
              <a:off x="-3106206" y="2912936"/>
              <a:ext cx="1967083" cy="2309237"/>
            </a:xfrm>
            <a:custGeom>
              <a:avLst/>
              <a:gdLst>
                <a:gd name="connsiteX0" fmla="*/ 1552534 w 1967083"/>
                <a:gd name="connsiteY0" fmla="*/ 195749 h 2309237"/>
                <a:gd name="connsiteX1" fmla="*/ 1795678 w 1967083"/>
                <a:gd name="connsiteY1" fmla="*/ 153197 h 2309237"/>
                <a:gd name="connsiteX2" fmla="*/ 1792078 w 1967083"/>
                <a:gd name="connsiteY2" fmla="*/ 1195203 h 2309237"/>
                <a:gd name="connsiteX3" fmla="*/ 1621366 w 1967083"/>
                <a:gd name="connsiteY3" fmla="*/ 1115175 h 2309237"/>
                <a:gd name="connsiteX4" fmla="*/ 783069 w 1967083"/>
                <a:gd name="connsiteY4" fmla="*/ 537749 h 2309237"/>
                <a:gd name="connsiteX5" fmla="*/ 921057 w 1967083"/>
                <a:gd name="connsiteY5" fmla="*/ 584549 h 2309237"/>
                <a:gd name="connsiteX6" fmla="*/ 933081 w 1967083"/>
                <a:gd name="connsiteY6" fmla="*/ 551717 h 2309237"/>
                <a:gd name="connsiteX7" fmla="*/ 887757 w 1967083"/>
                <a:gd name="connsiteY7" fmla="*/ 1344934 h 2309237"/>
                <a:gd name="connsiteX8" fmla="*/ 815469 w 1967083"/>
                <a:gd name="connsiteY8" fmla="*/ 2071883 h 2309237"/>
                <a:gd name="connsiteX9" fmla="*/ 1303414 w 1967083"/>
                <a:gd name="connsiteY9" fmla="*/ 2184038 h 2309237"/>
                <a:gd name="connsiteX10" fmla="*/ 1283830 w 1967083"/>
                <a:gd name="connsiteY10" fmla="*/ 1712570 h 2309237"/>
                <a:gd name="connsiteX11" fmla="*/ 1375269 w 1967083"/>
                <a:gd name="connsiteY11" fmla="*/ 1342523 h 2309237"/>
                <a:gd name="connsiteX12" fmla="*/ 1621366 w 1967083"/>
                <a:gd name="connsiteY12" fmla="*/ 1115175 h 2309237"/>
                <a:gd name="connsiteX13" fmla="*/ 1705858 w 1967083"/>
                <a:gd name="connsiteY13" fmla="*/ 731688 h 2309237"/>
                <a:gd name="connsiteX14" fmla="*/ 262473 w 1967083"/>
                <a:gd name="connsiteY14" fmla="*/ 1455818 h 2309237"/>
                <a:gd name="connsiteX15" fmla="*/ 845637 w 1967083"/>
                <a:gd name="connsiteY15" fmla="*/ 1459911 h 2309237"/>
                <a:gd name="connsiteX16" fmla="*/ 74589 w 1967083"/>
                <a:gd name="connsiteY16" fmla="*/ 1090062 h 2309237"/>
                <a:gd name="connsiteX17" fmla="*/ 67389 w 1967083"/>
                <a:gd name="connsiteY17" fmla="*/ 1378454 h 2309237"/>
                <a:gd name="connsiteX18" fmla="*/ 390777 w 1967083"/>
                <a:gd name="connsiteY18" fmla="*/ 1475467 h 2309237"/>
                <a:gd name="connsiteX19" fmla="*/ 712149 w 1967083"/>
                <a:gd name="connsiteY19" fmla="*/ 1420772 h 2309237"/>
                <a:gd name="connsiteX20" fmla="*/ 865077 w 1967083"/>
                <a:gd name="connsiteY20" fmla="*/ 1278979 h 2309237"/>
                <a:gd name="connsiteX21" fmla="*/ 72789 w 1967083"/>
                <a:gd name="connsiteY21" fmla="*/ 720910 h 2309237"/>
                <a:gd name="connsiteX22" fmla="*/ 51729 w 1967083"/>
                <a:gd name="connsiteY22" fmla="*/ 1074960 h 2309237"/>
                <a:gd name="connsiteX23" fmla="*/ 487761 w 1967083"/>
                <a:gd name="connsiteY23" fmla="*/ 1177236 h 2309237"/>
                <a:gd name="connsiteX24" fmla="*/ 838077 w 1967083"/>
                <a:gd name="connsiteY24" fmla="*/ 1069416 h 2309237"/>
                <a:gd name="connsiteX25" fmla="*/ 239757 w 1967083"/>
                <a:gd name="connsiteY25" fmla="*/ 407177 h 2309237"/>
                <a:gd name="connsiteX26" fmla="*/ 150261 w 1967083"/>
                <a:gd name="connsiteY26" fmla="*/ 438821 h 2309237"/>
                <a:gd name="connsiteX27" fmla="*/ 117213 w 1967083"/>
                <a:gd name="connsiteY27" fmla="*/ 761489 h 2309237"/>
                <a:gd name="connsiteX28" fmla="*/ 560589 w 1967083"/>
                <a:gd name="connsiteY28" fmla="*/ 894895 h 2309237"/>
                <a:gd name="connsiteX29" fmla="*/ 861657 w 1967083"/>
                <a:gd name="connsiteY29" fmla="*/ 784357 h 2309237"/>
                <a:gd name="connsiteX30" fmla="*/ 1698658 w 1967083"/>
                <a:gd name="connsiteY30" fmla="*/ 354401 h 2309237"/>
                <a:gd name="connsiteX31" fmla="*/ 987225 w 1967083"/>
                <a:gd name="connsiteY31" fmla="*/ 2285 h 2309237"/>
                <a:gd name="connsiteX32" fmla="*/ 279393 w 1967083"/>
                <a:gd name="connsiteY32" fmla="*/ 145997 h 2309237"/>
                <a:gd name="connsiteX33" fmla="*/ 293757 w 1967083"/>
                <a:gd name="connsiteY33" fmla="*/ 519677 h 2309237"/>
                <a:gd name="connsiteX34" fmla="*/ 807585 w 1967083"/>
                <a:gd name="connsiteY34" fmla="*/ 526877 h 2309237"/>
                <a:gd name="connsiteX35" fmla="*/ 922533 w 1967083"/>
                <a:gd name="connsiteY35" fmla="*/ 440657 h 2309237"/>
                <a:gd name="connsiteX36" fmla="*/ 809349 w 1967083"/>
                <a:gd name="connsiteY36" fmla="*/ 273545 h 2309237"/>
                <a:gd name="connsiteX37" fmla="*/ 459033 w 1967083"/>
                <a:gd name="connsiteY37" fmla="*/ 250217 h 2309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967083" h="2309237">
                  <a:moveTo>
                    <a:pt x="1552534" y="195749"/>
                  </a:moveTo>
                  <a:lnTo>
                    <a:pt x="1795678" y="153197"/>
                  </a:lnTo>
                  <a:cubicBezTo>
                    <a:pt x="1901230" y="310877"/>
                    <a:pt x="2123710" y="819061"/>
                    <a:pt x="1792078" y="1195203"/>
                  </a:cubicBezTo>
                  <a:lnTo>
                    <a:pt x="1621366" y="1115175"/>
                  </a:lnTo>
                  <a:moveTo>
                    <a:pt x="783069" y="537749"/>
                  </a:moveTo>
                  <a:cubicBezTo>
                    <a:pt x="812337" y="573497"/>
                    <a:pt x="872673" y="591749"/>
                    <a:pt x="921057" y="584549"/>
                  </a:cubicBezTo>
                  <a:moveTo>
                    <a:pt x="933081" y="551717"/>
                  </a:moveTo>
                  <a:cubicBezTo>
                    <a:pt x="833145" y="814251"/>
                    <a:pt x="802185" y="1142442"/>
                    <a:pt x="887757" y="1344934"/>
                  </a:cubicBezTo>
                  <a:cubicBezTo>
                    <a:pt x="768813" y="1608822"/>
                    <a:pt x="789297" y="1959239"/>
                    <a:pt x="815469" y="2071883"/>
                  </a:cubicBezTo>
                  <a:cubicBezTo>
                    <a:pt x="1014189" y="2516602"/>
                    <a:pt x="1280085" y="2204374"/>
                    <a:pt x="1303414" y="2184038"/>
                  </a:cubicBezTo>
                  <a:cubicBezTo>
                    <a:pt x="1421998" y="2080681"/>
                    <a:pt x="1268061" y="1869070"/>
                    <a:pt x="1283830" y="1712570"/>
                  </a:cubicBezTo>
                  <a:cubicBezTo>
                    <a:pt x="1296537" y="1586149"/>
                    <a:pt x="1310649" y="1451916"/>
                    <a:pt x="1375269" y="1342523"/>
                  </a:cubicBezTo>
                  <a:cubicBezTo>
                    <a:pt x="1432078" y="1246374"/>
                    <a:pt x="1556458" y="1206043"/>
                    <a:pt x="1621366" y="1115175"/>
                  </a:cubicBezTo>
                  <a:cubicBezTo>
                    <a:pt x="1707442" y="997434"/>
                    <a:pt x="1701106" y="869641"/>
                    <a:pt x="1705858" y="731688"/>
                  </a:cubicBezTo>
                  <a:moveTo>
                    <a:pt x="262473" y="1455818"/>
                  </a:moveTo>
                  <a:cubicBezTo>
                    <a:pt x="505761" y="1526821"/>
                    <a:pt x="537909" y="1495447"/>
                    <a:pt x="845637" y="1459911"/>
                  </a:cubicBezTo>
                  <a:moveTo>
                    <a:pt x="74589" y="1090062"/>
                  </a:moveTo>
                  <a:cubicBezTo>
                    <a:pt x="-35139" y="1213337"/>
                    <a:pt x="10581" y="1332176"/>
                    <a:pt x="67389" y="1378454"/>
                  </a:cubicBezTo>
                  <a:cubicBezTo>
                    <a:pt x="124197" y="1397394"/>
                    <a:pt x="244905" y="1473365"/>
                    <a:pt x="390777" y="1475467"/>
                  </a:cubicBezTo>
                  <a:cubicBezTo>
                    <a:pt x="589101" y="1478325"/>
                    <a:pt x="714381" y="1420995"/>
                    <a:pt x="712149" y="1420772"/>
                  </a:cubicBezTo>
                  <a:cubicBezTo>
                    <a:pt x="746601" y="1395543"/>
                    <a:pt x="828321" y="1353031"/>
                    <a:pt x="865077" y="1278979"/>
                  </a:cubicBezTo>
                  <a:moveTo>
                    <a:pt x="72789" y="720910"/>
                  </a:moveTo>
                  <a:cubicBezTo>
                    <a:pt x="57345" y="734198"/>
                    <a:pt x="-69051" y="896108"/>
                    <a:pt x="51729" y="1074960"/>
                  </a:cubicBezTo>
                  <a:cubicBezTo>
                    <a:pt x="102777" y="1096354"/>
                    <a:pt x="72825" y="1158357"/>
                    <a:pt x="487761" y="1177236"/>
                  </a:cubicBezTo>
                  <a:cubicBezTo>
                    <a:pt x="578625" y="1165496"/>
                    <a:pt x="701529" y="1145116"/>
                    <a:pt x="838077" y="1069416"/>
                  </a:cubicBezTo>
                  <a:moveTo>
                    <a:pt x="239757" y="407177"/>
                  </a:moveTo>
                  <a:cubicBezTo>
                    <a:pt x="227481" y="391733"/>
                    <a:pt x="176181" y="425861"/>
                    <a:pt x="150261" y="438821"/>
                  </a:cubicBezTo>
                  <a:cubicBezTo>
                    <a:pt x="110013" y="445769"/>
                    <a:pt x="25845" y="624617"/>
                    <a:pt x="117213" y="761489"/>
                  </a:cubicBezTo>
                  <a:cubicBezTo>
                    <a:pt x="215961" y="826361"/>
                    <a:pt x="326193" y="890301"/>
                    <a:pt x="560589" y="894895"/>
                  </a:cubicBezTo>
                  <a:cubicBezTo>
                    <a:pt x="620061" y="894895"/>
                    <a:pt x="777129" y="884048"/>
                    <a:pt x="861657" y="784357"/>
                  </a:cubicBezTo>
                  <a:moveTo>
                    <a:pt x="1698658" y="354401"/>
                  </a:moveTo>
                  <a:cubicBezTo>
                    <a:pt x="1515670" y="145205"/>
                    <a:pt x="1375990" y="-20359"/>
                    <a:pt x="987225" y="2285"/>
                  </a:cubicBezTo>
                  <a:cubicBezTo>
                    <a:pt x="536325" y="85409"/>
                    <a:pt x="468609" y="11249"/>
                    <a:pt x="279393" y="145997"/>
                  </a:cubicBezTo>
                  <a:cubicBezTo>
                    <a:pt x="230973" y="245897"/>
                    <a:pt x="191841" y="374669"/>
                    <a:pt x="293757" y="519677"/>
                  </a:cubicBezTo>
                  <a:cubicBezTo>
                    <a:pt x="477501" y="607553"/>
                    <a:pt x="647529" y="601541"/>
                    <a:pt x="807585" y="526877"/>
                  </a:cubicBezTo>
                  <a:cubicBezTo>
                    <a:pt x="863889" y="485549"/>
                    <a:pt x="884446" y="469313"/>
                    <a:pt x="922533" y="440657"/>
                  </a:cubicBezTo>
                  <a:cubicBezTo>
                    <a:pt x="994569" y="338021"/>
                    <a:pt x="900465" y="262601"/>
                    <a:pt x="809349" y="273545"/>
                  </a:cubicBezTo>
                  <a:cubicBezTo>
                    <a:pt x="679713" y="289349"/>
                    <a:pt x="553821" y="345977"/>
                    <a:pt x="459033" y="250217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8C866F19-40E4-8A29-05CD-51D9A005EAFA}"/>
              </a:ext>
            </a:extLst>
          </p:cNvPr>
          <p:cNvGrpSpPr>
            <a:grpSpLocks noChangeAspect="1"/>
          </p:cNvGrpSpPr>
          <p:nvPr/>
        </p:nvGrpSpPr>
        <p:grpSpPr>
          <a:xfrm>
            <a:off x="7152080" y="1707216"/>
            <a:ext cx="1356226" cy="1800000"/>
            <a:chOff x="10255960" y="691216"/>
            <a:chExt cx="1266816" cy="1681334"/>
          </a:xfrm>
        </p:grpSpPr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34698A03-22CD-CE17-233B-6CDD733255F7}"/>
                </a:ext>
              </a:extLst>
            </p:cNvPr>
            <p:cNvSpPr/>
            <p:nvPr/>
          </p:nvSpPr>
          <p:spPr>
            <a:xfrm>
              <a:off x="10255960" y="691216"/>
              <a:ext cx="1266816" cy="1681334"/>
            </a:xfrm>
            <a:custGeom>
              <a:avLst/>
              <a:gdLst>
                <a:gd name="connsiteX0" fmla="*/ 1328527 w 2134527"/>
                <a:gd name="connsiteY0" fmla="*/ 172 h 2832972"/>
                <a:gd name="connsiteX1" fmla="*/ 1234099 w 2134527"/>
                <a:gd name="connsiteY1" fmla="*/ 50515 h 2832972"/>
                <a:gd name="connsiteX2" fmla="*/ 1182332 w 2134527"/>
                <a:gd name="connsiteY2" fmla="*/ 216943 h 2832972"/>
                <a:gd name="connsiteX3" fmla="*/ 1182332 w 2134527"/>
                <a:gd name="connsiteY3" fmla="*/ 217015 h 2832972"/>
                <a:gd name="connsiteX4" fmla="*/ 1182332 w 2134527"/>
                <a:gd name="connsiteY4" fmla="*/ 217087 h 2832972"/>
                <a:gd name="connsiteX5" fmla="*/ 1201268 w 2134527"/>
                <a:gd name="connsiteY5" fmla="*/ 1025331 h 2832972"/>
                <a:gd name="connsiteX6" fmla="*/ 1184959 w 2134527"/>
                <a:gd name="connsiteY6" fmla="*/ 1041621 h 2832972"/>
                <a:gd name="connsiteX7" fmla="*/ 1168723 w 2134527"/>
                <a:gd name="connsiteY7" fmla="*/ 1026177 h 2832972"/>
                <a:gd name="connsiteX8" fmla="*/ 1140031 w 2134527"/>
                <a:gd name="connsiteY8" fmla="*/ 653026 h 2832972"/>
                <a:gd name="connsiteX9" fmla="*/ 1139959 w 2134527"/>
                <a:gd name="connsiteY9" fmla="*/ 651762 h 2832972"/>
                <a:gd name="connsiteX10" fmla="*/ 1117747 w 2134527"/>
                <a:gd name="connsiteY10" fmla="*/ 381477 h 2832972"/>
                <a:gd name="connsiteX11" fmla="*/ 1117747 w 2134527"/>
                <a:gd name="connsiteY11" fmla="*/ 381405 h 2832972"/>
                <a:gd name="connsiteX12" fmla="*/ 1117747 w 2134527"/>
                <a:gd name="connsiteY12" fmla="*/ 381265 h 2832972"/>
                <a:gd name="connsiteX13" fmla="*/ 1117747 w 2134527"/>
                <a:gd name="connsiteY13" fmla="*/ 381193 h 2832972"/>
                <a:gd name="connsiteX14" fmla="*/ 1051003 w 2134527"/>
                <a:gd name="connsiteY14" fmla="*/ 258991 h 2832972"/>
                <a:gd name="connsiteX15" fmla="*/ 953695 w 2134527"/>
                <a:gd name="connsiteY15" fmla="*/ 232837 h 2832972"/>
                <a:gd name="connsiteX16" fmla="*/ 833815 w 2134527"/>
                <a:gd name="connsiteY16" fmla="*/ 421625 h 2832972"/>
                <a:gd name="connsiteX17" fmla="*/ 833887 w 2134527"/>
                <a:gd name="connsiteY17" fmla="*/ 422046 h 2832972"/>
                <a:gd name="connsiteX18" fmla="*/ 833887 w 2134527"/>
                <a:gd name="connsiteY18" fmla="*/ 422258 h 2832972"/>
                <a:gd name="connsiteX19" fmla="*/ 864955 w 2134527"/>
                <a:gd name="connsiteY19" fmla="*/ 1235636 h 2832972"/>
                <a:gd name="connsiteX20" fmla="*/ 864739 w 2134527"/>
                <a:gd name="connsiteY20" fmla="*/ 1236831 h 2832972"/>
                <a:gd name="connsiteX21" fmla="*/ 792451 w 2134527"/>
                <a:gd name="connsiteY21" fmla="*/ 1490728 h 2832972"/>
                <a:gd name="connsiteX22" fmla="*/ 709003 w 2134527"/>
                <a:gd name="connsiteY22" fmla="*/ 1588674 h 2832972"/>
                <a:gd name="connsiteX23" fmla="*/ 616735 w 2134527"/>
                <a:gd name="connsiteY23" fmla="*/ 1564276 h 2832972"/>
                <a:gd name="connsiteX24" fmla="*/ 517663 w 2134527"/>
                <a:gd name="connsiteY24" fmla="*/ 1450649 h 2832972"/>
                <a:gd name="connsiteX25" fmla="*/ 514783 w 2134527"/>
                <a:gd name="connsiteY25" fmla="*/ 1442776 h 2832972"/>
                <a:gd name="connsiteX26" fmla="*/ 377695 w 2134527"/>
                <a:gd name="connsiteY26" fmla="*/ 1198862 h 2832972"/>
                <a:gd name="connsiteX27" fmla="*/ 184411 w 2134527"/>
                <a:gd name="connsiteY27" fmla="*/ 1125735 h 2832972"/>
                <a:gd name="connsiteX28" fmla="*/ 49555 w 2134527"/>
                <a:gd name="connsiteY28" fmla="*/ 1189509 h 2832972"/>
                <a:gd name="connsiteX29" fmla="*/ -233 w 2134527"/>
                <a:gd name="connsiteY29" fmla="*/ 1316776 h 2832972"/>
                <a:gd name="connsiteX30" fmla="*/ 60858 w 2134527"/>
                <a:gd name="connsiteY30" fmla="*/ 1434550 h 2832972"/>
                <a:gd name="connsiteX31" fmla="*/ 276030 w 2134527"/>
                <a:gd name="connsiteY31" fmla="*/ 1685776 h 2832972"/>
                <a:gd name="connsiteX32" fmla="*/ 389359 w 2134527"/>
                <a:gd name="connsiteY32" fmla="*/ 1865003 h 2832972"/>
                <a:gd name="connsiteX33" fmla="*/ 390475 w 2134527"/>
                <a:gd name="connsiteY33" fmla="*/ 1867461 h 2832972"/>
                <a:gd name="connsiteX34" fmla="*/ 722430 w 2134527"/>
                <a:gd name="connsiteY34" fmla="*/ 2350790 h 2832972"/>
                <a:gd name="connsiteX35" fmla="*/ 727759 w 2134527"/>
                <a:gd name="connsiteY35" fmla="*/ 2369212 h 2832972"/>
                <a:gd name="connsiteX36" fmla="*/ 669619 w 2134527"/>
                <a:gd name="connsiteY36" fmla="*/ 2530441 h 2832972"/>
                <a:gd name="connsiteX37" fmla="*/ 670123 w 2134527"/>
                <a:gd name="connsiteY37" fmla="*/ 2532339 h 2832972"/>
                <a:gd name="connsiteX38" fmla="*/ 1321976 w 2134527"/>
                <a:gd name="connsiteY38" fmla="*/ 2831589 h 2832972"/>
                <a:gd name="connsiteX39" fmla="*/ 1960292 w 2134527"/>
                <a:gd name="connsiteY39" fmla="*/ 2587393 h 2832972"/>
                <a:gd name="connsiteX40" fmla="*/ 1960832 w 2134527"/>
                <a:gd name="connsiteY40" fmla="*/ 2585705 h 2832972"/>
                <a:gd name="connsiteX41" fmla="*/ 1960832 w 2134527"/>
                <a:gd name="connsiteY41" fmla="*/ 2585633 h 2832972"/>
                <a:gd name="connsiteX42" fmla="*/ 1919287 w 2134527"/>
                <a:gd name="connsiteY42" fmla="*/ 2413859 h 2832972"/>
                <a:gd name="connsiteX43" fmla="*/ 1921951 w 2134527"/>
                <a:gd name="connsiteY43" fmla="*/ 2400431 h 2832972"/>
                <a:gd name="connsiteX44" fmla="*/ 1934335 w 2134527"/>
                <a:gd name="connsiteY44" fmla="*/ 2387071 h 2832972"/>
                <a:gd name="connsiteX45" fmla="*/ 2072576 w 2134527"/>
                <a:gd name="connsiteY45" fmla="*/ 2075657 h 2832972"/>
                <a:gd name="connsiteX46" fmla="*/ 2129600 w 2134527"/>
                <a:gd name="connsiteY46" fmla="*/ 1763468 h 2832972"/>
                <a:gd name="connsiteX47" fmla="*/ 2134100 w 2134527"/>
                <a:gd name="connsiteY47" fmla="*/ 1647242 h 2832972"/>
                <a:gd name="connsiteX48" fmla="*/ 2126720 w 2134527"/>
                <a:gd name="connsiteY48" fmla="*/ 1582838 h 2832972"/>
                <a:gd name="connsiteX49" fmla="*/ 2126000 w 2134527"/>
                <a:gd name="connsiteY49" fmla="*/ 1578619 h 2832972"/>
                <a:gd name="connsiteX50" fmla="*/ 2121787 w 2134527"/>
                <a:gd name="connsiteY50" fmla="*/ 673765 h 2832972"/>
                <a:gd name="connsiteX51" fmla="*/ 2121716 w 2134527"/>
                <a:gd name="connsiteY51" fmla="*/ 672782 h 2832972"/>
                <a:gd name="connsiteX52" fmla="*/ 2032148 w 2134527"/>
                <a:gd name="connsiteY52" fmla="*/ 537642 h 2832972"/>
                <a:gd name="connsiteX53" fmla="*/ 1962524 w 2134527"/>
                <a:gd name="connsiteY53" fmla="*/ 553248 h 2832972"/>
                <a:gd name="connsiteX54" fmla="*/ 1916912 w 2134527"/>
                <a:gd name="connsiteY54" fmla="*/ 655344 h 2832972"/>
                <a:gd name="connsiteX55" fmla="*/ 1911043 w 2134527"/>
                <a:gd name="connsiteY55" fmla="*/ 758563 h 2832972"/>
                <a:gd name="connsiteX56" fmla="*/ 1906291 w 2134527"/>
                <a:gd name="connsiteY56" fmla="*/ 938351 h 2832972"/>
                <a:gd name="connsiteX57" fmla="*/ 1887716 w 2134527"/>
                <a:gd name="connsiteY57" fmla="*/ 1205118 h 2832972"/>
                <a:gd name="connsiteX58" fmla="*/ 1870004 w 2134527"/>
                <a:gd name="connsiteY58" fmla="*/ 1219839 h 2832972"/>
                <a:gd name="connsiteX59" fmla="*/ 1855243 w 2134527"/>
                <a:gd name="connsiteY59" fmla="*/ 1204485 h 2832972"/>
                <a:gd name="connsiteX60" fmla="*/ 1842284 w 2134527"/>
                <a:gd name="connsiteY60" fmla="*/ 309405 h 2832972"/>
                <a:gd name="connsiteX61" fmla="*/ 1842284 w 2134527"/>
                <a:gd name="connsiteY61" fmla="*/ 309265 h 2832972"/>
                <a:gd name="connsiteX62" fmla="*/ 1842284 w 2134527"/>
                <a:gd name="connsiteY62" fmla="*/ 309125 h 2832972"/>
                <a:gd name="connsiteX63" fmla="*/ 1842284 w 2134527"/>
                <a:gd name="connsiteY63" fmla="*/ 309053 h 2832972"/>
                <a:gd name="connsiteX64" fmla="*/ 1783999 w 2134527"/>
                <a:gd name="connsiteY64" fmla="*/ 184179 h 2832972"/>
                <a:gd name="connsiteX65" fmla="*/ 1690220 w 2134527"/>
                <a:gd name="connsiteY65" fmla="*/ 159851 h 2832972"/>
                <a:gd name="connsiteX66" fmla="*/ 1561880 w 2134527"/>
                <a:gd name="connsiteY66" fmla="*/ 315450 h 2832972"/>
                <a:gd name="connsiteX67" fmla="*/ 1561880 w 2134527"/>
                <a:gd name="connsiteY67" fmla="*/ 315522 h 2832972"/>
                <a:gd name="connsiteX68" fmla="*/ 1531495 w 2134527"/>
                <a:gd name="connsiteY68" fmla="*/ 1002968 h 2832972"/>
                <a:gd name="connsiteX69" fmla="*/ 1513928 w 2134527"/>
                <a:gd name="connsiteY69" fmla="*/ 1017846 h 2832972"/>
                <a:gd name="connsiteX70" fmla="*/ 1499024 w 2134527"/>
                <a:gd name="connsiteY70" fmla="*/ 1002687 h 2832972"/>
                <a:gd name="connsiteX71" fmla="*/ 1482787 w 2134527"/>
                <a:gd name="connsiteY71" fmla="*/ 286556 h 2832972"/>
                <a:gd name="connsiteX72" fmla="*/ 1482787 w 2134527"/>
                <a:gd name="connsiteY72" fmla="*/ 286484 h 2832972"/>
                <a:gd name="connsiteX73" fmla="*/ 1446859 w 2134527"/>
                <a:gd name="connsiteY73" fmla="*/ 76953 h 2832972"/>
                <a:gd name="connsiteX74" fmla="*/ 1343143 w 2134527"/>
                <a:gd name="connsiteY74" fmla="*/ 594 h 2832972"/>
                <a:gd name="connsiteX75" fmla="*/ 1328527 w 2134527"/>
                <a:gd name="connsiteY75" fmla="*/ 169 h 2832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2134527" h="2832972">
                  <a:moveTo>
                    <a:pt x="1328527" y="172"/>
                  </a:moveTo>
                  <a:cubicBezTo>
                    <a:pt x="1294471" y="1375"/>
                    <a:pt x="1260451" y="18572"/>
                    <a:pt x="1234099" y="50515"/>
                  </a:cubicBezTo>
                  <a:cubicBezTo>
                    <a:pt x="1203859" y="87130"/>
                    <a:pt x="1183231" y="143186"/>
                    <a:pt x="1182332" y="216943"/>
                  </a:cubicBezTo>
                  <a:cubicBezTo>
                    <a:pt x="1182332" y="216972"/>
                    <a:pt x="1182332" y="216986"/>
                    <a:pt x="1182332" y="217015"/>
                  </a:cubicBezTo>
                  <a:cubicBezTo>
                    <a:pt x="1182332" y="217040"/>
                    <a:pt x="1182332" y="217065"/>
                    <a:pt x="1182332" y="217087"/>
                  </a:cubicBezTo>
                  <a:cubicBezTo>
                    <a:pt x="1206848" y="493790"/>
                    <a:pt x="1208179" y="770558"/>
                    <a:pt x="1201268" y="1025331"/>
                  </a:cubicBezTo>
                  <a:cubicBezTo>
                    <a:pt x="1201268" y="1034327"/>
                    <a:pt x="1193959" y="1041621"/>
                    <a:pt x="1184959" y="1041621"/>
                  </a:cubicBezTo>
                  <a:cubicBezTo>
                    <a:pt x="1176319" y="1041621"/>
                    <a:pt x="1169156" y="1034831"/>
                    <a:pt x="1168723" y="1026177"/>
                  </a:cubicBezTo>
                  <a:lnTo>
                    <a:pt x="1140031" y="653026"/>
                  </a:lnTo>
                  <a:lnTo>
                    <a:pt x="1139959" y="651762"/>
                  </a:lnTo>
                  <a:lnTo>
                    <a:pt x="1117747" y="381477"/>
                  </a:lnTo>
                  <a:lnTo>
                    <a:pt x="1117747" y="381405"/>
                  </a:lnTo>
                  <a:cubicBezTo>
                    <a:pt x="1117711" y="381355"/>
                    <a:pt x="1117747" y="381312"/>
                    <a:pt x="1117747" y="381265"/>
                  </a:cubicBezTo>
                  <a:cubicBezTo>
                    <a:pt x="1117747" y="381243"/>
                    <a:pt x="1117747" y="381218"/>
                    <a:pt x="1117747" y="381193"/>
                  </a:cubicBezTo>
                  <a:cubicBezTo>
                    <a:pt x="1105111" y="323244"/>
                    <a:pt x="1080631" y="283136"/>
                    <a:pt x="1051003" y="258991"/>
                  </a:cubicBezTo>
                  <a:cubicBezTo>
                    <a:pt x="1021447" y="234921"/>
                    <a:pt x="986455" y="226771"/>
                    <a:pt x="953695" y="232837"/>
                  </a:cubicBezTo>
                  <a:cubicBezTo>
                    <a:pt x="887887" y="245016"/>
                    <a:pt x="829891" y="313715"/>
                    <a:pt x="833815" y="421625"/>
                  </a:cubicBezTo>
                  <a:cubicBezTo>
                    <a:pt x="833850" y="421765"/>
                    <a:pt x="833850" y="421905"/>
                    <a:pt x="833887" y="422046"/>
                  </a:cubicBezTo>
                  <a:cubicBezTo>
                    <a:pt x="833887" y="422118"/>
                    <a:pt x="833887" y="422186"/>
                    <a:pt x="833887" y="422258"/>
                  </a:cubicBezTo>
                  <a:cubicBezTo>
                    <a:pt x="855882" y="710968"/>
                    <a:pt x="890407" y="1018538"/>
                    <a:pt x="864955" y="1235636"/>
                  </a:cubicBezTo>
                  <a:cubicBezTo>
                    <a:pt x="864882" y="1236035"/>
                    <a:pt x="864811" y="1236435"/>
                    <a:pt x="864739" y="1236831"/>
                  </a:cubicBezTo>
                  <a:cubicBezTo>
                    <a:pt x="842850" y="1350955"/>
                    <a:pt x="818623" y="1433884"/>
                    <a:pt x="792451" y="1490728"/>
                  </a:cubicBezTo>
                  <a:cubicBezTo>
                    <a:pt x="766206" y="1547759"/>
                    <a:pt x="738631" y="1578208"/>
                    <a:pt x="709003" y="1588674"/>
                  </a:cubicBezTo>
                  <a:cubicBezTo>
                    <a:pt x="680131" y="1598865"/>
                    <a:pt x="648847" y="1589095"/>
                    <a:pt x="616735" y="1564276"/>
                  </a:cubicBezTo>
                  <a:cubicBezTo>
                    <a:pt x="584695" y="1539494"/>
                    <a:pt x="551610" y="1499674"/>
                    <a:pt x="517663" y="1450649"/>
                  </a:cubicBezTo>
                  <a:cubicBezTo>
                    <a:pt x="516042" y="1448320"/>
                    <a:pt x="515071" y="1445606"/>
                    <a:pt x="514783" y="1442776"/>
                  </a:cubicBezTo>
                  <a:cubicBezTo>
                    <a:pt x="513847" y="1431868"/>
                    <a:pt x="500706" y="1294136"/>
                    <a:pt x="377695" y="1198862"/>
                  </a:cubicBezTo>
                  <a:cubicBezTo>
                    <a:pt x="306487" y="1143720"/>
                    <a:pt x="240571" y="1123283"/>
                    <a:pt x="184411" y="1125735"/>
                  </a:cubicBezTo>
                  <a:cubicBezTo>
                    <a:pt x="128251" y="1128190"/>
                    <a:pt x="81703" y="1153656"/>
                    <a:pt x="49555" y="1189509"/>
                  </a:cubicBezTo>
                  <a:cubicBezTo>
                    <a:pt x="17299" y="1225437"/>
                    <a:pt x="-666" y="1271762"/>
                    <a:pt x="-233" y="1316776"/>
                  </a:cubicBezTo>
                  <a:cubicBezTo>
                    <a:pt x="162" y="1361546"/>
                    <a:pt x="19242" y="1405178"/>
                    <a:pt x="60858" y="1434550"/>
                  </a:cubicBezTo>
                  <a:cubicBezTo>
                    <a:pt x="128790" y="1482524"/>
                    <a:pt x="210799" y="1590056"/>
                    <a:pt x="276030" y="1685776"/>
                  </a:cubicBezTo>
                  <a:cubicBezTo>
                    <a:pt x="341190" y="1781425"/>
                    <a:pt x="389359" y="1865003"/>
                    <a:pt x="389359" y="1865003"/>
                  </a:cubicBezTo>
                  <a:cubicBezTo>
                    <a:pt x="389790" y="1865791"/>
                    <a:pt x="390187" y="1866612"/>
                    <a:pt x="390475" y="1867461"/>
                  </a:cubicBezTo>
                  <a:cubicBezTo>
                    <a:pt x="483930" y="2118270"/>
                    <a:pt x="592363" y="2249432"/>
                    <a:pt x="722430" y="2350790"/>
                  </a:cubicBezTo>
                  <a:cubicBezTo>
                    <a:pt x="728010" y="2355121"/>
                    <a:pt x="730171" y="2362562"/>
                    <a:pt x="727759" y="2369212"/>
                  </a:cubicBezTo>
                  <a:lnTo>
                    <a:pt x="669619" y="2530441"/>
                  </a:lnTo>
                  <a:cubicBezTo>
                    <a:pt x="669366" y="2531097"/>
                    <a:pt x="669583" y="2531889"/>
                    <a:pt x="670123" y="2532339"/>
                  </a:cubicBezTo>
                  <a:cubicBezTo>
                    <a:pt x="886087" y="2714157"/>
                    <a:pt x="1105111" y="2818197"/>
                    <a:pt x="1321976" y="2831589"/>
                  </a:cubicBezTo>
                  <a:cubicBezTo>
                    <a:pt x="1538768" y="2844977"/>
                    <a:pt x="1753435" y="2767620"/>
                    <a:pt x="1960292" y="2587393"/>
                  </a:cubicBezTo>
                  <a:cubicBezTo>
                    <a:pt x="1960760" y="2586983"/>
                    <a:pt x="1960976" y="2586310"/>
                    <a:pt x="1960832" y="2585705"/>
                  </a:cubicBezTo>
                  <a:cubicBezTo>
                    <a:pt x="1960832" y="2585683"/>
                    <a:pt x="1960832" y="2585658"/>
                    <a:pt x="1960832" y="2585633"/>
                  </a:cubicBezTo>
                  <a:lnTo>
                    <a:pt x="1919287" y="2413859"/>
                  </a:lnTo>
                  <a:cubicBezTo>
                    <a:pt x="1918172" y="2409208"/>
                    <a:pt x="1919143" y="2404297"/>
                    <a:pt x="1921951" y="2400431"/>
                  </a:cubicBezTo>
                  <a:cubicBezTo>
                    <a:pt x="1927963" y="2392284"/>
                    <a:pt x="1932967" y="2389023"/>
                    <a:pt x="1934335" y="2387071"/>
                  </a:cubicBezTo>
                  <a:cubicBezTo>
                    <a:pt x="1996292" y="2297568"/>
                    <a:pt x="2041148" y="2186731"/>
                    <a:pt x="2072576" y="2075657"/>
                  </a:cubicBezTo>
                  <a:cubicBezTo>
                    <a:pt x="2103968" y="1964593"/>
                    <a:pt x="2121824" y="1853353"/>
                    <a:pt x="2129600" y="1763468"/>
                  </a:cubicBezTo>
                  <a:cubicBezTo>
                    <a:pt x="2133488" y="1718529"/>
                    <a:pt x="2134819" y="1678893"/>
                    <a:pt x="2134100" y="1647242"/>
                  </a:cubicBezTo>
                  <a:cubicBezTo>
                    <a:pt x="2133415" y="1617902"/>
                    <a:pt x="2131040" y="1597209"/>
                    <a:pt x="2126720" y="1582838"/>
                  </a:cubicBezTo>
                  <a:cubicBezTo>
                    <a:pt x="2126287" y="1581466"/>
                    <a:pt x="2126036" y="1580048"/>
                    <a:pt x="2126000" y="1578619"/>
                  </a:cubicBezTo>
                  <a:cubicBezTo>
                    <a:pt x="2114264" y="1166220"/>
                    <a:pt x="2142415" y="1082376"/>
                    <a:pt x="2121787" y="673765"/>
                  </a:cubicBezTo>
                  <a:cubicBezTo>
                    <a:pt x="2121752" y="673438"/>
                    <a:pt x="2121716" y="673110"/>
                    <a:pt x="2121716" y="672782"/>
                  </a:cubicBezTo>
                  <a:cubicBezTo>
                    <a:pt x="2122255" y="606416"/>
                    <a:pt x="2080136" y="551351"/>
                    <a:pt x="2032148" y="537642"/>
                  </a:cubicBezTo>
                  <a:cubicBezTo>
                    <a:pt x="2008856" y="530993"/>
                    <a:pt x="1983152" y="535050"/>
                    <a:pt x="1962524" y="553248"/>
                  </a:cubicBezTo>
                  <a:cubicBezTo>
                    <a:pt x="1941536" y="571777"/>
                    <a:pt x="1924940" y="604440"/>
                    <a:pt x="1916912" y="655344"/>
                  </a:cubicBezTo>
                  <a:cubicBezTo>
                    <a:pt x="1914031" y="673542"/>
                    <a:pt x="1912483" y="709434"/>
                    <a:pt x="1911043" y="758563"/>
                  </a:cubicBezTo>
                  <a:cubicBezTo>
                    <a:pt x="1909640" y="807657"/>
                    <a:pt x="1908380" y="869505"/>
                    <a:pt x="1906291" y="938351"/>
                  </a:cubicBezTo>
                  <a:cubicBezTo>
                    <a:pt x="1903771" y="1020798"/>
                    <a:pt x="1894339" y="1114164"/>
                    <a:pt x="1887716" y="1205118"/>
                  </a:cubicBezTo>
                  <a:cubicBezTo>
                    <a:pt x="1886887" y="1214075"/>
                    <a:pt x="1878967" y="1220667"/>
                    <a:pt x="1870004" y="1219839"/>
                  </a:cubicBezTo>
                  <a:cubicBezTo>
                    <a:pt x="1861940" y="1219094"/>
                    <a:pt x="1855675" y="1212560"/>
                    <a:pt x="1855243" y="1204485"/>
                  </a:cubicBezTo>
                  <a:cubicBezTo>
                    <a:pt x="1847864" y="1001571"/>
                    <a:pt x="1843040" y="1027347"/>
                    <a:pt x="1842284" y="309405"/>
                  </a:cubicBezTo>
                  <a:lnTo>
                    <a:pt x="1842284" y="309265"/>
                  </a:lnTo>
                  <a:cubicBezTo>
                    <a:pt x="1842284" y="309225"/>
                    <a:pt x="1842284" y="309164"/>
                    <a:pt x="1842284" y="309125"/>
                  </a:cubicBezTo>
                  <a:cubicBezTo>
                    <a:pt x="1842284" y="309099"/>
                    <a:pt x="1842284" y="309078"/>
                    <a:pt x="1842284" y="309053"/>
                  </a:cubicBezTo>
                  <a:cubicBezTo>
                    <a:pt x="1833248" y="248180"/>
                    <a:pt x="1811648" y="207781"/>
                    <a:pt x="1783999" y="184179"/>
                  </a:cubicBezTo>
                  <a:cubicBezTo>
                    <a:pt x="1756460" y="160668"/>
                    <a:pt x="1722511" y="153864"/>
                    <a:pt x="1690220" y="159851"/>
                  </a:cubicBezTo>
                  <a:cubicBezTo>
                    <a:pt x="1625024" y="171929"/>
                    <a:pt x="1564543" y="234551"/>
                    <a:pt x="1561880" y="315450"/>
                  </a:cubicBezTo>
                  <a:cubicBezTo>
                    <a:pt x="1561880" y="315475"/>
                    <a:pt x="1561880" y="315497"/>
                    <a:pt x="1561880" y="315522"/>
                  </a:cubicBezTo>
                  <a:cubicBezTo>
                    <a:pt x="1552159" y="663412"/>
                    <a:pt x="1544887" y="764179"/>
                    <a:pt x="1531495" y="1002968"/>
                  </a:cubicBezTo>
                  <a:cubicBezTo>
                    <a:pt x="1530775" y="1011935"/>
                    <a:pt x="1522891" y="1018595"/>
                    <a:pt x="1513928" y="1017846"/>
                  </a:cubicBezTo>
                  <a:cubicBezTo>
                    <a:pt x="1505899" y="1017173"/>
                    <a:pt x="1499563" y="1010729"/>
                    <a:pt x="1499024" y="1002687"/>
                  </a:cubicBezTo>
                  <a:cubicBezTo>
                    <a:pt x="1489375" y="755269"/>
                    <a:pt x="1480339" y="512161"/>
                    <a:pt x="1482787" y="286556"/>
                  </a:cubicBezTo>
                  <a:cubicBezTo>
                    <a:pt x="1482787" y="286527"/>
                    <a:pt x="1482787" y="286513"/>
                    <a:pt x="1482787" y="286484"/>
                  </a:cubicBezTo>
                  <a:cubicBezTo>
                    <a:pt x="1488835" y="193547"/>
                    <a:pt x="1473535" y="124214"/>
                    <a:pt x="1446859" y="76953"/>
                  </a:cubicBezTo>
                  <a:cubicBezTo>
                    <a:pt x="1420255" y="29815"/>
                    <a:pt x="1382060" y="4525"/>
                    <a:pt x="1343143" y="594"/>
                  </a:cubicBezTo>
                  <a:cubicBezTo>
                    <a:pt x="1338391" y="111"/>
                    <a:pt x="1333495" y="-4"/>
                    <a:pt x="1328527" y="169"/>
                  </a:cubicBezTo>
                  <a:close/>
                </a:path>
              </a:pathLst>
            </a:custGeom>
            <a:solidFill>
              <a:srgbClr val="FFFFFF"/>
            </a:solidFill>
            <a:ln w="36000" cap="rnd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6D143535-5329-C084-82C4-26F747C745C2}"/>
                </a:ext>
              </a:extLst>
            </p:cNvPr>
            <p:cNvSpPr/>
            <p:nvPr/>
          </p:nvSpPr>
          <p:spPr>
            <a:xfrm>
              <a:off x="10256952" y="692265"/>
              <a:ext cx="1264832" cy="1679237"/>
            </a:xfrm>
            <a:custGeom>
              <a:avLst/>
              <a:gdLst>
                <a:gd name="connsiteX0" fmla="*/ 730171 w 2131184"/>
                <a:gd name="connsiteY0" fmla="*/ 2361183 h 2829438"/>
                <a:gd name="connsiteX1" fmla="*/ 669546 w 2131184"/>
                <a:gd name="connsiteY1" fmla="*/ 2529239 h 2829438"/>
                <a:gd name="connsiteX2" fmla="*/ 1957483 w 2131184"/>
                <a:gd name="connsiteY2" fmla="*/ 2584283 h 2829438"/>
                <a:gd name="connsiteX3" fmla="*/ 1914679 w 2131184"/>
                <a:gd name="connsiteY3" fmla="*/ 2407177 h 2829438"/>
                <a:gd name="connsiteX4" fmla="*/ 811567 w 2131184"/>
                <a:gd name="connsiteY4" fmla="*/ 1684318 h 2829438"/>
                <a:gd name="connsiteX5" fmla="*/ 1247923 w 2131184"/>
                <a:gd name="connsiteY5" fmla="*/ 2022704 h 2829438"/>
                <a:gd name="connsiteX6" fmla="*/ 1042399 w 2131184"/>
                <a:gd name="connsiteY6" fmla="*/ 1450321 h 2829438"/>
                <a:gd name="connsiteX7" fmla="*/ 1898731 w 2131184"/>
                <a:gd name="connsiteY7" fmla="*/ 1513289 h 2829438"/>
                <a:gd name="connsiteX8" fmla="*/ 513270 w 2131184"/>
                <a:gd name="connsiteY8" fmla="*/ 1448341 h 2829438"/>
                <a:gd name="connsiteX9" fmla="*/ 864991 w 2131184"/>
                <a:gd name="connsiteY9" fmla="*/ 1234624 h 2829438"/>
                <a:gd name="connsiteX10" fmla="*/ 833815 w 2131184"/>
                <a:gd name="connsiteY10" fmla="*/ 419831 h 2829438"/>
                <a:gd name="connsiteX11" fmla="*/ 1114327 w 2131184"/>
                <a:gd name="connsiteY11" fmla="*/ 379760 h 2829438"/>
                <a:gd name="connsiteX12" fmla="*/ 1136611 w 2131184"/>
                <a:gd name="connsiteY12" fmla="*/ 651358 h 2829438"/>
                <a:gd name="connsiteX13" fmla="*/ 1190035 w 2131184"/>
                <a:gd name="connsiteY13" fmla="*/ 1345936 h 2829438"/>
                <a:gd name="connsiteX14" fmla="*/ 1182368 w 2131184"/>
                <a:gd name="connsiteY14" fmla="*/ 215121 h 2829438"/>
                <a:gd name="connsiteX15" fmla="*/ 1479403 w 2131184"/>
                <a:gd name="connsiteY15" fmla="*/ 284677 h 2829438"/>
                <a:gd name="connsiteX16" fmla="*/ 1508347 w 2131184"/>
                <a:gd name="connsiteY16" fmla="*/ 1343279 h 2829438"/>
                <a:gd name="connsiteX17" fmla="*/ 1523935 w 2131184"/>
                <a:gd name="connsiteY17" fmla="*/ 1173794 h 2829438"/>
                <a:gd name="connsiteX18" fmla="*/ 1561843 w 2131184"/>
                <a:gd name="connsiteY18" fmla="*/ 313775 h 2829438"/>
                <a:gd name="connsiteX19" fmla="*/ 1838900 w 2131184"/>
                <a:gd name="connsiteY19" fmla="*/ 307479 h 2829438"/>
                <a:gd name="connsiteX20" fmla="*/ 1854487 w 2131184"/>
                <a:gd name="connsiteY20" fmla="*/ 1387739 h 2829438"/>
                <a:gd name="connsiteX21" fmla="*/ 1875008 w 2131184"/>
                <a:gd name="connsiteY21" fmla="*/ 1386965 h 2829438"/>
                <a:gd name="connsiteX22" fmla="*/ 1916839 w 2131184"/>
                <a:gd name="connsiteY22" fmla="*/ 653792 h 2829438"/>
                <a:gd name="connsiteX23" fmla="*/ 2118332 w 2131184"/>
                <a:gd name="connsiteY23" fmla="*/ 671061 h 2829438"/>
                <a:gd name="connsiteX24" fmla="*/ 2122688 w 2131184"/>
                <a:gd name="connsiteY24" fmla="*/ 1577596 h 2829438"/>
                <a:gd name="connsiteX25" fmla="*/ 1691624 w 2131184"/>
                <a:gd name="connsiteY25" fmla="*/ 2566095 h 2829438"/>
                <a:gd name="connsiteX26" fmla="*/ 1017199 w 2131184"/>
                <a:gd name="connsiteY26" fmla="*/ 2533145 h 2829438"/>
                <a:gd name="connsiteX27" fmla="*/ 389142 w 2131184"/>
                <a:gd name="connsiteY27" fmla="*/ 1862399 h 2829438"/>
                <a:gd name="connsiteX28" fmla="*/ 60102 w 2131184"/>
                <a:gd name="connsiteY28" fmla="*/ 1431432 h 2829438"/>
                <a:gd name="connsiteX29" fmla="*/ 374922 w 2131184"/>
                <a:gd name="connsiteY29" fmla="*/ 1198454 h 2829438"/>
                <a:gd name="connsiteX30" fmla="*/ 513270 w 2131184"/>
                <a:gd name="connsiteY30" fmla="*/ 1448338 h 282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131184" h="2829438">
                  <a:moveTo>
                    <a:pt x="730171" y="2361183"/>
                  </a:moveTo>
                  <a:lnTo>
                    <a:pt x="669546" y="2529239"/>
                  </a:lnTo>
                  <a:cubicBezTo>
                    <a:pt x="1101115" y="2892562"/>
                    <a:pt x="1544239" y="2944413"/>
                    <a:pt x="1957483" y="2584283"/>
                  </a:cubicBezTo>
                  <a:lnTo>
                    <a:pt x="1914679" y="2407177"/>
                  </a:lnTo>
                  <a:moveTo>
                    <a:pt x="811567" y="1684318"/>
                  </a:moveTo>
                  <a:cubicBezTo>
                    <a:pt x="1016658" y="1759839"/>
                    <a:pt x="1227655" y="1831666"/>
                    <a:pt x="1247923" y="2022704"/>
                  </a:cubicBezTo>
                  <a:moveTo>
                    <a:pt x="1042399" y="1450321"/>
                  </a:moveTo>
                  <a:cubicBezTo>
                    <a:pt x="1368775" y="1301098"/>
                    <a:pt x="1853588" y="1443870"/>
                    <a:pt x="1898731" y="1513289"/>
                  </a:cubicBezTo>
                  <a:moveTo>
                    <a:pt x="513270" y="1448341"/>
                  </a:moveTo>
                  <a:cubicBezTo>
                    <a:pt x="651114" y="1648397"/>
                    <a:pt x="777187" y="1693412"/>
                    <a:pt x="864991" y="1234624"/>
                  </a:cubicBezTo>
                  <a:cubicBezTo>
                    <a:pt x="890587" y="1017011"/>
                    <a:pt x="855847" y="708876"/>
                    <a:pt x="833815" y="419831"/>
                  </a:cubicBezTo>
                  <a:cubicBezTo>
                    <a:pt x="826003" y="205001"/>
                    <a:pt x="1064142" y="149061"/>
                    <a:pt x="1114327" y="379760"/>
                  </a:cubicBezTo>
                  <a:lnTo>
                    <a:pt x="1136611" y="651358"/>
                  </a:lnTo>
                  <a:lnTo>
                    <a:pt x="1190035" y="1345936"/>
                  </a:lnTo>
                  <a:cubicBezTo>
                    <a:pt x="1214443" y="1038395"/>
                    <a:pt x="1217503" y="612039"/>
                    <a:pt x="1182368" y="215121"/>
                  </a:cubicBezTo>
                  <a:cubicBezTo>
                    <a:pt x="1185895" y="-78697"/>
                    <a:pt x="1503631" y="-86203"/>
                    <a:pt x="1479403" y="284677"/>
                  </a:cubicBezTo>
                  <a:cubicBezTo>
                    <a:pt x="1475803" y="614131"/>
                    <a:pt x="1496755" y="975855"/>
                    <a:pt x="1508347" y="1343279"/>
                  </a:cubicBezTo>
                  <a:cubicBezTo>
                    <a:pt x="1521092" y="1347279"/>
                    <a:pt x="1522855" y="1193404"/>
                    <a:pt x="1523935" y="1173794"/>
                  </a:cubicBezTo>
                  <a:cubicBezTo>
                    <a:pt x="1549135" y="717357"/>
                    <a:pt x="1549711" y="748915"/>
                    <a:pt x="1561843" y="313775"/>
                  </a:cubicBezTo>
                  <a:cubicBezTo>
                    <a:pt x="1567063" y="153860"/>
                    <a:pt x="1802900" y="65098"/>
                    <a:pt x="1838900" y="307479"/>
                  </a:cubicBezTo>
                  <a:cubicBezTo>
                    <a:pt x="1839835" y="1174111"/>
                    <a:pt x="1842859" y="992451"/>
                    <a:pt x="1854487" y="1387739"/>
                  </a:cubicBezTo>
                  <a:cubicBezTo>
                    <a:pt x="1882675" y="1402009"/>
                    <a:pt x="1869896" y="1425575"/>
                    <a:pt x="1875008" y="1386965"/>
                  </a:cubicBezTo>
                  <a:cubicBezTo>
                    <a:pt x="1913816" y="1093007"/>
                    <a:pt x="1905679" y="724406"/>
                    <a:pt x="1916839" y="653792"/>
                  </a:cubicBezTo>
                  <a:cubicBezTo>
                    <a:pt x="1948880" y="451346"/>
                    <a:pt x="2119448" y="540363"/>
                    <a:pt x="2118332" y="671061"/>
                  </a:cubicBezTo>
                  <a:cubicBezTo>
                    <a:pt x="2139104" y="1081109"/>
                    <a:pt x="2110844" y="1163891"/>
                    <a:pt x="2122688" y="1577596"/>
                  </a:cubicBezTo>
                  <a:cubicBezTo>
                    <a:pt x="2158688" y="1680628"/>
                    <a:pt x="2087839" y="2467182"/>
                    <a:pt x="1691624" y="2566095"/>
                  </a:cubicBezTo>
                  <a:cubicBezTo>
                    <a:pt x="1640971" y="2584481"/>
                    <a:pt x="1112311" y="2584405"/>
                    <a:pt x="1017199" y="2533145"/>
                  </a:cubicBezTo>
                  <a:cubicBezTo>
                    <a:pt x="734347" y="2380692"/>
                    <a:pt x="545418" y="2284017"/>
                    <a:pt x="389142" y="1862399"/>
                  </a:cubicBezTo>
                  <a:cubicBezTo>
                    <a:pt x="389142" y="1862399"/>
                    <a:pt x="196434" y="1527696"/>
                    <a:pt x="60102" y="1431432"/>
                  </a:cubicBezTo>
                  <a:cubicBezTo>
                    <a:pt x="-104886" y="1314936"/>
                    <a:pt x="91027" y="978588"/>
                    <a:pt x="374922" y="1198454"/>
                  </a:cubicBezTo>
                  <a:cubicBezTo>
                    <a:pt x="502290" y="1297069"/>
                    <a:pt x="513270" y="1448338"/>
                    <a:pt x="513270" y="1448338"/>
                  </a:cubicBezTo>
                  <a:close/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B6D8A030-DDA9-7D75-3CAC-9EFCB0BF60EB}"/>
              </a:ext>
            </a:extLst>
          </p:cNvPr>
          <p:cNvSpPr/>
          <p:nvPr/>
        </p:nvSpPr>
        <p:spPr>
          <a:xfrm>
            <a:off x="10901499" y="1118857"/>
            <a:ext cx="2456" cy="3136"/>
          </a:xfrm>
          <a:custGeom>
            <a:avLst/>
            <a:gdLst>
              <a:gd name="connsiteX0" fmla="*/ 659 w 4139"/>
              <a:gd name="connsiteY0" fmla="*/ 93 h 5284"/>
              <a:gd name="connsiteX1" fmla="*/ 659 w 4139"/>
              <a:gd name="connsiteY1" fmla="*/ 111 h 5284"/>
              <a:gd name="connsiteX2" fmla="*/ 2531 w 4139"/>
              <a:gd name="connsiteY2" fmla="*/ 2772 h 5284"/>
              <a:gd name="connsiteX3" fmla="*/ 3755 w 4139"/>
              <a:gd name="connsiteY3" fmla="*/ 4950 h 5284"/>
              <a:gd name="connsiteX4" fmla="*/ 3899 w 4139"/>
              <a:gd name="connsiteY4" fmla="*/ 5378 h 5284"/>
              <a:gd name="connsiteX5" fmla="*/ -241 w 4139"/>
              <a:gd name="connsiteY5" fmla="*/ 954 h 5284"/>
              <a:gd name="connsiteX6" fmla="*/ 695 w 4139"/>
              <a:gd name="connsiteY6" fmla="*/ 97 h 5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9" h="5284">
                <a:moveTo>
                  <a:pt x="659" y="93"/>
                </a:moveTo>
                <a:lnTo>
                  <a:pt x="659" y="111"/>
                </a:lnTo>
                <a:cubicBezTo>
                  <a:pt x="659" y="111"/>
                  <a:pt x="2531" y="2775"/>
                  <a:pt x="2531" y="2772"/>
                </a:cubicBezTo>
                <a:cubicBezTo>
                  <a:pt x="2531" y="2768"/>
                  <a:pt x="3575" y="4525"/>
                  <a:pt x="3755" y="4950"/>
                </a:cubicBezTo>
                <a:cubicBezTo>
                  <a:pt x="3864" y="5238"/>
                  <a:pt x="3827" y="5202"/>
                  <a:pt x="3899" y="5378"/>
                </a:cubicBezTo>
                <a:cubicBezTo>
                  <a:pt x="3647" y="4600"/>
                  <a:pt x="299" y="2116"/>
                  <a:pt x="-241" y="954"/>
                </a:cubicBezTo>
                <a:cubicBezTo>
                  <a:pt x="-133" y="845"/>
                  <a:pt x="695" y="97"/>
                  <a:pt x="695" y="97"/>
                </a:cubicBezTo>
                <a:close/>
              </a:path>
            </a:pathLst>
          </a:custGeom>
          <a:solidFill>
            <a:srgbClr val="FF1919"/>
          </a:solidFill>
          <a:ln w="36000" cap="rnd">
            <a:noFill/>
            <a:prstDash val="solid"/>
            <a:round/>
          </a:ln>
        </p:spPr>
        <p:txBody>
          <a:bodyPr rtlCol="0" anchor="ctr"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2025-03-19T13:40:54Z</dcterms:created>
  <dcterms:modified xsi:type="dcterms:W3CDTF">2025-03-19T13:53:56Z</dcterms:modified>
</cp:coreProperties>
</file>