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0" autoAdjust="0"/>
    <p:restoredTop sz="93103" autoAdjust="0"/>
  </p:normalViewPr>
  <p:slideViewPr>
    <p:cSldViewPr snapToGrid="0">
      <p:cViewPr varScale="1">
        <p:scale>
          <a:sx n="150" d="100"/>
          <a:sy n="150" d="100"/>
        </p:scale>
        <p:origin x="816" y="10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ラフィックス 42">
            <a:extLst>
              <a:ext uri="{FF2B5EF4-FFF2-40B4-BE49-F238E27FC236}">
                <a16:creationId xmlns:a16="http://schemas.microsoft.com/office/drawing/2014/main" id="{AFD3091E-C481-F94C-0AED-5E098D51AD77}"/>
              </a:ext>
            </a:extLst>
          </p:cNvPr>
          <p:cNvGrpSpPr>
            <a:grpSpLocks noChangeAspect="1"/>
          </p:cNvGrpSpPr>
          <p:nvPr/>
        </p:nvGrpSpPr>
        <p:grpSpPr>
          <a:xfrm>
            <a:off x="2959274" y="1673654"/>
            <a:ext cx="1116916" cy="1800000"/>
            <a:chOff x="3911943" y="1506802"/>
            <a:chExt cx="1320334" cy="2127826"/>
          </a:xfrm>
        </p:grpSpPr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EF530772-1060-E214-353E-FD64BEA8B380}"/>
                </a:ext>
              </a:extLst>
            </p:cNvPr>
            <p:cNvSpPr/>
            <p:nvPr/>
          </p:nvSpPr>
          <p:spPr>
            <a:xfrm>
              <a:off x="3911943" y="1506802"/>
              <a:ext cx="1320334" cy="2127826"/>
            </a:xfrm>
            <a:custGeom>
              <a:avLst/>
              <a:gdLst>
                <a:gd name="connsiteX0" fmla="*/ 1109920 w 1320334"/>
                <a:gd name="connsiteY0" fmla="*/ 387 h 2127826"/>
                <a:gd name="connsiteX1" fmla="*/ 993964 w 1320334"/>
                <a:gd name="connsiteY1" fmla="*/ 28794 h 2127826"/>
                <a:gd name="connsiteX2" fmla="*/ 810580 w 1320334"/>
                <a:gd name="connsiteY2" fmla="*/ 246479 h 2127826"/>
                <a:gd name="connsiteX3" fmla="*/ 783220 w 1320334"/>
                <a:gd name="connsiteY3" fmla="*/ 507620 h 2127826"/>
                <a:gd name="connsiteX4" fmla="*/ 798124 w 1320334"/>
                <a:gd name="connsiteY4" fmla="*/ 691699 h 2127826"/>
                <a:gd name="connsiteX5" fmla="*/ 782212 w 1320334"/>
                <a:gd name="connsiteY5" fmla="*/ 708043 h 2127826"/>
                <a:gd name="connsiteX6" fmla="*/ 770224 w 1320334"/>
                <a:gd name="connsiteY6" fmla="*/ 702949 h 2127826"/>
                <a:gd name="connsiteX7" fmla="*/ 710950 w 1320334"/>
                <a:gd name="connsiteY7" fmla="*/ 644308 h 2127826"/>
                <a:gd name="connsiteX8" fmla="*/ 545998 w 1320334"/>
                <a:gd name="connsiteY8" fmla="*/ 542216 h 2127826"/>
                <a:gd name="connsiteX9" fmla="*/ 401224 w 1320334"/>
                <a:gd name="connsiteY9" fmla="*/ 544466 h 2127826"/>
                <a:gd name="connsiteX10" fmla="*/ 285559 w 1320334"/>
                <a:gd name="connsiteY10" fmla="*/ 633411 h 2127826"/>
                <a:gd name="connsiteX11" fmla="*/ 227340 w 1320334"/>
                <a:gd name="connsiteY11" fmla="*/ 817699 h 2127826"/>
                <a:gd name="connsiteX12" fmla="*/ 218128 w 1320334"/>
                <a:gd name="connsiteY12" fmla="*/ 833730 h 2127826"/>
                <a:gd name="connsiteX13" fmla="*/ 110693 w 1320334"/>
                <a:gd name="connsiteY13" fmla="*/ 926473 h 2127826"/>
                <a:gd name="connsiteX14" fmla="*/ 58378 w 1320334"/>
                <a:gd name="connsiteY14" fmla="*/ 1124754 h 2127826"/>
                <a:gd name="connsiteX15" fmla="*/ 58450 w 1320334"/>
                <a:gd name="connsiteY15" fmla="*/ 1125035 h 2127826"/>
                <a:gd name="connsiteX16" fmla="*/ 58450 w 1320334"/>
                <a:gd name="connsiteY16" fmla="*/ 1125107 h 2127826"/>
                <a:gd name="connsiteX17" fmla="*/ 71039 w 1320334"/>
                <a:gd name="connsiteY17" fmla="*/ 1145288 h 2127826"/>
                <a:gd name="connsiteX18" fmla="*/ 66186 w 1320334"/>
                <a:gd name="connsiteY18" fmla="*/ 1165254 h 2127826"/>
                <a:gd name="connsiteX19" fmla="*/ 23857 w 1320334"/>
                <a:gd name="connsiteY19" fmla="*/ 1394545 h 2127826"/>
                <a:gd name="connsiteX20" fmla="*/ 40100 w 1320334"/>
                <a:gd name="connsiteY20" fmla="*/ 1413248 h 2127826"/>
                <a:gd name="connsiteX21" fmla="*/ 42278 w 1320334"/>
                <a:gd name="connsiteY21" fmla="*/ 1426396 h 2127826"/>
                <a:gd name="connsiteX22" fmla="*/ 44953 w 1320334"/>
                <a:gd name="connsiteY22" fmla="*/ 1585443 h 2127826"/>
                <a:gd name="connsiteX23" fmla="*/ 136498 w 1320334"/>
                <a:gd name="connsiteY23" fmla="*/ 1701459 h 2127826"/>
                <a:gd name="connsiteX24" fmla="*/ 288724 w 1320334"/>
                <a:gd name="connsiteY24" fmla="*/ 1748147 h 2127826"/>
                <a:gd name="connsiteX25" fmla="*/ 297375 w 1320334"/>
                <a:gd name="connsiteY25" fmla="*/ 1752506 h 2127826"/>
                <a:gd name="connsiteX26" fmla="*/ 535662 w 1320334"/>
                <a:gd name="connsiteY26" fmla="*/ 1911061 h 2127826"/>
                <a:gd name="connsiteX27" fmla="*/ 546279 w 1320334"/>
                <a:gd name="connsiteY27" fmla="*/ 1926952 h 2127826"/>
                <a:gd name="connsiteX28" fmla="*/ 538474 w 1320334"/>
                <a:gd name="connsiteY28" fmla="*/ 2105686 h 2127826"/>
                <a:gd name="connsiteX29" fmla="*/ 539953 w 1320334"/>
                <a:gd name="connsiteY29" fmla="*/ 2107585 h 2127826"/>
                <a:gd name="connsiteX30" fmla="*/ 1320196 w 1320334"/>
                <a:gd name="connsiteY30" fmla="*/ 1741748 h 2127826"/>
                <a:gd name="connsiteX31" fmla="*/ 1320196 w 1320334"/>
                <a:gd name="connsiteY31" fmla="*/ 1741678 h 2127826"/>
                <a:gd name="connsiteX32" fmla="*/ 1319512 w 1320334"/>
                <a:gd name="connsiteY32" fmla="*/ 1739498 h 2127826"/>
                <a:gd name="connsiteX33" fmla="*/ 1160320 w 1320334"/>
                <a:gd name="connsiteY33" fmla="*/ 1632904 h 2127826"/>
                <a:gd name="connsiteX34" fmla="*/ 1155100 w 1320334"/>
                <a:gd name="connsiteY34" fmla="*/ 1611811 h 2127826"/>
                <a:gd name="connsiteX35" fmla="*/ 1266772 w 1320334"/>
                <a:gd name="connsiteY35" fmla="*/ 1005504 h 2127826"/>
                <a:gd name="connsiteX36" fmla="*/ 1233040 w 1320334"/>
                <a:gd name="connsiteY36" fmla="*/ 794990 h 2127826"/>
                <a:gd name="connsiteX37" fmla="*/ 1214752 w 1320334"/>
                <a:gd name="connsiteY37" fmla="*/ 466490 h 2127826"/>
                <a:gd name="connsiteX38" fmla="*/ 1276960 w 1320334"/>
                <a:gd name="connsiteY38" fmla="*/ 258435 h 2127826"/>
                <a:gd name="connsiteX39" fmla="*/ 1285420 w 1320334"/>
                <a:gd name="connsiteY39" fmla="*/ 146147 h 2127826"/>
                <a:gd name="connsiteX40" fmla="*/ 1224148 w 1320334"/>
                <a:gd name="connsiteY40" fmla="*/ 46020 h 2127826"/>
                <a:gd name="connsiteX41" fmla="*/ 1109920 w 1320334"/>
                <a:gd name="connsiteY41" fmla="*/ 387 h 212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320334" h="2127826">
                  <a:moveTo>
                    <a:pt x="1109920" y="387"/>
                  </a:moveTo>
                  <a:cubicBezTo>
                    <a:pt x="1070788" y="-1643"/>
                    <a:pt x="1031080" y="8541"/>
                    <a:pt x="993964" y="28794"/>
                  </a:cubicBezTo>
                  <a:cubicBezTo>
                    <a:pt x="919336" y="69492"/>
                    <a:pt x="852772" y="149085"/>
                    <a:pt x="810580" y="246479"/>
                  </a:cubicBezTo>
                  <a:cubicBezTo>
                    <a:pt x="768388" y="343841"/>
                    <a:pt x="772456" y="425259"/>
                    <a:pt x="783220" y="507620"/>
                  </a:cubicBezTo>
                  <a:cubicBezTo>
                    <a:pt x="790888" y="566365"/>
                    <a:pt x="797728" y="626996"/>
                    <a:pt x="798124" y="691699"/>
                  </a:cubicBezTo>
                  <a:cubicBezTo>
                    <a:pt x="798232" y="700616"/>
                    <a:pt x="791104" y="707931"/>
                    <a:pt x="782212" y="708043"/>
                  </a:cubicBezTo>
                  <a:cubicBezTo>
                    <a:pt x="777676" y="708101"/>
                    <a:pt x="773320" y="706254"/>
                    <a:pt x="770224" y="702949"/>
                  </a:cubicBezTo>
                  <a:cubicBezTo>
                    <a:pt x="753484" y="685262"/>
                    <a:pt x="744592" y="674322"/>
                    <a:pt x="710950" y="644308"/>
                  </a:cubicBezTo>
                  <a:cubicBezTo>
                    <a:pt x="658372" y="597382"/>
                    <a:pt x="595627" y="549211"/>
                    <a:pt x="545998" y="542216"/>
                  </a:cubicBezTo>
                  <a:cubicBezTo>
                    <a:pt x="482000" y="533194"/>
                    <a:pt x="439319" y="531528"/>
                    <a:pt x="401224" y="544466"/>
                  </a:cubicBezTo>
                  <a:cubicBezTo>
                    <a:pt x="363168" y="557390"/>
                    <a:pt x="330174" y="584815"/>
                    <a:pt x="285559" y="633411"/>
                  </a:cubicBezTo>
                  <a:cubicBezTo>
                    <a:pt x="243526" y="679193"/>
                    <a:pt x="219218" y="729931"/>
                    <a:pt x="227340" y="817699"/>
                  </a:cubicBezTo>
                  <a:cubicBezTo>
                    <a:pt x="227938" y="824445"/>
                    <a:pt x="224258" y="830850"/>
                    <a:pt x="218128" y="833730"/>
                  </a:cubicBezTo>
                  <a:cubicBezTo>
                    <a:pt x="175820" y="853825"/>
                    <a:pt x="151909" y="865745"/>
                    <a:pt x="110693" y="926473"/>
                  </a:cubicBezTo>
                  <a:cubicBezTo>
                    <a:pt x="66038" y="992263"/>
                    <a:pt x="41242" y="1050587"/>
                    <a:pt x="58378" y="1124754"/>
                  </a:cubicBezTo>
                  <a:cubicBezTo>
                    <a:pt x="58399" y="1124848"/>
                    <a:pt x="58414" y="1124945"/>
                    <a:pt x="58450" y="1125035"/>
                  </a:cubicBezTo>
                  <a:cubicBezTo>
                    <a:pt x="58450" y="1125060"/>
                    <a:pt x="58450" y="1125082"/>
                    <a:pt x="58450" y="1125107"/>
                  </a:cubicBezTo>
                  <a:cubicBezTo>
                    <a:pt x="60026" y="1129056"/>
                    <a:pt x="65632" y="1134143"/>
                    <a:pt x="71039" y="1145288"/>
                  </a:cubicBezTo>
                  <a:cubicBezTo>
                    <a:pt x="74412" y="1152247"/>
                    <a:pt x="72378" y="1160621"/>
                    <a:pt x="66186" y="1165254"/>
                  </a:cubicBezTo>
                  <a:cubicBezTo>
                    <a:pt x="-3237" y="1217346"/>
                    <a:pt x="-19311" y="1316515"/>
                    <a:pt x="23857" y="1394545"/>
                  </a:cubicBezTo>
                  <a:cubicBezTo>
                    <a:pt x="26168" y="1398720"/>
                    <a:pt x="32461" y="1401750"/>
                    <a:pt x="40100" y="1413248"/>
                  </a:cubicBezTo>
                  <a:cubicBezTo>
                    <a:pt x="42685" y="1417112"/>
                    <a:pt x="43481" y="1421904"/>
                    <a:pt x="42278" y="1426396"/>
                  </a:cubicBezTo>
                  <a:cubicBezTo>
                    <a:pt x="28836" y="1476126"/>
                    <a:pt x="29577" y="1534300"/>
                    <a:pt x="44953" y="1585443"/>
                  </a:cubicBezTo>
                  <a:cubicBezTo>
                    <a:pt x="60613" y="1637545"/>
                    <a:pt x="91037" y="1682122"/>
                    <a:pt x="136498" y="1701459"/>
                  </a:cubicBezTo>
                  <a:cubicBezTo>
                    <a:pt x="186059" y="1722540"/>
                    <a:pt x="239015" y="1740074"/>
                    <a:pt x="288724" y="1748147"/>
                  </a:cubicBezTo>
                  <a:cubicBezTo>
                    <a:pt x="291985" y="1748681"/>
                    <a:pt x="295006" y="1750202"/>
                    <a:pt x="297375" y="1752506"/>
                  </a:cubicBezTo>
                  <a:cubicBezTo>
                    <a:pt x="383483" y="1836167"/>
                    <a:pt x="459983" y="1883841"/>
                    <a:pt x="535662" y="1911061"/>
                  </a:cubicBezTo>
                  <a:cubicBezTo>
                    <a:pt x="542294" y="1913469"/>
                    <a:pt x="546592" y="1919904"/>
                    <a:pt x="546279" y="1926952"/>
                  </a:cubicBezTo>
                  <a:lnTo>
                    <a:pt x="538474" y="2105686"/>
                  </a:lnTo>
                  <a:cubicBezTo>
                    <a:pt x="538438" y="2106542"/>
                    <a:pt x="539118" y="2107388"/>
                    <a:pt x="539953" y="2107585"/>
                  </a:cubicBezTo>
                  <a:cubicBezTo>
                    <a:pt x="831712" y="2176408"/>
                    <a:pt x="1182820" y="2074879"/>
                    <a:pt x="1320196" y="1741748"/>
                  </a:cubicBezTo>
                  <a:lnTo>
                    <a:pt x="1320196" y="1741678"/>
                  </a:lnTo>
                  <a:cubicBezTo>
                    <a:pt x="1320484" y="1740904"/>
                    <a:pt x="1320196" y="1739958"/>
                    <a:pt x="1319512" y="1739498"/>
                  </a:cubicBezTo>
                  <a:lnTo>
                    <a:pt x="1160320" y="1632904"/>
                  </a:lnTo>
                  <a:cubicBezTo>
                    <a:pt x="1153408" y="1628267"/>
                    <a:pt x="1151140" y="1619132"/>
                    <a:pt x="1155100" y="1611811"/>
                  </a:cubicBezTo>
                  <a:cubicBezTo>
                    <a:pt x="1271524" y="1395131"/>
                    <a:pt x="1292872" y="1212443"/>
                    <a:pt x="1266772" y="1005504"/>
                  </a:cubicBezTo>
                  <a:cubicBezTo>
                    <a:pt x="1263352" y="978511"/>
                    <a:pt x="1246972" y="896795"/>
                    <a:pt x="1233040" y="794990"/>
                  </a:cubicBezTo>
                  <a:cubicBezTo>
                    <a:pt x="1219072" y="693175"/>
                    <a:pt x="1207732" y="571725"/>
                    <a:pt x="1214752" y="466490"/>
                  </a:cubicBezTo>
                  <a:cubicBezTo>
                    <a:pt x="1218568" y="409038"/>
                    <a:pt x="1257160" y="334550"/>
                    <a:pt x="1276960" y="258435"/>
                  </a:cubicBezTo>
                  <a:cubicBezTo>
                    <a:pt x="1286860" y="220462"/>
                    <a:pt x="1291936" y="182403"/>
                    <a:pt x="1285420" y="146147"/>
                  </a:cubicBezTo>
                  <a:cubicBezTo>
                    <a:pt x="1278940" y="110111"/>
                    <a:pt x="1260580" y="75620"/>
                    <a:pt x="1224148" y="46020"/>
                  </a:cubicBezTo>
                  <a:cubicBezTo>
                    <a:pt x="1187788" y="16443"/>
                    <a:pt x="1149052" y="2417"/>
                    <a:pt x="1109920" y="387"/>
                  </a:cubicBezTo>
                  <a:close/>
                </a:path>
              </a:pathLst>
            </a:custGeom>
            <a:solidFill>
              <a:schemeClr val="bg1"/>
            </a:solidFill>
            <a:ln w="28575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8CC1B9BA-4CDD-5632-4D6D-AF03202076E1}"/>
                </a:ext>
              </a:extLst>
            </p:cNvPr>
            <p:cNvSpPr/>
            <p:nvPr/>
          </p:nvSpPr>
          <p:spPr>
            <a:xfrm>
              <a:off x="3913721" y="1508159"/>
              <a:ext cx="1316786" cy="2124612"/>
            </a:xfrm>
            <a:custGeom>
              <a:avLst/>
              <a:gdLst>
                <a:gd name="connsiteX0" fmla="*/ 568090 w 1316787"/>
                <a:gd name="connsiteY0" fmla="*/ 807361 h 2124612"/>
                <a:gd name="connsiteX1" fmla="*/ 758148 w 1316787"/>
                <a:gd name="connsiteY1" fmla="*/ 932141 h 2124612"/>
                <a:gd name="connsiteX2" fmla="*/ 546605 w 1316787"/>
                <a:gd name="connsiteY2" fmla="*/ 1922448 h 2124612"/>
                <a:gd name="connsiteX3" fmla="*/ 538645 w 1316787"/>
                <a:gd name="connsiteY3" fmla="*/ 2104399 h 2124612"/>
                <a:gd name="connsiteX4" fmla="*/ 1316761 w 1316787"/>
                <a:gd name="connsiteY4" fmla="*/ 1739641 h 2124612"/>
                <a:gd name="connsiteX5" fmla="*/ 1146804 w 1316787"/>
                <a:gd name="connsiteY5" fmla="*/ 1625860 h 2124612"/>
                <a:gd name="connsiteX6" fmla="*/ 292653 w 1316787"/>
                <a:gd name="connsiteY6" fmla="*/ 1746351 h 2124612"/>
                <a:gd name="connsiteX7" fmla="*/ 786336 w 1316787"/>
                <a:gd name="connsiteY7" fmla="*/ 1943596 h 2124612"/>
                <a:gd name="connsiteX8" fmla="*/ 42705 w 1316787"/>
                <a:gd name="connsiteY8" fmla="*/ 1422660 h 2124612"/>
                <a:gd name="connsiteX9" fmla="*/ 135539 w 1316787"/>
                <a:gd name="connsiteY9" fmla="*/ 1698367 h 2124612"/>
                <a:gd name="connsiteX10" fmla="*/ 394746 w 1316787"/>
                <a:gd name="connsiteY10" fmla="*/ 1741542 h 2124612"/>
                <a:gd name="connsiteX11" fmla="*/ 494412 w 1316787"/>
                <a:gd name="connsiteY11" fmla="*/ 1664459 h 2124612"/>
                <a:gd name="connsiteX12" fmla="*/ 515018 w 1316787"/>
                <a:gd name="connsiteY12" fmla="*/ 1549483 h 2124612"/>
                <a:gd name="connsiteX13" fmla="*/ 67146 w 1316787"/>
                <a:gd name="connsiteY13" fmla="*/ 1163556 h 2124612"/>
                <a:gd name="connsiteX14" fmla="*/ 23758 w 1316787"/>
                <a:gd name="connsiteY14" fmla="*/ 1392252 h 2124612"/>
                <a:gd name="connsiteX15" fmla="*/ 208845 w 1316787"/>
                <a:gd name="connsiteY15" fmla="*/ 1539140 h 2124612"/>
                <a:gd name="connsiteX16" fmla="*/ 468373 w 1316787"/>
                <a:gd name="connsiteY16" fmla="*/ 1573929 h 2124612"/>
                <a:gd name="connsiteX17" fmla="*/ 540895 w 1316787"/>
                <a:gd name="connsiteY17" fmla="*/ 1530116 h 2124612"/>
                <a:gd name="connsiteX18" fmla="*/ 605738 w 1316787"/>
                <a:gd name="connsiteY18" fmla="*/ 1412278 h 2124612"/>
                <a:gd name="connsiteX19" fmla="*/ 226385 w 1316787"/>
                <a:gd name="connsiteY19" fmla="*/ 828969 h 2124612"/>
                <a:gd name="connsiteX20" fmla="*/ 110536 w 1316787"/>
                <a:gd name="connsiteY20" fmla="*/ 926172 h 2124612"/>
                <a:gd name="connsiteX21" fmla="*/ 58470 w 1316787"/>
                <a:gd name="connsiteY21" fmla="*/ 1123028 h 2124612"/>
                <a:gd name="connsiteX22" fmla="*/ 379550 w 1316787"/>
                <a:gd name="connsiteY22" fmla="*/ 1380673 h 2124612"/>
                <a:gd name="connsiteX23" fmla="*/ 599388 w 1316787"/>
                <a:gd name="connsiteY23" fmla="*/ 1345932 h 2124612"/>
                <a:gd name="connsiteX24" fmla="*/ 800520 w 1316787"/>
                <a:gd name="connsiteY24" fmla="*/ 735851 h 2124612"/>
                <a:gd name="connsiteX25" fmla="*/ 544034 w 1316787"/>
                <a:gd name="connsiteY25" fmla="*/ 542739 h 2124612"/>
                <a:gd name="connsiteX26" fmla="*/ 285205 w 1316787"/>
                <a:gd name="connsiteY26" fmla="*/ 633316 h 2124612"/>
                <a:gd name="connsiteX27" fmla="*/ 226385 w 1316787"/>
                <a:gd name="connsiteY27" fmla="*/ 828969 h 2124612"/>
                <a:gd name="connsiteX28" fmla="*/ 335108 w 1316787"/>
                <a:gd name="connsiteY28" fmla="*/ 1051794 h 2124612"/>
                <a:gd name="connsiteX29" fmla="*/ 639866 w 1316787"/>
                <a:gd name="connsiteY29" fmla="*/ 1197504 h 2124612"/>
                <a:gd name="connsiteX30" fmla="*/ 1047732 w 1316787"/>
                <a:gd name="connsiteY30" fmla="*/ 1780170 h 2124612"/>
                <a:gd name="connsiteX31" fmla="*/ 1263265 w 1316787"/>
                <a:gd name="connsiteY31" fmla="*/ 1004343 h 2124612"/>
                <a:gd name="connsiteX32" fmla="*/ 1211173 w 1316787"/>
                <a:gd name="connsiteY32" fmla="*/ 464958 h 2124612"/>
                <a:gd name="connsiteX33" fmla="*/ 1221289 w 1316787"/>
                <a:gd name="connsiteY33" fmla="*/ 46123 h 2124612"/>
                <a:gd name="connsiteX34" fmla="*/ 810564 w 1316787"/>
                <a:gd name="connsiteY34" fmla="*/ 245869 h 2124612"/>
                <a:gd name="connsiteX35" fmla="*/ 796056 w 1316787"/>
                <a:gd name="connsiteY35" fmla="*/ 775113 h 2124612"/>
                <a:gd name="connsiteX36" fmla="*/ 625517 w 1316787"/>
                <a:gd name="connsiteY36" fmla="*/ 1238321 h 2124612"/>
                <a:gd name="connsiteX37" fmla="*/ 715805 w 1316787"/>
                <a:gd name="connsiteY37" fmla="*/ 1735973 h 2124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316787" h="2124612">
                  <a:moveTo>
                    <a:pt x="568090" y="807361"/>
                  </a:moveTo>
                  <a:cubicBezTo>
                    <a:pt x="620714" y="860026"/>
                    <a:pt x="676320" y="927843"/>
                    <a:pt x="758148" y="932141"/>
                  </a:cubicBezTo>
                  <a:moveTo>
                    <a:pt x="546605" y="1922448"/>
                  </a:moveTo>
                  <a:lnTo>
                    <a:pt x="538645" y="2104399"/>
                  </a:lnTo>
                  <a:cubicBezTo>
                    <a:pt x="829752" y="2173069"/>
                    <a:pt x="1179745" y="2071926"/>
                    <a:pt x="1316761" y="1739641"/>
                  </a:cubicBezTo>
                  <a:lnTo>
                    <a:pt x="1146804" y="1625860"/>
                  </a:lnTo>
                  <a:moveTo>
                    <a:pt x="292653" y="1746351"/>
                  </a:moveTo>
                  <a:cubicBezTo>
                    <a:pt x="472398" y="1922926"/>
                    <a:pt x="607556" y="1943721"/>
                    <a:pt x="786336" y="1943596"/>
                  </a:cubicBezTo>
                  <a:moveTo>
                    <a:pt x="42705" y="1422660"/>
                  </a:moveTo>
                  <a:cubicBezTo>
                    <a:pt x="14550" y="1522194"/>
                    <a:pt x="46118" y="1660331"/>
                    <a:pt x="135539" y="1698367"/>
                  </a:cubicBezTo>
                  <a:cubicBezTo>
                    <a:pt x="224959" y="1736402"/>
                    <a:pt x="326778" y="1764837"/>
                    <a:pt x="394746" y="1741542"/>
                  </a:cubicBezTo>
                  <a:cubicBezTo>
                    <a:pt x="462710" y="1718248"/>
                    <a:pt x="469784" y="1695497"/>
                    <a:pt x="494412" y="1664459"/>
                  </a:cubicBezTo>
                  <a:cubicBezTo>
                    <a:pt x="519039" y="1633419"/>
                    <a:pt x="515018" y="1549483"/>
                    <a:pt x="515018" y="1549483"/>
                  </a:cubicBezTo>
                  <a:moveTo>
                    <a:pt x="67146" y="1163556"/>
                  </a:moveTo>
                  <a:cubicBezTo>
                    <a:pt x="-3119" y="1214583"/>
                    <a:pt x="-19434" y="1314184"/>
                    <a:pt x="23758" y="1392252"/>
                  </a:cubicBezTo>
                  <a:cubicBezTo>
                    <a:pt x="68316" y="1472793"/>
                    <a:pt x="128778" y="1510754"/>
                    <a:pt x="208845" y="1539140"/>
                  </a:cubicBezTo>
                  <a:cubicBezTo>
                    <a:pt x="322836" y="1579555"/>
                    <a:pt x="432729" y="1586014"/>
                    <a:pt x="468373" y="1573929"/>
                  </a:cubicBezTo>
                  <a:cubicBezTo>
                    <a:pt x="499171" y="1563488"/>
                    <a:pt x="522650" y="1544042"/>
                    <a:pt x="540895" y="1530116"/>
                  </a:cubicBezTo>
                  <a:cubicBezTo>
                    <a:pt x="558222" y="1516890"/>
                    <a:pt x="605738" y="1412278"/>
                    <a:pt x="605738" y="1412278"/>
                  </a:cubicBezTo>
                  <a:moveTo>
                    <a:pt x="226385" y="828969"/>
                  </a:moveTo>
                  <a:cubicBezTo>
                    <a:pt x="177212" y="852127"/>
                    <a:pt x="155176" y="860404"/>
                    <a:pt x="110536" y="926172"/>
                  </a:cubicBezTo>
                  <a:cubicBezTo>
                    <a:pt x="65897" y="991944"/>
                    <a:pt x="41416" y="1049235"/>
                    <a:pt x="58470" y="1123028"/>
                  </a:cubicBezTo>
                  <a:cubicBezTo>
                    <a:pt x="120170" y="1277500"/>
                    <a:pt x="285003" y="1355105"/>
                    <a:pt x="379550" y="1380673"/>
                  </a:cubicBezTo>
                  <a:cubicBezTo>
                    <a:pt x="474094" y="1406239"/>
                    <a:pt x="599388" y="1345932"/>
                    <a:pt x="599388" y="1345932"/>
                  </a:cubicBezTo>
                  <a:moveTo>
                    <a:pt x="800520" y="735851"/>
                  </a:moveTo>
                  <a:cubicBezTo>
                    <a:pt x="800520" y="735851"/>
                    <a:pt x="639330" y="556175"/>
                    <a:pt x="544034" y="542739"/>
                  </a:cubicBezTo>
                  <a:cubicBezTo>
                    <a:pt x="416263" y="524729"/>
                    <a:pt x="374265" y="536314"/>
                    <a:pt x="285205" y="633316"/>
                  </a:cubicBezTo>
                  <a:cubicBezTo>
                    <a:pt x="240151" y="682391"/>
                    <a:pt x="213234" y="731567"/>
                    <a:pt x="226385" y="828969"/>
                  </a:cubicBezTo>
                  <a:cubicBezTo>
                    <a:pt x="239539" y="926374"/>
                    <a:pt x="335108" y="1051794"/>
                    <a:pt x="335108" y="1051794"/>
                  </a:cubicBezTo>
                  <a:cubicBezTo>
                    <a:pt x="481322" y="1196075"/>
                    <a:pt x="556674" y="1164806"/>
                    <a:pt x="639866" y="1197504"/>
                  </a:cubicBezTo>
                  <a:moveTo>
                    <a:pt x="1047732" y="1780170"/>
                  </a:moveTo>
                  <a:cubicBezTo>
                    <a:pt x="1262040" y="1481980"/>
                    <a:pt x="1295988" y="1263852"/>
                    <a:pt x="1263265" y="1004343"/>
                  </a:cubicBezTo>
                  <a:cubicBezTo>
                    <a:pt x="1256568" y="951394"/>
                    <a:pt x="1197096" y="675850"/>
                    <a:pt x="1211173" y="464958"/>
                  </a:cubicBezTo>
                  <a:cubicBezTo>
                    <a:pt x="1218840" y="350006"/>
                    <a:pt x="1366116" y="163872"/>
                    <a:pt x="1221289" y="46123"/>
                  </a:cubicBezTo>
                  <a:cubicBezTo>
                    <a:pt x="1076496" y="-71630"/>
                    <a:pt x="894660" y="51796"/>
                    <a:pt x="810564" y="245869"/>
                  </a:cubicBezTo>
                  <a:cubicBezTo>
                    <a:pt x="726432" y="439941"/>
                    <a:pt x="826944" y="569243"/>
                    <a:pt x="796056" y="775113"/>
                  </a:cubicBezTo>
                  <a:cubicBezTo>
                    <a:pt x="762252" y="1000757"/>
                    <a:pt x="674423" y="1081386"/>
                    <a:pt x="625517" y="1238321"/>
                  </a:cubicBezTo>
                  <a:cubicBezTo>
                    <a:pt x="563564" y="1437112"/>
                    <a:pt x="656156" y="1686407"/>
                    <a:pt x="715805" y="1735973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17" name="グラフィックス 2">
            <a:extLst>
              <a:ext uri="{FF2B5EF4-FFF2-40B4-BE49-F238E27FC236}">
                <a16:creationId xmlns:a16="http://schemas.microsoft.com/office/drawing/2014/main" id="{7D3CC3DC-75B0-4D5B-A55C-F5610A9A92F6}"/>
              </a:ext>
            </a:extLst>
          </p:cNvPr>
          <p:cNvGrpSpPr>
            <a:grpSpLocks noChangeAspect="1"/>
          </p:cNvGrpSpPr>
          <p:nvPr/>
        </p:nvGrpSpPr>
        <p:grpSpPr>
          <a:xfrm>
            <a:off x="688702" y="1673654"/>
            <a:ext cx="1248792" cy="1800000"/>
            <a:chOff x="568114" y="1186258"/>
            <a:chExt cx="1473980" cy="2124585"/>
          </a:xfrm>
        </p:grpSpPr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D6DE91AC-1A91-9D84-EB48-CEEFCC5E023C}"/>
                </a:ext>
              </a:extLst>
            </p:cNvPr>
            <p:cNvSpPr/>
            <p:nvPr/>
          </p:nvSpPr>
          <p:spPr>
            <a:xfrm>
              <a:off x="568114" y="1186258"/>
              <a:ext cx="1473980" cy="2124585"/>
            </a:xfrm>
            <a:custGeom>
              <a:avLst/>
              <a:gdLst>
                <a:gd name="connsiteX0" fmla="*/ 479474 w 1473980"/>
                <a:gd name="connsiteY0" fmla="*/ 182 h 2124585"/>
                <a:gd name="connsiteX1" fmla="*/ 337652 w 1473980"/>
                <a:gd name="connsiteY1" fmla="*/ 66134 h 2124585"/>
                <a:gd name="connsiteX2" fmla="*/ 277536 w 1473980"/>
                <a:gd name="connsiteY2" fmla="*/ 244446 h 2124585"/>
                <a:gd name="connsiteX3" fmla="*/ 365919 w 1473980"/>
                <a:gd name="connsiteY3" fmla="*/ 550939 h 2124585"/>
                <a:gd name="connsiteX4" fmla="*/ 457043 w 1473980"/>
                <a:gd name="connsiteY4" fmla="*/ 902573 h 2124585"/>
                <a:gd name="connsiteX5" fmla="*/ 440436 w 1473980"/>
                <a:gd name="connsiteY5" fmla="*/ 921207 h 2124585"/>
                <a:gd name="connsiteX6" fmla="*/ 438413 w 1473980"/>
                <a:gd name="connsiteY6" fmla="*/ 921207 h 2124585"/>
                <a:gd name="connsiteX7" fmla="*/ 400724 w 1473980"/>
                <a:gd name="connsiteY7" fmla="*/ 919446 h 2124585"/>
                <a:gd name="connsiteX8" fmla="*/ 357060 w 1473980"/>
                <a:gd name="connsiteY8" fmla="*/ 932525 h 2124585"/>
                <a:gd name="connsiteX9" fmla="*/ 356988 w 1473980"/>
                <a:gd name="connsiteY9" fmla="*/ 932525 h 2124585"/>
                <a:gd name="connsiteX10" fmla="*/ 356916 w 1473980"/>
                <a:gd name="connsiteY10" fmla="*/ 932597 h 2124585"/>
                <a:gd name="connsiteX11" fmla="*/ 295251 w 1473980"/>
                <a:gd name="connsiteY11" fmla="*/ 1007128 h 2124585"/>
                <a:gd name="connsiteX12" fmla="*/ 267197 w 1473980"/>
                <a:gd name="connsiteY12" fmla="*/ 1072378 h 2124585"/>
                <a:gd name="connsiteX13" fmla="*/ 260587 w 1473980"/>
                <a:gd name="connsiteY13" fmla="*/ 1078567 h 2124585"/>
                <a:gd name="connsiteX14" fmla="*/ 5635 w 1473980"/>
                <a:gd name="connsiteY14" fmla="*/ 1496998 h 2124585"/>
                <a:gd name="connsiteX15" fmla="*/ 61464 w 1473980"/>
                <a:gd name="connsiteY15" fmla="*/ 1731488 h 2124585"/>
                <a:gd name="connsiteX16" fmla="*/ 140916 w 1473980"/>
                <a:gd name="connsiteY16" fmla="*/ 1811012 h 2124585"/>
                <a:gd name="connsiteX17" fmla="*/ 145628 w 1473980"/>
                <a:gd name="connsiteY17" fmla="*/ 1831755 h 2124585"/>
                <a:gd name="connsiteX18" fmla="*/ 95635 w 1473980"/>
                <a:gd name="connsiteY18" fmla="*/ 1942639 h 2124585"/>
                <a:gd name="connsiteX19" fmla="*/ 95707 w 1473980"/>
                <a:gd name="connsiteY19" fmla="*/ 1942779 h 2124585"/>
                <a:gd name="connsiteX20" fmla="*/ 95779 w 1473980"/>
                <a:gd name="connsiteY20" fmla="*/ 1942779 h 2124585"/>
                <a:gd name="connsiteX21" fmla="*/ 395238 w 1473980"/>
                <a:gd name="connsiteY21" fmla="*/ 2114974 h 2124585"/>
                <a:gd name="connsiteX22" fmla="*/ 794543 w 1473980"/>
                <a:gd name="connsiteY22" fmla="*/ 2037067 h 2124585"/>
                <a:gd name="connsiteX23" fmla="*/ 794824 w 1473980"/>
                <a:gd name="connsiteY23" fmla="*/ 2036927 h 2124585"/>
                <a:gd name="connsiteX24" fmla="*/ 777036 w 1473980"/>
                <a:gd name="connsiteY24" fmla="*/ 1962396 h 2124585"/>
                <a:gd name="connsiteX25" fmla="*/ 787865 w 1473980"/>
                <a:gd name="connsiteY25" fmla="*/ 1941865 h 2124585"/>
                <a:gd name="connsiteX26" fmla="*/ 1018701 w 1473980"/>
                <a:gd name="connsiteY26" fmla="*/ 1787529 h 2124585"/>
                <a:gd name="connsiteX27" fmla="*/ 1262684 w 1473980"/>
                <a:gd name="connsiteY27" fmla="*/ 1395043 h 2124585"/>
                <a:gd name="connsiteX28" fmla="*/ 1264444 w 1473980"/>
                <a:gd name="connsiteY28" fmla="*/ 1391878 h 2124585"/>
                <a:gd name="connsiteX29" fmla="*/ 1425811 w 1473980"/>
                <a:gd name="connsiteY29" fmla="*/ 1220108 h 2124585"/>
                <a:gd name="connsiteX30" fmla="*/ 1465609 w 1473980"/>
                <a:gd name="connsiteY30" fmla="*/ 1172365 h 2124585"/>
                <a:gd name="connsiteX31" fmla="*/ 1472359 w 1473980"/>
                <a:gd name="connsiteY31" fmla="*/ 1102964 h 2124585"/>
                <a:gd name="connsiteX32" fmla="*/ 1472359 w 1473980"/>
                <a:gd name="connsiteY32" fmla="*/ 1102892 h 2124585"/>
                <a:gd name="connsiteX33" fmla="*/ 1472286 w 1473980"/>
                <a:gd name="connsiteY33" fmla="*/ 1102679 h 2124585"/>
                <a:gd name="connsiteX34" fmla="*/ 1274214 w 1473980"/>
                <a:gd name="connsiteY34" fmla="*/ 987159 h 2124585"/>
                <a:gd name="connsiteX35" fmla="*/ 1114324 w 1473980"/>
                <a:gd name="connsiteY35" fmla="*/ 1116179 h 2124585"/>
                <a:gd name="connsiteX36" fmla="*/ 1049142 w 1473980"/>
                <a:gd name="connsiteY36" fmla="*/ 1206464 h 2124585"/>
                <a:gd name="connsiteX37" fmla="*/ 1022567 w 1473980"/>
                <a:gd name="connsiteY37" fmla="*/ 1241269 h 2124585"/>
                <a:gd name="connsiteX38" fmla="*/ 1002457 w 1473980"/>
                <a:gd name="connsiteY38" fmla="*/ 1262149 h 2124585"/>
                <a:gd name="connsiteX39" fmla="*/ 1002385 w 1473980"/>
                <a:gd name="connsiteY39" fmla="*/ 1262149 h 2124585"/>
                <a:gd name="connsiteX40" fmla="*/ 1002313 w 1473980"/>
                <a:gd name="connsiteY40" fmla="*/ 1262221 h 2124585"/>
                <a:gd name="connsiteX41" fmla="*/ 920539 w 1473980"/>
                <a:gd name="connsiteY41" fmla="*/ 1296885 h 2124585"/>
                <a:gd name="connsiteX42" fmla="*/ 883765 w 1473980"/>
                <a:gd name="connsiteY42" fmla="*/ 1294635 h 2124585"/>
                <a:gd name="connsiteX43" fmla="*/ 861337 w 1473980"/>
                <a:gd name="connsiteY43" fmla="*/ 1273330 h 2124585"/>
                <a:gd name="connsiteX44" fmla="*/ 860070 w 1473980"/>
                <a:gd name="connsiteY44" fmla="*/ 1266159 h 2124585"/>
                <a:gd name="connsiteX45" fmla="*/ 811837 w 1473980"/>
                <a:gd name="connsiteY45" fmla="*/ 1113019 h 2124585"/>
                <a:gd name="connsiteX46" fmla="*/ 808601 w 1473980"/>
                <a:gd name="connsiteY46" fmla="*/ 1102471 h 2124585"/>
                <a:gd name="connsiteX47" fmla="*/ 802906 w 1473980"/>
                <a:gd name="connsiteY47" fmla="*/ 647340 h 2124585"/>
                <a:gd name="connsiteX48" fmla="*/ 756783 w 1473980"/>
                <a:gd name="connsiteY48" fmla="*/ 247402 h 2124585"/>
                <a:gd name="connsiteX49" fmla="*/ 479467 w 1473980"/>
                <a:gd name="connsiteY49" fmla="*/ 182 h 2124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473980" h="2124585">
                  <a:moveTo>
                    <a:pt x="479474" y="182"/>
                  </a:moveTo>
                  <a:cubicBezTo>
                    <a:pt x="423523" y="1161"/>
                    <a:pt x="373659" y="24374"/>
                    <a:pt x="337652" y="66134"/>
                  </a:cubicBezTo>
                  <a:cubicBezTo>
                    <a:pt x="301587" y="107966"/>
                    <a:pt x="279206" y="168504"/>
                    <a:pt x="277536" y="244446"/>
                  </a:cubicBezTo>
                  <a:cubicBezTo>
                    <a:pt x="275855" y="320917"/>
                    <a:pt x="320369" y="430217"/>
                    <a:pt x="365919" y="550939"/>
                  </a:cubicBezTo>
                  <a:cubicBezTo>
                    <a:pt x="409188" y="665614"/>
                    <a:pt x="450667" y="788989"/>
                    <a:pt x="457043" y="902573"/>
                  </a:cubicBezTo>
                  <a:cubicBezTo>
                    <a:pt x="457604" y="912304"/>
                    <a:pt x="450167" y="920645"/>
                    <a:pt x="440436" y="921207"/>
                  </a:cubicBezTo>
                  <a:cubicBezTo>
                    <a:pt x="439763" y="921243"/>
                    <a:pt x="439086" y="921243"/>
                    <a:pt x="438413" y="921207"/>
                  </a:cubicBezTo>
                  <a:cubicBezTo>
                    <a:pt x="423782" y="920415"/>
                    <a:pt x="409119" y="918712"/>
                    <a:pt x="400724" y="919446"/>
                  </a:cubicBezTo>
                  <a:cubicBezTo>
                    <a:pt x="380996" y="921178"/>
                    <a:pt x="366902" y="924969"/>
                    <a:pt x="357060" y="932525"/>
                  </a:cubicBezTo>
                  <a:cubicBezTo>
                    <a:pt x="357035" y="932525"/>
                    <a:pt x="357013" y="932525"/>
                    <a:pt x="356988" y="932525"/>
                  </a:cubicBezTo>
                  <a:cubicBezTo>
                    <a:pt x="356955" y="932550"/>
                    <a:pt x="356948" y="932572"/>
                    <a:pt x="356916" y="932597"/>
                  </a:cubicBezTo>
                  <a:cubicBezTo>
                    <a:pt x="320329" y="960710"/>
                    <a:pt x="304856" y="984858"/>
                    <a:pt x="295251" y="1007128"/>
                  </a:cubicBezTo>
                  <a:cubicBezTo>
                    <a:pt x="285625" y="1029452"/>
                    <a:pt x="281244" y="1049561"/>
                    <a:pt x="267197" y="1072378"/>
                  </a:cubicBezTo>
                  <a:cubicBezTo>
                    <a:pt x="265569" y="1074981"/>
                    <a:pt x="263291" y="1077116"/>
                    <a:pt x="260587" y="1078567"/>
                  </a:cubicBezTo>
                  <a:cubicBezTo>
                    <a:pt x="91279" y="1170770"/>
                    <a:pt x="39561" y="1316757"/>
                    <a:pt x="5635" y="1496998"/>
                  </a:cubicBezTo>
                  <a:cubicBezTo>
                    <a:pt x="-11559" y="1588363"/>
                    <a:pt x="11899" y="1665234"/>
                    <a:pt x="61464" y="1731488"/>
                  </a:cubicBezTo>
                  <a:cubicBezTo>
                    <a:pt x="82455" y="1759550"/>
                    <a:pt x="110560" y="1785485"/>
                    <a:pt x="140916" y="1811012"/>
                  </a:cubicBezTo>
                  <a:cubicBezTo>
                    <a:pt x="146942" y="1816099"/>
                    <a:pt x="148868" y="1824566"/>
                    <a:pt x="145628" y="1831755"/>
                  </a:cubicBezTo>
                  <a:lnTo>
                    <a:pt x="95635" y="1942639"/>
                  </a:lnTo>
                  <a:lnTo>
                    <a:pt x="95707" y="1942779"/>
                  </a:lnTo>
                  <a:cubicBezTo>
                    <a:pt x="95732" y="1942779"/>
                    <a:pt x="95754" y="1942779"/>
                    <a:pt x="95779" y="1942779"/>
                  </a:cubicBezTo>
                  <a:cubicBezTo>
                    <a:pt x="185462" y="2025418"/>
                    <a:pt x="282025" y="2091072"/>
                    <a:pt x="395238" y="2114974"/>
                  </a:cubicBezTo>
                  <a:cubicBezTo>
                    <a:pt x="508407" y="2138866"/>
                    <a:pt x="638270" y="2121122"/>
                    <a:pt x="794543" y="2037067"/>
                  </a:cubicBezTo>
                  <a:lnTo>
                    <a:pt x="794824" y="2036927"/>
                  </a:lnTo>
                  <a:lnTo>
                    <a:pt x="777036" y="1962396"/>
                  </a:lnTo>
                  <a:cubicBezTo>
                    <a:pt x="775006" y="1953806"/>
                    <a:pt x="779628" y="1945040"/>
                    <a:pt x="787865" y="1941865"/>
                  </a:cubicBezTo>
                  <a:cubicBezTo>
                    <a:pt x="876259" y="1907744"/>
                    <a:pt x="953443" y="1855375"/>
                    <a:pt x="1018701" y="1787529"/>
                  </a:cubicBezTo>
                  <a:cubicBezTo>
                    <a:pt x="1121718" y="1680422"/>
                    <a:pt x="1199716" y="1540112"/>
                    <a:pt x="1262684" y="1395043"/>
                  </a:cubicBezTo>
                  <a:cubicBezTo>
                    <a:pt x="1263162" y="1393930"/>
                    <a:pt x="1263749" y="1392872"/>
                    <a:pt x="1264444" y="1391878"/>
                  </a:cubicBezTo>
                  <a:cubicBezTo>
                    <a:pt x="1333658" y="1294012"/>
                    <a:pt x="1389289" y="1252457"/>
                    <a:pt x="1425811" y="1220108"/>
                  </a:cubicBezTo>
                  <a:cubicBezTo>
                    <a:pt x="1444135" y="1203875"/>
                    <a:pt x="1457573" y="1190023"/>
                    <a:pt x="1465609" y="1172365"/>
                  </a:cubicBezTo>
                  <a:cubicBezTo>
                    <a:pt x="1473543" y="1154923"/>
                    <a:pt x="1476020" y="1133567"/>
                    <a:pt x="1472359" y="1102964"/>
                  </a:cubicBezTo>
                  <a:cubicBezTo>
                    <a:pt x="1472359" y="1102942"/>
                    <a:pt x="1472359" y="1102917"/>
                    <a:pt x="1472359" y="1102892"/>
                  </a:cubicBezTo>
                  <a:cubicBezTo>
                    <a:pt x="1472333" y="1102823"/>
                    <a:pt x="1472308" y="1102751"/>
                    <a:pt x="1472286" y="1102679"/>
                  </a:cubicBezTo>
                  <a:cubicBezTo>
                    <a:pt x="1452940" y="1028829"/>
                    <a:pt x="1384565" y="975657"/>
                    <a:pt x="1274214" y="987159"/>
                  </a:cubicBezTo>
                  <a:cubicBezTo>
                    <a:pt x="1217540" y="993059"/>
                    <a:pt x="1162773" y="1052812"/>
                    <a:pt x="1114324" y="1116179"/>
                  </a:cubicBezTo>
                  <a:cubicBezTo>
                    <a:pt x="1090236" y="1147687"/>
                    <a:pt x="1068183" y="1179971"/>
                    <a:pt x="1049142" y="1206464"/>
                  </a:cubicBezTo>
                  <a:cubicBezTo>
                    <a:pt x="1039527" y="1219845"/>
                    <a:pt x="1030368" y="1231829"/>
                    <a:pt x="1022567" y="1241269"/>
                  </a:cubicBezTo>
                  <a:cubicBezTo>
                    <a:pt x="1014762" y="1250704"/>
                    <a:pt x="1009593" y="1256968"/>
                    <a:pt x="1002457" y="1262149"/>
                  </a:cubicBezTo>
                  <a:cubicBezTo>
                    <a:pt x="1002432" y="1262149"/>
                    <a:pt x="1002407" y="1262149"/>
                    <a:pt x="1002385" y="1262149"/>
                  </a:cubicBezTo>
                  <a:cubicBezTo>
                    <a:pt x="1002360" y="1262167"/>
                    <a:pt x="1002339" y="1262199"/>
                    <a:pt x="1002313" y="1262221"/>
                  </a:cubicBezTo>
                  <a:cubicBezTo>
                    <a:pt x="978636" y="1279396"/>
                    <a:pt x="948151" y="1292907"/>
                    <a:pt x="920539" y="1296885"/>
                  </a:cubicBezTo>
                  <a:cubicBezTo>
                    <a:pt x="906647" y="1298887"/>
                    <a:pt x="894522" y="1298483"/>
                    <a:pt x="883765" y="1294635"/>
                  </a:cubicBezTo>
                  <a:cubicBezTo>
                    <a:pt x="874841" y="1291445"/>
                    <a:pt x="865045" y="1282593"/>
                    <a:pt x="861337" y="1273330"/>
                  </a:cubicBezTo>
                  <a:cubicBezTo>
                    <a:pt x="860419" y="1271055"/>
                    <a:pt x="859987" y="1268611"/>
                    <a:pt x="860070" y="1266159"/>
                  </a:cubicBezTo>
                  <a:cubicBezTo>
                    <a:pt x="862255" y="1207630"/>
                    <a:pt x="842941" y="1157317"/>
                    <a:pt x="811837" y="1113019"/>
                  </a:cubicBezTo>
                  <a:cubicBezTo>
                    <a:pt x="809659" y="1109941"/>
                    <a:pt x="808525" y="1106243"/>
                    <a:pt x="808601" y="1102471"/>
                  </a:cubicBezTo>
                  <a:cubicBezTo>
                    <a:pt x="811232" y="986280"/>
                    <a:pt x="810430" y="812256"/>
                    <a:pt x="802906" y="647340"/>
                  </a:cubicBezTo>
                  <a:cubicBezTo>
                    <a:pt x="795364" y="482021"/>
                    <a:pt x="781172" y="326382"/>
                    <a:pt x="756783" y="247402"/>
                  </a:cubicBezTo>
                  <a:cubicBezTo>
                    <a:pt x="708121" y="89883"/>
                    <a:pt x="591701" y="-1776"/>
                    <a:pt x="479467" y="182"/>
                  </a:cubicBezTo>
                  <a:close/>
                </a:path>
              </a:pathLst>
            </a:custGeom>
            <a:solidFill>
              <a:srgbClr val="FFFFFF"/>
            </a:solidFill>
            <a:ln w="360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4F7635D7-3B69-DFD9-B5DF-4710C96BCFD1}"/>
                </a:ext>
              </a:extLst>
            </p:cNvPr>
            <p:cNvSpPr/>
            <p:nvPr/>
          </p:nvSpPr>
          <p:spPr>
            <a:xfrm>
              <a:off x="568452" y="1186636"/>
              <a:ext cx="1473321" cy="2123871"/>
            </a:xfrm>
            <a:custGeom>
              <a:avLst/>
              <a:gdLst>
                <a:gd name="connsiteX0" fmla="*/ 460172 w 1473321"/>
                <a:gd name="connsiteY0" fmla="*/ 921153 h 2123871"/>
                <a:gd name="connsiteX1" fmla="*/ 277526 w 1473321"/>
                <a:gd name="connsiteY1" fmla="*/ 244071 h 2123871"/>
                <a:gd name="connsiteX2" fmla="*/ 479169 w 1473321"/>
                <a:gd name="connsiteY2" fmla="*/ 182 h 2123871"/>
                <a:gd name="connsiteX3" fmla="*/ 756153 w 1473321"/>
                <a:gd name="connsiteY3" fmla="*/ 247135 h 2123871"/>
                <a:gd name="connsiteX4" fmla="*/ 807968 w 1473321"/>
                <a:gd name="connsiteY4" fmla="*/ 1103079 h 2123871"/>
                <a:gd name="connsiteX5" fmla="*/ 220487 w 1473321"/>
                <a:gd name="connsiteY5" fmla="*/ 1377799 h 2123871"/>
                <a:gd name="connsiteX6" fmla="*/ 612963 w 1473321"/>
                <a:gd name="connsiteY6" fmla="*/ 1567807 h 2123871"/>
                <a:gd name="connsiteX7" fmla="*/ 362569 w 1473321"/>
                <a:gd name="connsiteY7" fmla="*/ 1716631 h 2123871"/>
                <a:gd name="connsiteX8" fmla="*/ 321021 w 1473321"/>
                <a:gd name="connsiteY8" fmla="*/ 1621652 h 2123871"/>
                <a:gd name="connsiteX9" fmla="*/ 153106 w 1473321"/>
                <a:gd name="connsiteY9" fmla="*/ 1590742 h 2123871"/>
                <a:gd name="connsiteX10" fmla="*/ 344446 w 1473321"/>
                <a:gd name="connsiteY10" fmla="*/ 1148190 h 2123871"/>
                <a:gd name="connsiteX11" fmla="*/ 760927 w 1473321"/>
                <a:gd name="connsiteY11" fmla="*/ 1401544 h 2123871"/>
                <a:gd name="connsiteX12" fmla="*/ 623756 w 1473321"/>
                <a:gd name="connsiteY12" fmla="*/ 1607407 h 2123871"/>
                <a:gd name="connsiteX13" fmla="*/ 274444 w 1473321"/>
                <a:gd name="connsiteY13" fmla="*/ 1903982 h 2123871"/>
                <a:gd name="connsiteX14" fmla="*/ 5643 w 1473321"/>
                <a:gd name="connsiteY14" fmla="*/ 1496689 h 2123871"/>
                <a:gd name="connsiteX15" fmla="*/ 266197 w 1473321"/>
                <a:gd name="connsiteY15" fmla="*/ 1074383 h 2123871"/>
                <a:gd name="connsiteX16" fmla="*/ 356902 w 1473321"/>
                <a:gd name="connsiteY16" fmla="*/ 932493 h 2123871"/>
                <a:gd name="connsiteX17" fmla="*/ 860481 w 1473321"/>
                <a:gd name="connsiteY17" fmla="*/ 1272848 h 2123871"/>
                <a:gd name="connsiteX18" fmla="*/ 760927 w 1473321"/>
                <a:gd name="connsiteY18" fmla="*/ 1401544 h 2123871"/>
                <a:gd name="connsiteX19" fmla="*/ 860481 w 1473321"/>
                <a:gd name="connsiteY19" fmla="*/ 1272848 h 2123871"/>
                <a:gd name="connsiteX20" fmla="*/ 1002339 w 1473321"/>
                <a:gd name="connsiteY20" fmla="*/ 1262037 h 2123871"/>
                <a:gd name="connsiteX21" fmla="*/ 1273909 w 1473321"/>
                <a:gd name="connsiteY21" fmla="*/ 987141 h 2123871"/>
                <a:gd name="connsiteX22" fmla="*/ 1471668 w 1473321"/>
                <a:gd name="connsiteY22" fmla="*/ 1102384 h 2123871"/>
                <a:gd name="connsiteX23" fmla="*/ 1263329 w 1473321"/>
                <a:gd name="connsiteY23" fmla="*/ 1391939 h 2123871"/>
                <a:gd name="connsiteX24" fmla="*/ 621891 w 1473321"/>
                <a:gd name="connsiteY24" fmla="*/ 1980518 h 2123871"/>
                <a:gd name="connsiteX25" fmla="*/ 150471 w 1473321"/>
                <a:gd name="connsiteY25" fmla="*/ 1820703 h 2123871"/>
                <a:gd name="connsiteX26" fmla="*/ 95704 w 1473321"/>
                <a:gd name="connsiteY26" fmla="*/ 1942232 h 2123871"/>
                <a:gd name="connsiteX27" fmla="*/ 794094 w 1473321"/>
                <a:gd name="connsiteY27" fmla="*/ 2036333 h 2123871"/>
                <a:gd name="connsiteX28" fmla="*/ 773325 w 1473321"/>
                <a:gd name="connsiteY28" fmla="*/ 1949465 h 2123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473321" h="2123871">
                  <a:moveTo>
                    <a:pt x="460172" y="921153"/>
                  </a:moveTo>
                  <a:cubicBezTo>
                    <a:pt x="455589" y="683578"/>
                    <a:pt x="274189" y="395822"/>
                    <a:pt x="277526" y="244071"/>
                  </a:cubicBezTo>
                  <a:cubicBezTo>
                    <a:pt x="280863" y="92310"/>
                    <a:pt x="367245" y="2144"/>
                    <a:pt x="479169" y="182"/>
                  </a:cubicBezTo>
                  <a:cubicBezTo>
                    <a:pt x="591082" y="-1769"/>
                    <a:pt x="707524" y="89718"/>
                    <a:pt x="756153" y="247135"/>
                  </a:cubicBezTo>
                  <a:cubicBezTo>
                    <a:pt x="804771" y="404560"/>
                    <a:pt x="813267" y="870724"/>
                    <a:pt x="807968" y="1103079"/>
                  </a:cubicBezTo>
                  <a:moveTo>
                    <a:pt x="220487" y="1377799"/>
                  </a:moveTo>
                  <a:cubicBezTo>
                    <a:pt x="410287" y="1392551"/>
                    <a:pt x="543785" y="1406375"/>
                    <a:pt x="612963" y="1567807"/>
                  </a:cubicBezTo>
                  <a:cubicBezTo>
                    <a:pt x="648214" y="1707987"/>
                    <a:pt x="486189" y="1860735"/>
                    <a:pt x="362569" y="1716631"/>
                  </a:cubicBezTo>
                  <a:cubicBezTo>
                    <a:pt x="338049" y="1688036"/>
                    <a:pt x="369193" y="1630166"/>
                    <a:pt x="321021" y="1621652"/>
                  </a:cubicBezTo>
                  <a:cubicBezTo>
                    <a:pt x="263133" y="1607281"/>
                    <a:pt x="212308" y="1591869"/>
                    <a:pt x="153106" y="1590742"/>
                  </a:cubicBezTo>
                  <a:moveTo>
                    <a:pt x="344446" y="1148190"/>
                  </a:moveTo>
                  <a:cubicBezTo>
                    <a:pt x="636547" y="1171688"/>
                    <a:pt x="782041" y="1300525"/>
                    <a:pt x="760927" y="1401544"/>
                  </a:cubicBezTo>
                  <a:cubicBezTo>
                    <a:pt x="739802" y="1502560"/>
                    <a:pt x="707283" y="1560862"/>
                    <a:pt x="623756" y="1607407"/>
                  </a:cubicBezTo>
                  <a:moveTo>
                    <a:pt x="274444" y="1903982"/>
                  </a:moveTo>
                  <a:cubicBezTo>
                    <a:pt x="99264" y="1802620"/>
                    <a:pt x="-28752" y="1679475"/>
                    <a:pt x="5643" y="1496689"/>
                  </a:cubicBezTo>
                  <a:cubicBezTo>
                    <a:pt x="40044" y="1313909"/>
                    <a:pt x="91373" y="1166317"/>
                    <a:pt x="266197" y="1074383"/>
                  </a:cubicBezTo>
                  <a:cubicBezTo>
                    <a:pt x="296440" y="1027083"/>
                    <a:pt x="283372" y="988948"/>
                    <a:pt x="356902" y="932493"/>
                  </a:cubicBezTo>
                  <a:cubicBezTo>
                    <a:pt x="430436" y="876048"/>
                    <a:pt x="879482" y="991760"/>
                    <a:pt x="860481" y="1272848"/>
                  </a:cubicBezTo>
                  <a:cubicBezTo>
                    <a:pt x="845441" y="1352390"/>
                    <a:pt x="762082" y="1400950"/>
                    <a:pt x="760927" y="1401544"/>
                  </a:cubicBezTo>
                  <a:moveTo>
                    <a:pt x="860481" y="1272848"/>
                  </a:moveTo>
                  <a:cubicBezTo>
                    <a:pt x="877826" y="1317038"/>
                    <a:pt x="955212" y="1296259"/>
                    <a:pt x="1002339" y="1262037"/>
                  </a:cubicBezTo>
                  <a:cubicBezTo>
                    <a:pt x="1049467" y="1227826"/>
                    <a:pt x="1163296" y="998657"/>
                    <a:pt x="1273909" y="987141"/>
                  </a:cubicBezTo>
                  <a:cubicBezTo>
                    <a:pt x="1384512" y="975614"/>
                    <a:pt x="1452246" y="1028238"/>
                    <a:pt x="1471668" y="1102384"/>
                  </a:cubicBezTo>
                  <a:cubicBezTo>
                    <a:pt x="1486507" y="1225443"/>
                    <a:pt x="1402375" y="1194944"/>
                    <a:pt x="1263329" y="1391939"/>
                  </a:cubicBezTo>
                  <a:cubicBezTo>
                    <a:pt x="1137016" y="1683921"/>
                    <a:pt x="949538" y="1957158"/>
                    <a:pt x="621891" y="1980518"/>
                  </a:cubicBezTo>
                  <a:moveTo>
                    <a:pt x="150471" y="1820703"/>
                  </a:moveTo>
                  <a:lnTo>
                    <a:pt x="95704" y="1942232"/>
                  </a:lnTo>
                  <a:cubicBezTo>
                    <a:pt x="275009" y="2107453"/>
                    <a:pt x="481599" y="2204415"/>
                    <a:pt x="794094" y="2036333"/>
                  </a:cubicBezTo>
                  <a:lnTo>
                    <a:pt x="773325" y="1949465"/>
                  </a:lnTo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18" name="グラフィックス 13">
            <a:extLst>
              <a:ext uri="{FF2B5EF4-FFF2-40B4-BE49-F238E27FC236}">
                <a16:creationId xmlns:a16="http://schemas.microsoft.com/office/drawing/2014/main" id="{788B815C-7C28-6570-38D6-343112AC5E2C}"/>
              </a:ext>
            </a:extLst>
          </p:cNvPr>
          <p:cNvGrpSpPr>
            <a:grpSpLocks noChangeAspect="1"/>
          </p:cNvGrpSpPr>
          <p:nvPr/>
        </p:nvGrpSpPr>
        <p:grpSpPr>
          <a:xfrm>
            <a:off x="7362892" y="1673654"/>
            <a:ext cx="1092407" cy="1800000"/>
            <a:chOff x="3638733" y="2229011"/>
            <a:chExt cx="1292460" cy="2129635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C5870377-F09C-EF61-6EC6-62E1496D4552}"/>
                </a:ext>
              </a:extLst>
            </p:cNvPr>
            <p:cNvSpPr/>
            <p:nvPr/>
          </p:nvSpPr>
          <p:spPr>
            <a:xfrm>
              <a:off x="3638733" y="2229011"/>
              <a:ext cx="1292460" cy="2129635"/>
            </a:xfrm>
            <a:custGeom>
              <a:avLst/>
              <a:gdLst>
                <a:gd name="connsiteX0" fmla="*/ 1006140 w 1292460"/>
                <a:gd name="connsiteY0" fmla="*/ 77 h 2129635"/>
                <a:gd name="connsiteX1" fmla="*/ 935832 w 1292460"/>
                <a:gd name="connsiteY1" fmla="*/ 22718 h 2129635"/>
                <a:gd name="connsiteX2" fmla="*/ 935544 w 1292460"/>
                <a:gd name="connsiteY2" fmla="*/ 22930 h 2129635"/>
                <a:gd name="connsiteX3" fmla="*/ 935184 w 1292460"/>
                <a:gd name="connsiteY3" fmla="*/ 23142 h 2129635"/>
                <a:gd name="connsiteX4" fmla="*/ 623964 w 1292460"/>
                <a:gd name="connsiteY4" fmla="*/ 245191 h 2129635"/>
                <a:gd name="connsiteX5" fmla="*/ 528780 w 1292460"/>
                <a:gd name="connsiteY5" fmla="*/ 324434 h 2129635"/>
                <a:gd name="connsiteX6" fmla="*/ 507324 w 1292460"/>
                <a:gd name="connsiteY6" fmla="*/ 323098 h 2129635"/>
                <a:gd name="connsiteX7" fmla="*/ 504624 w 1292460"/>
                <a:gd name="connsiteY7" fmla="*/ 307413 h 2129635"/>
                <a:gd name="connsiteX8" fmla="*/ 536160 w 1292460"/>
                <a:gd name="connsiteY8" fmla="*/ 166790 h 2129635"/>
                <a:gd name="connsiteX9" fmla="*/ 536304 w 1292460"/>
                <a:gd name="connsiteY9" fmla="*/ 165033 h 2129635"/>
                <a:gd name="connsiteX10" fmla="*/ 480072 w 1292460"/>
                <a:gd name="connsiteY10" fmla="*/ 49156 h 2129635"/>
                <a:gd name="connsiteX11" fmla="*/ 381072 w 1292460"/>
                <a:gd name="connsiteY11" fmla="*/ 83118 h 2129635"/>
                <a:gd name="connsiteX12" fmla="*/ 379236 w 1292460"/>
                <a:gd name="connsiteY12" fmla="*/ 85649 h 2129635"/>
                <a:gd name="connsiteX13" fmla="*/ 275520 w 1292460"/>
                <a:gd name="connsiteY13" fmla="*/ 251023 h 2129635"/>
                <a:gd name="connsiteX14" fmla="*/ 187921 w 1292460"/>
                <a:gd name="connsiteY14" fmla="*/ 435242 h 2129635"/>
                <a:gd name="connsiteX15" fmla="*/ 167703 w 1292460"/>
                <a:gd name="connsiteY15" fmla="*/ 442525 h 2129635"/>
                <a:gd name="connsiteX16" fmla="*/ 161133 w 1292460"/>
                <a:gd name="connsiteY16" fmla="*/ 436577 h 2129635"/>
                <a:gd name="connsiteX17" fmla="*/ 156561 w 1292460"/>
                <a:gd name="connsiteY17" fmla="*/ 423290 h 2129635"/>
                <a:gd name="connsiteX18" fmla="*/ 157335 w 1292460"/>
                <a:gd name="connsiteY18" fmla="*/ 422869 h 2129635"/>
                <a:gd name="connsiteX19" fmla="*/ 117048 w 1292460"/>
                <a:gd name="connsiteY19" fmla="*/ 411827 h 2129635"/>
                <a:gd name="connsiteX20" fmla="*/ 34500 w 1292460"/>
                <a:gd name="connsiteY20" fmla="*/ 492899 h 2129635"/>
                <a:gd name="connsiteX21" fmla="*/ 34284 w 1292460"/>
                <a:gd name="connsiteY21" fmla="*/ 493882 h 2129635"/>
                <a:gd name="connsiteX22" fmla="*/ 17619 w 1292460"/>
                <a:gd name="connsiteY22" fmla="*/ 777944 h 2129635"/>
                <a:gd name="connsiteX23" fmla="*/ 46448 w 1292460"/>
                <a:gd name="connsiteY23" fmla="*/ 928626 h 2129635"/>
                <a:gd name="connsiteX24" fmla="*/ 172589 w 1292460"/>
                <a:gd name="connsiteY24" fmla="*/ 1182523 h 2129635"/>
                <a:gd name="connsiteX25" fmla="*/ 174136 w 1292460"/>
                <a:gd name="connsiteY25" fmla="*/ 1190260 h 2129635"/>
                <a:gd name="connsiteX26" fmla="*/ 154941 w 1292460"/>
                <a:gd name="connsiteY26" fmla="*/ 1518828 h 2129635"/>
                <a:gd name="connsiteX27" fmla="*/ 141582 w 1292460"/>
                <a:gd name="connsiteY27" fmla="*/ 1532749 h 2129635"/>
                <a:gd name="connsiteX28" fmla="*/ 149455 w 1292460"/>
                <a:gd name="connsiteY28" fmla="*/ 1527688 h 2129635"/>
                <a:gd name="connsiteX29" fmla="*/ 465 w 1292460"/>
                <a:gd name="connsiteY29" fmla="*/ 1727376 h 2129635"/>
                <a:gd name="connsiteX30" fmla="*/ 393 w 1292460"/>
                <a:gd name="connsiteY30" fmla="*/ 1730541 h 2129635"/>
                <a:gd name="connsiteX31" fmla="*/ 321 w 1292460"/>
                <a:gd name="connsiteY31" fmla="*/ 1730541 h 2129635"/>
                <a:gd name="connsiteX32" fmla="*/ 241716 w 1292460"/>
                <a:gd name="connsiteY32" fmla="*/ 2025359 h 2129635"/>
                <a:gd name="connsiteX33" fmla="*/ 613668 w 1292460"/>
                <a:gd name="connsiteY33" fmla="*/ 2129705 h 2129635"/>
                <a:gd name="connsiteX34" fmla="*/ 613740 w 1292460"/>
                <a:gd name="connsiteY34" fmla="*/ 2129705 h 2129635"/>
                <a:gd name="connsiteX35" fmla="*/ 616476 w 1292460"/>
                <a:gd name="connsiteY35" fmla="*/ 2127664 h 2129635"/>
                <a:gd name="connsiteX36" fmla="*/ 674184 w 1292460"/>
                <a:gd name="connsiteY36" fmla="*/ 1914335 h 2129635"/>
                <a:gd name="connsiteX37" fmla="*/ 675264 w 1292460"/>
                <a:gd name="connsiteY37" fmla="*/ 1911596 h 2129635"/>
                <a:gd name="connsiteX38" fmla="*/ 804432 w 1292460"/>
                <a:gd name="connsiteY38" fmla="*/ 1782712 h 2129635"/>
                <a:gd name="connsiteX39" fmla="*/ 969924 w 1292460"/>
                <a:gd name="connsiteY39" fmla="*/ 1584150 h 2129635"/>
                <a:gd name="connsiteX40" fmla="*/ 1178544 w 1292460"/>
                <a:gd name="connsiteY40" fmla="*/ 1263944 h 2129635"/>
                <a:gd name="connsiteX41" fmla="*/ 1203636 w 1292460"/>
                <a:gd name="connsiteY41" fmla="*/ 1198694 h 2129635"/>
                <a:gd name="connsiteX42" fmla="*/ 1227216 w 1292460"/>
                <a:gd name="connsiteY42" fmla="*/ 1126626 h 2129635"/>
                <a:gd name="connsiteX43" fmla="*/ 1276861 w 1292460"/>
                <a:gd name="connsiteY43" fmla="*/ 1053078 h 2129635"/>
                <a:gd name="connsiteX44" fmla="*/ 1292089 w 1292460"/>
                <a:gd name="connsiteY44" fmla="*/ 985157 h 2129635"/>
                <a:gd name="connsiteX45" fmla="*/ 1291728 w 1292460"/>
                <a:gd name="connsiteY45" fmla="*/ 983961 h 2129635"/>
                <a:gd name="connsiteX46" fmla="*/ 1211088 w 1292460"/>
                <a:gd name="connsiteY46" fmla="*/ 920468 h 2129635"/>
                <a:gd name="connsiteX47" fmla="*/ 1200829 w 1292460"/>
                <a:gd name="connsiteY47" fmla="*/ 909643 h 2129635"/>
                <a:gd name="connsiteX48" fmla="*/ 1200468 w 1292460"/>
                <a:gd name="connsiteY48" fmla="*/ 908729 h 2129635"/>
                <a:gd name="connsiteX49" fmla="*/ 1200325 w 1292460"/>
                <a:gd name="connsiteY49" fmla="*/ 908516 h 2129635"/>
                <a:gd name="connsiteX50" fmla="*/ 1164829 w 1292460"/>
                <a:gd name="connsiteY50" fmla="*/ 831030 h 2129635"/>
                <a:gd name="connsiteX51" fmla="*/ 1150536 w 1292460"/>
                <a:gd name="connsiteY51" fmla="*/ 775906 h 2129635"/>
                <a:gd name="connsiteX52" fmla="*/ 1150248 w 1292460"/>
                <a:gd name="connsiteY52" fmla="*/ 775413 h 2129635"/>
                <a:gd name="connsiteX53" fmla="*/ 1040556 w 1292460"/>
                <a:gd name="connsiteY53" fmla="*/ 686536 h 2129635"/>
                <a:gd name="connsiteX54" fmla="*/ 846804 w 1292460"/>
                <a:gd name="connsiteY54" fmla="*/ 647444 h 2129635"/>
                <a:gd name="connsiteX55" fmla="*/ 845940 w 1292460"/>
                <a:gd name="connsiteY55" fmla="*/ 647304 h 2129635"/>
                <a:gd name="connsiteX56" fmla="*/ 756300 w 1292460"/>
                <a:gd name="connsiteY56" fmla="*/ 635632 h 2129635"/>
                <a:gd name="connsiteX57" fmla="*/ 697728 w 1292460"/>
                <a:gd name="connsiteY57" fmla="*/ 660382 h 2129635"/>
                <a:gd name="connsiteX58" fmla="*/ 676776 w 1292460"/>
                <a:gd name="connsiteY58" fmla="*/ 655537 h 2129635"/>
                <a:gd name="connsiteX59" fmla="*/ 674868 w 1292460"/>
                <a:gd name="connsiteY59" fmla="*/ 644071 h 2129635"/>
                <a:gd name="connsiteX60" fmla="*/ 687396 w 1292460"/>
                <a:gd name="connsiteY60" fmla="*/ 594146 h 2129635"/>
                <a:gd name="connsiteX61" fmla="*/ 719580 w 1292460"/>
                <a:gd name="connsiteY61" fmla="*/ 500071 h 2129635"/>
                <a:gd name="connsiteX62" fmla="*/ 858828 w 1292460"/>
                <a:gd name="connsiteY62" fmla="*/ 356420 h 2129635"/>
                <a:gd name="connsiteX63" fmla="*/ 1021368 w 1292460"/>
                <a:gd name="connsiteY63" fmla="*/ 194700 h 2129635"/>
                <a:gd name="connsiteX64" fmla="*/ 1023420 w 1292460"/>
                <a:gd name="connsiteY64" fmla="*/ 192242 h 2129635"/>
                <a:gd name="connsiteX65" fmla="*/ 1068564 w 1292460"/>
                <a:gd name="connsiteY65" fmla="*/ 44724 h 2129635"/>
                <a:gd name="connsiteX66" fmla="*/ 1024176 w 1292460"/>
                <a:gd name="connsiteY66" fmla="*/ 1974 h 2129635"/>
                <a:gd name="connsiteX67" fmla="*/ 1006104 w 1292460"/>
                <a:gd name="connsiteY67" fmla="*/ 77 h 2129635"/>
                <a:gd name="connsiteX68" fmla="*/ 907788 w 1292460"/>
                <a:gd name="connsiteY68" fmla="*/ 905985 h 2129635"/>
                <a:gd name="connsiteX69" fmla="*/ 951852 w 1292460"/>
                <a:gd name="connsiteY69" fmla="*/ 910064 h 2129635"/>
                <a:gd name="connsiteX70" fmla="*/ 963480 w 1292460"/>
                <a:gd name="connsiteY70" fmla="*/ 919766 h 2129635"/>
                <a:gd name="connsiteX71" fmla="*/ 965280 w 1292460"/>
                <a:gd name="connsiteY71" fmla="*/ 924619 h 2129635"/>
                <a:gd name="connsiteX72" fmla="*/ 973092 w 1292460"/>
                <a:gd name="connsiteY72" fmla="*/ 929119 h 2129635"/>
                <a:gd name="connsiteX73" fmla="*/ 993288 w 1292460"/>
                <a:gd name="connsiteY73" fmla="*/ 939242 h 2129635"/>
                <a:gd name="connsiteX74" fmla="*/ 998760 w 1292460"/>
                <a:gd name="connsiteY74" fmla="*/ 960021 h 2129635"/>
                <a:gd name="connsiteX75" fmla="*/ 994332 w 1292460"/>
                <a:gd name="connsiteY75" fmla="*/ 964838 h 2129635"/>
                <a:gd name="connsiteX76" fmla="*/ 934716 w 1292460"/>
                <a:gd name="connsiteY76" fmla="*/ 1036413 h 2129635"/>
                <a:gd name="connsiteX77" fmla="*/ 932232 w 1292460"/>
                <a:gd name="connsiteY77" fmla="*/ 1040705 h 2129635"/>
                <a:gd name="connsiteX78" fmla="*/ 921900 w 1292460"/>
                <a:gd name="connsiteY78" fmla="*/ 1064609 h 2129635"/>
                <a:gd name="connsiteX79" fmla="*/ 914304 w 1292460"/>
                <a:gd name="connsiteY79" fmla="*/ 1103705 h 2129635"/>
                <a:gd name="connsiteX80" fmla="*/ 849432 w 1292460"/>
                <a:gd name="connsiteY80" fmla="*/ 1206643 h 2129635"/>
                <a:gd name="connsiteX81" fmla="*/ 849360 w 1292460"/>
                <a:gd name="connsiteY81" fmla="*/ 1206784 h 2129635"/>
                <a:gd name="connsiteX82" fmla="*/ 849216 w 1292460"/>
                <a:gd name="connsiteY82" fmla="*/ 1206924 h 2129635"/>
                <a:gd name="connsiteX83" fmla="*/ 749280 w 1292460"/>
                <a:gd name="connsiteY83" fmla="*/ 1292564 h 2129635"/>
                <a:gd name="connsiteX84" fmla="*/ 728976 w 1292460"/>
                <a:gd name="connsiteY84" fmla="*/ 1285577 h 2129635"/>
                <a:gd name="connsiteX85" fmla="*/ 727716 w 1292460"/>
                <a:gd name="connsiteY85" fmla="*/ 1281804 h 2129635"/>
                <a:gd name="connsiteX86" fmla="*/ 705684 w 1292460"/>
                <a:gd name="connsiteY86" fmla="*/ 1221407 h 2129635"/>
                <a:gd name="connsiteX87" fmla="*/ 696540 w 1292460"/>
                <a:gd name="connsiteY87" fmla="*/ 1189626 h 2129635"/>
                <a:gd name="connsiteX88" fmla="*/ 695640 w 1292460"/>
                <a:gd name="connsiteY88" fmla="*/ 1121705 h 2129635"/>
                <a:gd name="connsiteX89" fmla="*/ 695640 w 1292460"/>
                <a:gd name="connsiteY89" fmla="*/ 1121564 h 2129635"/>
                <a:gd name="connsiteX90" fmla="*/ 695712 w 1292460"/>
                <a:gd name="connsiteY90" fmla="*/ 1120931 h 2129635"/>
                <a:gd name="connsiteX91" fmla="*/ 697944 w 1292460"/>
                <a:gd name="connsiteY91" fmla="*/ 1061797 h 2129635"/>
                <a:gd name="connsiteX92" fmla="*/ 703992 w 1292460"/>
                <a:gd name="connsiteY92" fmla="*/ 1029944 h 2129635"/>
                <a:gd name="connsiteX93" fmla="*/ 735168 w 1292460"/>
                <a:gd name="connsiteY93" fmla="*/ 993174 h 2129635"/>
                <a:gd name="connsiteX94" fmla="*/ 807852 w 1292460"/>
                <a:gd name="connsiteY94" fmla="*/ 922790 h 2129635"/>
                <a:gd name="connsiteX95" fmla="*/ 815880 w 1292460"/>
                <a:gd name="connsiteY95" fmla="*/ 918783 h 2129635"/>
                <a:gd name="connsiteX96" fmla="*/ 892812 w 1292460"/>
                <a:gd name="connsiteY96" fmla="*/ 906828 h 2129635"/>
                <a:gd name="connsiteX97" fmla="*/ 907788 w 1292460"/>
                <a:gd name="connsiteY97" fmla="*/ 905985 h 2129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1292460" h="2129635">
                  <a:moveTo>
                    <a:pt x="1006140" y="77"/>
                  </a:moveTo>
                  <a:cubicBezTo>
                    <a:pt x="986844" y="300"/>
                    <a:pt x="963300" y="7277"/>
                    <a:pt x="935832" y="22718"/>
                  </a:cubicBezTo>
                  <a:cubicBezTo>
                    <a:pt x="935724" y="22790"/>
                    <a:pt x="935652" y="22862"/>
                    <a:pt x="935544" y="22930"/>
                  </a:cubicBezTo>
                  <a:cubicBezTo>
                    <a:pt x="935400" y="22998"/>
                    <a:pt x="935292" y="23056"/>
                    <a:pt x="935184" y="23142"/>
                  </a:cubicBezTo>
                  <a:cubicBezTo>
                    <a:pt x="713496" y="196976"/>
                    <a:pt x="688476" y="192386"/>
                    <a:pt x="623964" y="245191"/>
                  </a:cubicBezTo>
                  <a:cubicBezTo>
                    <a:pt x="583752" y="278116"/>
                    <a:pt x="554268" y="301577"/>
                    <a:pt x="528780" y="324434"/>
                  </a:cubicBezTo>
                  <a:cubicBezTo>
                    <a:pt x="522480" y="329989"/>
                    <a:pt x="512868" y="329387"/>
                    <a:pt x="507324" y="323098"/>
                  </a:cubicBezTo>
                  <a:cubicBezTo>
                    <a:pt x="503544" y="318800"/>
                    <a:pt x="502500" y="312737"/>
                    <a:pt x="504624" y="307413"/>
                  </a:cubicBezTo>
                  <a:cubicBezTo>
                    <a:pt x="523128" y="261639"/>
                    <a:pt x="535692" y="213093"/>
                    <a:pt x="536160" y="166790"/>
                  </a:cubicBezTo>
                  <a:cubicBezTo>
                    <a:pt x="536196" y="166199"/>
                    <a:pt x="536232" y="165613"/>
                    <a:pt x="536304" y="165033"/>
                  </a:cubicBezTo>
                  <a:cubicBezTo>
                    <a:pt x="543900" y="105071"/>
                    <a:pt x="515496" y="64017"/>
                    <a:pt x="480072" y="49156"/>
                  </a:cubicBezTo>
                  <a:cubicBezTo>
                    <a:pt x="445512" y="34659"/>
                    <a:pt x="402672" y="45038"/>
                    <a:pt x="381072" y="83118"/>
                  </a:cubicBezTo>
                  <a:cubicBezTo>
                    <a:pt x="380532" y="84022"/>
                    <a:pt x="379920" y="84868"/>
                    <a:pt x="379236" y="85649"/>
                  </a:cubicBezTo>
                  <a:cubicBezTo>
                    <a:pt x="305904" y="168860"/>
                    <a:pt x="302880" y="190917"/>
                    <a:pt x="275520" y="251023"/>
                  </a:cubicBezTo>
                  <a:cubicBezTo>
                    <a:pt x="258420" y="288589"/>
                    <a:pt x="221639" y="363307"/>
                    <a:pt x="187921" y="435242"/>
                  </a:cubicBezTo>
                  <a:cubicBezTo>
                    <a:pt x="184350" y="442838"/>
                    <a:pt x="175296" y="446096"/>
                    <a:pt x="167703" y="442525"/>
                  </a:cubicBezTo>
                  <a:cubicBezTo>
                    <a:pt x="164971" y="441239"/>
                    <a:pt x="162681" y="439169"/>
                    <a:pt x="161133" y="436577"/>
                  </a:cubicBezTo>
                  <a:cubicBezTo>
                    <a:pt x="157505" y="430526"/>
                    <a:pt x="157159" y="425907"/>
                    <a:pt x="156561" y="423290"/>
                  </a:cubicBezTo>
                  <a:cubicBezTo>
                    <a:pt x="155964" y="420669"/>
                    <a:pt x="155200" y="420860"/>
                    <a:pt x="157335" y="422869"/>
                  </a:cubicBezTo>
                  <a:cubicBezTo>
                    <a:pt x="146924" y="413080"/>
                    <a:pt x="131919" y="409430"/>
                    <a:pt x="117048" y="411827"/>
                  </a:cubicBezTo>
                  <a:cubicBezTo>
                    <a:pt x="86109" y="416813"/>
                    <a:pt x="52741" y="444793"/>
                    <a:pt x="34500" y="492899"/>
                  </a:cubicBezTo>
                  <a:cubicBezTo>
                    <a:pt x="34392" y="493209"/>
                    <a:pt x="34284" y="493551"/>
                    <a:pt x="34284" y="493882"/>
                  </a:cubicBezTo>
                  <a:cubicBezTo>
                    <a:pt x="36523" y="623144"/>
                    <a:pt x="46610" y="577993"/>
                    <a:pt x="17619" y="777944"/>
                  </a:cubicBezTo>
                  <a:cubicBezTo>
                    <a:pt x="10581" y="826486"/>
                    <a:pt x="20020" y="868329"/>
                    <a:pt x="46448" y="928626"/>
                  </a:cubicBezTo>
                  <a:cubicBezTo>
                    <a:pt x="71814" y="986496"/>
                    <a:pt x="114974" y="1066164"/>
                    <a:pt x="172589" y="1182523"/>
                  </a:cubicBezTo>
                  <a:cubicBezTo>
                    <a:pt x="173776" y="1184921"/>
                    <a:pt x="174309" y="1187588"/>
                    <a:pt x="174136" y="1190260"/>
                  </a:cubicBezTo>
                  <a:cubicBezTo>
                    <a:pt x="167754" y="1285732"/>
                    <a:pt x="159780" y="1395078"/>
                    <a:pt x="154941" y="1518828"/>
                  </a:cubicBezTo>
                  <a:cubicBezTo>
                    <a:pt x="154383" y="1526064"/>
                    <a:pt x="148789" y="1531896"/>
                    <a:pt x="141582" y="1532749"/>
                  </a:cubicBezTo>
                  <a:lnTo>
                    <a:pt x="149455" y="1527688"/>
                  </a:lnTo>
                  <a:lnTo>
                    <a:pt x="465" y="1727376"/>
                  </a:lnTo>
                  <a:cubicBezTo>
                    <a:pt x="-201" y="1728273"/>
                    <a:pt x="-197" y="1729590"/>
                    <a:pt x="393" y="1730541"/>
                  </a:cubicBezTo>
                  <a:lnTo>
                    <a:pt x="321" y="1730541"/>
                  </a:lnTo>
                  <a:cubicBezTo>
                    <a:pt x="82326" y="1862243"/>
                    <a:pt x="151014" y="1959616"/>
                    <a:pt x="241716" y="2025359"/>
                  </a:cubicBezTo>
                  <a:cubicBezTo>
                    <a:pt x="332328" y="2091063"/>
                    <a:pt x="444864" y="2124878"/>
                    <a:pt x="613668" y="2129705"/>
                  </a:cubicBezTo>
                  <a:cubicBezTo>
                    <a:pt x="613668" y="2129705"/>
                    <a:pt x="613704" y="2129705"/>
                    <a:pt x="613740" y="2129705"/>
                  </a:cubicBezTo>
                  <a:cubicBezTo>
                    <a:pt x="614964" y="2129745"/>
                    <a:pt x="616152" y="2128874"/>
                    <a:pt x="616476" y="2127664"/>
                  </a:cubicBezTo>
                  <a:lnTo>
                    <a:pt x="674184" y="1914335"/>
                  </a:lnTo>
                  <a:cubicBezTo>
                    <a:pt x="674472" y="1913392"/>
                    <a:pt x="674796" y="1912474"/>
                    <a:pt x="675264" y="1911596"/>
                  </a:cubicBezTo>
                  <a:cubicBezTo>
                    <a:pt x="715980" y="1827928"/>
                    <a:pt x="756912" y="1810936"/>
                    <a:pt x="804432" y="1782712"/>
                  </a:cubicBezTo>
                  <a:cubicBezTo>
                    <a:pt x="851952" y="1754466"/>
                    <a:pt x="906060" y="1714225"/>
                    <a:pt x="969924" y="1584150"/>
                  </a:cubicBezTo>
                  <a:cubicBezTo>
                    <a:pt x="1000416" y="1522115"/>
                    <a:pt x="990768" y="1490057"/>
                    <a:pt x="1178544" y="1263944"/>
                  </a:cubicBezTo>
                  <a:cubicBezTo>
                    <a:pt x="1192692" y="1246934"/>
                    <a:pt x="1197948" y="1223855"/>
                    <a:pt x="1203636" y="1198694"/>
                  </a:cubicBezTo>
                  <a:cubicBezTo>
                    <a:pt x="1209325" y="1173703"/>
                    <a:pt x="1214652" y="1148085"/>
                    <a:pt x="1227216" y="1126626"/>
                  </a:cubicBezTo>
                  <a:cubicBezTo>
                    <a:pt x="1248456" y="1090320"/>
                    <a:pt x="1265268" y="1071535"/>
                    <a:pt x="1276861" y="1053078"/>
                  </a:cubicBezTo>
                  <a:cubicBezTo>
                    <a:pt x="1287984" y="1035344"/>
                    <a:pt x="1293925" y="1016693"/>
                    <a:pt x="1292089" y="985157"/>
                  </a:cubicBezTo>
                  <a:cubicBezTo>
                    <a:pt x="1292089" y="984728"/>
                    <a:pt x="1291944" y="984336"/>
                    <a:pt x="1291728" y="983961"/>
                  </a:cubicBezTo>
                  <a:cubicBezTo>
                    <a:pt x="1272757" y="950489"/>
                    <a:pt x="1243920" y="930732"/>
                    <a:pt x="1211088" y="920468"/>
                  </a:cubicBezTo>
                  <a:cubicBezTo>
                    <a:pt x="1206012" y="918906"/>
                    <a:pt x="1202124" y="914798"/>
                    <a:pt x="1200829" y="909643"/>
                  </a:cubicBezTo>
                  <a:cubicBezTo>
                    <a:pt x="1200756" y="909333"/>
                    <a:pt x="1200648" y="908995"/>
                    <a:pt x="1200468" y="908729"/>
                  </a:cubicBezTo>
                  <a:lnTo>
                    <a:pt x="1200325" y="908516"/>
                  </a:lnTo>
                  <a:cubicBezTo>
                    <a:pt x="1178616" y="881844"/>
                    <a:pt x="1169868" y="854451"/>
                    <a:pt x="1164829" y="831030"/>
                  </a:cubicBezTo>
                  <a:cubicBezTo>
                    <a:pt x="1159536" y="806643"/>
                    <a:pt x="1159789" y="789806"/>
                    <a:pt x="1150536" y="775906"/>
                  </a:cubicBezTo>
                  <a:cubicBezTo>
                    <a:pt x="1150464" y="775744"/>
                    <a:pt x="1150356" y="775579"/>
                    <a:pt x="1150248" y="775413"/>
                  </a:cubicBezTo>
                  <a:cubicBezTo>
                    <a:pt x="1120404" y="726478"/>
                    <a:pt x="1087032" y="701941"/>
                    <a:pt x="1040556" y="686536"/>
                  </a:cubicBezTo>
                  <a:cubicBezTo>
                    <a:pt x="993792" y="671031"/>
                    <a:pt x="933132" y="663781"/>
                    <a:pt x="846804" y="647444"/>
                  </a:cubicBezTo>
                  <a:cubicBezTo>
                    <a:pt x="846516" y="647404"/>
                    <a:pt x="846228" y="647358"/>
                    <a:pt x="845940" y="647304"/>
                  </a:cubicBezTo>
                  <a:cubicBezTo>
                    <a:pt x="808500" y="637944"/>
                    <a:pt x="781032" y="633271"/>
                    <a:pt x="756300" y="635632"/>
                  </a:cubicBezTo>
                  <a:cubicBezTo>
                    <a:pt x="737652" y="637411"/>
                    <a:pt x="718752" y="647271"/>
                    <a:pt x="697728" y="660382"/>
                  </a:cubicBezTo>
                  <a:cubicBezTo>
                    <a:pt x="690600" y="664825"/>
                    <a:pt x="681240" y="662654"/>
                    <a:pt x="676776" y="655537"/>
                  </a:cubicBezTo>
                  <a:cubicBezTo>
                    <a:pt x="674652" y="652120"/>
                    <a:pt x="673968" y="647995"/>
                    <a:pt x="674868" y="644071"/>
                  </a:cubicBezTo>
                  <a:cubicBezTo>
                    <a:pt x="678828" y="626982"/>
                    <a:pt x="685272" y="604921"/>
                    <a:pt x="687396" y="594146"/>
                  </a:cubicBezTo>
                  <a:cubicBezTo>
                    <a:pt x="692148" y="569904"/>
                    <a:pt x="698376" y="545668"/>
                    <a:pt x="719580" y="500071"/>
                  </a:cubicBezTo>
                  <a:cubicBezTo>
                    <a:pt x="740712" y="454682"/>
                    <a:pt x="797304" y="407522"/>
                    <a:pt x="858828" y="356420"/>
                  </a:cubicBezTo>
                  <a:cubicBezTo>
                    <a:pt x="919272" y="306167"/>
                    <a:pt x="983280" y="252787"/>
                    <a:pt x="1021368" y="194700"/>
                  </a:cubicBezTo>
                  <a:cubicBezTo>
                    <a:pt x="1021980" y="193811"/>
                    <a:pt x="1022664" y="192987"/>
                    <a:pt x="1023420" y="192242"/>
                  </a:cubicBezTo>
                  <a:cubicBezTo>
                    <a:pt x="1067304" y="148793"/>
                    <a:pt x="1082856" y="87507"/>
                    <a:pt x="1068564" y="44724"/>
                  </a:cubicBezTo>
                  <a:cubicBezTo>
                    <a:pt x="1061616" y="23999"/>
                    <a:pt x="1046172" y="7173"/>
                    <a:pt x="1024176" y="1974"/>
                  </a:cubicBezTo>
                  <a:cubicBezTo>
                    <a:pt x="1018560" y="642"/>
                    <a:pt x="1012548" y="2"/>
                    <a:pt x="1006104" y="77"/>
                  </a:cubicBezTo>
                  <a:close/>
                  <a:moveTo>
                    <a:pt x="907788" y="905985"/>
                  </a:moveTo>
                  <a:cubicBezTo>
                    <a:pt x="922476" y="905759"/>
                    <a:pt x="936552" y="907314"/>
                    <a:pt x="951852" y="910064"/>
                  </a:cubicBezTo>
                  <a:cubicBezTo>
                    <a:pt x="957180" y="911007"/>
                    <a:pt x="961608" y="914701"/>
                    <a:pt x="963480" y="919766"/>
                  </a:cubicBezTo>
                  <a:cubicBezTo>
                    <a:pt x="964956" y="923744"/>
                    <a:pt x="964128" y="922635"/>
                    <a:pt x="965280" y="924619"/>
                  </a:cubicBezTo>
                  <a:cubicBezTo>
                    <a:pt x="964056" y="922502"/>
                    <a:pt x="967404" y="926235"/>
                    <a:pt x="973092" y="929119"/>
                  </a:cubicBezTo>
                  <a:cubicBezTo>
                    <a:pt x="978816" y="932003"/>
                    <a:pt x="986196" y="935099"/>
                    <a:pt x="993288" y="939242"/>
                  </a:cubicBezTo>
                  <a:cubicBezTo>
                    <a:pt x="1000524" y="943465"/>
                    <a:pt x="1003008" y="952767"/>
                    <a:pt x="998760" y="960021"/>
                  </a:cubicBezTo>
                  <a:cubicBezTo>
                    <a:pt x="997644" y="961929"/>
                    <a:pt x="996132" y="963571"/>
                    <a:pt x="994332" y="964838"/>
                  </a:cubicBezTo>
                  <a:cubicBezTo>
                    <a:pt x="965280" y="985265"/>
                    <a:pt x="944508" y="1009910"/>
                    <a:pt x="934716" y="1036413"/>
                  </a:cubicBezTo>
                  <a:cubicBezTo>
                    <a:pt x="934140" y="1037969"/>
                    <a:pt x="933312" y="1039419"/>
                    <a:pt x="932232" y="1040705"/>
                  </a:cubicBezTo>
                  <a:cubicBezTo>
                    <a:pt x="926616" y="1047653"/>
                    <a:pt x="923700" y="1055515"/>
                    <a:pt x="921900" y="1064609"/>
                  </a:cubicBezTo>
                  <a:cubicBezTo>
                    <a:pt x="919704" y="1075819"/>
                    <a:pt x="918012" y="1088869"/>
                    <a:pt x="914304" y="1103705"/>
                  </a:cubicBezTo>
                  <a:cubicBezTo>
                    <a:pt x="906996" y="1133128"/>
                    <a:pt x="891732" y="1169423"/>
                    <a:pt x="849432" y="1206643"/>
                  </a:cubicBezTo>
                  <a:cubicBezTo>
                    <a:pt x="849396" y="1206683"/>
                    <a:pt x="849396" y="1206740"/>
                    <a:pt x="849360" y="1206784"/>
                  </a:cubicBezTo>
                  <a:cubicBezTo>
                    <a:pt x="849288" y="1206830"/>
                    <a:pt x="849252" y="1206877"/>
                    <a:pt x="849216" y="1206924"/>
                  </a:cubicBezTo>
                  <a:cubicBezTo>
                    <a:pt x="808464" y="1254070"/>
                    <a:pt x="777684" y="1278730"/>
                    <a:pt x="749280" y="1292564"/>
                  </a:cubicBezTo>
                  <a:cubicBezTo>
                    <a:pt x="741756" y="1296247"/>
                    <a:pt x="732648" y="1293119"/>
                    <a:pt x="728976" y="1285577"/>
                  </a:cubicBezTo>
                  <a:cubicBezTo>
                    <a:pt x="728364" y="1284382"/>
                    <a:pt x="727968" y="1283111"/>
                    <a:pt x="727716" y="1281804"/>
                  </a:cubicBezTo>
                  <a:cubicBezTo>
                    <a:pt x="721200" y="1248428"/>
                    <a:pt x="711876" y="1233398"/>
                    <a:pt x="705684" y="1221407"/>
                  </a:cubicBezTo>
                  <a:cubicBezTo>
                    <a:pt x="702084" y="1214387"/>
                    <a:pt x="698412" y="1204588"/>
                    <a:pt x="696540" y="1189626"/>
                  </a:cubicBezTo>
                  <a:cubicBezTo>
                    <a:pt x="694704" y="1174664"/>
                    <a:pt x="694200" y="1153968"/>
                    <a:pt x="695640" y="1121705"/>
                  </a:cubicBezTo>
                  <a:cubicBezTo>
                    <a:pt x="695640" y="1121669"/>
                    <a:pt x="695640" y="1121589"/>
                    <a:pt x="695640" y="1121564"/>
                  </a:cubicBezTo>
                  <a:cubicBezTo>
                    <a:pt x="695676" y="1121352"/>
                    <a:pt x="695676" y="1121140"/>
                    <a:pt x="695712" y="1120931"/>
                  </a:cubicBezTo>
                  <a:cubicBezTo>
                    <a:pt x="698052" y="1093571"/>
                    <a:pt x="697692" y="1075265"/>
                    <a:pt x="697944" y="1061797"/>
                  </a:cubicBezTo>
                  <a:cubicBezTo>
                    <a:pt x="698232" y="1048366"/>
                    <a:pt x="699384" y="1039034"/>
                    <a:pt x="703992" y="1029944"/>
                  </a:cubicBezTo>
                  <a:cubicBezTo>
                    <a:pt x="709428" y="1019270"/>
                    <a:pt x="718716" y="1009669"/>
                    <a:pt x="735168" y="993174"/>
                  </a:cubicBezTo>
                  <a:cubicBezTo>
                    <a:pt x="751584" y="976675"/>
                    <a:pt x="775092" y="954247"/>
                    <a:pt x="807852" y="922790"/>
                  </a:cubicBezTo>
                  <a:cubicBezTo>
                    <a:pt x="810084" y="920677"/>
                    <a:pt x="812856" y="919280"/>
                    <a:pt x="815880" y="918783"/>
                  </a:cubicBezTo>
                  <a:cubicBezTo>
                    <a:pt x="848136" y="913401"/>
                    <a:pt x="872292" y="908797"/>
                    <a:pt x="892812" y="906828"/>
                  </a:cubicBezTo>
                  <a:cubicBezTo>
                    <a:pt x="897852" y="906342"/>
                    <a:pt x="902856" y="906061"/>
                    <a:pt x="907788" y="905985"/>
                  </a:cubicBezTo>
                  <a:close/>
                </a:path>
              </a:pathLst>
            </a:custGeom>
            <a:solidFill>
              <a:srgbClr val="FFFCFC"/>
            </a:solidFill>
            <a:ln w="3600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E1AB2863-7072-C2DF-954D-ABC0D13E1693}"/>
                </a:ext>
              </a:extLst>
            </p:cNvPr>
            <p:cNvSpPr/>
            <p:nvPr/>
          </p:nvSpPr>
          <p:spPr>
            <a:xfrm>
              <a:off x="3641501" y="2231845"/>
              <a:ext cx="1286933" cy="2123966"/>
            </a:xfrm>
            <a:custGeom>
              <a:avLst/>
              <a:gdLst>
                <a:gd name="connsiteX0" fmla="*/ 669400 w 1286933"/>
                <a:gd name="connsiteY0" fmla="*/ 1908232 h 2123966"/>
                <a:gd name="connsiteX1" fmla="*/ 611008 w 1286933"/>
                <a:gd name="connsiteY1" fmla="*/ 2124038 h 2123966"/>
                <a:gd name="connsiteX2" fmla="*/ -42 w 1286933"/>
                <a:gd name="connsiteY2" fmla="*/ 1726198 h 2123966"/>
                <a:gd name="connsiteX3" fmla="*/ 148940 w 1286933"/>
                <a:gd name="connsiteY3" fmla="*/ 1526517 h 2123966"/>
                <a:gd name="connsiteX4" fmla="*/ 638980 w 1286933"/>
                <a:gd name="connsiteY4" fmla="*/ 1291339 h 2123966"/>
                <a:gd name="connsiteX5" fmla="*/ 848500 w 1286933"/>
                <a:gd name="connsiteY5" fmla="*/ 1205937 h 2123966"/>
                <a:gd name="connsiteX6" fmla="*/ 932056 w 1286933"/>
                <a:gd name="connsiteY6" fmla="*/ 1037294 h 2123966"/>
                <a:gd name="connsiteX7" fmla="*/ 1286548 w 1286933"/>
                <a:gd name="connsiteY7" fmla="*/ 982499 h 2123966"/>
                <a:gd name="connsiteX8" fmla="*/ 1222000 w 1286933"/>
                <a:gd name="connsiteY8" fmla="*/ 1122348 h 2123966"/>
                <a:gd name="connsiteX9" fmla="*/ 1173544 w 1286933"/>
                <a:gd name="connsiteY9" fmla="*/ 1259332 h 2123966"/>
                <a:gd name="connsiteX10" fmla="*/ 964636 w 1286933"/>
                <a:gd name="connsiteY10" fmla="*/ 1580038 h 2123966"/>
                <a:gd name="connsiteX11" fmla="*/ 669400 w 1286933"/>
                <a:gd name="connsiteY11" fmla="*/ 1908232 h 2123966"/>
                <a:gd name="connsiteX12" fmla="*/ 1013632 w 1286933"/>
                <a:gd name="connsiteY12" fmla="*/ 948061 h 2123966"/>
                <a:gd name="connsiteX13" fmla="*/ 956248 w 1286933"/>
                <a:gd name="connsiteY13" fmla="*/ 904908 h 2123966"/>
                <a:gd name="connsiteX14" fmla="*/ 806920 w 1286933"/>
                <a:gd name="connsiteY14" fmla="*/ 914055 h 2123966"/>
                <a:gd name="connsiteX15" fmla="*/ 690100 w 1286933"/>
                <a:gd name="connsiteY15" fmla="*/ 1118510 h 2123966"/>
                <a:gd name="connsiteX16" fmla="*/ 724300 w 1286933"/>
                <a:gd name="connsiteY16" fmla="*/ 1284856 h 2123966"/>
                <a:gd name="connsiteX17" fmla="*/ 372004 w 1286933"/>
                <a:gd name="connsiteY17" fmla="*/ 1015687 h 2123966"/>
                <a:gd name="connsiteX18" fmla="*/ 432412 w 1286933"/>
                <a:gd name="connsiteY18" fmla="*/ 894288 h 2123966"/>
                <a:gd name="connsiteX19" fmla="*/ 842452 w 1286933"/>
                <a:gd name="connsiteY19" fmla="*/ 647144 h 2123966"/>
                <a:gd name="connsiteX20" fmla="*/ 1145464 w 1286933"/>
                <a:gd name="connsiteY20" fmla="*/ 774465 h 2123966"/>
                <a:gd name="connsiteX21" fmla="*/ 1195540 w 1286933"/>
                <a:gd name="connsiteY21" fmla="*/ 907651 h 2123966"/>
                <a:gd name="connsiteX22" fmla="*/ 266487 w 1286933"/>
                <a:gd name="connsiteY22" fmla="*/ 918401 h 2123966"/>
                <a:gd name="connsiteX23" fmla="*/ 360232 w 1286933"/>
                <a:gd name="connsiteY23" fmla="*/ 649455 h 2123966"/>
                <a:gd name="connsiteX24" fmla="*/ 622960 w 1286933"/>
                <a:gd name="connsiteY24" fmla="*/ 244538 h 2123966"/>
                <a:gd name="connsiteX25" fmla="*/ 934396 w 1286933"/>
                <a:gd name="connsiteY25" fmla="*/ 22317 h 2123966"/>
                <a:gd name="connsiteX26" fmla="*/ 1018384 w 1286933"/>
                <a:gd name="connsiteY26" fmla="*/ 187953 h 2123966"/>
                <a:gd name="connsiteX27" fmla="*/ 714256 w 1286933"/>
                <a:gd name="connsiteY27" fmla="*/ 496020 h 2123966"/>
                <a:gd name="connsiteX28" fmla="*/ 658384 w 1286933"/>
                <a:gd name="connsiteY28" fmla="*/ 684959 h 2123966"/>
                <a:gd name="connsiteX29" fmla="*/ 155128 w 1286933"/>
                <a:gd name="connsiteY29" fmla="*/ 923019 h 2123966"/>
                <a:gd name="connsiteX30" fmla="*/ 152349 w 1286933"/>
                <a:gd name="connsiteY30" fmla="*/ 507666 h 2123966"/>
                <a:gd name="connsiteX31" fmla="*/ 275271 w 1286933"/>
                <a:gd name="connsiteY31" fmla="*/ 249304 h 2123966"/>
                <a:gd name="connsiteX32" fmla="*/ 379168 w 1286933"/>
                <a:gd name="connsiteY32" fmla="*/ 84046 h 2123966"/>
                <a:gd name="connsiteX33" fmla="*/ 530764 w 1286933"/>
                <a:gd name="connsiteY33" fmla="*/ 162235 h 2123966"/>
                <a:gd name="connsiteX34" fmla="*/ 406096 w 1286933"/>
                <a:gd name="connsiteY34" fmla="*/ 447945 h 2123966"/>
                <a:gd name="connsiteX35" fmla="*/ 360232 w 1286933"/>
                <a:gd name="connsiteY35" fmla="*/ 649455 h 2123966"/>
                <a:gd name="connsiteX36" fmla="*/ 177747 w 1286933"/>
                <a:gd name="connsiteY36" fmla="*/ 1189438 h 2123966"/>
                <a:gd name="connsiteX37" fmla="*/ 17630 w 1286933"/>
                <a:gd name="connsiteY37" fmla="*/ 775495 h 2123966"/>
                <a:gd name="connsiteX38" fmla="*/ 34313 w 1286933"/>
                <a:gd name="connsiteY38" fmla="*/ 491008 h 2123966"/>
                <a:gd name="connsiteX39" fmla="*/ 169179 w 1286933"/>
                <a:gd name="connsiteY39" fmla="*/ 468314 h 2123966"/>
                <a:gd name="connsiteX40" fmla="*/ 149685 w 1286933"/>
                <a:gd name="connsiteY40" fmla="*/ 1635471 h 2123966"/>
                <a:gd name="connsiteX41" fmla="*/ 180419 w 1286933"/>
                <a:gd name="connsiteY41" fmla="*/ 1102555 h 2123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86933" h="2123966">
                  <a:moveTo>
                    <a:pt x="669400" y="1908232"/>
                  </a:moveTo>
                  <a:lnTo>
                    <a:pt x="611008" y="2124038"/>
                  </a:lnTo>
                  <a:cubicBezTo>
                    <a:pt x="274012" y="2114404"/>
                    <a:pt x="163866" y="1989434"/>
                    <a:pt x="-42" y="1726198"/>
                  </a:cubicBezTo>
                  <a:lnTo>
                    <a:pt x="148940" y="1526517"/>
                  </a:lnTo>
                  <a:moveTo>
                    <a:pt x="638980" y="1291339"/>
                  </a:moveTo>
                  <a:cubicBezTo>
                    <a:pt x="712276" y="1326065"/>
                    <a:pt x="759976" y="1308378"/>
                    <a:pt x="848500" y="1205937"/>
                  </a:cubicBezTo>
                  <a:cubicBezTo>
                    <a:pt x="934216" y="1130563"/>
                    <a:pt x="910312" y="1059136"/>
                    <a:pt x="932056" y="1037294"/>
                  </a:cubicBezTo>
                  <a:cubicBezTo>
                    <a:pt x="965680" y="935900"/>
                    <a:pt x="1207168" y="842505"/>
                    <a:pt x="1286548" y="982499"/>
                  </a:cubicBezTo>
                  <a:cubicBezTo>
                    <a:pt x="1290184" y="1045636"/>
                    <a:pt x="1264696" y="1049394"/>
                    <a:pt x="1222000" y="1122348"/>
                  </a:cubicBezTo>
                  <a:cubicBezTo>
                    <a:pt x="1196476" y="1165984"/>
                    <a:pt x="1200004" y="1227479"/>
                    <a:pt x="1173544" y="1259332"/>
                  </a:cubicBezTo>
                  <a:cubicBezTo>
                    <a:pt x="985624" y="1485617"/>
                    <a:pt x="994768" y="1518705"/>
                    <a:pt x="964636" y="1580038"/>
                  </a:cubicBezTo>
                  <a:cubicBezTo>
                    <a:pt x="837088" y="1839688"/>
                    <a:pt x="751948" y="1737531"/>
                    <a:pt x="669400" y="1908232"/>
                  </a:cubicBezTo>
                  <a:moveTo>
                    <a:pt x="1013632" y="948061"/>
                  </a:moveTo>
                  <a:cubicBezTo>
                    <a:pt x="951208" y="933524"/>
                    <a:pt x="965428" y="903241"/>
                    <a:pt x="956248" y="904908"/>
                  </a:cubicBezTo>
                  <a:cubicBezTo>
                    <a:pt x="907468" y="894828"/>
                    <a:pt x="879676" y="902100"/>
                    <a:pt x="806920" y="914055"/>
                  </a:cubicBezTo>
                  <a:cubicBezTo>
                    <a:pt x="664648" y="1050632"/>
                    <a:pt x="699712" y="1007429"/>
                    <a:pt x="690100" y="1118510"/>
                  </a:cubicBezTo>
                  <a:cubicBezTo>
                    <a:pt x="684232" y="1248823"/>
                    <a:pt x="711988" y="1202866"/>
                    <a:pt x="724300" y="1284856"/>
                  </a:cubicBezTo>
                  <a:moveTo>
                    <a:pt x="372004" y="1015687"/>
                  </a:moveTo>
                  <a:cubicBezTo>
                    <a:pt x="369592" y="954120"/>
                    <a:pt x="432808" y="897038"/>
                    <a:pt x="432412" y="894288"/>
                  </a:cubicBezTo>
                  <a:cubicBezTo>
                    <a:pt x="704896" y="649563"/>
                    <a:pt x="693340" y="609862"/>
                    <a:pt x="842452" y="647144"/>
                  </a:cubicBezTo>
                  <a:cubicBezTo>
                    <a:pt x="1016764" y="680217"/>
                    <a:pt x="1085848" y="676239"/>
                    <a:pt x="1145464" y="774465"/>
                  </a:cubicBezTo>
                  <a:cubicBezTo>
                    <a:pt x="1160008" y="796155"/>
                    <a:pt x="1151044" y="853190"/>
                    <a:pt x="1195540" y="907651"/>
                  </a:cubicBezTo>
                  <a:moveTo>
                    <a:pt x="266487" y="918401"/>
                  </a:moveTo>
                  <a:cubicBezTo>
                    <a:pt x="332080" y="819861"/>
                    <a:pt x="341512" y="703769"/>
                    <a:pt x="360232" y="649455"/>
                  </a:cubicBezTo>
                  <a:cubicBezTo>
                    <a:pt x="465136" y="345057"/>
                    <a:pt x="483388" y="358787"/>
                    <a:pt x="622960" y="244538"/>
                  </a:cubicBezTo>
                  <a:cubicBezTo>
                    <a:pt x="687112" y="192028"/>
                    <a:pt x="712240" y="196521"/>
                    <a:pt x="934396" y="22317"/>
                  </a:cubicBezTo>
                  <a:cubicBezTo>
                    <a:pt x="1079260" y="-59108"/>
                    <a:pt x="1104892" y="102914"/>
                    <a:pt x="1018384" y="187953"/>
                  </a:cubicBezTo>
                  <a:cubicBezTo>
                    <a:pt x="943576" y="304607"/>
                    <a:pt x="756880" y="404400"/>
                    <a:pt x="714256" y="496020"/>
                  </a:cubicBezTo>
                  <a:cubicBezTo>
                    <a:pt x="671668" y="587640"/>
                    <a:pt x="689200" y="594062"/>
                    <a:pt x="658384" y="684959"/>
                  </a:cubicBezTo>
                  <a:moveTo>
                    <a:pt x="155128" y="923019"/>
                  </a:moveTo>
                  <a:cubicBezTo>
                    <a:pt x="158433" y="626358"/>
                    <a:pt x="136858" y="620133"/>
                    <a:pt x="152349" y="507666"/>
                  </a:cubicBezTo>
                  <a:cubicBezTo>
                    <a:pt x="201684" y="380226"/>
                    <a:pt x="250504" y="303743"/>
                    <a:pt x="275271" y="249304"/>
                  </a:cubicBezTo>
                  <a:cubicBezTo>
                    <a:pt x="302811" y="188817"/>
                    <a:pt x="305260" y="167761"/>
                    <a:pt x="379168" y="84046"/>
                  </a:cubicBezTo>
                  <a:cubicBezTo>
                    <a:pt x="420423" y="5055"/>
                    <a:pt x="546208" y="43215"/>
                    <a:pt x="530764" y="162235"/>
                  </a:cubicBezTo>
                  <a:cubicBezTo>
                    <a:pt x="530224" y="267823"/>
                    <a:pt x="469600" y="388941"/>
                    <a:pt x="406096" y="447945"/>
                  </a:cubicBezTo>
                  <a:cubicBezTo>
                    <a:pt x="402927" y="505005"/>
                    <a:pt x="385000" y="603256"/>
                    <a:pt x="360232" y="649455"/>
                  </a:cubicBezTo>
                  <a:moveTo>
                    <a:pt x="177747" y="1189438"/>
                  </a:moveTo>
                  <a:cubicBezTo>
                    <a:pt x="54530" y="939130"/>
                    <a:pt x="3677" y="871752"/>
                    <a:pt x="17630" y="775495"/>
                  </a:cubicBezTo>
                  <a:cubicBezTo>
                    <a:pt x="46628" y="575490"/>
                    <a:pt x="36548" y="620119"/>
                    <a:pt x="34313" y="491008"/>
                  </a:cubicBezTo>
                  <a:cubicBezTo>
                    <a:pt x="70118" y="396580"/>
                    <a:pt x="168013" y="381759"/>
                    <a:pt x="169179" y="468314"/>
                  </a:cubicBezTo>
                  <a:moveTo>
                    <a:pt x="149685" y="1635471"/>
                  </a:moveTo>
                  <a:cubicBezTo>
                    <a:pt x="140045" y="1418617"/>
                    <a:pt x="183331" y="1250688"/>
                    <a:pt x="180419" y="1102555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19" name="グラフィックス 12">
            <a:extLst>
              <a:ext uri="{FF2B5EF4-FFF2-40B4-BE49-F238E27FC236}">
                <a16:creationId xmlns:a16="http://schemas.microsoft.com/office/drawing/2014/main" id="{7A2F844D-A354-72FF-3770-DE239C8F420F}"/>
              </a:ext>
            </a:extLst>
          </p:cNvPr>
          <p:cNvGrpSpPr>
            <a:grpSpLocks noChangeAspect="1"/>
          </p:cNvGrpSpPr>
          <p:nvPr/>
        </p:nvGrpSpPr>
        <p:grpSpPr>
          <a:xfrm>
            <a:off x="5097968" y="1659923"/>
            <a:ext cx="1243146" cy="1800000"/>
            <a:chOff x="-1554872" y="1383698"/>
            <a:chExt cx="1468475" cy="2126263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3F6E47D0-64DB-6EDF-1FF9-8BBFACBD1673}"/>
                </a:ext>
              </a:extLst>
            </p:cNvPr>
            <p:cNvSpPr/>
            <p:nvPr/>
          </p:nvSpPr>
          <p:spPr>
            <a:xfrm>
              <a:off x="-1554872" y="1383698"/>
              <a:ext cx="1468475" cy="2126263"/>
            </a:xfrm>
            <a:custGeom>
              <a:avLst/>
              <a:gdLst>
                <a:gd name="connsiteX0" fmla="*/ 131812 w 1468475"/>
                <a:gd name="connsiteY0" fmla="*/ 408 h 2126263"/>
                <a:gd name="connsiteX1" fmla="*/ 86463 w 1468475"/>
                <a:gd name="connsiteY1" fmla="*/ 6524 h 2126263"/>
                <a:gd name="connsiteX2" fmla="*/ 4970 w 1468475"/>
                <a:gd name="connsiteY2" fmla="*/ 207620 h 2126263"/>
                <a:gd name="connsiteX3" fmla="*/ 4970 w 1468475"/>
                <a:gd name="connsiteY3" fmla="*/ 207692 h 2126263"/>
                <a:gd name="connsiteX4" fmla="*/ 4970 w 1468475"/>
                <a:gd name="connsiteY4" fmla="*/ 207764 h 2126263"/>
                <a:gd name="connsiteX5" fmla="*/ 120562 w 1468475"/>
                <a:gd name="connsiteY5" fmla="*/ 503918 h 2126263"/>
                <a:gd name="connsiteX6" fmla="*/ 120775 w 1468475"/>
                <a:gd name="connsiteY6" fmla="*/ 504131 h 2126263"/>
                <a:gd name="connsiteX7" fmla="*/ 292761 w 1468475"/>
                <a:gd name="connsiteY7" fmla="*/ 909837 h 2126263"/>
                <a:gd name="connsiteX8" fmla="*/ 301480 w 1468475"/>
                <a:gd name="connsiteY8" fmla="*/ 939857 h 2126263"/>
                <a:gd name="connsiteX9" fmla="*/ 296347 w 1468475"/>
                <a:gd name="connsiteY9" fmla="*/ 957789 h 2126263"/>
                <a:gd name="connsiteX10" fmla="*/ 176463 w 1468475"/>
                <a:gd name="connsiteY10" fmla="*/ 1052782 h 2126263"/>
                <a:gd name="connsiteX11" fmla="*/ 126823 w 1468475"/>
                <a:gd name="connsiteY11" fmla="*/ 1129912 h 2126263"/>
                <a:gd name="connsiteX12" fmla="*/ 126610 w 1468475"/>
                <a:gd name="connsiteY12" fmla="*/ 1249234 h 2126263"/>
                <a:gd name="connsiteX13" fmla="*/ 181665 w 1468475"/>
                <a:gd name="connsiteY13" fmla="*/ 1490686 h 2126263"/>
                <a:gd name="connsiteX14" fmla="*/ 291001 w 1468475"/>
                <a:gd name="connsiteY14" fmla="*/ 1626882 h 2126263"/>
                <a:gd name="connsiteX15" fmla="*/ 372847 w 1468475"/>
                <a:gd name="connsiteY15" fmla="*/ 1669704 h 2126263"/>
                <a:gd name="connsiteX16" fmla="*/ 379456 w 1468475"/>
                <a:gd name="connsiteY16" fmla="*/ 1674132 h 2126263"/>
                <a:gd name="connsiteX17" fmla="*/ 655008 w 1468475"/>
                <a:gd name="connsiteY17" fmla="*/ 1887248 h 2126263"/>
                <a:gd name="connsiteX18" fmla="*/ 738963 w 1468475"/>
                <a:gd name="connsiteY18" fmla="*/ 1927259 h 2126263"/>
                <a:gd name="connsiteX19" fmla="*/ 746909 w 1468475"/>
                <a:gd name="connsiteY19" fmla="*/ 1934642 h 2126263"/>
                <a:gd name="connsiteX20" fmla="*/ 850196 w 1468475"/>
                <a:gd name="connsiteY20" fmla="*/ 2125468 h 2126263"/>
                <a:gd name="connsiteX21" fmla="*/ 851183 w 1468475"/>
                <a:gd name="connsiteY21" fmla="*/ 2126033 h 2126263"/>
                <a:gd name="connsiteX22" fmla="*/ 1236142 w 1468475"/>
                <a:gd name="connsiteY22" fmla="*/ 2043906 h 2126263"/>
                <a:gd name="connsiteX23" fmla="*/ 1468453 w 1468475"/>
                <a:gd name="connsiteY23" fmla="*/ 1752601 h 2126263"/>
                <a:gd name="connsiteX24" fmla="*/ 1468313 w 1468475"/>
                <a:gd name="connsiteY24" fmla="*/ 1751686 h 2126263"/>
                <a:gd name="connsiteX25" fmla="*/ 1369878 w 1468475"/>
                <a:gd name="connsiteY25" fmla="*/ 1606070 h 2126263"/>
                <a:gd name="connsiteX26" fmla="*/ 1367275 w 1468475"/>
                <a:gd name="connsiteY26" fmla="*/ 1593765 h 2126263"/>
                <a:gd name="connsiteX27" fmla="*/ 1305683 w 1468475"/>
                <a:gd name="connsiteY27" fmla="*/ 771107 h 2126263"/>
                <a:gd name="connsiteX28" fmla="*/ 1305683 w 1468475"/>
                <a:gd name="connsiteY28" fmla="*/ 771035 h 2126263"/>
                <a:gd name="connsiteX29" fmla="*/ 1305611 w 1468475"/>
                <a:gd name="connsiteY29" fmla="*/ 770963 h 2126263"/>
                <a:gd name="connsiteX30" fmla="*/ 1196769 w 1468475"/>
                <a:gd name="connsiteY30" fmla="*/ 634768 h 2126263"/>
                <a:gd name="connsiteX31" fmla="*/ 1047213 w 1468475"/>
                <a:gd name="connsiteY31" fmla="*/ 615360 h 2126263"/>
                <a:gd name="connsiteX32" fmla="*/ 1025628 w 1468475"/>
                <a:gd name="connsiteY32" fmla="*/ 609596 h 2126263"/>
                <a:gd name="connsiteX33" fmla="*/ 956087 w 1468475"/>
                <a:gd name="connsiteY33" fmla="*/ 539915 h 2126263"/>
                <a:gd name="connsiteX34" fmla="*/ 815042 w 1468475"/>
                <a:gd name="connsiteY34" fmla="*/ 556511 h 2126263"/>
                <a:gd name="connsiteX35" fmla="*/ 805128 w 1468475"/>
                <a:gd name="connsiteY35" fmla="*/ 569024 h 2126263"/>
                <a:gd name="connsiteX36" fmla="*/ 801402 w 1468475"/>
                <a:gd name="connsiteY36" fmla="*/ 587305 h 2126263"/>
                <a:gd name="connsiteX37" fmla="*/ 800275 w 1468475"/>
                <a:gd name="connsiteY37" fmla="*/ 591737 h 2126263"/>
                <a:gd name="connsiteX38" fmla="*/ 780410 w 1468475"/>
                <a:gd name="connsiteY38" fmla="*/ 604956 h 2126263"/>
                <a:gd name="connsiteX39" fmla="*/ 770463 w 1468475"/>
                <a:gd name="connsiteY39" fmla="*/ 598840 h 2126263"/>
                <a:gd name="connsiteX40" fmla="*/ 765891 w 1468475"/>
                <a:gd name="connsiteY40" fmla="*/ 591244 h 2126263"/>
                <a:gd name="connsiteX41" fmla="*/ 555799 w 1468475"/>
                <a:gd name="connsiteY41" fmla="*/ 533518 h 2126263"/>
                <a:gd name="connsiteX42" fmla="*/ 540117 w 1468475"/>
                <a:gd name="connsiteY42" fmla="*/ 545610 h 2126263"/>
                <a:gd name="connsiteX43" fmla="*/ 519306 w 1468475"/>
                <a:gd name="connsiteY43" fmla="*/ 568391 h 2126263"/>
                <a:gd name="connsiteX44" fmla="*/ 502292 w 1468475"/>
                <a:gd name="connsiteY44" fmla="*/ 588079 h 2126263"/>
                <a:gd name="connsiteX45" fmla="*/ 478485 w 1468475"/>
                <a:gd name="connsiteY45" fmla="*/ 589739 h 2126263"/>
                <a:gd name="connsiteX46" fmla="*/ 474237 w 1468475"/>
                <a:gd name="connsiteY46" fmla="*/ 584072 h 2126263"/>
                <a:gd name="connsiteX47" fmla="*/ 256477 w 1468475"/>
                <a:gd name="connsiteY47" fmla="*/ 104541 h 2126263"/>
                <a:gd name="connsiteX48" fmla="*/ 256405 w 1468475"/>
                <a:gd name="connsiteY48" fmla="*/ 104401 h 2126263"/>
                <a:gd name="connsiteX49" fmla="*/ 131812 w 1468475"/>
                <a:gd name="connsiteY49" fmla="*/ 408 h 212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468475" h="2126263">
                  <a:moveTo>
                    <a:pt x="131812" y="408"/>
                  </a:moveTo>
                  <a:cubicBezTo>
                    <a:pt x="116271" y="-790"/>
                    <a:pt x="100953" y="1231"/>
                    <a:pt x="86463" y="6524"/>
                  </a:cubicBezTo>
                  <a:cubicBezTo>
                    <a:pt x="28269" y="27786"/>
                    <a:pt x="-15046" y="99307"/>
                    <a:pt x="4970" y="207620"/>
                  </a:cubicBezTo>
                  <a:cubicBezTo>
                    <a:pt x="4970" y="207642"/>
                    <a:pt x="4970" y="207667"/>
                    <a:pt x="4970" y="207692"/>
                  </a:cubicBezTo>
                  <a:cubicBezTo>
                    <a:pt x="4973" y="207703"/>
                    <a:pt x="4966" y="207750"/>
                    <a:pt x="4970" y="207764"/>
                  </a:cubicBezTo>
                  <a:cubicBezTo>
                    <a:pt x="15230" y="255410"/>
                    <a:pt x="60154" y="382645"/>
                    <a:pt x="120562" y="503918"/>
                  </a:cubicBezTo>
                  <a:cubicBezTo>
                    <a:pt x="120634" y="503990"/>
                    <a:pt x="120706" y="504059"/>
                    <a:pt x="120775" y="504131"/>
                  </a:cubicBezTo>
                  <a:cubicBezTo>
                    <a:pt x="249129" y="756117"/>
                    <a:pt x="254731" y="791375"/>
                    <a:pt x="292761" y="909837"/>
                  </a:cubicBezTo>
                  <a:cubicBezTo>
                    <a:pt x="296314" y="920907"/>
                    <a:pt x="298647" y="930929"/>
                    <a:pt x="301480" y="939857"/>
                  </a:cubicBezTo>
                  <a:cubicBezTo>
                    <a:pt x="303529" y="946323"/>
                    <a:pt x="301506" y="953386"/>
                    <a:pt x="296347" y="957789"/>
                  </a:cubicBezTo>
                  <a:cubicBezTo>
                    <a:pt x="250771" y="996856"/>
                    <a:pt x="228278" y="1024212"/>
                    <a:pt x="176463" y="1052782"/>
                  </a:cubicBezTo>
                  <a:cubicBezTo>
                    <a:pt x="149197" y="1067812"/>
                    <a:pt x="133756" y="1095615"/>
                    <a:pt x="126823" y="1129912"/>
                  </a:cubicBezTo>
                  <a:cubicBezTo>
                    <a:pt x="119835" y="1164486"/>
                    <a:pt x="121044" y="1205832"/>
                    <a:pt x="126610" y="1249234"/>
                  </a:cubicBezTo>
                  <a:cubicBezTo>
                    <a:pt x="137745" y="1335994"/>
                    <a:pt x="166264" y="1430278"/>
                    <a:pt x="181665" y="1490686"/>
                  </a:cubicBezTo>
                  <a:cubicBezTo>
                    <a:pt x="197217" y="1551677"/>
                    <a:pt x="245965" y="1596735"/>
                    <a:pt x="291001" y="1626882"/>
                  </a:cubicBezTo>
                  <a:cubicBezTo>
                    <a:pt x="333873" y="1655581"/>
                    <a:pt x="368271" y="1668004"/>
                    <a:pt x="372847" y="1669704"/>
                  </a:cubicBezTo>
                  <a:cubicBezTo>
                    <a:pt x="375370" y="1670632"/>
                    <a:pt x="377635" y="1672152"/>
                    <a:pt x="379456" y="1674132"/>
                  </a:cubicBezTo>
                  <a:cubicBezTo>
                    <a:pt x="462332" y="1764427"/>
                    <a:pt x="563697" y="1836585"/>
                    <a:pt x="655008" y="1887248"/>
                  </a:cubicBezTo>
                  <a:cubicBezTo>
                    <a:pt x="685172" y="1903985"/>
                    <a:pt x="711157" y="1914795"/>
                    <a:pt x="738963" y="1927259"/>
                  </a:cubicBezTo>
                  <a:cubicBezTo>
                    <a:pt x="742351" y="1928778"/>
                    <a:pt x="745145" y="1931373"/>
                    <a:pt x="746909" y="1934642"/>
                  </a:cubicBezTo>
                  <a:lnTo>
                    <a:pt x="850196" y="2125468"/>
                  </a:lnTo>
                  <a:cubicBezTo>
                    <a:pt x="850383" y="2125817"/>
                    <a:pt x="850787" y="2126022"/>
                    <a:pt x="851183" y="2126033"/>
                  </a:cubicBezTo>
                  <a:cubicBezTo>
                    <a:pt x="985128" y="2129460"/>
                    <a:pt x="1123289" y="2104116"/>
                    <a:pt x="1236142" y="2043906"/>
                  </a:cubicBezTo>
                  <a:cubicBezTo>
                    <a:pt x="1348923" y="1983735"/>
                    <a:pt x="1436417" y="1888566"/>
                    <a:pt x="1468453" y="1752601"/>
                  </a:cubicBezTo>
                  <a:cubicBezTo>
                    <a:pt x="1468529" y="1752298"/>
                    <a:pt x="1468489" y="1751946"/>
                    <a:pt x="1468313" y="1751686"/>
                  </a:cubicBezTo>
                  <a:lnTo>
                    <a:pt x="1369878" y="1606070"/>
                  </a:lnTo>
                  <a:cubicBezTo>
                    <a:pt x="1367456" y="1602455"/>
                    <a:pt x="1366523" y="1598049"/>
                    <a:pt x="1367275" y="1593765"/>
                  </a:cubicBezTo>
                  <a:cubicBezTo>
                    <a:pt x="1402469" y="1390354"/>
                    <a:pt x="1433155" y="1195043"/>
                    <a:pt x="1305683" y="771107"/>
                  </a:cubicBezTo>
                  <a:cubicBezTo>
                    <a:pt x="1305683" y="771085"/>
                    <a:pt x="1305683" y="771060"/>
                    <a:pt x="1305683" y="771035"/>
                  </a:cubicBezTo>
                  <a:lnTo>
                    <a:pt x="1305611" y="770963"/>
                  </a:lnTo>
                  <a:cubicBezTo>
                    <a:pt x="1286686" y="724746"/>
                    <a:pt x="1246366" y="669810"/>
                    <a:pt x="1196769" y="634768"/>
                  </a:cubicBezTo>
                  <a:cubicBezTo>
                    <a:pt x="1151714" y="602936"/>
                    <a:pt x="1097675" y="590081"/>
                    <a:pt x="1047213" y="615360"/>
                  </a:cubicBezTo>
                  <a:cubicBezTo>
                    <a:pt x="1039593" y="619162"/>
                    <a:pt x="1030337" y="616688"/>
                    <a:pt x="1025628" y="609596"/>
                  </a:cubicBezTo>
                  <a:cubicBezTo>
                    <a:pt x="1003171" y="575990"/>
                    <a:pt x="980340" y="550841"/>
                    <a:pt x="956087" y="539915"/>
                  </a:cubicBezTo>
                  <a:cubicBezTo>
                    <a:pt x="917135" y="522368"/>
                    <a:pt x="872016" y="529302"/>
                    <a:pt x="815042" y="556511"/>
                  </a:cubicBezTo>
                  <a:cubicBezTo>
                    <a:pt x="810341" y="558754"/>
                    <a:pt x="806733" y="564262"/>
                    <a:pt x="805128" y="569024"/>
                  </a:cubicBezTo>
                  <a:cubicBezTo>
                    <a:pt x="803151" y="574882"/>
                    <a:pt x="802478" y="580602"/>
                    <a:pt x="801402" y="587305"/>
                  </a:cubicBezTo>
                  <a:cubicBezTo>
                    <a:pt x="800811" y="590984"/>
                    <a:pt x="800174" y="592248"/>
                    <a:pt x="800275" y="591737"/>
                  </a:cubicBezTo>
                  <a:cubicBezTo>
                    <a:pt x="798439" y="600874"/>
                    <a:pt x="789547" y="606792"/>
                    <a:pt x="780410" y="604956"/>
                  </a:cubicBezTo>
                  <a:cubicBezTo>
                    <a:pt x="776472" y="604168"/>
                    <a:pt x="772944" y="601997"/>
                    <a:pt x="770463" y="598840"/>
                  </a:cubicBezTo>
                  <a:cubicBezTo>
                    <a:pt x="765920" y="592997"/>
                    <a:pt x="764758" y="589865"/>
                    <a:pt x="765891" y="591244"/>
                  </a:cubicBezTo>
                  <a:cubicBezTo>
                    <a:pt x="719189" y="534554"/>
                    <a:pt x="655195" y="504174"/>
                    <a:pt x="555799" y="533518"/>
                  </a:cubicBezTo>
                  <a:cubicBezTo>
                    <a:pt x="547447" y="535984"/>
                    <a:pt x="548206" y="537524"/>
                    <a:pt x="540117" y="545610"/>
                  </a:cubicBezTo>
                  <a:cubicBezTo>
                    <a:pt x="533778" y="551950"/>
                    <a:pt x="526535" y="560046"/>
                    <a:pt x="519306" y="568391"/>
                  </a:cubicBezTo>
                  <a:cubicBezTo>
                    <a:pt x="513286" y="575346"/>
                    <a:pt x="507634" y="581923"/>
                    <a:pt x="502292" y="588079"/>
                  </a:cubicBezTo>
                  <a:cubicBezTo>
                    <a:pt x="496176" y="595110"/>
                    <a:pt x="485516" y="595855"/>
                    <a:pt x="478485" y="589739"/>
                  </a:cubicBezTo>
                  <a:cubicBezTo>
                    <a:pt x="476685" y="588173"/>
                    <a:pt x="475234" y="586240"/>
                    <a:pt x="474237" y="584072"/>
                  </a:cubicBezTo>
                  <a:cubicBezTo>
                    <a:pt x="401528" y="426399"/>
                    <a:pt x="326302" y="264954"/>
                    <a:pt x="256477" y="104541"/>
                  </a:cubicBezTo>
                  <a:cubicBezTo>
                    <a:pt x="256455" y="104494"/>
                    <a:pt x="256430" y="104448"/>
                    <a:pt x="256405" y="104401"/>
                  </a:cubicBezTo>
                  <a:cubicBezTo>
                    <a:pt x="227504" y="36980"/>
                    <a:pt x="178353" y="3994"/>
                    <a:pt x="131812" y="408"/>
                  </a:cubicBezTo>
                  <a:close/>
                </a:path>
              </a:pathLst>
            </a:custGeom>
            <a:solidFill>
              <a:srgbClr val="FFFFFF"/>
            </a:solidFill>
            <a:ln w="3600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BF899EA5-E899-024C-FA8E-E39DF4B04048}"/>
                </a:ext>
              </a:extLst>
            </p:cNvPr>
            <p:cNvSpPr/>
            <p:nvPr/>
          </p:nvSpPr>
          <p:spPr>
            <a:xfrm>
              <a:off x="-1553741" y="1384641"/>
              <a:ext cx="1466282" cy="2124193"/>
            </a:xfrm>
            <a:custGeom>
              <a:avLst/>
              <a:gdLst>
                <a:gd name="connsiteX0" fmla="*/ 745501 w 1466282"/>
                <a:gd name="connsiteY0" fmla="*/ 1930690 h 2124193"/>
                <a:gd name="connsiteX1" fmla="*/ 850120 w 1466282"/>
                <a:gd name="connsiteY1" fmla="*/ 2123963 h 2124193"/>
                <a:gd name="connsiteX2" fmla="*/ 1466297 w 1466282"/>
                <a:gd name="connsiteY2" fmla="*/ 1751388 h 2124193"/>
                <a:gd name="connsiteX3" fmla="*/ 1364161 w 1466282"/>
                <a:gd name="connsiteY3" fmla="*/ 1600224 h 2124193"/>
                <a:gd name="connsiteX4" fmla="*/ 300792 w 1466282"/>
                <a:gd name="connsiteY4" fmla="*/ 953847 h 2124193"/>
                <a:gd name="connsiteX5" fmla="*/ 175815 w 1466282"/>
                <a:gd name="connsiteY5" fmla="*/ 1052811 h 2124193"/>
                <a:gd name="connsiteX6" fmla="*/ 181629 w 1466282"/>
                <a:gd name="connsiteY6" fmla="*/ 1489423 h 2124193"/>
                <a:gd name="connsiteX7" fmla="*/ 376360 w 1466282"/>
                <a:gd name="connsiteY7" fmla="*/ 1669887 h 2124193"/>
                <a:gd name="connsiteX8" fmla="*/ 869589 w 1466282"/>
                <a:gd name="connsiteY8" fmla="*/ 1970902 h 2124193"/>
                <a:gd name="connsiteX9" fmla="*/ 1033717 w 1466282"/>
                <a:gd name="connsiteY9" fmla="*/ 620530 h 2124193"/>
                <a:gd name="connsiteX10" fmla="*/ 1303534 w 1466282"/>
                <a:gd name="connsiteY10" fmla="*/ 770470 h 2124193"/>
                <a:gd name="connsiteX11" fmla="*/ 1352530 w 1466282"/>
                <a:gd name="connsiteY11" fmla="*/ 1668304 h 2124193"/>
                <a:gd name="connsiteX12" fmla="*/ 784042 w 1466282"/>
                <a:gd name="connsiteY12" fmla="*/ 618359 h 2124193"/>
                <a:gd name="connsiteX13" fmla="*/ 814433 w 1466282"/>
                <a:gd name="connsiteY13" fmla="*/ 556522 h 2124193"/>
                <a:gd name="connsiteX14" fmla="*/ 1059389 w 1466282"/>
                <a:gd name="connsiteY14" fmla="*/ 668594 h 2124193"/>
                <a:gd name="connsiteX15" fmla="*/ 483554 w 1466282"/>
                <a:gd name="connsiteY15" fmla="*/ 607487 h 2124193"/>
                <a:gd name="connsiteX16" fmla="*/ 555053 w 1466282"/>
                <a:gd name="connsiteY16" fmla="*/ 533640 h 2124193"/>
                <a:gd name="connsiteX17" fmla="*/ 879392 w 1466282"/>
                <a:gd name="connsiteY17" fmla="*/ 811136 h 2124193"/>
                <a:gd name="connsiteX18" fmla="*/ 367641 w 1466282"/>
                <a:gd name="connsiteY18" fmla="*/ 1265298 h 2124193"/>
                <a:gd name="connsiteX19" fmla="*/ 292674 w 1466282"/>
                <a:gd name="connsiteY19" fmla="*/ 908501 h 2124193"/>
                <a:gd name="connsiteX20" fmla="*/ 120591 w 1466282"/>
                <a:gd name="connsiteY20" fmla="*/ 502684 h 2124193"/>
                <a:gd name="connsiteX21" fmla="*/ 4977 w 1466282"/>
                <a:gd name="connsiteY21" fmla="*/ 206494 h 2124193"/>
                <a:gd name="connsiteX22" fmla="*/ 254291 w 1466282"/>
                <a:gd name="connsiteY22" fmla="*/ 103912 h 2124193"/>
                <a:gd name="connsiteX23" fmla="*/ 591442 w 1466282"/>
                <a:gd name="connsiteY23" fmla="*/ 846149 h 2124193"/>
                <a:gd name="connsiteX24" fmla="*/ 634538 w 1466282"/>
                <a:gd name="connsiteY24" fmla="*/ 899401 h 2124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66282" h="2124193">
                  <a:moveTo>
                    <a:pt x="745501" y="1930690"/>
                  </a:moveTo>
                  <a:lnTo>
                    <a:pt x="850120" y="2123963"/>
                  </a:lnTo>
                  <a:cubicBezTo>
                    <a:pt x="1117662" y="2130807"/>
                    <a:pt x="1402346" y="2022756"/>
                    <a:pt x="1466297" y="1751388"/>
                  </a:cubicBezTo>
                  <a:lnTo>
                    <a:pt x="1364161" y="1600224"/>
                  </a:lnTo>
                  <a:moveTo>
                    <a:pt x="300792" y="953847"/>
                  </a:moveTo>
                  <a:cubicBezTo>
                    <a:pt x="250968" y="995841"/>
                    <a:pt x="229883" y="1023003"/>
                    <a:pt x="175815" y="1052811"/>
                  </a:cubicBezTo>
                  <a:cubicBezTo>
                    <a:pt x="67732" y="1112402"/>
                    <a:pt x="150813" y="1368578"/>
                    <a:pt x="181629" y="1489423"/>
                  </a:cubicBezTo>
                  <a:cubicBezTo>
                    <a:pt x="212441" y="1610268"/>
                    <a:pt x="376360" y="1669887"/>
                    <a:pt x="376360" y="1669887"/>
                  </a:cubicBezTo>
                  <a:cubicBezTo>
                    <a:pt x="542777" y="1852847"/>
                    <a:pt x="787268" y="1961164"/>
                    <a:pt x="869589" y="1970902"/>
                  </a:cubicBezTo>
                  <a:moveTo>
                    <a:pt x="1033717" y="620530"/>
                  </a:moveTo>
                  <a:cubicBezTo>
                    <a:pt x="1141566" y="550186"/>
                    <a:pt x="1266032" y="678796"/>
                    <a:pt x="1303534" y="770470"/>
                  </a:cubicBezTo>
                  <a:cubicBezTo>
                    <a:pt x="1446619" y="1246329"/>
                    <a:pt x="1391003" y="1433821"/>
                    <a:pt x="1352530" y="1668304"/>
                  </a:cubicBezTo>
                  <a:moveTo>
                    <a:pt x="784042" y="618359"/>
                  </a:moveTo>
                  <a:cubicBezTo>
                    <a:pt x="809066" y="606735"/>
                    <a:pt x="795217" y="565698"/>
                    <a:pt x="814433" y="556522"/>
                  </a:cubicBezTo>
                  <a:cubicBezTo>
                    <a:pt x="928273" y="502155"/>
                    <a:pt x="992587" y="529414"/>
                    <a:pt x="1059389" y="668594"/>
                  </a:cubicBezTo>
                  <a:moveTo>
                    <a:pt x="483554" y="607487"/>
                  </a:moveTo>
                  <a:cubicBezTo>
                    <a:pt x="497226" y="596961"/>
                    <a:pt x="540880" y="537824"/>
                    <a:pt x="555053" y="533640"/>
                  </a:cubicBezTo>
                  <a:cubicBezTo>
                    <a:pt x="754029" y="474899"/>
                    <a:pt x="804872" y="652804"/>
                    <a:pt x="879392" y="811136"/>
                  </a:cubicBezTo>
                  <a:moveTo>
                    <a:pt x="367641" y="1265298"/>
                  </a:moveTo>
                  <a:cubicBezTo>
                    <a:pt x="351945" y="1093124"/>
                    <a:pt x="325406" y="1010468"/>
                    <a:pt x="292674" y="908501"/>
                  </a:cubicBezTo>
                  <a:cubicBezTo>
                    <a:pt x="254651" y="790061"/>
                    <a:pt x="248963" y="754702"/>
                    <a:pt x="120591" y="502684"/>
                  </a:cubicBezTo>
                  <a:cubicBezTo>
                    <a:pt x="60175" y="381439"/>
                    <a:pt x="15111" y="253611"/>
                    <a:pt x="4977" y="206494"/>
                  </a:cubicBezTo>
                  <a:cubicBezTo>
                    <a:pt x="-34991" y="-9784"/>
                    <a:pt x="177280" y="-75832"/>
                    <a:pt x="254291" y="103912"/>
                  </a:cubicBezTo>
                  <a:cubicBezTo>
                    <a:pt x="362428" y="352359"/>
                    <a:pt x="449382" y="526743"/>
                    <a:pt x="591442" y="846149"/>
                  </a:cubicBezTo>
                  <a:lnTo>
                    <a:pt x="634538" y="899401"/>
                  </a:ln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2025-03-19T13:40:54Z</dcterms:created>
  <dcterms:modified xsi:type="dcterms:W3CDTF">2025-03-19T13:42:52Z</dcterms:modified>
</cp:coreProperties>
</file>