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  <a:srgbClr val="1A1A1A"/>
    <a:srgbClr val="C3980B"/>
    <a:srgbClr val="000000"/>
    <a:srgbClr val="8B8B8B"/>
    <a:srgbClr val="FFFFFF"/>
    <a:srgbClr val="BA910E"/>
    <a:srgbClr val="FFC60E"/>
    <a:srgbClr val="E8C44E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7" autoAdjust="0"/>
    <p:restoredTop sz="93103" autoAdjust="0"/>
  </p:normalViewPr>
  <p:slideViewPr>
    <p:cSldViewPr snapToGrid="0">
      <p:cViewPr>
        <p:scale>
          <a:sx n="125" d="100"/>
          <a:sy n="125" d="100"/>
        </p:scale>
        <p:origin x="1014" y="426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462619D-B98A-2F4F-AA42-A5798F61E069}"/>
              </a:ext>
            </a:extLst>
          </p:cNvPr>
          <p:cNvGrpSpPr/>
          <p:nvPr/>
        </p:nvGrpSpPr>
        <p:grpSpPr>
          <a:xfrm>
            <a:off x="4260613" y="1686719"/>
            <a:ext cx="875535" cy="2053437"/>
            <a:chOff x="4260614" y="1686719"/>
            <a:chExt cx="875535" cy="2053437"/>
          </a:xfrm>
        </p:grpSpPr>
        <p:grpSp>
          <p:nvGrpSpPr>
            <p:cNvPr id="8986" name="グループ化 8985">
              <a:extLst>
                <a:ext uri="{FF2B5EF4-FFF2-40B4-BE49-F238E27FC236}">
                  <a16:creationId xmlns:a16="http://schemas.microsoft.com/office/drawing/2014/main" id="{3EAC911C-7094-B494-D5B2-EE71E59277EC}"/>
                </a:ext>
              </a:extLst>
            </p:cNvPr>
            <p:cNvGrpSpPr/>
            <p:nvPr/>
          </p:nvGrpSpPr>
          <p:grpSpPr>
            <a:xfrm>
              <a:off x="4378481" y="1686719"/>
              <a:ext cx="639801" cy="579261"/>
              <a:chOff x="463955" y="2432319"/>
              <a:chExt cx="534527" cy="483948"/>
            </a:xfrm>
          </p:grpSpPr>
          <p:grpSp>
            <p:nvGrpSpPr>
              <p:cNvPr id="8985" name="グループ化 8984">
                <a:extLst>
                  <a:ext uri="{FF2B5EF4-FFF2-40B4-BE49-F238E27FC236}">
                    <a16:creationId xmlns:a16="http://schemas.microsoft.com/office/drawing/2014/main" id="{706924F9-A8D3-8FD7-69A9-791BFEE3EFAB}"/>
                  </a:ext>
                </a:extLst>
              </p:cNvPr>
              <p:cNvGrpSpPr/>
              <p:nvPr/>
            </p:nvGrpSpPr>
            <p:grpSpPr>
              <a:xfrm>
                <a:off x="463955" y="2432319"/>
                <a:ext cx="534527" cy="483948"/>
                <a:chOff x="463955" y="2432319"/>
                <a:chExt cx="534527" cy="483948"/>
              </a:xfrm>
            </p:grpSpPr>
            <p:sp>
              <p:nvSpPr>
                <p:cNvPr id="10826" name="四角形: 角を丸くする 10825">
                  <a:extLst>
                    <a:ext uri="{FF2B5EF4-FFF2-40B4-BE49-F238E27FC236}">
                      <a16:creationId xmlns:a16="http://schemas.microsoft.com/office/drawing/2014/main" id="{322CD01F-D2A9-CF0A-D49E-AEFB14050B60}"/>
                    </a:ext>
                  </a:extLst>
                </p:cNvPr>
                <p:cNvSpPr/>
                <p:nvPr/>
              </p:nvSpPr>
              <p:spPr>
                <a:xfrm>
                  <a:off x="463955" y="2432334"/>
                  <a:ext cx="534524" cy="483933"/>
                </a:xfrm>
                <a:prstGeom prst="roundRect">
                  <a:avLst>
                    <a:gd name="adj" fmla="val 0"/>
                  </a:avLst>
                </a:prstGeom>
                <a:solidFill>
                  <a:srgbClr val="E8C44E"/>
                </a:solidFill>
                <a:ln w="27001" cap="flat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27" name="四角形: 角を丸くする 10826">
                  <a:extLst>
                    <a:ext uri="{FF2B5EF4-FFF2-40B4-BE49-F238E27FC236}">
                      <a16:creationId xmlns:a16="http://schemas.microsoft.com/office/drawing/2014/main" id="{5DB628E5-294E-D8E0-7380-BD636CC3DFC3}"/>
                    </a:ext>
                  </a:extLst>
                </p:cNvPr>
                <p:cNvSpPr/>
                <p:nvPr/>
              </p:nvSpPr>
              <p:spPr>
                <a:xfrm>
                  <a:off x="463955" y="2433867"/>
                  <a:ext cx="35316" cy="482400"/>
                </a:xfrm>
                <a:prstGeom prst="roundRect">
                  <a:avLst/>
                </a:prstGeom>
                <a:solidFill>
                  <a:srgbClr val="FFC60E"/>
                </a:solidFill>
                <a:ln w="8999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10828" name="四角形: 角を丸くする 10827">
                  <a:extLst>
                    <a:ext uri="{FF2B5EF4-FFF2-40B4-BE49-F238E27FC236}">
                      <a16:creationId xmlns:a16="http://schemas.microsoft.com/office/drawing/2014/main" id="{86B215BB-1218-C483-19B0-3ED5E13A6AA9}"/>
                    </a:ext>
                  </a:extLst>
                </p:cNvPr>
                <p:cNvSpPr/>
                <p:nvPr/>
              </p:nvSpPr>
              <p:spPr>
                <a:xfrm>
                  <a:off x="963203" y="2432319"/>
                  <a:ext cx="35279" cy="483948"/>
                </a:xfrm>
                <a:prstGeom prst="roundRect">
                  <a:avLst/>
                </a:prstGeom>
                <a:solidFill>
                  <a:srgbClr val="FFC60E"/>
                </a:solidFill>
                <a:ln w="8999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829" name="四角形: 角を丸くする 10828">
                <a:extLst>
                  <a:ext uri="{FF2B5EF4-FFF2-40B4-BE49-F238E27FC236}">
                    <a16:creationId xmlns:a16="http://schemas.microsoft.com/office/drawing/2014/main" id="{033D924E-3E1C-7826-411A-43411C47B32B}"/>
                  </a:ext>
                </a:extLst>
              </p:cNvPr>
              <p:cNvSpPr/>
              <p:nvPr/>
            </p:nvSpPr>
            <p:spPr>
              <a:xfrm>
                <a:off x="463956" y="2432319"/>
                <a:ext cx="534524" cy="483933"/>
              </a:xfrm>
              <a:prstGeom prst="roundRect">
                <a:avLst>
                  <a:gd name="adj" fmla="val 0"/>
                </a:avLst>
              </a:prstGeom>
              <a:noFill/>
              <a:ln w="28575" cap="flat">
                <a:solidFill>
                  <a:srgbClr val="C3980B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  <p:grpSp>
          <p:nvGrpSpPr>
            <p:cNvPr id="10819" name="グループ化 10818">
              <a:extLst>
                <a:ext uri="{FF2B5EF4-FFF2-40B4-BE49-F238E27FC236}">
                  <a16:creationId xmlns:a16="http://schemas.microsoft.com/office/drawing/2014/main" id="{499BD32F-16F7-98F6-3CAF-660E68C0445C}"/>
                </a:ext>
              </a:extLst>
            </p:cNvPr>
            <p:cNvGrpSpPr/>
            <p:nvPr/>
          </p:nvGrpSpPr>
          <p:grpSpPr>
            <a:xfrm>
              <a:off x="4449859" y="3396340"/>
              <a:ext cx="497045" cy="343816"/>
              <a:chOff x="2206551" y="4087634"/>
              <a:chExt cx="415260" cy="287244"/>
            </a:xfrm>
          </p:grpSpPr>
          <p:sp>
            <p:nvSpPr>
              <p:cNvPr id="9000" name="フリーフォーム: 図形 8999">
                <a:extLst>
                  <a:ext uri="{FF2B5EF4-FFF2-40B4-BE49-F238E27FC236}">
                    <a16:creationId xmlns:a16="http://schemas.microsoft.com/office/drawing/2014/main" id="{06E3DAA6-BA4F-8BA6-08C7-DE875176B109}"/>
                  </a:ext>
                </a:extLst>
              </p:cNvPr>
              <p:cNvSpPr/>
              <p:nvPr/>
            </p:nvSpPr>
            <p:spPr>
              <a:xfrm>
                <a:off x="2206551" y="4087634"/>
                <a:ext cx="415249" cy="287240"/>
              </a:xfrm>
              <a:custGeom>
                <a:avLst/>
                <a:gdLst>
                  <a:gd name="connsiteX0" fmla="*/ 402798 w 415249"/>
                  <a:gd name="connsiteY0" fmla="*/ -24 h 287240"/>
                  <a:gd name="connsiteX1" fmla="*/ 414853 w 415249"/>
                  <a:gd name="connsiteY1" fmla="*/ 12031 h 287240"/>
                  <a:gd name="connsiteX2" fmla="*/ 414853 w 415249"/>
                  <a:gd name="connsiteY2" fmla="*/ 275162 h 287240"/>
                  <a:gd name="connsiteX3" fmla="*/ 402798 w 415249"/>
                  <a:gd name="connsiteY3" fmla="*/ 287216 h 287240"/>
                  <a:gd name="connsiteX4" fmla="*/ 11657 w 415249"/>
                  <a:gd name="connsiteY4" fmla="*/ 287216 h 287240"/>
                  <a:gd name="connsiteX5" fmla="*/ -397 w 415249"/>
                  <a:gd name="connsiteY5" fmla="*/ 275162 h 287240"/>
                  <a:gd name="connsiteX6" fmla="*/ -397 w 415249"/>
                  <a:gd name="connsiteY6" fmla="*/ 12031 h 287240"/>
                  <a:gd name="connsiteX7" fmla="*/ 11657 w 415249"/>
                  <a:gd name="connsiteY7" fmla="*/ -24 h 287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249" h="287240">
                    <a:moveTo>
                      <a:pt x="402798" y="-24"/>
                    </a:moveTo>
                    <a:cubicBezTo>
                      <a:pt x="409456" y="-24"/>
                      <a:pt x="414853" y="5373"/>
                      <a:pt x="414853" y="12031"/>
                    </a:cubicBezTo>
                    <a:lnTo>
                      <a:pt x="414853" y="275162"/>
                    </a:lnTo>
                    <a:cubicBezTo>
                      <a:pt x="414853" y="281819"/>
                      <a:pt x="409456" y="287216"/>
                      <a:pt x="402798" y="287216"/>
                    </a:cubicBezTo>
                    <a:lnTo>
                      <a:pt x="11657" y="287216"/>
                    </a:lnTo>
                    <a:cubicBezTo>
                      <a:pt x="5000" y="287216"/>
                      <a:pt x="-397" y="281819"/>
                      <a:pt x="-397" y="275162"/>
                    </a:cubicBezTo>
                    <a:lnTo>
                      <a:pt x="-397" y="12031"/>
                    </a:lnTo>
                    <a:cubicBezTo>
                      <a:pt x="-397" y="5373"/>
                      <a:pt x="5000" y="-24"/>
                      <a:pt x="11657" y="-24"/>
                    </a:cubicBezTo>
                    <a:close/>
                  </a:path>
                </a:pathLst>
              </a:custGeom>
              <a:solidFill>
                <a:srgbClr val="434343"/>
              </a:solidFill>
              <a:ln w="12700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001" name="フリーフォーム: 図形 9000">
                <a:extLst>
                  <a:ext uri="{FF2B5EF4-FFF2-40B4-BE49-F238E27FC236}">
                    <a16:creationId xmlns:a16="http://schemas.microsoft.com/office/drawing/2014/main" id="{E4ED93C3-B89B-70EA-32F9-6A4383229151}"/>
                  </a:ext>
                </a:extLst>
              </p:cNvPr>
              <p:cNvSpPr/>
              <p:nvPr/>
            </p:nvSpPr>
            <p:spPr>
              <a:xfrm>
                <a:off x="2290755" y="4087634"/>
                <a:ext cx="246868" cy="287240"/>
              </a:xfrm>
              <a:custGeom>
                <a:avLst/>
                <a:gdLst>
                  <a:gd name="connsiteX0" fmla="*/ 234417 w 246868"/>
                  <a:gd name="connsiteY0" fmla="*/ -24 h 287240"/>
                  <a:gd name="connsiteX1" fmla="*/ 246471 w 246868"/>
                  <a:gd name="connsiteY1" fmla="*/ 12031 h 287240"/>
                  <a:gd name="connsiteX2" fmla="*/ 246471 w 246868"/>
                  <a:gd name="connsiteY2" fmla="*/ 275162 h 287240"/>
                  <a:gd name="connsiteX3" fmla="*/ 234417 w 246868"/>
                  <a:gd name="connsiteY3" fmla="*/ 287216 h 287240"/>
                  <a:gd name="connsiteX4" fmla="*/ 11658 w 246868"/>
                  <a:gd name="connsiteY4" fmla="*/ 287216 h 287240"/>
                  <a:gd name="connsiteX5" fmla="*/ -396 w 246868"/>
                  <a:gd name="connsiteY5" fmla="*/ 275162 h 287240"/>
                  <a:gd name="connsiteX6" fmla="*/ -396 w 246868"/>
                  <a:gd name="connsiteY6" fmla="*/ 12031 h 287240"/>
                  <a:gd name="connsiteX7" fmla="*/ 11658 w 246868"/>
                  <a:gd name="connsiteY7" fmla="*/ -24 h 287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6868" h="287240">
                    <a:moveTo>
                      <a:pt x="234417" y="-24"/>
                    </a:moveTo>
                    <a:cubicBezTo>
                      <a:pt x="241075" y="-24"/>
                      <a:pt x="246471" y="5373"/>
                      <a:pt x="246471" y="12031"/>
                    </a:cubicBezTo>
                    <a:lnTo>
                      <a:pt x="246471" y="275162"/>
                    </a:lnTo>
                    <a:cubicBezTo>
                      <a:pt x="246471" y="281819"/>
                      <a:pt x="241075" y="287216"/>
                      <a:pt x="234417" y="287216"/>
                    </a:cubicBezTo>
                    <a:lnTo>
                      <a:pt x="11658" y="287216"/>
                    </a:lnTo>
                    <a:cubicBezTo>
                      <a:pt x="5000" y="287216"/>
                      <a:pt x="-396" y="281819"/>
                      <a:pt x="-396" y="275162"/>
                    </a:cubicBezTo>
                    <a:lnTo>
                      <a:pt x="-396" y="12031"/>
                    </a:lnTo>
                    <a:cubicBezTo>
                      <a:pt x="-396" y="5373"/>
                      <a:pt x="5000" y="-24"/>
                      <a:pt x="11658" y="-24"/>
                    </a:cubicBezTo>
                    <a:close/>
                  </a:path>
                </a:pathLst>
              </a:custGeom>
              <a:solidFill>
                <a:srgbClr val="1F1F1F"/>
              </a:solidFill>
              <a:ln w="8999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002" name="フリーフォーム: 図形 9001">
                <a:extLst>
                  <a:ext uri="{FF2B5EF4-FFF2-40B4-BE49-F238E27FC236}">
                    <a16:creationId xmlns:a16="http://schemas.microsoft.com/office/drawing/2014/main" id="{47C0DD76-7983-719E-0808-C5B9EA780462}"/>
                  </a:ext>
                </a:extLst>
              </p:cNvPr>
              <p:cNvSpPr/>
              <p:nvPr/>
            </p:nvSpPr>
            <p:spPr>
              <a:xfrm>
                <a:off x="2206551" y="4087634"/>
                <a:ext cx="415260" cy="287244"/>
              </a:xfrm>
              <a:custGeom>
                <a:avLst/>
                <a:gdLst>
                  <a:gd name="connsiteX0" fmla="*/ 11663 w 415260"/>
                  <a:gd name="connsiteY0" fmla="*/ -24 h 287244"/>
                  <a:gd name="connsiteX1" fmla="*/ -397 w 415260"/>
                  <a:gd name="connsiteY1" fmla="*/ 12035 h 287244"/>
                  <a:gd name="connsiteX2" fmla="*/ -397 w 415260"/>
                  <a:gd name="connsiteY2" fmla="*/ 32880 h 287244"/>
                  <a:gd name="connsiteX3" fmla="*/ 174275 w 415260"/>
                  <a:gd name="connsiteY3" fmla="*/ 32880 h 287244"/>
                  <a:gd name="connsiteX4" fmla="*/ 185147 w 415260"/>
                  <a:gd name="connsiteY4" fmla="*/ 43752 h 287244"/>
                  <a:gd name="connsiteX5" fmla="*/ 185147 w 415260"/>
                  <a:gd name="connsiteY5" fmla="*/ 103836 h 287244"/>
                  <a:gd name="connsiteX6" fmla="*/ 174275 w 415260"/>
                  <a:gd name="connsiteY6" fmla="*/ 114744 h 287244"/>
                  <a:gd name="connsiteX7" fmla="*/ -397 w 415260"/>
                  <a:gd name="connsiteY7" fmla="*/ 114744 h 287244"/>
                  <a:gd name="connsiteX8" fmla="*/ -397 w 415260"/>
                  <a:gd name="connsiteY8" fmla="*/ 168996 h 287244"/>
                  <a:gd name="connsiteX9" fmla="*/ 174275 w 415260"/>
                  <a:gd name="connsiteY9" fmla="*/ 168996 h 287244"/>
                  <a:gd name="connsiteX10" fmla="*/ 185147 w 415260"/>
                  <a:gd name="connsiteY10" fmla="*/ 179868 h 287244"/>
                  <a:gd name="connsiteX11" fmla="*/ 185147 w 415260"/>
                  <a:gd name="connsiteY11" fmla="*/ 226740 h 287244"/>
                  <a:gd name="connsiteX12" fmla="*/ 174275 w 415260"/>
                  <a:gd name="connsiteY12" fmla="*/ 237612 h 287244"/>
                  <a:gd name="connsiteX13" fmla="*/ -397 w 415260"/>
                  <a:gd name="connsiteY13" fmla="*/ 237612 h 287244"/>
                  <a:gd name="connsiteX14" fmla="*/ -397 w 415260"/>
                  <a:gd name="connsiteY14" fmla="*/ 275195 h 287244"/>
                  <a:gd name="connsiteX15" fmla="*/ 11663 w 415260"/>
                  <a:gd name="connsiteY15" fmla="*/ 287220 h 287244"/>
                  <a:gd name="connsiteX16" fmla="*/ 402802 w 415260"/>
                  <a:gd name="connsiteY16" fmla="*/ 287220 h 287244"/>
                  <a:gd name="connsiteX17" fmla="*/ 414863 w 415260"/>
                  <a:gd name="connsiteY17" fmla="*/ 275195 h 287244"/>
                  <a:gd name="connsiteX18" fmla="*/ 414863 w 415260"/>
                  <a:gd name="connsiteY18" fmla="*/ 237612 h 287244"/>
                  <a:gd name="connsiteX19" fmla="*/ 248003 w 415260"/>
                  <a:gd name="connsiteY19" fmla="*/ 237612 h 287244"/>
                  <a:gd name="connsiteX20" fmla="*/ 237131 w 415260"/>
                  <a:gd name="connsiteY20" fmla="*/ 226740 h 287244"/>
                  <a:gd name="connsiteX21" fmla="*/ 237131 w 415260"/>
                  <a:gd name="connsiteY21" fmla="*/ 179868 h 287244"/>
                  <a:gd name="connsiteX22" fmla="*/ 248003 w 415260"/>
                  <a:gd name="connsiteY22" fmla="*/ 168996 h 287244"/>
                  <a:gd name="connsiteX23" fmla="*/ 414863 w 415260"/>
                  <a:gd name="connsiteY23" fmla="*/ 168996 h 287244"/>
                  <a:gd name="connsiteX24" fmla="*/ 414863 w 415260"/>
                  <a:gd name="connsiteY24" fmla="*/ 114744 h 287244"/>
                  <a:gd name="connsiteX25" fmla="*/ 248003 w 415260"/>
                  <a:gd name="connsiteY25" fmla="*/ 114744 h 287244"/>
                  <a:gd name="connsiteX26" fmla="*/ 237131 w 415260"/>
                  <a:gd name="connsiteY26" fmla="*/ 103836 h 287244"/>
                  <a:gd name="connsiteX27" fmla="*/ 237131 w 415260"/>
                  <a:gd name="connsiteY27" fmla="*/ 43752 h 287244"/>
                  <a:gd name="connsiteX28" fmla="*/ 248003 w 415260"/>
                  <a:gd name="connsiteY28" fmla="*/ 32880 h 287244"/>
                  <a:gd name="connsiteX29" fmla="*/ 414863 w 415260"/>
                  <a:gd name="connsiteY29" fmla="*/ 32880 h 287244"/>
                  <a:gd name="connsiteX30" fmla="*/ 414863 w 415260"/>
                  <a:gd name="connsiteY30" fmla="*/ 12035 h 287244"/>
                  <a:gd name="connsiteX31" fmla="*/ 402802 w 415260"/>
                  <a:gd name="connsiteY31" fmla="*/ -24 h 287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15260" h="287244">
                    <a:moveTo>
                      <a:pt x="11663" y="-24"/>
                    </a:moveTo>
                    <a:cubicBezTo>
                      <a:pt x="4966" y="-24"/>
                      <a:pt x="-397" y="5375"/>
                      <a:pt x="-397" y="12035"/>
                    </a:cubicBezTo>
                    <a:lnTo>
                      <a:pt x="-397" y="32880"/>
                    </a:lnTo>
                    <a:lnTo>
                      <a:pt x="174275" y="32880"/>
                    </a:lnTo>
                    <a:cubicBezTo>
                      <a:pt x="180286" y="32880"/>
                      <a:pt x="185147" y="37740"/>
                      <a:pt x="185147" y="43752"/>
                    </a:cubicBezTo>
                    <a:lnTo>
                      <a:pt x="185147" y="103836"/>
                    </a:lnTo>
                    <a:cubicBezTo>
                      <a:pt x="185147" y="109848"/>
                      <a:pt x="180286" y="114744"/>
                      <a:pt x="174275" y="114744"/>
                    </a:cubicBezTo>
                    <a:lnTo>
                      <a:pt x="-397" y="114744"/>
                    </a:lnTo>
                    <a:lnTo>
                      <a:pt x="-397" y="168996"/>
                    </a:lnTo>
                    <a:lnTo>
                      <a:pt x="174275" y="168996"/>
                    </a:lnTo>
                    <a:cubicBezTo>
                      <a:pt x="180286" y="168996"/>
                      <a:pt x="185147" y="173820"/>
                      <a:pt x="185147" y="179868"/>
                    </a:cubicBezTo>
                    <a:lnTo>
                      <a:pt x="185147" y="226740"/>
                    </a:lnTo>
                    <a:cubicBezTo>
                      <a:pt x="185147" y="232788"/>
                      <a:pt x="180286" y="237612"/>
                      <a:pt x="174275" y="237612"/>
                    </a:cubicBezTo>
                    <a:lnTo>
                      <a:pt x="-397" y="237612"/>
                    </a:lnTo>
                    <a:lnTo>
                      <a:pt x="-397" y="275195"/>
                    </a:lnTo>
                    <a:cubicBezTo>
                      <a:pt x="-397" y="281856"/>
                      <a:pt x="4966" y="287220"/>
                      <a:pt x="11663" y="287220"/>
                    </a:cubicBezTo>
                    <a:lnTo>
                      <a:pt x="402802" y="287220"/>
                    </a:lnTo>
                    <a:cubicBezTo>
                      <a:pt x="409462" y="287220"/>
                      <a:pt x="414863" y="281856"/>
                      <a:pt x="414863" y="275195"/>
                    </a:cubicBezTo>
                    <a:lnTo>
                      <a:pt x="414863" y="237612"/>
                    </a:lnTo>
                    <a:lnTo>
                      <a:pt x="248003" y="237612"/>
                    </a:lnTo>
                    <a:cubicBezTo>
                      <a:pt x="241991" y="237612"/>
                      <a:pt x="237131" y="232788"/>
                      <a:pt x="237131" y="226740"/>
                    </a:cubicBezTo>
                    <a:lnTo>
                      <a:pt x="237131" y="179868"/>
                    </a:lnTo>
                    <a:cubicBezTo>
                      <a:pt x="237131" y="173820"/>
                      <a:pt x="241991" y="168996"/>
                      <a:pt x="248003" y="168996"/>
                    </a:cubicBezTo>
                    <a:lnTo>
                      <a:pt x="414863" y="168996"/>
                    </a:lnTo>
                    <a:lnTo>
                      <a:pt x="414863" y="114744"/>
                    </a:lnTo>
                    <a:lnTo>
                      <a:pt x="248003" y="114744"/>
                    </a:lnTo>
                    <a:cubicBezTo>
                      <a:pt x="241991" y="114744"/>
                      <a:pt x="237131" y="109848"/>
                      <a:pt x="237131" y="103836"/>
                    </a:cubicBezTo>
                    <a:lnTo>
                      <a:pt x="237131" y="43752"/>
                    </a:lnTo>
                    <a:cubicBezTo>
                      <a:pt x="237131" y="37740"/>
                      <a:pt x="241991" y="32880"/>
                      <a:pt x="248003" y="32880"/>
                    </a:cubicBezTo>
                    <a:lnTo>
                      <a:pt x="414863" y="32880"/>
                    </a:lnTo>
                    <a:lnTo>
                      <a:pt x="414863" y="12035"/>
                    </a:lnTo>
                    <a:cubicBezTo>
                      <a:pt x="414863" y="5375"/>
                      <a:pt x="409462" y="-24"/>
                      <a:pt x="402802" y="-24"/>
                    </a:cubicBezTo>
                    <a:close/>
                  </a:path>
                </a:pathLst>
              </a:custGeom>
              <a:solidFill>
                <a:srgbClr val="8B8B8B"/>
              </a:solidFill>
              <a:ln w="19050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1A8D1D64-0103-1BDB-26A4-5CB10EDEE227}"/>
                </a:ext>
              </a:extLst>
            </p:cNvPr>
            <p:cNvGrpSpPr/>
            <p:nvPr/>
          </p:nvGrpSpPr>
          <p:grpSpPr>
            <a:xfrm>
              <a:off x="4260614" y="2175811"/>
              <a:ext cx="875535" cy="1282534"/>
              <a:chOff x="4260614" y="2175811"/>
              <a:chExt cx="875535" cy="1282534"/>
            </a:xfrm>
          </p:grpSpPr>
          <p:sp>
            <p:nvSpPr>
              <p:cNvPr id="62" name="二等辺三角形 61">
                <a:extLst>
                  <a:ext uri="{FF2B5EF4-FFF2-40B4-BE49-F238E27FC236}">
                    <a16:creationId xmlns:a16="http://schemas.microsoft.com/office/drawing/2014/main" id="{99E9D1F4-DE5B-9229-70FB-908130D313F8}"/>
                  </a:ext>
                </a:extLst>
              </p:cNvPr>
              <p:cNvSpPr/>
              <p:nvPr/>
            </p:nvSpPr>
            <p:spPr>
              <a:xfrm>
                <a:off x="4650982" y="2287971"/>
                <a:ext cx="94798" cy="81871"/>
              </a:xfrm>
              <a:prstGeom prst="triangle">
                <a:avLst/>
              </a:prstGeom>
              <a:solidFill>
                <a:srgbClr val="434343"/>
              </a:solidFill>
              <a:ln w="8999" cap="rnd">
                <a:solidFill>
                  <a:srgbClr val="303030"/>
                </a:solidFill>
                <a:prstDash val="solid"/>
                <a:round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65" name="フリーフォーム: 図形 8964">
                <a:extLst>
                  <a:ext uri="{FF2B5EF4-FFF2-40B4-BE49-F238E27FC236}">
                    <a16:creationId xmlns:a16="http://schemas.microsoft.com/office/drawing/2014/main" id="{F7E8F21A-66E1-AD4A-7150-B59E09522678}"/>
                  </a:ext>
                </a:extLst>
              </p:cNvPr>
              <p:cNvSpPr/>
              <p:nvPr/>
            </p:nvSpPr>
            <p:spPr>
              <a:xfrm>
                <a:off x="4260614" y="2177405"/>
                <a:ext cx="875535" cy="1280940"/>
              </a:xfrm>
              <a:custGeom>
                <a:avLst/>
                <a:gdLst>
                  <a:gd name="connsiteX0" fmla="*/ 41662 w 731473"/>
                  <a:gd name="connsiteY0" fmla="*/ -73 h 1070172"/>
                  <a:gd name="connsiteX1" fmla="*/ 3537 w 731473"/>
                  <a:gd name="connsiteY1" fmla="*/ 38052 h 1070172"/>
                  <a:gd name="connsiteX2" fmla="*/ 3537 w 731473"/>
                  <a:gd name="connsiteY2" fmla="*/ 89424 h 1070172"/>
                  <a:gd name="connsiteX3" fmla="*/ 18082 w 731473"/>
                  <a:gd name="connsiteY3" fmla="*/ 162756 h 1070172"/>
                  <a:gd name="connsiteX4" fmla="*/ 24238 w 731473"/>
                  <a:gd name="connsiteY4" fmla="*/ 177768 h 1070172"/>
                  <a:gd name="connsiteX5" fmla="*/ 22726 w 731473"/>
                  <a:gd name="connsiteY5" fmla="*/ 247571 h 1070172"/>
                  <a:gd name="connsiteX6" fmla="*/ 15165 w 731473"/>
                  <a:gd name="connsiteY6" fmla="*/ 263880 h 1070172"/>
                  <a:gd name="connsiteX7" fmla="*/ 12069 w 731473"/>
                  <a:gd name="connsiteY7" fmla="*/ 334296 h 1070172"/>
                  <a:gd name="connsiteX8" fmla="*/ 17037 w 731473"/>
                  <a:gd name="connsiteY8" fmla="*/ 348084 h 1070172"/>
                  <a:gd name="connsiteX9" fmla="*/ 17037 w 731473"/>
                  <a:gd name="connsiteY9" fmla="*/ 419796 h 1070172"/>
                  <a:gd name="connsiteX10" fmla="*/ 12069 w 731473"/>
                  <a:gd name="connsiteY10" fmla="*/ 433548 h 1070172"/>
                  <a:gd name="connsiteX11" fmla="*/ 15165 w 731473"/>
                  <a:gd name="connsiteY11" fmla="*/ 503964 h 1070172"/>
                  <a:gd name="connsiteX12" fmla="*/ 22726 w 731473"/>
                  <a:gd name="connsiteY12" fmla="*/ 520308 h 1070172"/>
                  <a:gd name="connsiteX13" fmla="*/ 22726 w 731473"/>
                  <a:gd name="connsiteY13" fmla="*/ 589428 h 1070172"/>
                  <a:gd name="connsiteX14" fmla="*/ 15165 w 731473"/>
                  <a:gd name="connsiteY14" fmla="*/ 605772 h 1070172"/>
                  <a:gd name="connsiteX15" fmla="*/ -386 w 731473"/>
                  <a:gd name="connsiteY15" fmla="*/ 678420 h 1070172"/>
                  <a:gd name="connsiteX16" fmla="*/ 190 w 731473"/>
                  <a:gd name="connsiteY16" fmla="*/ 722844 h 1070172"/>
                  <a:gd name="connsiteX17" fmla="*/ 3790 w 731473"/>
                  <a:gd name="connsiteY17" fmla="*/ 745488 h 1070172"/>
                  <a:gd name="connsiteX18" fmla="*/ 155313 w 731473"/>
                  <a:gd name="connsiteY18" fmla="*/ 1038636 h 1070172"/>
                  <a:gd name="connsiteX19" fmla="*/ 157654 w 731473"/>
                  <a:gd name="connsiteY19" fmla="*/ 1054296 h 1070172"/>
                  <a:gd name="connsiteX20" fmla="*/ 157797 w 731473"/>
                  <a:gd name="connsiteY20" fmla="*/ 1062252 h 1070172"/>
                  <a:gd name="connsiteX21" fmla="*/ 165466 w 731473"/>
                  <a:gd name="connsiteY21" fmla="*/ 1070100 h 1070172"/>
                  <a:gd name="connsiteX22" fmla="*/ 298702 w 731473"/>
                  <a:gd name="connsiteY22" fmla="*/ 1070100 h 1070172"/>
                  <a:gd name="connsiteX23" fmla="*/ 431974 w 731473"/>
                  <a:gd name="connsiteY23" fmla="*/ 1070100 h 1070172"/>
                  <a:gd name="connsiteX24" fmla="*/ 565247 w 731473"/>
                  <a:gd name="connsiteY24" fmla="*/ 1070100 h 1070172"/>
                  <a:gd name="connsiteX25" fmla="*/ 572914 w 731473"/>
                  <a:gd name="connsiteY25" fmla="*/ 1062252 h 1070172"/>
                  <a:gd name="connsiteX26" fmla="*/ 573058 w 731473"/>
                  <a:gd name="connsiteY26" fmla="*/ 1054296 h 1070172"/>
                  <a:gd name="connsiteX27" fmla="*/ 575362 w 731473"/>
                  <a:gd name="connsiteY27" fmla="*/ 1038636 h 1070172"/>
                  <a:gd name="connsiteX28" fmla="*/ 726886 w 731473"/>
                  <a:gd name="connsiteY28" fmla="*/ 745488 h 1070172"/>
                  <a:gd name="connsiteX29" fmla="*/ 730522 w 731473"/>
                  <a:gd name="connsiteY29" fmla="*/ 722844 h 1070172"/>
                  <a:gd name="connsiteX30" fmla="*/ 731062 w 731473"/>
                  <a:gd name="connsiteY30" fmla="*/ 678420 h 1070172"/>
                  <a:gd name="connsiteX31" fmla="*/ 715510 w 731473"/>
                  <a:gd name="connsiteY31" fmla="*/ 605772 h 1070172"/>
                  <a:gd name="connsiteX32" fmla="*/ 707950 w 731473"/>
                  <a:gd name="connsiteY32" fmla="*/ 589428 h 1070172"/>
                  <a:gd name="connsiteX33" fmla="*/ 707950 w 731473"/>
                  <a:gd name="connsiteY33" fmla="*/ 520308 h 1070172"/>
                  <a:gd name="connsiteX34" fmla="*/ 715510 w 731473"/>
                  <a:gd name="connsiteY34" fmla="*/ 503964 h 1070172"/>
                  <a:gd name="connsiteX35" fmla="*/ 718642 w 731473"/>
                  <a:gd name="connsiteY35" fmla="*/ 433548 h 1070172"/>
                  <a:gd name="connsiteX36" fmla="*/ 713674 w 731473"/>
                  <a:gd name="connsiteY36" fmla="*/ 419796 h 1070172"/>
                  <a:gd name="connsiteX37" fmla="*/ 713674 w 731473"/>
                  <a:gd name="connsiteY37" fmla="*/ 348084 h 1070172"/>
                  <a:gd name="connsiteX38" fmla="*/ 718642 w 731473"/>
                  <a:gd name="connsiteY38" fmla="*/ 334296 h 1070172"/>
                  <a:gd name="connsiteX39" fmla="*/ 715510 w 731473"/>
                  <a:gd name="connsiteY39" fmla="*/ 263880 h 1070172"/>
                  <a:gd name="connsiteX40" fmla="*/ 707950 w 731473"/>
                  <a:gd name="connsiteY40" fmla="*/ 247571 h 1070172"/>
                  <a:gd name="connsiteX41" fmla="*/ 706474 w 731473"/>
                  <a:gd name="connsiteY41" fmla="*/ 177768 h 1070172"/>
                  <a:gd name="connsiteX42" fmla="*/ 712630 w 731473"/>
                  <a:gd name="connsiteY42" fmla="*/ 162756 h 1070172"/>
                  <a:gd name="connsiteX43" fmla="*/ 727138 w 731473"/>
                  <a:gd name="connsiteY43" fmla="*/ 89424 h 1070172"/>
                  <a:gd name="connsiteX44" fmla="*/ 727138 w 731473"/>
                  <a:gd name="connsiteY44" fmla="*/ 38052 h 1070172"/>
                  <a:gd name="connsiteX45" fmla="*/ 689050 w 731473"/>
                  <a:gd name="connsiteY45" fmla="*/ -73 h 1070172"/>
                  <a:gd name="connsiteX46" fmla="*/ 491229 w 731473"/>
                  <a:gd name="connsiteY46" fmla="*/ -73 h 1070172"/>
                  <a:gd name="connsiteX47" fmla="*/ 239518 w 731473"/>
                  <a:gd name="connsiteY47" fmla="*/ -73 h 1070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731473" h="1070172">
                    <a:moveTo>
                      <a:pt x="41662" y="-73"/>
                    </a:moveTo>
                    <a:cubicBezTo>
                      <a:pt x="20601" y="-73"/>
                      <a:pt x="3537" y="16991"/>
                      <a:pt x="3537" y="38052"/>
                    </a:cubicBezTo>
                    <a:lnTo>
                      <a:pt x="3537" y="89424"/>
                    </a:lnTo>
                    <a:cubicBezTo>
                      <a:pt x="3537" y="114587"/>
                      <a:pt x="8470" y="139499"/>
                      <a:pt x="18082" y="162756"/>
                    </a:cubicBezTo>
                    <a:lnTo>
                      <a:pt x="24238" y="177768"/>
                    </a:lnTo>
                    <a:cubicBezTo>
                      <a:pt x="33489" y="200232"/>
                      <a:pt x="32950" y="225539"/>
                      <a:pt x="22726" y="247571"/>
                    </a:cubicBezTo>
                    <a:lnTo>
                      <a:pt x="15165" y="263880"/>
                    </a:lnTo>
                    <a:cubicBezTo>
                      <a:pt x="4906" y="286020"/>
                      <a:pt x="3790" y="311328"/>
                      <a:pt x="12069" y="334296"/>
                    </a:cubicBezTo>
                    <a:lnTo>
                      <a:pt x="17037" y="348084"/>
                    </a:lnTo>
                    <a:cubicBezTo>
                      <a:pt x="25390" y="371268"/>
                      <a:pt x="25390" y="396612"/>
                      <a:pt x="17037" y="419796"/>
                    </a:cubicBezTo>
                    <a:lnTo>
                      <a:pt x="12069" y="433548"/>
                    </a:lnTo>
                    <a:cubicBezTo>
                      <a:pt x="3790" y="456516"/>
                      <a:pt x="4906" y="481824"/>
                      <a:pt x="15165" y="503964"/>
                    </a:cubicBezTo>
                    <a:lnTo>
                      <a:pt x="22726" y="520308"/>
                    </a:lnTo>
                    <a:cubicBezTo>
                      <a:pt x="32877" y="542232"/>
                      <a:pt x="32877" y="567504"/>
                      <a:pt x="22726" y="589428"/>
                    </a:cubicBezTo>
                    <a:lnTo>
                      <a:pt x="15165" y="605772"/>
                    </a:lnTo>
                    <a:cubicBezTo>
                      <a:pt x="4617" y="628524"/>
                      <a:pt x="-674" y="653364"/>
                      <a:pt x="-386" y="678420"/>
                    </a:cubicBezTo>
                    <a:lnTo>
                      <a:pt x="190" y="722844"/>
                    </a:lnTo>
                    <a:cubicBezTo>
                      <a:pt x="262" y="729252"/>
                      <a:pt x="1845" y="739404"/>
                      <a:pt x="3790" y="745488"/>
                    </a:cubicBezTo>
                    <a:cubicBezTo>
                      <a:pt x="68914" y="950220"/>
                      <a:pt x="142066" y="1010124"/>
                      <a:pt x="155313" y="1038636"/>
                    </a:cubicBezTo>
                    <a:cubicBezTo>
                      <a:pt x="157185" y="1042596"/>
                      <a:pt x="157546" y="1049904"/>
                      <a:pt x="157654" y="1054296"/>
                    </a:cubicBezTo>
                    <a:cubicBezTo>
                      <a:pt x="157726" y="1057572"/>
                      <a:pt x="157762" y="1060200"/>
                      <a:pt x="157797" y="1062252"/>
                    </a:cubicBezTo>
                    <a:cubicBezTo>
                      <a:pt x="157834" y="1066608"/>
                      <a:pt x="161037" y="1070100"/>
                      <a:pt x="165466" y="1070100"/>
                    </a:cubicBezTo>
                    <a:lnTo>
                      <a:pt x="298702" y="1070100"/>
                    </a:lnTo>
                    <a:lnTo>
                      <a:pt x="431974" y="1070100"/>
                    </a:lnTo>
                    <a:lnTo>
                      <a:pt x="565247" y="1070100"/>
                    </a:lnTo>
                    <a:cubicBezTo>
                      <a:pt x="569674" y="1070100"/>
                      <a:pt x="572878" y="1066608"/>
                      <a:pt x="572914" y="1062252"/>
                    </a:cubicBezTo>
                    <a:cubicBezTo>
                      <a:pt x="572914" y="1060200"/>
                      <a:pt x="572986" y="1057572"/>
                      <a:pt x="573058" y="1054296"/>
                    </a:cubicBezTo>
                    <a:cubicBezTo>
                      <a:pt x="573166" y="1049904"/>
                      <a:pt x="573526" y="1042596"/>
                      <a:pt x="575362" y="1038636"/>
                    </a:cubicBezTo>
                    <a:cubicBezTo>
                      <a:pt x="588610" y="1010124"/>
                      <a:pt x="661763" y="950220"/>
                      <a:pt x="726886" y="745488"/>
                    </a:cubicBezTo>
                    <a:cubicBezTo>
                      <a:pt x="728830" y="739404"/>
                      <a:pt x="730450" y="729252"/>
                      <a:pt x="730522" y="722844"/>
                    </a:cubicBezTo>
                    <a:lnTo>
                      <a:pt x="731062" y="678420"/>
                    </a:lnTo>
                    <a:cubicBezTo>
                      <a:pt x="731386" y="653364"/>
                      <a:pt x="726058" y="628524"/>
                      <a:pt x="715510" y="605772"/>
                    </a:cubicBezTo>
                    <a:lnTo>
                      <a:pt x="707950" y="589428"/>
                    </a:lnTo>
                    <a:cubicBezTo>
                      <a:pt x="697798" y="567504"/>
                      <a:pt x="697798" y="542232"/>
                      <a:pt x="707950" y="520308"/>
                    </a:cubicBezTo>
                    <a:lnTo>
                      <a:pt x="715510" y="503964"/>
                    </a:lnTo>
                    <a:cubicBezTo>
                      <a:pt x="725770" y="481824"/>
                      <a:pt x="726886" y="456516"/>
                      <a:pt x="718642" y="433548"/>
                    </a:cubicBezTo>
                    <a:lnTo>
                      <a:pt x="713674" y="419796"/>
                    </a:lnTo>
                    <a:cubicBezTo>
                      <a:pt x="705322" y="396612"/>
                      <a:pt x="705322" y="371268"/>
                      <a:pt x="713674" y="348084"/>
                    </a:cubicBezTo>
                    <a:lnTo>
                      <a:pt x="718642" y="334296"/>
                    </a:lnTo>
                    <a:cubicBezTo>
                      <a:pt x="726886" y="311328"/>
                      <a:pt x="725770" y="286020"/>
                      <a:pt x="715510" y="263880"/>
                    </a:cubicBezTo>
                    <a:lnTo>
                      <a:pt x="707950" y="247571"/>
                    </a:lnTo>
                    <a:cubicBezTo>
                      <a:pt x="697763" y="225539"/>
                      <a:pt x="697222" y="200232"/>
                      <a:pt x="706474" y="177768"/>
                    </a:cubicBezTo>
                    <a:lnTo>
                      <a:pt x="712630" y="162756"/>
                    </a:lnTo>
                    <a:cubicBezTo>
                      <a:pt x="722206" y="139499"/>
                      <a:pt x="727138" y="114587"/>
                      <a:pt x="727138" y="89424"/>
                    </a:cubicBezTo>
                    <a:lnTo>
                      <a:pt x="727138" y="38052"/>
                    </a:lnTo>
                    <a:cubicBezTo>
                      <a:pt x="727138" y="16991"/>
                      <a:pt x="710074" y="-73"/>
                      <a:pt x="689050" y="-73"/>
                    </a:cubicBezTo>
                    <a:lnTo>
                      <a:pt x="491229" y="-73"/>
                    </a:lnTo>
                    <a:lnTo>
                      <a:pt x="239518" y="-73"/>
                    </a:lnTo>
                    <a:close/>
                  </a:path>
                </a:pathLst>
              </a:custGeom>
              <a:solidFill>
                <a:srgbClr val="434343"/>
              </a:solidFill>
              <a:ln w="27001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6" name="フリーフォーム: 図形 8965">
                <a:extLst>
                  <a:ext uri="{FF2B5EF4-FFF2-40B4-BE49-F238E27FC236}">
                    <a16:creationId xmlns:a16="http://schemas.microsoft.com/office/drawing/2014/main" id="{95BA0FD4-E2E7-5C73-A948-BA7CB682474E}"/>
                  </a:ext>
                </a:extLst>
              </p:cNvPr>
              <p:cNvSpPr/>
              <p:nvPr/>
            </p:nvSpPr>
            <p:spPr>
              <a:xfrm>
                <a:off x="4317713" y="2175811"/>
                <a:ext cx="761337" cy="1282534"/>
              </a:xfrm>
              <a:custGeom>
                <a:avLst/>
                <a:gdLst>
                  <a:gd name="connsiteX0" fmla="*/ 3572 w 636065"/>
                  <a:gd name="connsiteY0" fmla="*/ 48996 h 1071504"/>
                  <a:gd name="connsiteX1" fmla="*/ 3572 w 636065"/>
                  <a:gd name="connsiteY1" fmla="*/ 1259 h 1071504"/>
                  <a:gd name="connsiteX2" fmla="*/ 631737 w 636065"/>
                  <a:gd name="connsiteY2" fmla="*/ -73 h 1071504"/>
                  <a:gd name="connsiteX3" fmla="*/ 631737 w 636065"/>
                  <a:gd name="connsiteY3" fmla="*/ 48996 h 1071504"/>
                  <a:gd name="connsiteX4" fmla="*/ 631737 w 636065"/>
                  <a:gd name="connsiteY4" fmla="*/ 90756 h 1071504"/>
                  <a:gd name="connsiteX5" fmla="*/ 620828 w 636065"/>
                  <a:gd name="connsiteY5" fmla="*/ 145943 h 1071504"/>
                  <a:gd name="connsiteX6" fmla="*/ 614636 w 636065"/>
                  <a:gd name="connsiteY6" fmla="*/ 160919 h 1071504"/>
                  <a:gd name="connsiteX7" fmla="*/ 616976 w 636065"/>
                  <a:gd name="connsiteY7" fmla="*/ 268991 h 1071504"/>
                  <a:gd name="connsiteX8" fmla="*/ 624572 w 636065"/>
                  <a:gd name="connsiteY8" fmla="*/ 285228 h 1071504"/>
                  <a:gd name="connsiteX9" fmla="*/ 624572 w 636065"/>
                  <a:gd name="connsiteY9" fmla="*/ 285300 h 1071504"/>
                  <a:gd name="connsiteX10" fmla="*/ 626048 w 636065"/>
                  <a:gd name="connsiteY10" fmla="*/ 319464 h 1071504"/>
                  <a:gd name="connsiteX11" fmla="*/ 621116 w 636065"/>
                  <a:gd name="connsiteY11" fmla="*/ 333252 h 1071504"/>
                  <a:gd name="connsiteX12" fmla="*/ 621116 w 636065"/>
                  <a:gd name="connsiteY12" fmla="*/ 437328 h 1071504"/>
                  <a:gd name="connsiteX13" fmla="*/ 626048 w 636065"/>
                  <a:gd name="connsiteY13" fmla="*/ 451044 h 1071504"/>
                  <a:gd name="connsiteX14" fmla="*/ 624572 w 636065"/>
                  <a:gd name="connsiteY14" fmla="*/ 485280 h 1071504"/>
                  <a:gd name="connsiteX15" fmla="*/ 616976 w 636065"/>
                  <a:gd name="connsiteY15" fmla="*/ 501588 h 1071504"/>
                  <a:gd name="connsiteX16" fmla="*/ 616976 w 636065"/>
                  <a:gd name="connsiteY16" fmla="*/ 610776 h 1071504"/>
                  <a:gd name="connsiteX17" fmla="*/ 624572 w 636065"/>
                  <a:gd name="connsiteY17" fmla="*/ 627084 h 1071504"/>
                  <a:gd name="connsiteX18" fmla="*/ 624572 w 636065"/>
                  <a:gd name="connsiteY18" fmla="*/ 627156 h 1071504"/>
                  <a:gd name="connsiteX19" fmla="*/ 635660 w 636065"/>
                  <a:gd name="connsiteY19" fmla="*/ 679176 h 1071504"/>
                  <a:gd name="connsiteX20" fmla="*/ 635120 w 636065"/>
                  <a:gd name="connsiteY20" fmla="*/ 723564 h 1071504"/>
                  <a:gd name="connsiteX21" fmla="*/ 635120 w 636065"/>
                  <a:gd name="connsiteY21" fmla="*/ 723636 h 1071504"/>
                  <a:gd name="connsiteX22" fmla="*/ 633788 w 636065"/>
                  <a:gd name="connsiteY22" fmla="*/ 732348 h 1071504"/>
                  <a:gd name="connsiteX23" fmla="*/ 543788 w 636065"/>
                  <a:gd name="connsiteY23" fmla="*/ 933876 h 1071504"/>
                  <a:gd name="connsiteX24" fmla="*/ 484424 w 636065"/>
                  <a:gd name="connsiteY24" fmla="*/ 1019844 h 1071504"/>
                  <a:gd name="connsiteX25" fmla="*/ 483668 w 636065"/>
                  <a:gd name="connsiteY25" fmla="*/ 1023732 h 1071504"/>
                  <a:gd name="connsiteX26" fmla="*/ 483668 w 636065"/>
                  <a:gd name="connsiteY26" fmla="*/ 1071432 h 1071504"/>
                  <a:gd name="connsiteX27" fmla="*/ 151640 w 636065"/>
                  <a:gd name="connsiteY27" fmla="*/ 1071432 h 1071504"/>
                  <a:gd name="connsiteX28" fmla="*/ 151640 w 636065"/>
                  <a:gd name="connsiteY28" fmla="*/ 1023732 h 1071504"/>
                  <a:gd name="connsiteX29" fmla="*/ 150848 w 636065"/>
                  <a:gd name="connsiteY29" fmla="*/ 1019844 h 1071504"/>
                  <a:gd name="connsiteX30" fmla="*/ 150920 w 636065"/>
                  <a:gd name="connsiteY30" fmla="*/ 1019844 h 1071504"/>
                  <a:gd name="connsiteX31" fmla="*/ 91592 w 636065"/>
                  <a:gd name="connsiteY31" fmla="*/ 933876 h 1071504"/>
                  <a:gd name="connsiteX32" fmla="*/ 1592 w 636065"/>
                  <a:gd name="connsiteY32" fmla="*/ 732348 h 1071504"/>
                  <a:gd name="connsiteX33" fmla="*/ 188 w 636065"/>
                  <a:gd name="connsiteY33" fmla="*/ 723636 h 1071504"/>
                  <a:gd name="connsiteX34" fmla="*/ 188 w 636065"/>
                  <a:gd name="connsiteY34" fmla="*/ 723564 h 1071504"/>
                  <a:gd name="connsiteX35" fmla="*/ -389 w 636065"/>
                  <a:gd name="connsiteY35" fmla="*/ 679176 h 1071504"/>
                  <a:gd name="connsiteX36" fmla="*/ 10808 w 636065"/>
                  <a:gd name="connsiteY36" fmla="*/ 627156 h 1071504"/>
                  <a:gd name="connsiteX37" fmla="*/ 10808 w 636065"/>
                  <a:gd name="connsiteY37" fmla="*/ 627084 h 1071504"/>
                  <a:gd name="connsiteX38" fmla="*/ 18332 w 636065"/>
                  <a:gd name="connsiteY38" fmla="*/ 610776 h 1071504"/>
                  <a:gd name="connsiteX39" fmla="*/ 18332 w 636065"/>
                  <a:gd name="connsiteY39" fmla="*/ 501588 h 1071504"/>
                  <a:gd name="connsiteX40" fmla="*/ 10808 w 636065"/>
                  <a:gd name="connsiteY40" fmla="*/ 485280 h 1071504"/>
                  <a:gd name="connsiteX41" fmla="*/ 9260 w 636065"/>
                  <a:gd name="connsiteY41" fmla="*/ 451044 h 1071504"/>
                  <a:gd name="connsiteX42" fmla="*/ 14264 w 636065"/>
                  <a:gd name="connsiteY42" fmla="*/ 437328 h 1071504"/>
                  <a:gd name="connsiteX43" fmla="*/ 14264 w 636065"/>
                  <a:gd name="connsiteY43" fmla="*/ 333252 h 1071504"/>
                  <a:gd name="connsiteX44" fmla="*/ 9260 w 636065"/>
                  <a:gd name="connsiteY44" fmla="*/ 319464 h 1071504"/>
                  <a:gd name="connsiteX45" fmla="*/ 10808 w 636065"/>
                  <a:gd name="connsiteY45" fmla="*/ 285300 h 1071504"/>
                  <a:gd name="connsiteX46" fmla="*/ 10808 w 636065"/>
                  <a:gd name="connsiteY46" fmla="*/ 285228 h 1071504"/>
                  <a:gd name="connsiteX47" fmla="*/ 18332 w 636065"/>
                  <a:gd name="connsiteY47" fmla="*/ 268920 h 1071504"/>
                  <a:gd name="connsiteX48" fmla="*/ 20636 w 636065"/>
                  <a:gd name="connsiteY48" fmla="*/ 160991 h 1071504"/>
                  <a:gd name="connsiteX49" fmla="*/ 20636 w 636065"/>
                  <a:gd name="connsiteY49" fmla="*/ 160919 h 1071504"/>
                  <a:gd name="connsiteX50" fmla="*/ 14444 w 636065"/>
                  <a:gd name="connsiteY50" fmla="*/ 145943 h 1071504"/>
                  <a:gd name="connsiteX51" fmla="*/ 3572 w 636065"/>
                  <a:gd name="connsiteY51" fmla="*/ 90756 h 1071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36065" h="1071504">
                    <a:moveTo>
                      <a:pt x="3572" y="48996"/>
                    </a:moveTo>
                    <a:lnTo>
                      <a:pt x="3572" y="1259"/>
                    </a:lnTo>
                    <a:lnTo>
                      <a:pt x="631737" y="-73"/>
                    </a:lnTo>
                    <a:lnTo>
                      <a:pt x="631737" y="48996"/>
                    </a:lnTo>
                    <a:lnTo>
                      <a:pt x="631737" y="90756"/>
                    </a:lnTo>
                    <a:cubicBezTo>
                      <a:pt x="631737" y="109656"/>
                      <a:pt x="628028" y="128448"/>
                      <a:pt x="620828" y="145943"/>
                    </a:cubicBezTo>
                    <a:lnTo>
                      <a:pt x="614636" y="160919"/>
                    </a:lnTo>
                    <a:cubicBezTo>
                      <a:pt x="600344" y="195660"/>
                      <a:pt x="601173" y="234900"/>
                      <a:pt x="616976" y="268991"/>
                    </a:cubicBezTo>
                    <a:lnTo>
                      <a:pt x="624572" y="285228"/>
                    </a:lnTo>
                    <a:lnTo>
                      <a:pt x="624572" y="285300"/>
                    </a:lnTo>
                    <a:cubicBezTo>
                      <a:pt x="629540" y="296064"/>
                      <a:pt x="630045" y="308304"/>
                      <a:pt x="626048" y="319464"/>
                    </a:cubicBezTo>
                    <a:lnTo>
                      <a:pt x="621116" y="333252"/>
                    </a:lnTo>
                    <a:cubicBezTo>
                      <a:pt x="608984" y="366876"/>
                      <a:pt x="608984" y="403704"/>
                      <a:pt x="621116" y="437328"/>
                    </a:cubicBezTo>
                    <a:lnTo>
                      <a:pt x="626048" y="451044"/>
                    </a:lnTo>
                    <a:cubicBezTo>
                      <a:pt x="630045" y="462204"/>
                      <a:pt x="629540" y="474516"/>
                      <a:pt x="624572" y="485280"/>
                    </a:cubicBezTo>
                    <a:lnTo>
                      <a:pt x="616976" y="501588"/>
                    </a:lnTo>
                    <a:cubicBezTo>
                      <a:pt x="600920" y="536184"/>
                      <a:pt x="600920" y="576180"/>
                      <a:pt x="616976" y="610776"/>
                    </a:cubicBezTo>
                    <a:lnTo>
                      <a:pt x="624572" y="627084"/>
                    </a:lnTo>
                    <a:lnTo>
                      <a:pt x="624572" y="627156"/>
                    </a:lnTo>
                    <a:cubicBezTo>
                      <a:pt x="632096" y="643464"/>
                      <a:pt x="635876" y="661248"/>
                      <a:pt x="635660" y="679176"/>
                    </a:cubicBezTo>
                    <a:lnTo>
                      <a:pt x="635120" y="723564"/>
                    </a:lnTo>
                    <a:lnTo>
                      <a:pt x="635120" y="723636"/>
                    </a:lnTo>
                    <a:cubicBezTo>
                      <a:pt x="635120" y="722736"/>
                      <a:pt x="633356" y="733680"/>
                      <a:pt x="633788" y="732348"/>
                    </a:cubicBezTo>
                    <a:cubicBezTo>
                      <a:pt x="602360" y="831060"/>
                      <a:pt x="569780" y="893016"/>
                      <a:pt x="543788" y="933876"/>
                    </a:cubicBezTo>
                    <a:cubicBezTo>
                      <a:pt x="517760" y="974736"/>
                      <a:pt x="499796" y="986724"/>
                      <a:pt x="484424" y="1019844"/>
                    </a:cubicBezTo>
                    <a:cubicBezTo>
                      <a:pt x="483272" y="1022328"/>
                      <a:pt x="484460" y="1021644"/>
                      <a:pt x="483668" y="1023732"/>
                    </a:cubicBezTo>
                    <a:lnTo>
                      <a:pt x="483668" y="1071432"/>
                    </a:lnTo>
                    <a:lnTo>
                      <a:pt x="151640" y="1071432"/>
                    </a:lnTo>
                    <a:lnTo>
                      <a:pt x="151640" y="1023732"/>
                    </a:lnTo>
                    <a:cubicBezTo>
                      <a:pt x="150812" y="1021644"/>
                      <a:pt x="152000" y="1022292"/>
                      <a:pt x="150848" y="1019844"/>
                    </a:cubicBezTo>
                    <a:lnTo>
                      <a:pt x="150920" y="1019844"/>
                    </a:lnTo>
                    <a:cubicBezTo>
                      <a:pt x="135548" y="986724"/>
                      <a:pt x="117620" y="974736"/>
                      <a:pt x="91592" y="933876"/>
                    </a:cubicBezTo>
                    <a:cubicBezTo>
                      <a:pt x="65600" y="892980"/>
                      <a:pt x="32983" y="831060"/>
                      <a:pt x="1592" y="732348"/>
                    </a:cubicBezTo>
                    <a:cubicBezTo>
                      <a:pt x="1988" y="733608"/>
                      <a:pt x="188" y="722664"/>
                      <a:pt x="188" y="723636"/>
                    </a:cubicBezTo>
                    <a:lnTo>
                      <a:pt x="188" y="723564"/>
                    </a:lnTo>
                    <a:lnTo>
                      <a:pt x="-389" y="679176"/>
                    </a:lnTo>
                    <a:cubicBezTo>
                      <a:pt x="-604" y="661248"/>
                      <a:pt x="3248" y="643464"/>
                      <a:pt x="10808" y="627156"/>
                    </a:cubicBezTo>
                    <a:lnTo>
                      <a:pt x="10808" y="627084"/>
                    </a:lnTo>
                    <a:lnTo>
                      <a:pt x="18332" y="610776"/>
                    </a:lnTo>
                    <a:cubicBezTo>
                      <a:pt x="34351" y="576180"/>
                      <a:pt x="34351" y="536184"/>
                      <a:pt x="18332" y="501588"/>
                    </a:cubicBezTo>
                    <a:lnTo>
                      <a:pt x="10808" y="485280"/>
                    </a:lnTo>
                    <a:cubicBezTo>
                      <a:pt x="5803" y="474516"/>
                      <a:pt x="5228" y="462204"/>
                      <a:pt x="9260" y="451044"/>
                    </a:cubicBezTo>
                    <a:lnTo>
                      <a:pt x="14264" y="437328"/>
                    </a:lnTo>
                    <a:cubicBezTo>
                      <a:pt x="26360" y="403704"/>
                      <a:pt x="26360" y="366876"/>
                      <a:pt x="14264" y="333252"/>
                    </a:cubicBezTo>
                    <a:lnTo>
                      <a:pt x="9260" y="319464"/>
                    </a:lnTo>
                    <a:cubicBezTo>
                      <a:pt x="5228" y="308304"/>
                      <a:pt x="5803" y="296064"/>
                      <a:pt x="10808" y="285300"/>
                    </a:cubicBezTo>
                    <a:lnTo>
                      <a:pt x="10808" y="285228"/>
                    </a:lnTo>
                    <a:lnTo>
                      <a:pt x="18332" y="268920"/>
                    </a:lnTo>
                    <a:cubicBezTo>
                      <a:pt x="34100" y="234864"/>
                      <a:pt x="34928" y="195696"/>
                      <a:pt x="20636" y="160991"/>
                    </a:cubicBezTo>
                    <a:lnTo>
                      <a:pt x="20636" y="160919"/>
                    </a:lnTo>
                    <a:lnTo>
                      <a:pt x="14444" y="145943"/>
                    </a:lnTo>
                    <a:cubicBezTo>
                      <a:pt x="7244" y="128448"/>
                      <a:pt x="3572" y="109656"/>
                      <a:pt x="3572" y="90756"/>
                    </a:cubicBezTo>
                    <a:close/>
                  </a:path>
                </a:pathLst>
              </a:custGeom>
              <a:solidFill>
                <a:srgbClr val="8B8B8B"/>
              </a:solidFill>
              <a:ln w="89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9019" name="フリーフォーム: 図形 9018">
                <a:extLst>
                  <a:ext uri="{FF2B5EF4-FFF2-40B4-BE49-F238E27FC236}">
                    <a16:creationId xmlns:a16="http://schemas.microsoft.com/office/drawing/2014/main" id="{10A484AA-7F99-B73B-4065-ECF1D003F9AC}"/>
                  </a:ext>
                </a:extLst>
              </p:cNvPr>
              <p:cNvSpPr/>
              <p:nvPr/>
            </p:nvSpPr>
            <p:spPr>
              <a:xfrm>
                <a:off x="4260614" y="2177405"/>
                <a:ext cx="875535" cy="1280940"/>
              </a:xfrm>
              <a:custGeom>
                <a:avLst/>
                <a:gdLst>
                  <a:gd name="connsiteX0" fmla="*/ 41662 w 731473"/>
                  <a:gd name="connsiteY0" fmla="*/ -73 h 1070172"/>
                  <a:gd name="connsiteX1" fmla="*/ 3537 w 731473"/>
                  <a:gd name="connsiteY1" fmla="*/ 38052 h 1070172"/>
                  <a:gd name="connsiteX2" fmla="*/ 3537 w 731473"/>
                  <a:gd name="connsiteY2" fmla="*/ 89424 h 1070172"/>
                  <a:gd name="connsiteX3" fmla="*/ 18046 w 731473"/>
                  <a:gd name="connsiteY3" fmla="*/ 162756 h 1070172"/>
                  <a:gd name="connsiteX4" fmla="*/ 24238 w 731473"/>
                  <a:gd name="connsiteY4" fmla="*/ 177768 h 1070172"/>
                  <a:gd name="connsiteX5" fmla="*/ 22726 w 731473"/>
                  <a:gd name="connsiteY5" fmla="*/ 247571 h 1070172"/>
                  <a:gd name="connsiteX6" fmla="*/ 15165 w 731473"/>
                  <a:gd name="connsiteY6" fmla="*/ 263880 h 1070172"/>
                  <a:gd name="connsiteX7" fmla="*/ 12069 w 731473"/>
                  <a:gd name="connsiteY7" fmla="*/ 334296 h 1070172"/>
                  <a:gd name="connsiteX8" fmla="*/ 17037 w 731473"/>
                  <a:gd name="connsiteY8" fmla="*/ 348084 h 1070172"/>
                  <a:gd name="connsiteX9" fmla="*/ 17037 w 731473"/>
                  <a:gd name="connsiteY9" fmla="*/ 419796 h 1070172"/>
                  <a:gd name="connsiteX10" fmla="*/ 12069 w 731473"/>
                  <a:gd name="connsiteY10" fmla="*/ 433548 h 1070172"/>
                  <a:gd name="connsiteX11" fmla="*/ 15165 w 731473"/>
                  <a:gd name="connsiteY11" fmla="*/ 503964 h 1070172"/>
                  <a:gd name="connsiteX12" fmla="*/ 22726 w 731473"/>
                  <a:gd name="connsiteY12" fmla="*/ 520308 h 1070172"/>
                  <a:gd name="connsiteX13" fmla="*/ 22726 w 731473"/>
                  <a:gd name="connsiteY13" fmla="*/ 589428 h 1070172"/>
                  <a:gd name="connsiteX14" fmla="*/ 15165 w 731473"/>
                  <a:gd name="connsiteY14" fmla="*/ 605772 h 1070172"/>
                  <a:gd name="connsiteX15" fmla="*/ -386 w 731473"/>
                  <a:gd name="connsiteY15" fmla="*/ 678420 h 1070172"/>
                  <a:gd name="connsiteX16" fmla="*/ 190 w 731473"/>
                  <a:gd name="connsiteY16" fmla="*/ 722844 h 1070172"/>
                  <a:gd name="connsiteX17" fmla="*/ 3790 w 731473"/>
                  <a:gd name="connsiteY17" fmla="*/ 745488 h 1070172"/>
                  <a:gd name="connsiteX18" fmla="*/ 155313 w 731473"/>
                  <a:gd name="connsiteY18" fmla="*/ 1038636 h 1070172"/>
                  <a:gd name="connsiteX19" fmla="*/ 157654 w 731473"/>
                  <a:gd name="connsiteY19" fmla="*/ 1054296 h 1070172"/>
                  <a:gd name="connsiteX20" fmla="*/ 157797 w 731473"/>
                  <a:gd name="connsiteY20" fmla="*/ 1062252 h 1070172"/>
                  <a:gd name="connsiteX21" fmla="*/ 165466 w 731473"/>
                  <a:gd name="connsiteY21" fmla="*/ 1070100 h 1070172"/>
                  <a:gd name="connsiteX22" fmla="*/ 298702 w 731473"/>
                  <a:gd name="connsiteY22" fmla="*/ 1070100 h 1070172"/>
                  <a:gd name="connsiteX23" fmla="*/ 431974 w 731473"/>
                  <a:gd name="connsiteY23" fmla="*/ 1070100 h 1070172"/>
                  <a:gd name="connsiteX24" fmla="*/ 565247 w 731473"/>
                  <a:gd name="connsiteY24" fmla="*/ 1070100 h 1070172"/>
                  <a:gd name="connsiteX25" fmla="*/ 572914 w 731473"/>
                  <a:gd name="connsiteY25" fmla="*/ 1062252 h 1070172"/>
                  <a:gd name="connsiteX26" fmla="*/ 573058 w 731473"/>
                  <a:gd name="connsiteY26" fmla="*/ 1054296 h 1070172"/>
                  <a:gd name="connsiteX27" fmla="*/ 575362 w 731473"/>
                  <a:gd name="connsiteY27" fmla="*/ 1038636 h 1070172"/>
                  <a:gd name="connsiteX28" fmla="*/ 726923 w 731473"/>
                  <a:gd name="connsiteY28" fmla="*/ 745488 h 1070172"/>
                  <a:gd name="connsiteX29" fmla="*/ 730522 w 731473"/>
                  <a:gd name="connsiteY29" fmla="*/ 722844 h 1070172"/>
                  <a:gd name="connsiteX30" fmla="*/ 731062 w 731473"/>
                  <a:gd name="connsiteY30" fmla="*/ 678420 h 1070172"/>
                  <a:gd name="connsiteX31" fmla="*/ 715510 w 731473"/>
                  <a:gd name="connsiteY31" fmla="*/ 605772 h 1070172"/>
                  <a:gd name="connsiteX32" fmla="*/ 707950 w 731473"/>
                  <a:gd name="connsiteY32" fmla="*/ 589428 h 1070172"/>
                  <a:gd name="connsiteX33" fmla="*/ 707950 w 731473"/>
                  <a:gd name="connsiteY33" fmla="*/ 520308 h 1070172"/>
                  <a:gd name="connsiteX34" fmla="*/ 715510 w 731473"/>
                  <a:gd name="connsiteY34" fmla="*/ 503964 h 1070172"/>
                  <a:gd name="connsiteX35" fmla="*/ 718642 w 731473"/>
                  <a:gd name="connsiteY35" fmla="*/ 433548 h 1070172"/>
                  <a:gd name="connsiteX36" fmla="*/ 713674 w 731473"/>
                  <a:gd name="connsiteY36" fmla="*/ 419796 h 1070172"/>
                  <a:gd name="connsiteX37" fmla="*/ 713674 w 731473"/>
                  <a:gd name="connsiteY37" fmla="*/ 348084 h 1070172"/>
                  <a:gd name="connsiteX38" fmla="*/ 718642 w 731473"/>
                  <a:gd name="connsiteY38" fmla="*/ 334296 h 1070172"/>
                  <a:gd name="connsiteX39" fmla="*/ 715510 w 731473"/>
                  <a:gd name="connsiteY39" fmla="*/ 263880 h 1070172"/>
                  <a:gd name="connsiteX40" fmla="*/ 707950 w 731473"/>
                  <a:gd name="connsiteY40" fmla="*/ 247571 h 1070172"/>
                  <a:gd name="connsiteX41" fmla="*/ 706474 w 731473"/>
                  <a:gd name="connsiteY41" fmla="*/ 177768 h 1070172"/>
                  <a:gd name="connsiteX42" fmla="*/ 712630 w 731473"/>
                  <a:gd name="connsiteY42" fmla="*/ 162756 h 1070172"/>
                  <a:gd name="connsiteX43" fmla="*/ 727138 w 731473"/>
                  <a:gd name="connsiteY43" fmla="*/ 89424 h 1070172"/>
                  <a:gd name="connsiteX44" fmla="*/ 727138 w 731473"/>
                  <a:gd name="connsiteY44" fmla="*/ 38052 h 1070172"/>
                  <a:gd name="connsiteX45" fmla="*/ 689050 w 731473"/>
                  <a:gd name="connsiteY45" fmla="*/ -73 h 1070172"/>
                  <a:gd name="connsiteX46" fmla="*/ 491229 w 731473"/>
                  <a:gd name="connsiteY46" fmla="*/ -73 h 1070172"/>
                  <a:gd name="connsiteX47" fmla="*/ 239518 w 731473"/>
                  <a:gd name="connsiteY47" fmla="*/ -73 h 1070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731473" h="1070172">
                    <a:moveTo>
                      <a:pt x="41662" y="-73"/>
                    </a:moveTo>
                    <a:cubicBezTo>
                      <a:pt x="20601" y="-73"/>
                      <a:pt x="3537" y="16991"/>
                      <a:pt x="3537" y="38052"/>
                    </a:cubicBezTo>
                    <a:lnTo>
                      <a:pt x="3537" y="89424"/>
                    </a:lnTo>
                    <a:cubicBezTo>
                      <a:pt x="3537" y="114587"/>
                      <a:pt x="8470" y="139499"/>
                      <a:pt x="18046" y="162756"/>
                    </a:cubicBezTo>
                    <a:lnTo>
                      <a:pt x="24238" y="177768"/>
                    </a:lnTo>
                    <a:cubicBezTo>
                      <a:pt x="33489" y="200232"/>
                      <a:pt x="32950" y="225539"/>
                      <a:pt x="22726" y="247571"/>
                    </a:cubicBezTo>
                    <a:lnTo>
                      <a:pt x="15165" y="263880"/>
                    </a:lnTo>
                    <a:cubicBezTo>
                      <a:pt x="4906" y="286020"/>
                      <a:pt x="3790" y="311328"/>
                      <a:pt x="12069" y="334296"/>
                    </a:cubicBezTo>
                    <a:lnTo>
                      <a:pt x="17037" y="348084"/>
                    </a:lnTo>
                    <a:cubicBezTo>
                      <a:pt x="25390" y="371268"/>
                      <a:pt x="25390" y="396612"/>
                      <a:pt x="17037" y="419796"/>
                    </a:cubicBezTo>
                    <a:lnTo>
                      <a:pt x="12069" y="433548"/>
                    </a:lnTo>
                    <a:cubicBezTo>
                      <a:pt x="3790" y="456516"/>
                      <a:pt x="4906" y="481824"/>
                      <a:pt x="15165" y="503964"/>
                    </a:cubicBezTo>
                    <a:lnTo>
                      <a:pt x="22726" y="520308"/>
                    </a:lnTo>
                    <a:cubicBezTo>
                      <a:pt x="32877" y="542232"/>
                      <a:pt x="32877" y="567504"/>
                      <a:pt x="22726" y="589428"/>
                    </a:cubicBezTo>
                    <a:lnTo>
                      <a:pt x="15165" y="605772"/>
                    </a:lnTo>
                    <a:cubicBezTo>
                      <a:pt x="4617" y="628524"/>
                      <a:pt x="-674" y="653364"/>
                      <a:pt x="-386" y="678420"/>
                    </a:cubicBezTo>
                    <a:lnTo>
                      <a:pt x="190" y="722844"/>
                    </a:lnTo>
                    <a:cubicBezTo>
                      <a:pt x="262" y="729252"/>
                      <a:pt x="1845" y="739404"/>
                      <a:pt x="3790" y="745488"/>
                    </a:cubicBezTo>
                    <a:cubicBezTo>
                      <a:pt x="68914" y="950220"/>
                      <a:pt x="142066" y="1010124"/>
                      <a:pt x="155313" y="1038636"/>
                    </a:cubicBezTo>
                    <a:cubicBezTo>
                      <a:pt x="157185" y="1042596"/>
                      <a:pt x="157546" y="1049904"/>
                      <a:pt x="157654" y="1054296"/>
                    </a:cubicBezTo>
                    <a:cubicBezTo>
                      <a:pt x="157726" y="1057572"/>
                      <a:pt x="157762" y="1060200"/>
                      <a:pt x="157797" y="1062252"/>
                    </a:cubicBezTo>
                    <a:cubicBezTo>
                      <a:pt x="157834" y="1066608"/>
                      <a:pt x="161037" y="1070100"/>
                      <a:pt x="165466" y="1070100"/>
                    </a:cubicBezTo>
                    <a:lnTo>
                      <a:pt x="298702" y="1070100"/>
                    </a:lnTo>
                    <a:lnTo>
                      <a:pt x="431974" y="1070100"/>
                    </a:lnTo>
                    <a:lnTo>
                      <a:pt x="565247" y="1070100"/>
                    </a:lnTo>
                    <a:cubicBezTo>
                      <a:pt x="569674" y="1070100"/>
                      <a:pt x="572878" y="1066608"/>
                      <a:pt x="572914" y="1062252"/>
                    </a:cubicBezTo>
                    <a:cubicBezTo>
                      <a:pt x="572914" y="1060200"/>
                      <a:pt x="572986" y="1057572"/>
                      <a:pt x="573058" y="1054296"/>
                    </a:cubicBezTo>
                    <a:cubicBezTo>
                      <a:pt x="573166" y="1049904"/>
                      <a:pt x="573526" y="1042596"/>
                      <a:pt x="575362" y="1038636"/>
                    </a:cubicBezTo>
                    <a:cubicBezTo>
                      <a:pt x="588610" y="1010124"/>
                      <a:pt x="661798" y="950220"/>
                      <a:pt x="726923" y="745488"/>
                    </a:cubicBezTo>
                    <a:cubicBezTo>
                      <a:pt x="728830" y="739404"/>
                      <a:pt x="730450" y="729252"/>
                      <a:pt x="730522" y="722844"/>
                    </a:cubicBezTo>
                    <a:lnTo>
                      <a:pt x="731062" y="678420"/>
                    </a:lnTo>
                    <a:cubicBezTo>
                      <a:pt x="731386" y="653364"/>
                      <a:pt x="726058" y="628524"/>
                      <a:pt x="715510" y="605772"/>
                    </a:cubicBezTo>
                    <a:lnTo>
                      <a:pt x="707950" y="589428"/>
                    </a:lnTo>
                    <a:cubicBezTo>
                      <a:pt x="697798" y="567504"/>
                      <a:pt x="697798" y="542232"/>
                      <a:pt x="707950" y="520308"/>
                    </a:cubicBezTo>
                    <a:lnTo>
                      <a:pt x="715510" y="503964"/>
                    </a:lnTo>
                    <a:cubicBezTo>
                      <a:pt x="725770" y="481824"/>
                      <a:pt x="726886" y="456516"/>
                      <a:pt x="718642" y="433548"/>
                    </a:cubicBezTo>
                    <a:lnTo>
                      <a:pt x="713674" y="419796"/>
                    </a:lnTo>
                    <a:cubicBezTo>
                      <a:pt x="705322" y="396612"/>
                      <a:pt x="705322" y="371268"/>
                      <a:pt x="713674" y="348084"/>
                    </a:cubicBezTo>
                    <a:lnTo>
                      <a:pt x="718642" y="334296"/>
                    </a:lnTo>
                    <a:cubicBezTo>
                      <a:pt x="726886" y="311328"/>
                      <a:pt x="725770" y="286020"/>
                      <a:pt x="715510" y="263880"/>
                    </a:cubicBezTo>
                    <a:lnTo>
                      <a:pt x="707950" y="247571"/>
                    </a:lnTo>
                    <a:cubicBezTo>
                      <a:pt x="697763" y="225539"/>
                      <a:pt x="697222" y="200232"/>
                      <a:pt x="706474" y="177768"/>
                    </a:cubicBezTo>
                    <a:lnTo>
                      <a:pt x="712630" y="162756"/>
                    </a:lnTo>
                    <a:cubicBezTo>
                      <a:pt x="722206" y="139499"/>
                      <a:pt x="727138" y="114587"/>
                      <a:pt x="727138" y="89424"/>
                    </a:cubicBezTo>
                    <a:lnTo>
                      <a:pt x="727138" y="38052"/>
                    </a:lnTo>
                    <a:cubicBezTo>
                      <a:pt x="727138" y="16991"/>
                      <a:pt x="710074" y="-73"/>
                      <a:pt x="689050" y="-73"/>
                    </a:cubicBezTo>
                    <a:lnTo>
                      <a:pt x="491229" y="-73"/>
                    </a:lnTo>
                    <a:lnTo>
                      <a:pt x="239518" y="-73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grpSp>
            <p:nvGrpSpPr>
              <p:cNvPr id="10896" name="グループ化 10895">
                <a:extLst>
                  <a:ext uri="{FF2B5EF4-FFF2-40B4-BE49-F238E27FC236}">
                    <a16:creationId xmlns:a16="http://schemas.microsoft.com/office/drawing/2014/main" id="{34888A58-954D-C275-3853-515C3999534E}"/>
                  </a:ext>
                </a:extLst>
              </p:cNvPr>
              <p:cNvGrpSpPr/>
              <p:nvPr/>
            </p:nvGrpSpPr>
            <p:grpSpPr>
              <a:xfrm>
                <a:off x="4470240" y="2627525"/>
                <a:ext cx="456282" cy="80449"/>
                <a:chOff x="1678148" y="2519231"/>
                <a:chExt cx="381205" cy="67212"/>
              </a:xfrm>
            </p:grpSpPr>
            <p:sp>
              <p:nvSpPr>
                <p:cNvPr id="10890" name="フリーフォーム: 図形 10889">
                  <a:extLst>
                    <a:ext uri="{FF2B5EF4-FFF2-40B4-BE49-F238E27FC236}">
                      <a16:creationId xmlns:a16="http://schemas.microsoft.com/office/drawing/2014/main" id="{74F1C7C9-1729-68E9-4428-308CBDD3121C}"/>
                    </a:ext>
                  </a:extLst>
                </p:cNvPr>
                <p:cNvSpPr/>
                <p:nvPr/>
              </p:nvSpPr>
              <p:spPr>
                <a:xfrm>
                  <a:off x="2033073" y="2519231"/>
                  <a:ext cx="26280" cy="67212"/>
                </a:xfrm>
                <a:custGeom>
                  <a:avLst/>
                  <a:gdLst>
                    <a:gd name="connsiteX0" fmla="*/ -385 w 26280"/>
                    <a:gd name="connsiteY0" fmla="*/ -82 h 67212"/>
                    <a:gd name="connsiteX1" fmla="*/ 25896 w 26280"/>
                    <a:gd name="connsiteY1" fmla="*/ -82 h 67212"/>
                    <a:gd name="connsiteX2" fmla="*/ 25896 w 26280"/>
                    <a:gd name="connsiteY2" fmla="*/ 67130 h 67212"/>
                    <a:gd name="connsiteX3" fmla="*/ -385 w 26280"/>
                    <a:gd name="connsiteY3" fmla="*/ 67130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280" h="67212">
                      <a:moveTo>
                        <a:pt x="-385" y="-82"/>
                      </a:moveTo>
                      <a:lnTo>
                        <a:pt x="25896" y="-82"/>
                      </a:lnTo>
                      <a:lnTo>
                        <a:pt x="25896" y="67130"/>
                      </a:lnTo>
                      <a:lnTo>
                        <a:pt x="-385" y="671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91" name="フリーフォーム: 図形 10890">
                  <a:extLst>
                    <a:ext uri="{FF2B5EF4-FFF2-40B4-BE49-F238E27FC236}">
                      <a16:creationId xmlns:a16="http://schemas.microsoft.com/office/drawing/2014/main" id="{1EE0F720-AEA7-B54C-33E5-8C96515BA4A4}"/>
                    </a:ext>
                  </a:extLst>
                </p:cNvPr>
                <p:cNvSpPr/>
                <p:nvPr/>
              </p:nvSpPr>
              <p:spPr>
                <a:xfrm>
                  <a:off x="1787984" y="2519231"/>
                  <a:ext cx="99036" cy="67212"/>
                </a:xfrm>
                <a:custGeom>
                  <a:avLst/>
                  <a:gdLst>
                    <a:gd name="connsiteX0" fmla="*/ -292 w 99036"/>
                    <a:gd name="connsiteY0" fmla="*/ -82 h 67212"/>
                    <a:gd name="connsiteX1" fmla="*/ -401 w 99036"/>
                    <a:gd name="connsiteY1" fmla="*/ 16658 h 67212"/>
                    <a:gd name="connsiteX2" fmla="*/ 73184 w 99036"/>
                    <a:gd name="connsiteY2" fmla="*/ 16658 h 67212"/>
                    <a:gd name="connsiteX3" fmla="*/ 73184 w 99036"/>
                    <a:gd name="connsiteY3" fmla="*/ 50390 h 67212"/>
                    <a:gd name="connsiteX4" fmla="*/ 25124 w 99036"/>
                    <a:gd name="connsiteY4" fmla="*/ 50390 h 67212"/>
                    <a:gd name="connsiteX5" fmla="*/ 25016 w 99036"/>
                    <a:gd name="connsiteY5" fmla="*/ 27350 h 67212"/>
                    <a:gd name="connsiteX6" fmla="*/ -401 w 99036"/>
                    <a:gd name="connsiteY6" fmla="*/ 27350 h 67212"/>
                    <a:gd name="connsiteX7" fmla="*/ -292 w 99036"/>
                    <a:gd name="connsiteY7" fmla="*/ 67130 h 67212"/>
                    <a:gd name="connsiteX8" fmla="*/ 80960 w 99036"/>
                    <a:gd name="connsiteY8" fmla="*/ 67130 h 67212"/>
                    <a:gd name="connsiteX9" fmla="*/ 93416 w 99036"/>
                    <a:gd name="connsiteY9" fmla="*/ 61946 h 67212"/>
                    <a:gd name="connsiteX10" fmla="*/ 98636 w 99036"/>
                    <a:gd name="connsiteY10" fmla="*/ 49454 h 67212"/>
                    <a:gd name="connsiteX11" fmla="*/ 98636 w 99036"/>
                    <a:gd name="connsiteY11" fmla="*/ 17594 h 67212"/>
                    <a:gd name="connsiteX12" fmla="*/ 93416 w 99036"/>
                    <a:gd name="connsiteY12" fmla="*/ 5066 h 67212"/>
                    <a:gd name="connsiteX13" fmla="*/ 80960 w 99036"/>
                    <a:gd name="connsiteY13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99036" h="67212">
                      <a:moveTo>
                        <a:pt x="-292" y="-82"/>
                      </a:moveTo>
                      <a:lnTo>
                        <a:pt x="-401" y="16658"/>
                      </a:lnTo>
                      <a:lnTo>
                        <a:pt x="73184" y="16658"/>
                      </a:lnTo>
                      <a:lnTo>
                        <a:pt x="73184" y="50390"/>
                      </a:lnTo>
                      <a:lnTo>
                        <a:pt x="25124" y="50390"/>
                      </a:lnTo>
                      <a:lnTo>
                        <a:pt x="25016" y="27350"/>
                      </a:lnTo>
                      <a:lnTo>
                        <a:pt x="-401" y="27350"/>
                      </a:lnTo>
                      <a:lnTo>
                        <a:pt x="-292" y="67130"/>
                      </a:lnTo>
                      <a:lnTo>
                        <a:pt x="80960" y="67130"/>
                      </a:lnTo>
                      <a:cubicBezTo>
                        <a:pt x="85784" y="67130"/>
                        <a:pt x="89960" y="65402"/>
                        <a:pt x="93416" y="61946"/>
                      </a:cubicBezTo>
                      <a:cubicBezTo>
                        <a:pt x="96872" y="58526"/>
                        <a:pt x="98636" y="54350"/>
                        <a:pt x="98636" y="49454"/>
                      </a:cubicBezTo>
                      <a:lnTo>
                        <a:pt x="98636" y="17594"/>
                      </a:lnTo>
                      <a:cubicBezTo>
                        <a:pt x="98636" y="12698"/>
                        <a:pt x="96872" y="8522"/>
                        <a:pt x="93416" y="5066"/>
                      </a:cubicBezTo>
                      <a:cubicBezTo>
                        <a:pt x="89960" y="1646"/>
                        <a:pt x="85784" y="-82"/>
                        <a:pt x="80960" y="-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92" name="フリーフォーム: 図形 10891">
                  <a:extLst>
                    <a:ext uri="{FF2B5EF4-FFF2-40B4-BE49-F238E27FC236}">
                      <a16:creationId xmlns:a16="http://schemas.microsoft.com/office/drawing/2014/main" id="{9511615B-33FF-A7BE-DAE1-C89F9B606072}"/>
                    </a:ext>
                  </a:extLst>
                </p:cNvPr>
                <p:cNvSpPr/>
                <p:nvPr/>
              </p:nvSpPr>
              <p:spPr>
                <a:xfrm>
                  <a:off x="1897605" y="2519231"/>
                  <a:ext cx="124703" cy="67212"/>
                </a:xfrm>
                <a:custGeom>
                  <a:avLst/>
                  <a:gdLst>
                    <a:gd name="connsiteX0" fmla="*/ -391 w 124703"/>
                    <a:gd name="connsiteY0" fmla="*/ -82 h 67212"/>
                    <a:gd name="connsiteX1" fmla="*/ -391 w 124703"/>
                    <a:gd name="connsiteY1" fmla="*/ 67130 h 67212"/>
                    <a:gd name="connsiteX2" fmla="*/ 25097 w 124703"/>
                    <a:gd name="connsiteY2" fmla="*/ 67130 h 67212"/>
                    <a:gd name="connsiteX3" fmla="*/ 25097 w 124703"/>
                    <a:gd name="connsiteY3" fmla="*/ 16694 h 67212"/>
                    <a:gd name="connsiteX4" fmla="*/ 49325 w 124703"/>
                    <a:gd name="connsiteY4" fmla="*/ 16694 h 67212"/>
                    <a:gd name="connsiteX5" fmla="*/ 49325 w 124703"/>
                    <a:gd name="connsiteY5" fmla="*/ 67130 h 67212"/>
                    <a:gd name="connsiteX6" fmla="*/ 74633 w 124703"/>
                    <a:gd name="connsiteY6" fmla="*/ 67130 h 67212"/>
                    <a:gd name="connsiteX7" fmla="*/ 74633 w 124703"/>
                    <a:gd name="connsiteY7" fmla="*/ 16694 h 67212"/>
                    <a:gd name="connsiteX8" fmla="*/ 98897 w 124703"/>
                    <a:gd name="connsiteY8" fmla="*/ 16694 h 67212"/>
                    <a:gd name="connsiteX9" fmla="*/ 98897 w 124703"/>
                    <a:gd name="connsiteY9" fmla="*/ 67130 h 67212"/>
                    <a:gd name="connsiteX10" fmla="*/ 124312 w 124703"/>
                    <a:gd name="connsiteY10" fmla="*/ 67130 h 67212"/>
                    <a:gd name="connsiteX11" fmla="*/ 124312 w 124703"/>
                    <a:gd name="connsiteY11" fmla="*/ 17594 h 67212"/>
                    <a:gd name="connsiteX12" fmla="*/ 119165 w 124703"/>
                    <a:gd name="connsiteY12" fmla="*/ 5066 h 67212"/>
                    <a:gd name="connsiteX13" fmla="*/ 106780 w 124703"/>
                    <a:gd name="connsiteY13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24703" h="67212">
                      <a:moveTo>
                        <a:pt x="-391" y="-82"/>
                      </a:moveTo>
                      <a:lnTo>
                        <a:pt x="-391" y="67130"/>
                      </a:lnTo>
                      <a:lnTo>
                        <a:pt x="25097" y="67130"/>
                      </a:lnTo>
                      <a:lnTo>
                        <a:pt x="25097" y="16694"/>
                      </a:lnTo>
                      <a:lnTo>
                        <a:pt x="49325" y="16694"/>
                      </a:lnTo>
                      <a:lnTo>
                        <a:pt x="49325" y="67130"/>
                      </a:lnTo>
                      <a:lnTo>
                        <a:pt x="74633" y="67130"/>
                      </a:lnTo>
                      <a:lnTo>
                        <a:pt x="74633" y="16694"/>
                      </a:lnTo>
                      <a:lnTo>
                        <a:pt x="98897" y="16694"/>
                      </a:lnTo>
                      <a:lnTo>
                        <a:pt x="98897" y="67130"/>
                      </a:lnTo>
                      <a:lnTo>
                        <a:pt x="124312" y="67130"/>
                      </a:lnTo>
                      <a:lnTo>
                        <a:pt x="124312" y="17594"/>
                      </a:lnTo>
                      <a:cubicBezTo>
                        <a:pt x="124312" y="12698"/>
                        <a:pt x="122585" y="8522"/>
                        <a:pt x="119165" y="5066"/>
                      </a:cubicBezTo>
                      <a:cubicBezTo>
                        <a:pt x="115709" y="1646"/>
                        <a:pt x="111604" y="-82"/>
                        <a:pt x="106780" y="-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93" name="フリーフォーム: 図形 10892">
                  <a:extLst>
                    <a:ext uri="{FF2B5EF4-FFF2-40B4-BE49-F238E27FC236}">
                      <a16:creationId xmlns:a16="http://schemas.microsoft.com/office/drawing/2014/main" id="{96D78486-C24D-3FF4-A07C-D11F346AC95F}"/>
                    </a:ext>
                  </a:extLst>
                </p:cNvPr>
                <p:cNvSpPr/>
                <p:nvPr/>
              </p:nvSpPr>
              <p:spPr>
                <a:xfrm>
                  <a:off x="1678148" y="2519231"/>
                  <a:ext cx="98819" cy="67212"/>
                </a:xfrm>
                <a:custGeom>
                  <a:avLst/>
                  <a:gdLst>
                    <a:gd name="connsiteX0" fmla="*/ 98411 w 98819"/>
                    <a:gd name="connsiteY0" fmla="*/ -82 h 67212"/>
                    <a:gd name="connsiteX1" fmla="*/ 98411 w 98819"/>
                    <a:gd name="connsiteY1" fmla="*/ 67130 h 67212"/>
                    <a:gd name="connsiteX2" fmla="*/ 71700 w 98819"/>
                    <a:gd name="connsiteY2" fmla="*/ 67130 h 67212"/>
                    <a:gd name="connsiteX3" fmla="*/ 71700 w 98819"/>
                    <a:gd name="connsiteY3" fmla="*/ 43046 h 67212"/>
                    <a:gd name="connsiteX4" fmla="*/ 25871 w 98819"/>
                    <a:gd name="connsiteY4" fmla="*/ 43046 h 67212"/>
                    <a:gd name="connsiteX5" fmla="*/ 25871 w 98819"/>
                    <a:gd name="connsiteY5" fmla="*/ 67130 h 67212"/>
                    <a:gd name="connsiteX6" fmla="*/ -409 w 98819"/>
                    <a:gd name="connsiteY6" fmla="*/ 67130 h 67212"/>
                    <a:gd name="connsiteX7" fmla="*/ -409 w 98819"/>
                    <a:gd name="connsiteY7" fmla="*/ -82 h 67212"/>
                    <a:gd name="connsiteX8" fmla="*/ 25871 w 98819"/>
                    <a:gd name="connsiteY8" fmla="*/ -82 h 67212"/>
                    <a:gd name="connsiteX9" fmla="*/ 25871 w 98819"/>
                    <a:gd name="connsiteY9" fmla="*/ 27350 h 67212"/>
                    <a:gd name="connsiteX10" fmla="*/ 71700 w 98819"/>
                    <a:gd name="connsiteY10" fmla="*/ 27350 h 67212"/>
                    <a:gd name="connsiteX11" fmla="*/ 71700 w 98819"/>
                    <a:gd name="connsiteY11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8819" h="67212">
                      <a:moveTo>
                        <a:pt x="98411" y="-82"/>
                      </a:moveTo>
                      <a:lnTo>
                        <a:pt x="98411" y="67130"/>
                      </a:lnTo>
                      <a:lnTo>
                        <a:pt x="71700" y="67130"/>
                      </a:lnTo>
                      <a:lnTo>
                        <a:pt x="71700" y="43046"/>
                      </a:lnTo>
                      <a:lnTo>
                        <a:pt x="25871" y="43046"/>
                      </a:lnTo>
                      <a:lnTo>
                        <a:pt x="25871" y="67130"/>
                      </a:lnTo>
                      <a:lnTo>
                        <a:pt x="-409" y="67130"/>
                      </a:lnTo>
                      <a:lnTo>
                        <a:pt x="-409" y="-82"/>
                      </a:lnTo>
                      <a:lnTo>
                        <a:pt x="25871" y="-82"/>
                      </a:lnTo>
                      <a:lnTo>
                        <a:pt x="25871" y="27350"/>
                      </a:lnTo>
                      <a:lnTo>
                        <a:pt x="71700" y="27350"/>
                      </a:lnTo>
                      <a:lnTo>
                        <a:pt x="71700" y="-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824" name="二等辺三角形 10823">
                <a:extLst>
                  <a:ext uri="{FF2B5EF4-FFF2-40B4-BE49-F238E27FC236}">
                    <a16:creationId xmlns:a16="http://schemas.microsoft.com/office/drawing/2014/main" id="{0EEA8241-AB4F-3E95-4644-B04A1EE2B87C}"/>
                  </a:ext>
                </a:extLst>
              </p:cNvPr>
              <p:cNvSpPr/>
              <p:nvPr/>
            </p:nvSpPr>
            <p:spPr>
              <a:xfrm>
                <a:off x="4650982" y="2282271"/>
                <a:ext cx="94798" cy="81871"/>
              </a:xfrm>
              <a:prstGeom prst="triangle">
                <a:avLst/>
              </a:prstGeom>
              <a:solidFill>
                <a:srgbClr val="434343"/>
              </a:solidFill>
              <a:ln w="12700" cap="rnd">
                <a:solidFill>
                  <a:srgbClr val="30303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9025DBB7-E0F4-D6FC-B8CF-C5CC60D3AF56}"/>
              </a:ext>
            </a:extLst>
          </p:cNvPr>
          <p:cNvGrpSpPr/>
          <p:nvPr/>
        </p:nvGrpSpPr>
        <p:grpSpPr>
          <a:xfrm>
            <a:off x="2810001" y="1686719"/>
            <a:ext cx="875535" cy="2053437"/>
            <a:chOff x="1520388" y="2043906"/>
            <a:chExt cx="731473" cy="1715561"/>
          </a:xfrm>
        </p:grpSpPr>
        <p:grpSp>
          <p:nvGrpSpPr>
            <p:cNvPr id="10916" name="グループ化 10915">
              <a:extLst>
                <a:ext uri="{FF2B5EF4-FFF2-40B4-BE49-F238E27FC236}">
                  <a16:creationId xmlns:a16="http://schemas.microsoft.com/office/drawing/2014/main" id="{82FAFAC7-9852-B601-2C1B-6694ED8605F4}"/>
                </a:ext>
              </a:extLst>
            </p:cNvPr>
            <p:cNvGrpSpPr/>
            <p:nvPr/>
          </p:nvGrpSpPr>
          <p:grpSpPr>
            <a:xfrm>
              <a:off x="1617924" y="2043906"/>
              <a:ext cx="536400" cy="483933"/>
              <a:chOff x="1743935" y="819370"/>
              <a:chExt cx="536400" cy="483933"/>
            </a:xfrm>
          </p:grpSpPr>
          <p:sp>
            <p:nvSpPr>
              <p:cNvPr id="8987" name="四角形: 角を丸くする 8986">
                <a:extLst>
                  <a:ext uri="{FF2B5EF4-FFF2-40B4-BE49-F238E27FC236}">
                    <a16:creationId xmlns:a16="http://schemas.microsoft.com/office/drawing/2014/main" id="{0CE0ACF3-E5C9-1038-C044-BC8321E76B27}"/>
                  </a:ext>
                </a:extLst>
              </p:cNvPr>
              <p:cNvSpPr/>
              <p:nvPr/>
            </p:nvSpPr>
            <p:spPr>
              <a:xfrm>
                <a:off x="1743935" y="819370"/>
                <a:ext cx="536400" cy="482400"/>
              </a:xfrm>
              <a:prstGeom prst="roundRect">
                <a:avLst>
                  <a:gd name="adj" fmla="val 0"/>
                </a:avLst>
              </a:prstGeom>
              <a:solidFill>
                <a:srgbClr val="E8C44E"/>
              </a:solidFill>
              <a:ln w="27001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9" name="四角形: 角を丸くする 8968">
                <a:extLst>
                  <a:ext uri="{FF2B5EF4-FFF2-40B4-BE49-F238E27FC236}">
                    <a16:creationId xmlns:a16="http://schemas.microsoft.com/office/drawing/2014/main" id="{AE832591-5BBF-A5CC-D375-1C3169B19B76}"/>
                  </a:ext>
                </a:extLst>
              </p:cNvPr>
              <p:cNvSpPr/>
              <p:nvPr/>
            </p:nvSpPr>
            <p:spPr>
              <a:xfrm>
                <a:off x="1743935" y="819370"/>
                <a:ext cx="61240" cy="480872"/>
              </a:xfrm>
              <a:prstGeom prst="roundRect">
                <a:avLst>
                  <a:gd name="adj" fmla="val 0"/>
                </a:avLst>
              </a:prstGeom>
              <a:solidFill>
                <a:srgbClr val="FFC60E"/>
              </a:solidFill>
              <a:ln w="12700" cap="rnd">
                <a:solidFill>
                  <a:srgbClr val="C3980B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0" name="四角形: 角を丸くする 8969">
                <a:extLst>
                  <a:ext uri="{FF2B5EF4-FFF2-40B4-BE49-F238E27FC236}">
                    <a16:creationId xmlns:a16="http://schemas.microsoft.com/office/drawing/2014/main" id="{3ACF0816-B6DF-6A5A-9F44-78C69C212CE5}"/>
                  </a:ext>
                </a:extLst>
              </p:cNvPr>
              <p:cNvSpPr/>
              <p:nvPr/>
            </p:nvSpPr>
            <p:spPr>
              <a:xfrm>
                <a:off x="2219095" y="819370"/>
                <a:ext cx="61240" cy="480872"/>
              </a:xfrm>
              <a:prstGeom prst="roundRect">
                <a:avLst>
                  <a:gd name="adj" fmla="val 0"/>
                </a:avLst>
              </a:prstGeom>
              <a:solidFill>
                <a:srgbClr val="FFC60E"/>
              </a:solidFill>
              <a:ln w="12700" cap="rnd">
                <a:solidFill>
                  <a:srgbClr val="C3980B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830" name="正方形/長方形 10829">
                <a:extLst>
                  <a:ext uri="{FF2B5EF4-FFF2-40B4-BE49-F238E27FC236}">
                    <a16:creationId xmlns:a16="http://schemas.microsoft.com/office/drawing/2014/main" id="{88705E79-1B58-7124-52C0-A206C8C3B265}"/>
                  </a:ext>
                </a:extLst>
              </p:cNvPr>
              <p:cNvSpPr/>
              <p:nvPr/>
            </p:nvSpPr>
            <p:spPr>
              <a:xfrm>
                <a:off x="1865790" y="980247"/>
                <a:ext cx="54000" cy="61200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95" name="正方形/長方形 10894">
                <a:extLst>
                  <a:ext uri="{FF2B5EF4-FFF2-40B4-BE49-F238E27FC236}">
                    <a16:creationId xmlns:a16="http://schemas.microsoft.com/office/drawing/2014/main" id="{D777CF4B-B23B-56B4-5BAE-79AAC96A783E}"/>
                  </a:ext>
                </a:extLst>
              </p:cNvPr>
              <p:cNvSpPr/>
              <p:nvPr/>
            </p:nvSpPr>
            <p:spPr>
              <a:xfrm>
                <a:off x="2077052" y="980247"/>
                <a:ext cx="54000" cy="61200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02" name="フリーフォーム: 図形 10901">
                <a:extLst>
                  <a:ext uri="{FF2B5EF4-FFF2-40B4-BE49-F238E27FC236}">
                    <a16:creationId xmlns:a16="http://schemas.microsoft.com/office/drawing/2014/main" id="{473D7A39-744E-46D2-988A-4089E40E1A0E}"/>
                  </a:ext>
                </a:extLst>
              </p:cNvPr>
              <p:cNvSpPr/>
              <p:nvPr/>
            </p:nvSpPr>
            <p:spPr>
              <a:xfrm>
                <a:off x="1985944" y="819370"/>
                <a:ext cx="52382" cy="482379"/>
              </a:xfrm>
              <a:custGeom>
                <a:avLst/>
                <a:gdLst>
                  <a:gd name="connsiteX0" fmla="*/ 49442 w 49824"/>
                  <a:gd name="connsiteY0" fmla="*/ -126 h 453853"/>
                  <a:gd name="connsiteX1" fmla="*/ 49442 w 49824"/>
                  <a:gd name="connsiteY1" fmla="*/ 65848 h 453853"/>
                  <a:gd name="connsiteX2" fmla="*/ 2848 w 49824"/>
                  <a:gd name="connsiteY2" fmla="*/ 65848 h 453853"/>
                  <a:gd name="connsiteX3" fmla="*/ 2848 w 49824"/>
                  <a:gd name="connsiteY3" fmla="*/ 201680 h 453853"/>
                  <a:gd name="connsiteX4" fmla="*/ 44631 w 49824"/>
                  <a:gd name="connsiteY4" fmla="*/ 201680 h 453853"/>
                  <a:gd name="connsiteX5" fmla="*/ 44631 w 49824"/>
                  <a:gd name="connsiteY5" fmla="*/ 272719 h 453853"/>
                  <a:gd name="connsiteX6" fmla="*/ -383 w 49824"/>
                  <a:gd name="connsiteY6" fmla="*/ 272719 h 453853"/>
                  <a:gd name="connsiteX7" fmla="*/ -383 w 49824"/>
                  <a:gd name="connsiteY7" fmla="*/ 453727 h 453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824" h="453853">
                    <a:moveTo>
                      <a:pt x="49442" y="-126"/>
                    </a:moveTo>
                    <a:lnTo>
                      <a:pt x="49442" y="65848"/>
                    </a:lnTo>
                    <a:lnTo>
                      <a:pt x="2848" y="65848"/>
                    </a:lnTo>
                    <a:lnTo>
                      <a:pt x="2848" y="201680"/>
                    </a:lnTo>
                    <a:lnTo>
                      <a:pt x="44631" y="201680"/>
                    </a:lnTo>
                    <a:lnTo>
                      <a:pt x="44631" y="272719"/>
                    </a:lnTo>
                    <a:lnTo>
                      <a:pt x="-383" y="272719"/>
                    </a:lnTo>
                    <a:lnTo>
                      <a:pt x="-383" y="453727"/>
                    </a:lnTo>
                  </a:path>
                </a:pathLst>
              </a:custGeom>
              <a:noFill/>
              <a:ln w="12700" cap="flat">
                <a:solidFill>
                  <a:srgbClr val="BA910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99" name="四角形: 角を丸くする 8998">
                <a:extLst>
                  <a:ext uri="{FF2B5EF4-FFF2-40B4-BE49-F238E27FC236}">
                    <a16:creationId xmlns:a16="http://schemas.microsoft.com/office/drawing/2014/main" id="{421A026D-6495-10F2-87E0-FAD2D221B7BF}"/>
                  </a:ext>
                </a:extLst>
              </p:cNvPr>
              <p:cNvSpPr/>
              <p:nvPr/>
            </p:nvSpPr>
            <p:spPr>
              <a:xfrm>
                <a:off x="1745811" y="819370"/>
                <a:ext cx="534524" cy="483933"/>
              </a:xfrm>
              <a:prstGeom prst="roundRect">
                <a:avLst>
                  <a:gd name="adj" fmla="val 0"/>
                </a:avLst>
              </a:prstGeom>
              <a:noFill/>
              <a:ln w="28575" cap="flat">
                <a:solidFill>
                  <a:srgbClr val="C3980B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0926" name="グループ化 10925">
              <a:extLst>
                <a:ext uri="{FF2B5EF4-FFF2-40B4-BE49-F238E27FC236}">
                  <a16:creationId xmlns:a16="http://schemas.microsoft.com/office/drawing/2014/main" id="{90BFA3A0-BCC5-EBA2-FD0D-C17C9D10791C}"/>
                </a:ext>
              </a:extLst>
            </p:cNvPr>
            <p:cNvGrpSpPr/>
            <p:nvPr/>
          </p:nvGrpSpPr>
          <p:grpSpPr>
            <a:xfrm>
              <a:off x="1520388" y="2452522"/>
              <a:ext cx="731473" cy="1306945"/>
              <a:chOff x="2320488" y="2452522"/>
              <a:chExt cx="731473" cy="1306945"/>
            </a:xfrm>
          </p:grpSpPr>
          <p:grpSp>
            <p:nvGrpSpPr>
              <p:cNvPr id="10927" name="グループ化 10926">
                <a:extLst>
                  <a:ext uri="{FF2B5EF4-FFF2-40B4-BE49-F238E27FC236}">
                    <a16:creationId xmlns:a16="http://schemas.microsoft.com/office/drawing/2014/main" id="{2AC84CC9-686A-1383-5794-89391B11D3AB}"/>
                  </a:ext>
                </a:extLst>
              </p:cNvPr>
              <p:cNvGrpSpPr/>
              <p:nvPr/>
            </p:nvGrpSpPr>
            <p:grpSpPr>
              <a:xfrm>
                <a:off x="2478594" y="3472223"/>
                <a:ext cx="415260" cy="287244"/>
                <a:chOff x="2206551" y="4087634"/>
                <a:chExt cx="415260" cy="287244"/>
              </a:xfrm>
            </p:grpSpPr>
            <p:sp>
              <p:nvSpPr>
                <p:cNvPr id="9539" name="フリーフォーム: 図形 9538">
                  <a:extLst>
                    <a:ext uri="{FF2B5EF4-FFF2-40B4-BE49-F238E27FC236}">
                      <a16:creationId xmlns:a16="http://schemas.microsoft.com/office/drawing/2014/main" id="{268EECA9-E4E1-92B5-D85F-FE99E0F4F0AF}"/>
                    </a:ext>
                  </a:extLst>
                </p:cNvPr>
                <p:cNvSpPr/>
                <p:nvPr/>
              </p:nvSpPr>
              <p:spPr>
                <a:xfrm>
                  <a:off x="2206551" y="4087634"/>
                  <a:ext cx="415249" cy="287240"/>
                </a:xfrm>
                <a:custGeom>
                  <a:avLst/>
                  <a:gdLst>
                    <a:gd name="connsiteX0" fmla="*/ 402798 w 415249"/>
                    <a:gd name="connsiteY0" fmla="*/ -24 h 287240"/>
                    <a:gd name="connsiteX1" fmla="*/ 414853 w 415249"/>
                    <a:gd name="connsiteY1" fmla="*/ 12031 h 287240"/>
                    <a:gd name="connsiteX2" fmla="*/ 414853 w 415249"/>
                    <a:gd name="connsiteY2" fmla="*/ 275162 h 287240"/>
                    <a:gd name="connsiteX3" fmla="*/ 402798 w 415249"/>
                    <a:gd name="connsiteY3" fmla="*/ 287216 h 287240"/>
                    <a:gd name="connsiteX4" fmla="*/ 11657 w 415249"/>
                    <a:gd name="connsiteY4" fmla="*/ 287216 h 287240"/>
                    <a:gd name="connsiteX5" fmla="*/ -397 w 415249"/>
                    <a:gd name="connsiteY5" fmla="*/ 275162 h 287240"/>
                    <a:gd name="connsiteX6" fmla="*/ -397 w 415249"/>
                    <a:gd name="connsiteY6" fmla="*/ 12031 h 287240"/>
                    <a:gd name="connsiteX7" fmla="*/ 11657 w 415249"/>
                    <a:gd name="connsiteY7" fmla="*/ -24 h 287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5249" h="287240">
                      <a:moveTo>
                        <a:pt x="402798" y="-24"/>
                      </a:moveTo>
                      <a:cubicBezTo>
                        <a:pt x="409456" y="-24"/>
                        <a:pt x="414853" y="5373"/>
                        <a:pt x="414853" y="12031"/>
                      </a:cubicBezTo>
                      <a:lnTo>
                        <a:pt x="414853" y="275162"/>
                      </a:lnTo>
                      <a:cubicBezTo>
                        <a:pt x="414853" y="281819"/>
                        <a:pt x="409456" y="287216"/>
                        <a:pt x="402798" y="287216"/>
                      </a:cubicBezTo>
                      <a:lnTo>
                        <a:pt x="11657" y="287216"/>
                      </a:lnTo>
                      <a:cubicBezTo>
                        <a:pt x="5000" y="287216"/>
                        <a:pt x="-397" y="281819"/>
                        <a:pt x="-397" y="275162"/>
                      </a:cubicBezTo>
                      <a:lnTo>
                        <a:pt x="-397" y="12031"/>
                      </a:lnTo>
                      <a:cubicBezTo>
                        <a:pt x="-397" y="5373"/>
                        <a:pt x="5000" y="-24"/>
                        <a:pt x="11657" y="-24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 w="12700" cap="rnd">
                  <a:solidFill>
                    <a:srgbClr val="1A1A1A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540" name="フリーフォーム: 図形 9539">
                  <a:extLst>
                    <a:ext uri="{FF2B5EF4-FFF2-40B4-BE49-F238E27FC236}">
                      <a16:creationId xmlns:a16="http://schemas.microsoft.com/office/drawing/2014/main" id="{71D7414F-025B-7930-8BD9-72773C820F25}"/>
                    </a:ext>
                  </a:extLst>
                </p:cNvPr>
                <p:cNvSpPr/>
                <p:nvPr/>
              </p:nvSpPr>
              <p:spPr>
                <a:xfrm>
                  <a:off x="2290755" y="4087634"/>
                  <a:ext cx="246868" cy="287240"/>
                </a:xfrm>
                <a:custGeom>
                  <a:avLst/>
                  <a:gdLst>
                    <a:gd name="connsiteX0" fmla="*/ 234417 w 246868"/>
                    <a:gd name="connsiteY0" fmla="*/ -24 h 287240"/>
                    <a:gd name="connsiteX1" fmla="*/ 246471 w 246868"/>
                    <a:gd name="connsiteY1" fmla="*/ 12031 h 287240"/>
                    <a:gd name="connsiteX2" fmla="*/ 246471 w 246868"/>
                    <a:gd name="connsiteY2" fmla="*/ 275162 h 287240"/>
                    <a:gd name="connsiteX3" fmla="*/ 234417 w 246868"/>
                    <a:gd name="connsiteY3" fmla="*/ 287216 h 287240"/>
                    <a:gd name="connsiteX4" fmla="*/ 11658 w 246868"/>
                    <a:gd name="connsiteY4" fmla="*/ 287216 h 287240"/>
                    <a:gd name="connsiteX5" fmla="*/ -396 w 246868"/>
                    <a:gd name="connsiteY5" fmla="*/ 275162 h 287240"/>
                    <a:gd name="connsiteX6" fmla="*/ -396 w 246868"/>
                    <a:gd name="connsiteY6" fmla="*/ 12031 h 287240"/>
                    <a:gd name="connsiteX7" fmla="*/ 11658 w 246868"/>
                    <a:gd name="connsiteY7" fmla="*/ -24 h 287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46868" h="287240">
                      <a:moveTo>
                        <a:pt x="234417" y="-24"/>
                      </a:moveTo>
                      <a:cubicBezTo>
                        <a:pt x="241075" y="-24"/>
                        <a:pt x="246471" y="5373"/>
                        <a:pt x="246471" y="12031"/>
                      </a:cubicBezTo>
                      <a:lnTo>
                        <a:pt x="246471" y="275162"/>
                      </a:lnTo>
                      <a:cubicBezTo>
                        <a:pt x="246471" y="281819"/>
                        <a:pt x="241075" y="287216"/>
                        <a:pt x="234417" y="287216"/>
                      </a:cubicBezTo>
                      <a:lnTo>
                        <a:pt x="11658" y="287216"/>
                      </a:lnTo>
                      <a:cubicBezTo>
                        <a:pt x="5000" y="287216"/>
                        <a:pt x="-396" y="281819"/>
                        <a:pt x="-396" y="275162"/>
                      </a:cubicBezTo>
                      <a:lnTo>
                        <a:pt x="-396" y="12031"/>
                      </a:lnTo>
                      <a:cubicBezTo>
                        <a:pt x="-396" y="5373"/>
                        <a:pt x="5000" y="-24"/>
                        <a:pt x="11658" y="-24"/>
                      </a:cubicBezTo>
                      <a:close/>
                    </a:path>
                  </a:pathLst>
                </a:custGeom>
                <a:solidFill>
                  <a:srgbClr val="1F1F1F"/>
                </a:solidFill>
                <a:ln w="8999" cap="rnd">
                  <a:solidFill>
                    <a:srgbClr val="1A1A1A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542" name="フリーフォーム: 図形 9541">
                  <a:extLst>
                    <a:ext uri="{FF2B5EF4-FFF2-40B4-BE49-F238E27FC236}">
                      <a16:creationId xmlns:a16="http://schemas.microsoft.com/office/drawing/2014/main" id="{24B37D2D-A9DB-2328-B5F8-255BD9BE74F5}"/>
                    </a:ext>
                  </a:extLst>
                </p:cNvPr>
                <p:cNvSpPr/>
                <p:nvPr/>
              </p:nvSpPr>
              <p:spPr>
                <a:xfrm>
                  <a:off x="2206551" y="4087634"/>
                  <a:ext cx="415260" cy="287244"/>
                </a:xfrm>
                <a:custGeom>
                  <a:avLst/>
                  <a:gdLst>
                    <a:gd name="connsiteX0" fmla="*/ 11663 w 415260"/>
                    <a:gd name="connsiteY0" fmla="*/ -24 h 287244"/>
                    <a:gd name="connsiteX1" fmla="*/ -397 w 415260"/>
                    <a:gd name="connsiteY1" fmla="*/ 12035 h 287244"/>
                    <a:gd name="connsiteX2" fmla="*/ -397 w 415260"/>
                    <a:gd name="connsiteY2" fmla="*/ 32880 h 287244"/>
                    <a:gd name="connsiteX3" fmla="*/ 174275 w 415260"/>
                    <a:gd name="connsiteY3" fmla="*/ 32880 h 287244"/>
                    <a:gd name="connsiteX4" fmla="*/ 185147 w 415260"/>
                    <a:gd name="connsiteY4" fmla="*/ 43752 h 287244"/>
                    <a:gd name="connsiteX5" fmla="*/ 185147 w 415260"/>
                    <a:gd name="connsiteY5" fmla="*/ 103836 h 287244"/>
                    <a:gd name="connsiteX6" fmla="*/ 174275 w 415260"/>
                    <a:gd name="connsiteY6" fmla="*/ 114744 h 287244"/>
                    <a:gd name="connsiteX7" fmla="*/ -397 w 415260"/>
                    <a:gd name="connsiteY7" fmla="*/ 114744 h 287244"/>
                    <a:gd name="connsiteX8" fmla="*/ -397 w 415260"/>
                    <a:gd name="connsiteY8" fmla="*/ 168996 h 287244"/>
                    <a:gd name="connsiteX9" fmla="*/ 174275 w 415260"/>
                    <a:gd name="connsiteY9" fmla="*/ 168996 h 287244"/>
                    <a:gd name="connsiteX10" fmla="*/ 185147 w 415260"/>
                    <a:gd name="connsiteY10" fmla="*/ 179868 h 287244"/>
                    <a:gd name="connsiteX11" fmla="*/ 185147 w 415260"/>
                    <a:gd name="connsiteY11" fmla="*/ 226740 h 287244"/>
                    <a:gd name="connsiteX12" fmla="*/ 174275 w 415260"/>
                    <a:gd name="connsiteY12" fmla="*/ 237612 h 287244"/>
                    <a:gd name="connsiteX13" fmla="*/ -397 w 415260"/>
                    <a:gd name="connsiteY13" fmla="*/ 237612 h 287244"/>
                    <a:gd name="connsiteX14" fmla="*/ -397 w 415260"/>
                    <a:gd name="connsiteY14" fmla="*/ 275195 h 287244"/>
                    <a:gd name="connsiteX15" fmla="*/ 11663 w 415260"/>
                    <a:gd name="connsiteY15" fmla="*/ 287220 h 287244"/>
                    <a:gd name="connsiteX16" fmla="*/ 402802 w 415260"/>
                    <a:gd name="connsiteY16" fmla="*/ 287220 h 287244"/>
                    <a:gd name="connsiteX17" fmla="*/ 414863 w 415260"/>
                    <a:gd name="connsiteY17" fmla="*/ 275195 h 287244"/>
                    <a:gd name="connsiteX18" fmla="*/ 414863 w 415260"/>
                    <a:gd name="connsiteY18" fmla="*/ 237612 h 287244"/>
                    <a:gd name="connsiteX19" fmla="*/ 248003 w 415260"/>
                    <a:gd name="connsiteY19" fmla="*/ 237612 h 287244"/>
                    <a:gd name="connsiteX20" fmla="*/ 237131 w 415260"/>
                    <a:gd name="connsiteY20" fmla="*/ 226740 h 287244"/>
                    <a:gd name="connsiteX21" fmla="*/ 237131 w 415260"/>
                    <a:gd name="connsiteY21" fmla="*/ 179868 h 287244"/>
                    <a:gd name="connsiteX22" fmla="*/ 248003 w 415260"/>
                    <a:gd name="connsiteY22" fmla="*/ 168996 h 287244"/>
                    <a:gd name="connsiteX23" fmla="*/ 414863 w 415260"/>
                    <a:gd name="connsiteY23" fmla="*/ 168996 h 287244"/>
                    <a:gd name="connsiteX24" fmla="*/ 414863 w 415260"/>
                    <a:gd name="connsiteY24" fmla="*/ 114744 h 287244"/>
                    <a:gd name="connsiteX25" fmla="*/ 248003 w 415260"/>
                    <a:gd name="connsiteY25" fmla="*/ 114744 h 287244"/>
                    <a:gd name="connsiteX26" fmla="*/ 237131 w 415260"/>
                    <a:gd name="connsiteY26" fmla="*/ 103836 h 287244"/>
                    <a:gd name="connsiteX27" fmla="*/ 237131 w 415260"/>
                    <a:gd name="connsiteY27" fmla="*/ 43752 h 287244"/>
                    <a:gd name="connsiteX28" fmla="*/ 248003 w 415260"/>
                    <a:gd name="connsiteY28" fmla="*/ 32880 h 287244"/>
                    <a:gd name="connsiteX29" fmla="*/ 414863 w 415260"/>
                    <a:gd name="connsiteY29" fmla="*/ 32880 h 287244"/>
                    <a:gd name="connsiteX30" fmla="*/ 414863 w 415260"/>
                    <a:gd name="connsiteY30" fmla="*/ 12035 h 287244"/>
                    <a:gd name="connsiteX31" fmla="*/ 402802 w 415260"/>
                    <a:gd name="connsiteY31" fmla="*/ -24 h 2872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15260" h="287244">
                      <a:moveTo>
                        <a:pt x="11663" y="-24"/>
                      </a:moveTo>
                      <a:cubicBezTo>
                        <a:pt x="4966" y="-24"/>
                        <a:pt x="-397" y="5375"/>
                        <a:pt x="-397" y="12035"/>
                      </a:cubicBezTo>
                      <a:lnTo>
                        <a:pt x="-397" y="32880"/>
                      </a:lnTo>
                      <a:lnTo>
                        <a:pt x="174275" y="32880"/>
                      </a:lnTo>
                      <a:cubicBezTo>
                        <a:pt x="180286" y="32880"/>
                        <a:pt x="185147" y="37740"/>
                        <a:pt x="185147" y="43752"/>
                      </a:cubicBezTo>
                      <a:lnTo>
                        <a:pt x="185147" y="103836"/>
                      </a:lnTo>
                      <a:cubicBezTo>
                        <a:pt x="185147" y="109848"/>
                        <a:pt x="180286" y="114744"/>
                        <a:pt x="174275" y="114744"/>
                      </a:cubicBezTo>
                      <a:lnTo>
                        <a:pt x="-397" y="114744"/>
                      </a:lnTo>
                      <a:lnTo>
                        <a:pt x="-397" y="168996"/>
                      </a:lnTo>
                      <a:lnTo>
                        <a:pt x="174275" y="168996"/>
                      </a:lnTo>
                      <a:cubicBezTo>
                        <a:pt x="180286" y="168996"/>
                        <a:pt x="185147" y="173820"/>
                        <a:pt x="185147" y="179868"/>
                      </a:cubicBezTo>
                      <a:lnTo>
                        <a:pt x="185147" y="226740"/>
                      </a:lnTo>
                      <a:cubicBezTo>
                        <a:pt x="185147" y="232788"/>
                        <a:pt x="180286" y="237612"/>
                        <a:pt x="174275" y="237612"/>
                      </a:cubicBezTo>
                      <a:lnTo>
                        <a:pt x="-397" y="237612"/>
                      </a:lnTo>
                      <a:lnTo>
                        <a:pt x="-397" y="275195"/>
                      </a:lnTo>
                      <a:cubicBezTo>
                        <a:pt x="-397" y="281856"/>
                        <a:pt x="4966" y="287220"/>
                        <a:pt x="11663" y="287220"/>
                      </a:cubicBezTo>
                      <a:lnTo>
                        <a:pt x="402802" y="287220"/>
                      </a:lnTo>
                      <a:cubicBezTo>
                        <a:pt x="409462" y="287220"/>
                        <a:pt x="414863" y="281856"/>
                        <a:pt x="414863" y="275195"/>
                      </a:cubicBezTo>
                      <a:lnTo>
                        <a:pt x="414863" y="237612"/>
                      </a:lnTo>
                      <a:lnTo>
                        <a:pt x="248003" y="237612"/>
                      </a:lnTo>
                      <a:cubicBezTo>
                        <a:pt x="241991" y="237612"/>
                        <a:pt x="237131" y="232788"/>
                        <a:pt x="237131" y="226740"/>
                      </a:cubicBezTo>
                      <a:lnTo>
                        <a:pt x="237131" y="179868"/>
                      </a:lnTo>
                      <a:cubicBezTo>
                        <a:pt x="237131" y="173820"/>
                        <a:pt x="241991" y="168996"/>
                        <a:pt x="248003" y="168996"/>
                      </a:cubicBezTo>
                      <a:lnTo>
                        <a:pt x="414863" y="168996"/>
                      </a:lnTo>
                      <a:lnTo>
                        <a:pt x="414863" y="114744"/>
                      </a:lnTo>
                      <a:lnTo>
                        <a:pt x="248003" y="114744"/>
                      </a:lnTo>
                      <a:cubicBezTo>
                        <a:pt x="241991" y="114744"/>
                        <a:pt x="237131" y="109848"/>
                        <a:pt x="237131" y="103836"/>
                      </a:cubicBezTo>
                      <a:lnTo>
                        <a:pt x="237131" y="43752"/>
                      </a:lnTo>
                      <a:cubicBezTo>
                        <a:pt x="237131" y="37740"/>
                        <a:pt x="241991" y="32880"/>
                        <a:pt x="248003" y="32880"/>
                      </a:cubicBezTo>
                      <a:lnTo>
                        <a:pt x="414863" y="32880"/>
                      </a:lnTo>
                      <a:lnTo>
                        <a:pt x="414863" y="12035"/>
                      </a:lnTo>
                      <a:cubicBezTo>
                        <a:pt x="414863" y="5375"/>
                        <a:pt x="409462" y="-24"/>
                        <a:pt x="402802" y="-24"/>
                      </a:cubicBezTo>
                      <a:close/>
                    </a:path>
                  </a:pathLst>
                </a:custGeom>
                <a:solidFill>
                  <a:srgbClr val="8B8B8B"/>
                </a:solidFill>
                <a:ln w="19050" cap="rnd">
                  <a:solidFill>
                    <a:srgbClr val="1A1A1A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928" name="二等辺三角形 10927">
                <a:extLst>
                  <a:ext uri="{FF2B5EF4-FFF2-40B4-BE49-F238E27FC236}">
                    <a16:creationId xmlns:a16="http://schemas.microsoft.com/office/drawing/2014/main" id="{C9F86243-194B-5061-5CA6-D487842C92A4}"/>
                  </a:ext>
                </a:extLst>
              </p:cNvPr>
              <p:cNvSpPr/>
              <p:nvPr/>
            </p:nvSpPr>
            <p:spPr>
              <a:xfrm>
                <a:off x="2646624" y="2546227"/>
                <a:ext cx="79200" cy="68400"/>
              </a:xfrm>
              <a:prstGeom prst="triangle">
                <a:avLst/>
              </a:prstGeom>
              <a:solidFill>
                <a:srgbClr val="434343"/>
              </a:solidFill>
              <a:ln w="8999" cap="rnd">
                <a:solidFill>
                  <a:srgbClr val="303030"/>
                </a:solidFill>
                <a:prstDash val="solid"/>
                <a:round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29" name="フリーフォーム: 図形 10928">
                <a:extLst>
                  <a:ext uri="{FF2B5EF4-FFF2-40B4-BE49-F238E27FC236}">
                    <a16:creationId xmlns:a16="http://schemas.microsoft.com/office/drawing/2014/main" id="{C1447D3A-E2AE-D060-6B54-288191608B12}"/>
                  </a:ext>
                </a:extLst>
              </p:cNvPr>
              <p:cNvSpPr/>
              <p:nvPr/>
            </p:nvSpPr>
            <p:spPr>
              <a:xfrm>
                <a:off x="2320488" y="2453854"/>
                <a:ext cx="731473" cy="1070172"/>
              </a:xfrm>
              <a:custGeom>
                <a:avLst/>
                <a:gdLst>
                  <a:gd name="connsiteX0" fmla="*/ 41662 w 731473"/>
                  <a:gd name="connsiteY0" fmla="*/ -73 h 1070172"/>
                  <a:gd name="connsiteX1" fmla="*/ 3537 w 731473"/>
                  <a:gd name="connsiteY1" fmla="*/ 38052 h 1070172"/>
                  <a:gd name="connsiteX2" fmla="*/ 3537 w 731473"/>
                  <a:gd name="connsiteY2" fmla="*/ 89424 h 1070172"/>
                  <a:gd name="connsiteX3" fmla="*/ 18082 w 731473"/>
                  <a:gd name="connsiteY3" fmla="*/ 162756 h 1070172"/>
                  <a:gd name="connsiteX4" fmla="*/ 24238 w 731473"/>
                  <a:gd name="connsiteY4" fmla="*/ 177768 h 1070172"/>
                  <a:gd name="connsiteX5" fmla="*/ 22726 w 731473"/>
                  <a:gd name="connsiteY5" fmla="*/ 247571 h 1070172"/>
                  <a:gd name="connsiteX6" fmla="*/ 15165 w 731473"/>
                  <a:gd name="connsiteY6" fmla="*/ 263880 h 1070172"/>
                  <a:gd name="connsiteX7" fmla="*/ 12069 w 731473"/>
                  <a:gd name="connsiteY7" fmla="*/ 334296 h 1070172"/>
                  <a:gd name="connsiteX8" fmla="*/ 17037 w 731473"/>
                  <a:gd name="connsiteY8" fmla="*/ 348084 h 1070172"/>
                  <a:gd name="connsiteX9" fmla="*/ 17037 w 731473"/>
                  <a:gd name="connsiteY9" fmla="*/ 419796 h 1070172"/>
                  <a:gd name="connsiteX10" fmla="*/ 12069 w 731473"/>
                  <a:gd name="connsiteY10" fmla="*/ 433548 h 1070172"/>
                  <a:gd name="connsiteX11" fmla="*/ 15165 w 731473"/>
                  <a:gd name="connsiteY11" fmla="*/ 503964 h 1070172"/>
                  <a:gd name="connsiteX12" fmla="*/ 22726 w 731473"/>
                  <a:gd name="connsiteY12" fmla="*/ 520308 h 1070172"/>
                  <a:gd name="connsiteX13" fmla="*/ 22726 w 731473"/>
                  <a:gd name="connsiteY13" fmla="*/ 589428 h 1070172"/>
                  <a:gd name="connsiteX14" fmla="*/ 15165 w 731473"/>
                  <a:gd name="connsiteY14" fmla="*/ 605772 h 1070172"/>
                  <a:gd name="connsiteX15" fmla="*/ -386 w 731473"/>
                  <a:gd name="connsiteY15" fmla="*/ 678420 h 1070172"/>
                  <a:gd name="connsiteX16" fmla="*/ 190 w 731473"/>
                  <a:gd name="connsiteY16" fmla="*/ 722844 h 1070172"/>
                  <a:gd name="connsiteX17" fmla="*/ 3790 w 731473"/>
                  <a:gd name="connsiteY17" fmla="*/ 745488 h 1070172"/>
                  <a:gd name="connsiteX18" fmla="*/ 155313 w 731473"/>
                  <a:gd name="connsiteY18" fmla="*/ 1038636 h 1070172"/>
                  <a:gd name="connsiteX19" fmla="*/ 157654 w 731473"/>
                  <a:gd name="connsiteY19" fmla="*/ 1054296 h 1070172"/>
                  <a:gd name="connsiteX20" fmla="*/ 157797 w 731473"/>
                  <a:gd name="connsiteY20" fmla="*/ 1062252 h 1070172"/>
                  <a:gd name="connsiteX21" fmla="*/ 165466 w 731473"/>
                  <a:gd name="connsiteY21" fmla="*/ 1070100 h 1070172"/>
                  <a:gd name="connsiteX22" fmla="*/ 298702 w 731473"/>
                  <a:gd name="connsiteY22" fmla="*/ 1070100 h 1070172"/>
                  <a:gd name="connsiteX23" fmla="*/ 431974 w 731473"/>
                  <a:gd name="connsiteY23" fmla="*/ 1070100 h 1070172"/>
                  <a:gd name="connsiteX24" fmla="*/ 565247 w 731473"/>
                  <a:gd name="connsiteY24" fmla="*/ 1070100 h 1070172"/>
                  <a:gd name="connsiteX25" fmla="*/ 572914 w 731473"/>
                  <a:gd name="connsiteY25" fmla="*/ 1062252 h 1070172"/>
                  <a:gd name="connsiteX26" fmla="*/ 573058 w 731473"/>
                  <a:gd name="connsiteY26" fmla="*/ 1054296 h 1070172"/>
                  <a:gd name="connsiteX27" fmla="*/ 575362 w 731473"/>
                  <a:gd name="connsiteY27" fmla="*/ 1038636 h 1070172"/>
                  <a:gd name="connsiteX28" fmla="*/ 726886 w 731473"/>
                  <a:gd name="connsiteY28" fmla="*/ 745488 h 1070172"/>
                  <a:gd name="connsiteX29" fmla="*/ 730522 w 731473"/>
                  <a:gd name="connsiteY29" fmla="*/ 722844 h 1070172"/>
                  <a:gd name="connsiteX30" fmla="*/ 731062 w 731473"/>
                  <a:gd name="connsiteY30" fmla="*/ 678420 h 1070172"/>
                  <a:gd name="connsiteX31" fmla="*/ 715510 w 731473"/>
                  <a:gd name="connsiteY31" fmla="*/ 605772 h 1070172"/>
                  <a:gd name="connsiteX32" fmla="*/ 707950 w 731473"/>
                  <a:gd name="connsiteY32" fmla="*/ 589428 h 1070172"/>
                  <a:gd name="connsiteX33" fmla="*/ 707950 w 731473"/>
                  <a:gd name="connsiteY33" fmla="*/ 520308 h 1070172"/>
                  <a:gd name="connsiteX34" fmla="*/ 715510 w 731473"/>
                  <a:gd name="connsiteY34" fmla="*/ 503964 h 1070172"/>
                  <a:gd name="connsiteX35" fmla="*/ 718642 w 731473"/>
                  <a:gd name="connsiteY35" fmla="*/ 433548 h 1070172"/>
                  <a:gd name="connsiteX36" fmla="*/ 713674 w 731473"/>
                  <a:gd name="connsiteY36" fmla="*/ 419796 h 1070172"/>
                  <a:gd name="connsiteX37" fmla="*/ 713674 w 731473"/>
                  <a:gd name="connsiteY37" fmla="*/ 348084 h 1070172"/>
                  <a:gd name="connsiteX38" fmla="*/ 718642 w 731473"/>
                  <a:gd name="connsiteY38" fmla="*/ 334296 h 1070172"/>
                  <a:gd name="connsiteX39" fmla="*/ 715510 w 731473"/>
                  <a:gd name="connsiteY39" fmla="*/ 263880 h 1070172"/>
                  <a:gd name="connsiteX40" fmla="*/ 707950 w 731473"/>
                  <a:gd name="connsiteY40" fmla="*/ 247571 h 1070172"/>
                  <a:gd name="connsiteX41" fmla="*/ 706474 w 731473"/>
                  <a:gd name="connsiteY41" fmla="*/ 177768 h 1070172"/>
                  <a:gd name="connsiteX42" fmla="*/ 712630 w 731473"/>
                  <a:gd name="connsiteY42" fmla="*/ 162756 h 1070172"/>
                  <a:gd name="connsiteX43" fmla="*/ 727138 w 731473"/>
                  <a:gd name="connsiteY43" fmla="*/ 89424 h 1070172"/>
                  <a:gd name="connsiteX44" fmla="*/ 727138 w 731473"/>
                  <a:gd name="connsiteY44" fmla="*/ 38052 h 1070172"/>
                  <a:gd name="connsiteX45" fmla="*/ 689050 w 731473"/>
                  <a:gd name="connsiteY45" fmla="*/ -73 h 1070172"/>
                  <a:gd name="connsiteX46" fmla="*/ 491229 w 731473"/>
                  <a:gd name="connsiteY46" fmla="*/ -73 h 1070172"/>
                  <a:gd name="connsiteX47" fmla="*/ 239518 w 731473"/>
                  <a:gd name="connsiteY47" fmla="*/ -73 h 1070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731473" h="1070172">
                    <a:moveTo>
                      <a:pt x="41662" y="-73"/>
                    </a:moveTo>
                    <a:cubicBezTo>
                      <a:pt x="20601" y="-73"/>
                      <a:pt x="3537" y="16991"/>
                      <a:pt x="3537" y="38052"/>
                    </a:cubicBezTo>
                    <a:lnTo>
                      <a:pt x="3537" y="89424"/>
                    </a:lnTo>
                    <a:cubicBezTo>
                      <a:pt x="3537" y="114587"/>
                      <a:pt x="8470" y="139499"/>
                      <a:pt x="18082" y="162756"/>
                    </a:cubicBezTo>
                    <a:lnTo>
                      <a:pt x="24238" y="177768"/>
                    </a:lnTo>
                    <a:cubicBezTo>
                      <a:pt x="33489" y="200232"/>
                      <a:pt x="32950" y="225539"/>
                      <a:pt x="22726" y="247571"/>
                    </a:cubicBezTo>
                    <a:lnTo>
                      <a:pt x="15165" y="263880"/>
                    </a:lnTo>
                    <a:cubicBezTo>
                      <a:pt x="4906" y="286020"/>
                      <a:pt x="3790" y="311328"/>
                      <a:pt x="12069" y="334296"/>
                    </a:cubicBezTo>
                    <a:lnTo>
                      <a:pt x="17037" y="348084"/>
                    </a:lnTo>
                    <a:cubicBezTo>
                      <a:pt x="25390" y="371268"/>
                      <a:pt x="25390" y="396612"/>
                      <a:pt x="17037" y="419796"/>
                    </a:cubicBezTo>
                    <a:lnTo>
                      <a:pt x="12069" y="433548"/>
                    </a:lnTo>
                    <a:cubicBezTo>
                      <a:pt x="3790" y="456516"/>
                      <a:pt x="4906" y="481824"/>
                      <a:pt x="15165" y="503964"/>
                    </a:cubicBezTo>
                    <a:lnTo>
                      <a:pt x="22726" y="520308"/>
                    </a:lnTo>
                    <a:cubicBezTo>
                      <a:pt x="32877" y="542232"/>
                      <a:pt x="32877" y="567504"/>
                      <a:pt x="22726" y="589428"/>
                    </a:cubicBezTo>
                    <a:lnTo>
                      <a:pt x="15165" y="605772"/>
                    </a:lnTo>
                    <a:cubicBezTo>
                      <a:pt x="4617" y="628524"/>
                      <a:pt x="-674" y="653364"/>
                      <a:pt x="-386" y="678420"/>
                    </a:cubicBezTo>
                    <a:lnTo>
                      <a:pt x="190" y="722844"/>
                    </a:lnTo>
                    <a:cubicBezTo>
                      <a:pt x="262" y="729252"/>
                      <a:pt x="1845" y="739404"/>
                      <a:pt x="3790" y="745488"/>
                    </a:cubicBezTo>
                    <a:cubicBezTo>
                      <a:pt x="68914" y="950220"/>
                      <a:pt x="142066" y="1010124"/>
                      <a:pt x="155313" y="1038636"/>
                    </a:cubicBezTo>
                    <a:cubicBezTo>
                      <a:pt x="157185" y="1042596"/>
                      <a:pt x="157546" y="1049904"/>
                      <a:pt x="157654" y="1054296"/>
                    </a:cubicBezTo>
                    <a:cubicBezTo>
                      <a:pt x="157726" y="1057572"/>
                      <a:pt x="157762" y="1060200"/>
                      <a:pt x="157797" y="1062252"/>
                    </a:cubicBezTo>
                    <a:cubicBezTo>
                      <a:pt x="157834" y="1066608"/>
                      <a:pt x="161037" y="1070100"/>
                      <a:pt x="165466" y="1070100"/>
                    </a:cubicBezTo>
                    <a:lnTo>
                      <a:pt x="298702" y="1070100"/>
                    </a:lnTo>
                    <a:lnTo>
                      <a:pt x="431974" y="1070100"/>
                    </a:lnTo>
                    <a:lnTo>
                      <a:pt x="565247" y="1070100"/>
                    </a:lnTo>
                    <a:cubicBezTo>
                      <a:pt x="569674" y="1070100"/>
                      <a:pt x="572878" y="1066608"/>
                      <a:pt x="572914" y="1062252"/>
                    </a:cubicBezTo>
                    <a:cubicBezTo>
                      <a:pt x="572914" y="1060200"/>
                      <a:pt x="572986" y="1057572"/>
                      <a:pt x="573058" y="1054296"/>
                    </a:cubicBezTo>
                    <a:cubicBezTo>
                      <a:pt x="573166" y="1049904"/>
                      <a:pt x="573526" y="1042596"/>
                      <a:pt x="575362" y="1038636"/>
                    </a:cubicBezTo>
                    <a:cubicBezTo>
                      <a:pt x="588610" y="1010124"/>
                      <a:pt x="661763" y="950220"/>
                      <a:pt x="726886" y="745488"/>
                    </a:cubicBezTo>
                    <a:cubicBezTo>
                      <a:pt x="728830" y="739404"/>
                      <a:pt x="730450" y="729252"/>
                      <a:pt x="730522" y="722844"/>
                    </a:cubicBezTo>
                    <a:lnTo>
                      <a:pt x="731062" y="678420"/>
                    </a:lnTo>
                    <a:cubicBezTo>
                      <a:pt x="731386" y="653364"/>
                      <a:pt x="726058" y="628524"/>
                      <a:pt x="715510" y="605772"/>
                    </a:cubicBezTo>
                    <a:lnTo>
                      <a:pt x="707950" y="589428"/>
                    </a:lnTo>
                    <a:cubicBezTo>
                      <a:pt x="697798" y="567504"/>
                      <a:pt x="697798" y="542232"/>
                      <a:pt x="707950" y="520308"/>
                    </a:cubicBezTo>
                    <a:lnTo>
                      <a:pt x="715510" y="503964"/>
                    </a:lnTo>
                    <a:cubicBezTo>
                      <a:pt x="725770" y="481824"/>
                      <a:pt x="726886" y="456516"/>
                      <a:pt x="718642" y="433548"/>
                    </a:cubicBezTo>
                    <a:lnTo>
                      <a:pt x="713674" y="419796"/>
                    </a:lnTo>
                    <a:cubicBezTo>
                      <a:pt x="705322" y="396612"/>
                      <a:pt x="705322" y="371268"/>
                      <a:pt x="713674" y="348084"/>
                    </a:cubicBezTo>
                    <a:lnTo>
                      <a:pt x="718642" y="334296"/>
                    </a:lnTo>
                    <a:cubicBezTo>
                      <a:pt x="726886" y="311328"/>
                      <a:pt x="725770" y="286020"/>
                      <a:pt x="715510" y="263880"/>
                    </a:cubicBezTo>
                    <a:lnTo>
                      <a:pt x="707950" y="247571"/>
                    </a:lnTo>
                    <a:cubicBezTo>
                      <a:pt x="697763" y="225539"/>
                      <a:pt x="697222" y="200232"/>
                      <a:pt x="706474" y="177768"/>
                    </a:cubicBezTo>
                    <a:lnTo>
                      <a:pt x="712630" y="162756"/>
                    </a:lnTo>
                    <a:cubicBezTo>
                      <a:pt x="722206" y="139499"/>
                      <a:pt x="727138" y="114587"/>
                      <a:pt x="727138" y="89424"/>
                    </a:cubicBezTo>
                    <a:lnTo>
                      <a:pt x="727138" y="38052"/>
                    </a:lnTo>
                    <a:cubicBezTo>
                      <a:pt x="727138" y="16991"/>
                      <a:pt x="710074" y="-73"/>
                      <a:pt x="689050" y="-73"/>
                    </a:cubicBezTo>
                    <a:lnTo>
                      <a:pt x="491229" y="-73"/>
                    </a:lnTo>
                    <a:lnTo>
                      <a:pt x="239518" y="-73"/>
                    </a:lnTo>
                    <a:close/>
                  </a:path>
                </a:pathLst>
              </a:custGeom>
              <a:solidFill>
                <a:srgbClr val="434343"/>
              </a:solidFill>
              <a:ln w="27001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931" name="フリーフォーム: 図形 10930">
                <a:extLst>
                  <a:ext uri="{FF2B5EF4-FFF2-40B4-BE49-F238E27FC236}">
                    <a16:creationId xmlns:a16="http://schemas.microsoft.com/office/drawing/2014/main" id="{C7670184-21F6-5617-2983-904FDF74F7F3}"/>
                  </a:ext>
                </a:extLst>
              </p:cNvPr>
              <p:cNvSpPr/>
              <p:nvPr/>
            </p:nvSpPr>
            <p:spPr>
              <a:xfrm>
                <a:off x="2368192" y="2452522"/>
                <a:ext cx="636065" cy="1071504"/>
              </a:xfrm>
              <a:custGeom>
                <a:avLst/>
                <a:gdLst>
                  <a:gd name="connsiteX0" fmla="*/ 3572 w 636065"/>
                  <a:gd name="connsiteY0" fmla="*/ 48996 h 1071504"/>
                  <a:gd name="connsiteX1" fmla="*/ 3572 w 636065"/>
                  <a:gd name="connsiteY1" fmla="*/ 1259 h 1071504"/>
                  <a:gd name="connsiteX2" fmla="*/ 631737 w 636065"/>
                  <a:gd name="connsiteY2" fmla="*/ -73 h 1071504"/>
                  <a:gd name="connsiteX3" fmla="*/ 631737 w 636065"/>
                  <a:gd name="connsiteY3" fmla="*/ 48996 h 1071504"/>
                  <a:gd name="connsiteX4" fmla="*/ 631737 w 636065"/>
                  <a:gd name="connsiteY4" fmla="*/ 90756 h 1071504"/>
                  <a:gd name="connsiteX5" fmla="*/ 620828 w 636065"/>
                  <a:gd name="connsiteY5" fmla="*/ 145943 h 1071504"/>
                  <a:gd name="connsiteX6" fmla="*/ 614636 w 636065"/>
                  <a:gd name="connsiteY6" fmla="*/ 160919 h 1071504"/>
                  <a:gd name="connsiteX7" fmla="*/ 616976 w 636065"/>
                  <a:gd name="connsiteY7" fmla="*/ 268991 h 1071504"/>
                  <a:gd name="connsiteX8" fmla="*/ 624572 w 636065"/>
                  <a:gd name="connsiteY8" fmla="*/ 285228 h 1071504"/>
                  <a:gd name="connsiteX9" fmla="*/ 624572 w 636065"/>
                  <a:gd name="connsiteY9" fmla="*/ 285300 h 1071504"/>
                  <a:gd name="connsiteX10" fmla="*/ 626048 w 636065"/>
                  <a:gd name="connsiteY10" fmla="*/ 319464 h 1071504"/>
                  <a:gd name="connsiteX11" fmla="*/ 621116 w 636065"/>
                  <a:gd name="connsiteY11" fmla="*/ 333252 h 1071504"/>
                  <a:gd name="connsiteX12" fmla="*/ 621116 w 636065"/>
                  <a:gd name="connsiteY12" fmla="*/ 437328 h 1071504"/>
                  <a:gd name="connsiteX13" fmla="*/ 626048 w 636065"/>
                  <a:gd name="connsiteY13" fmla="*/ 451044 h 1071504"/>
                  <a:gd name="connsiteX14" fmla="*/ 624572 w 636065"/>
                  <a:gd name="connsiteY14" fmla="*/ 485280 h 1071504"/>
                  <a:gd name="connsiteX15" fmla="*/ 616976 w 636065"/>
                  <a:gd name="connsiteY15" fmla="*/ 501588 h 1071504"/>
                  <a:gd name="connsiteX16" fmla="*/ 616976 w 636065"/>
                  <a:gd name="connsiteY16" fmla="*/ 610776 h 1071504"/>
                  <a:gd name="connsiteX17" fmla="*/ 624572 w 636065"/>
                  <a:gd name="connsiteY17" fmla="*/ 627084 h 1071504"/>
                  <a:gd name="connsiteX18" fmla="*/ 624572 w 636065"/>
                  <a:gd name="connsiteY18" fmla="*/ 627156 h 1071504"/>
                  <a:gd name="connsiteX19" fmla="*/ 635660 w 636065"/>
                  <a:gd name="connsiteY19" fmla="*/ 679176 h 1071504"/>
                  <a:gd name="connsiteX20" fmla="*/ 635120 w 636065"/>
                  <a:gd name="connsiteY20" fmla="*/ 723564 h 1071504"/>
                  <a:gd name="connsiteX21" fmla="*/ 635120 w 636065"/>
                  <a:gd name="connsiteY21" fmla="*/ 723636 h 1071504"/>
                  <a:gd name="connsiteX22" fmla="*/ 633788 w 636065"/>
                  <a:gd name="connsiteY22" fmla="*/ 732348 h 1071504"/>
                  <a:gd name="connsiteX23" fmla="*/ 543788 w 636065"/>
                  <a:gd name="connsiteY23" fmla="*/ 933876 h 1071504"/>
                  <a:gd name="connsiteX24" fmla="*/ 484424 w 636065"/>
                  <a:gd name="connsiteY24" fmla="*/ 1019844 h 1071504"/>
                  <a:gd name="connsiteX25" fmla="*/ 483668 w 636065"/>
                  <a:gd name="connsiteY25" fmla="*/ 1023732 h 1071504"/>
                  <a:gd name="connsiteX26" fmla="*/ 483668 w 636065"/>
                  <a:gd name="connsiteY26" fmla="*/ 1071432 h 1071504"/>
                  <a:gd name="connsiteX27" fmla="*/ 151640 w 636065"/>
                  <a:gd name="connsiteY27" fmla="*/ 1071432 h 1071504"/>
                  <a:gd name="connsiteX28" fmla="*/ 151640 w 636065"/>
                  <a:gd name="connsiteY28" fmla="*/ 1023732 h 1071504"/>
                  <a:gd name="connsiteX29" fmla="*/ 150848 w 636065"/>
                  <a:gd name="connsiteY29" fmla="*/ 1019844 h 1071504"/>
                  <a:gd name="connsiteX30" fmla="*/ 150920 w 636065"/>
                  <a:gd name="connsiteY30" fmla="*/ 1019844 h 1071504"/>
                  <a:gd name="connsiteX31" fmla="*/ 91592 w 636065"/>
                  <a:gd name="connsiteY31" fmla="*/ 933876 h 1071504"/>
                  <a:gd name="connsiteX32" fmla="*/ 1592 w 636065"/>
                  <a:gd name="connsiteY32" fmla="*/ 732348 h 1071504"/>
                  <a:gd name="connsiteX33" fmla="*/ 188 w 636065"/>
                  <a:gd name="connsiteY33" fmla="*/ 723636 h 1071504"/>
                  <a:gd name="connsiteX34" fmla="*/ 188 w 636065"/>
                  <a:gd name="connsiteY34" fmla="*/ 723564 h 1071504"/>
                  <a:gd name="connsiteX35" fmla="*/ -389 w 636065"/>
                  <a:gd name="connsiteY35" fmla="*/ 679176 h 1071504"/>
                  <a:gd name="connsiteX36" fmla="*/ 10808 w 636065"/>
                  <a:gd name="connsiteY36" fmla="*/ 627156 h 1071504"/>
                  <a:gd name="connsiteX37" fmla="*/ 10808 w 636065"/>
                  <a:gd name="connsiteY37" fmla="*/ 627084 h 1071504"/>
                  <a:gd name="connsiteX38" fmla="*/ 18332 w 636065"/>
                  <a:gd name="connsiteY38" fmla="*/ 610776 h 1071504"/>
                  <a:gd name="connsiteX39" fmla="*/ 18332 w 636065"/>
                  <a:gd name="connsiteY39" fmla="*/ 501588 h 1071504"/>
                  <a:gd name="connsiteX40" fmla="*/ 10808 w 636065"/>
                  <a:gd name="connsiteY40" fmla="*/ 485280 h 1071504"/>
                  <a:gd name="connsiteX41" fmla="*/ 9260 w 636065"/>
                  <a:gd name="connsiteY41" fmla="*/ 451044 h 1071504"/>
                  <a:gd name="connsiteX42" fmla="*/ 14264 w 636065"/>
                  <a:gd name="connsiteY42" fmla="*/ 437328 h 1071504"/>
                  <a:gd name="connsiteX43" fmla="*/ 14264 w 636065"/>
                  <a:gd name="connsiteY43" fmla="*/ 333252 h 1071504"/>
                  <a:gd name="connsiteX44" fmla="*/ 9260 w 636065"/>
                  <a:gd name="connsiteY44" fmla="*/ 319464 h 1071504"/>
                  <a:gd name="connsiteX45" fmla="*/ 10808 w 636065"/>
                  <a:gd name="connsiteY45" fmla="*/ 285300 h 1071504"/>
                  <a:gd name="connsiteX46" fmla="*/ 10808 w 636065"/>
                  <a:gd name="connsiteY46" fmla="*/ 285228 h 1071504"/>
                  <a:gd name="connsiteX47" fmla="*/ 18332 w 636065"/>
                  <a:gd name="connsiteY47" fmla="*/ 268920 h 1071504"/>
                  <a:gd name="connsiteX48" fmla="*/ 20636 w 636065"/>
                  <a:gd name="connsiteY48" fmla="*/ 160991 h 1071504"/>
                  <a:gd name="connsiteX49" fmla="*/ 20636 w 636065"/>
                  <a:gd name="connsiteY49" fmla="*/ 160919 h 1071504"/>
                  <a:gd name="connsiteX50" fmla="*/ 14444 w 636065"/>
                  <a:gd name="connsiteY50" fmla="*/ 145943 h 1071504"/>
                  <a:gd name="connsiteX51" fmla="*/ 3572 w 636065"/>
                  <a:gd name="connsiteY51" fmla="*/ 90756 h 1071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36065" h="1071504">
                    <a:moveTo>
                      <a:pt x="3572" y="48996"/>
                    </a:moveTo>
                    <a:lnTo>
                      <a:pt x="3572" y="1259"/>
                    </a:lnTo>
                    <a:lnTo>
                      <a:pt x="631737" y="-73"/>
                    </a:lnTo>
                    <a:lnTo>
                      <a:pt x="631737" y="48996"/>
                    </a:lnTo>
                    <a:lnTo>
                      <a:pt x="631737" y="90756"/>
                    </a:lnTo>
                    <a:cubicBezTo>
                      <a:pt x="631737" y="109656"/>
                      <a:pt x="628028" y="128448"/>
                      <a:pt x="620828" y="145943"/>
                    </a:cubicBezTo>
                    <a:lnTo>
                      <a:pt x="614636" y="160919"/>
                    </a:lnTo>
                    <a:cubicBezTo>
                      <a:pt x="600344" y="195660"/>
                      <a:pt x="601173" y="234900"/>
                      <a:pt x="616976" y="268991"/>
                    </a:cubicBezTo>
                    <a:lnTo>
                      <a:pt x="624572" y="285228"/>
                    </a:lnTo>
                    <a:lnTo>
                      <a:pt x="624572" y="285300"/>
                    </a:lnTo>
                    <a:cubicBezTo>
                      <a:pt x="629540" y="296064"/>
                      <a:pt x="630045" y="308304"/>
                      <a:pt x="626048" y="319464"/>
                    </a:cubicBezTo>
                    <a:lnTo>
                      <a:pt x="621116" y="333252"/>
                    </a:lnTo>
                    <a:cubicBezTo>
                      <a:pt x="608984" y="366876"/>
                      <a:pt x="608984" y="403704"/>
                      <a:pt x="621116" y="437328"/>
                    </a:cubicBezTo>
                    <a:lnTo>
                      <a:pt x="626048" y="451044"/>
                    </a:lnTo>
                    <a:cubicBezTo>
                      <a:pt x="630045" y="462204"/>
                      <a:pt x="629540" y="474516"/>
                      <a:pt x="624572" y="485280"/>
                    </a:cubicBezTo>
                    <a:lnTo>
                      <a:pt x="616976" y="501588"/>
                    </a:lnTo>
                    <a:cubicBezTo>
                      <a:pt x="600920" y="536184"/>
                      <a:pt x="600920" y="576180"/>
                      <a:pt x="616976" y="610776"/>
                    </a:cubicBezTo>
                    <a:lnTo>
                      <a:pt x="624572" y="627084"/>
                    </a:lnTo>
                    <a:lnTo>
                      <a:pt x="624572" y="627156"/>
                    </a:lnTo>
                    <a:cubicBezTo>
                      <a:pt x="632096" y="643464"/>
                      <a:pt x="635876" y="661248"/>
                      <a:pt x="635660" y="679176"/>
                    </a:cubicBezTo>
                    <a:lnTo>
                      <a:pt x="635120" y="723564"/>
                    </a:lnTo>
                    <a:lnTo>
                      <a:pt x="635120" y="723636"/>
                    </a:lnTo>
                    <a:cubicBezTo>
                      <a:pt x="635120" y="722736"/>
                      <a:pt x="633356" y="733680"/>
                      <a:pt x="633788" y="732348"/>
                    </a:cubicBezTo>
                    <a:cubicBezTo>
                      <a:pt x="602360" y="831060"/>
                      <a:pt x="569780" y="893016"/>
                      <a:pt x="543788" y="933876"/>
                    </a:cubicBezTo>
                    <a:cubicBezTo>
                      <a:pt x="517760" y="974736"/>
                      <a:pt x="499796" y="986724"/>
                      <a:pt x="484424" y="1019844"/>
                    </a:cubicBezTo>
                    <a:cubicBezTo>
                      <a:pt x="483272" y="1022328"/>
                      <a:pt x="484460" y="1021644"/>
                      <a:pt x="483668" y="1023732"/>
                    </a:cubicBezTo>
                    <a:lnTo>
                      <a:pt x="483668" y="1071432"/>
                    </a:lnTo>
                    <a:lnTo>
                      <a:pt x="151640" y="1071432"/>
                    </a:lnTo>
                    <a:lnTo>
                      <a:pt x="151640" y="1023732"/>
                    </a:lnTo>
                    <a:cubicBezTo>
                      <a:pt x="150812" y="1021644"/>
                      <a:pt x="152000" y="1022292"/>
                      <a:pt x="150848" y="1019844"/>
                    </a:cubicBezTo>
                    <a:lnTo>
                      <a:pt x="150920" y="1019844"/>
                    </a:lnTo>
                    <a:cubicBezTo>
                      <a:pt x="135548" y="986724"/>
                      <a:pt x="117620" y="974736"/>
                      <a:pt x="91592" y="933876"/>
                    </a:cubicBezTo>
                    <a:cubicBezTo>
                      <a:pt x="65600" y="892980"/>
                      <a:pt x="32983" y="831060"/>
                      <a:pt x="1592" y="732348"/>
                    </a:cubicBezTo>
                    <a:cubicBezTo>
                      <a:pt x="1988" y="733608"/>
                      <a:pt x="188" y="722664"/>
                      <a:pt x="188" y="723636"/>
                    </a:cubicBezTo>
                    <a:lnTo>
                      <a:pt x="188" y="723564"/>
                    </a:lnTo>
                    <a:lnTo>
                      <a:pt x="-389" y="679176"/>
                    </a:lnTo>
                    <a:cubicBezTo>
                      <a:pt x="-604" y="661248"/>
                      <a:pt x="3248" y="643464"/>
                      <a:pt x="10808" y="627156"/>
                    </a:cubicBezTo>
                    <a:lnTo>
                      <a:pt x="10808" y="627084"/>
                    </a:lnTo>
                    <a:lnTo>
                      <a:pt x="18332" y="610776"/>
                    </a:lnTo>
                    <a:cubicBezTo>
                      <a:pt x="34351" y="576180"/>
                      <a:pt x="34351" y="536184"/>
                      <a:pt x="18332" y="501588"/>
                    </a:cubicBezTo>
                    <a:lnTo>
                      <a:pt x="10808" y="485280"/>
                    </a:lnTo>
                    <a:cubicBezTo>
                      <a:pt x="5803" y="474516"/>
                      <a:pt x="5228" y="462204"/>
                      <a:pt x="9260" y="451044"/>
                    </a:cubicBezTo>
                    <a:lnTo>
                      <a:pt x="14264" y="437328"/>
                    </a:lnTo>
                    <a:cubicBezTo>
                      <a:pt x="26360" y="403704"/>
                      <a:pt x="26360" y="366876"/>
                      <a:pt x="14264" y="333252"/>
                    </a:cubicBezTo>
                    <a:lnTo>
                      <a:pt x="9260" y="319464"/>
                    </a:lnTo>
                    <a:cubicBezTo>
                      <a:pt x="5228" y="308304"/>
                      <a:pt x="5803" y="296064"/>
                      <a:pt x="10808" y="285300"/>
                    </a:cubicBezTo>
                    <a:lnTo>
                      <a:pt x="10808" y="285228"/>
                    </a:lnTo>
                    <a:lnTo>
                      <a:pt x="18332" y="268920"/>
                    </a:lnTo>
                    <a:cubicBezTo>
                      <a:pt x="34100" y="234864"/>
                      <a:pt x="34928" y="195696"/>
                      <a:pt x="20636" y="160991"/>
                    </a:cubicBezTo>
                    <a:lnTo>
                      <a:pt x="20636" y="160919"/>
                    </a:lnTo>
                    <a:lnTo>
                      <a:pt x="14444" y="145943"/>
                    </a:lnTo>
                    <a:cubicBezTo>
                      <a:pt x="7244" y="128448"/>
                      <a:pt x="3572" y="109656"/>
                      <a:pt x="3572" y="90756"/>
                    </a:cubicBezTo>
                    <a:close/>
                  </a:path>
                </a:pathLst>
              </a:custGeom>
              <a:solidFill>
                <a:srgbClr val="8B8B8B"/>
              </a:solidFill>
              <a:ln w="89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0934" name="フリーフォーム: 図形 10933">
                <a:extLst>
                  <a:ext uri="{FF2B5EF4-FFF2-40B4-BE49-F238E27FC236}">
                    <a16:creationId xmlns:a16="http://schemas.microsoft.com/office/drawing/2014/main" id="{35455A82-90DC-9E28-FA41-89CA14B74744}"/>
                  </a:ext>
                </a:extLst>
              </p:cNvPr>
              <p:cNvSpPr/>
              <p:nvPr/>
            </p:nvSpPr>
            <p:spPr>
              <a:xfrm>
                <a:off x="2320488" y="2453854"/>
                <a:ext cx="731473" cy="1070172"/>
              </a:xfrm>
              <a:custGeom>
                <a:avLst/>
                <a:gdLst>
                  <a:gd name="connsiteX0" fmla="*/ 41662 w 731473"/>
                  <a:gd name="connsiteY0" fmla="*/ -73 h 1070172"/>
                  <a:gd name="connsiteX1" fmla="*/ 3537 w 731473"/>
                  <a:gd name="connsiteY1" fmla="*/ 38052 h 1070172"/>
                  <a:gd name="connsiteX2" fmla="*/ 3537 w 731473"/>
                  <a:gd name="connsiteY2" fmla="*/ 89424 h 1070172"/>
                  <a:gd name="connsiteX3" fmla="*/ 18046 w 731473"/>
                  <a:gd name="connsiteY3" fmla="*/ 162756 h 1070172"/>
                  <a:gd name="connsiteX4" fmla="*/ 24238 w 731473"/>
                  <a:gd name="connsiteY4" fmla="*/ 177768 h 1070172"/>
                  <a:gd name="connsiteX5" fmla="*/ 22726 w 731473"/>
                  <a:gd name="connsiteY5" fmla="*/ 247571 h 1070172"/>
                  <a:gd name="connsiteX6" fmla="*/ 15165 w 731473"/>
                  <a:gd name="connsiteY6" fmla="*/ 263880 h 1070172"/>
                  <a:gd name="connsiteX7" fmla="*/ 12069 w 731473"/>
                  <a:gd name="connsiteY7" fmla="*/ 334296 h 1070172"/>
                  <a:gd name="connsiteX8" fmla="*/ 17037 w 731473"/>
                  <a:gd name="connsiteY8" fmla="*/ 348084 h 1070172"/>
                  <a:gd name="connsiteX9" fmla="*/ 17037 w 731473"/>
                  <a:gd name="connsiteY9" fmla="*/ 419796 h 1070172"/>
                  <a:gd name="connsiteX10" fmla="*/ 12069 w 731473"/>
                  <a:gd name="connsiteY10" fmla="*/ 433548 h 1070172"/>
                  <a:gd name="connsiteX11" fmla="*/ 15165 w 731473"/>
                  <a:gd name="connsiteY11" fmla="*/ 503964 h 1070172"/>
                  <a:gd name="connsiteX12" fmla="*/ 22726 w 731473"/>
                  <a:gd name="connsiteY12" fmla="*/ 520308 h 1070172"/>
                  <a:gd name="connsiteX13" fmla="*/ 22726 w 731473"/>
                  <a:gd name="connsiteY13" fmla="*/ 589428 h 1070172"/>
                  <a:gd name="connsiteX14" fmla="*/ 15165 w 731473"/>
                  <a:gd name="connsiteY14" fmla="*/ 605772 h 1070172"/>
                  <a:gd name="connsiteX15" fmla="*/ -386 w 731473"/>
                  <a:gd name="connsiteY15" fmla="*/ 678420 h 1070172"/>
                  <a:gd name="connsiteX16" fmla="*/ 190 w 731473"/>
                  <a:gd name="connsiteY16" fmla="*/ 722844 h 1070172"/>
                  <a:gd name="connsiteX17" fmla="*/ 3790 w 731473"/>
                  <a:gd name="connsiteY17" fmla="*/ 745488 h 1070172"/>
                  <a:gd name="connsiteX18" fmla="*/ 155313 w 731473"/>
                  <a:gd name="connsiteY18" fmla="*/ 1038636 h 1070172"/>
                  <a:gd name="connsiteX19" fmla="*/ 157654 w 731473"/>
                  <a:gd name="connsiteY19" fmla="*/ 1054296 h 1070172"/>
                  <a:gd name="connsiteX20" fmla="*/ 157797 w 731473"/>
                  <a:gd name="connsiteY20" fmla="*/ 1062252 h 1070172"/>
                  <a:gd name="connsiteX21" fmla="*/ 165466 w 731473"/>
                  <a:gd name="connsiteY21" fmla="*/ 1070100 h 1070172"/>
                  <a:gd name="connsiteX22" fmla="*/ 298702 w 731473"/>
                  <a:gd name="connsiteY22" fmla="*/ 1070100 h 1070172"/>
                  <a:gd name="connsiteX23" fmla="*/ 431974 w 731473"/>
                  <a:gd name="connsiteY23" fmla="*/ 1070100 h 1070172"/>
                  <a:gd name="connsiteX24" fmla="*/ 565247 w 731473"/>
                  <a:gd name="connsiteY24" fmla="*/ 1070100 h 1070172"/>
                  <a:gd name="connsiteX25" fmla="*/ 572914 w 731473"/>
                  <a:gd name="connsiteY25" fmla="*/ 1062252 h 1070172"/>
                  <a:gd name="connsiteX26" fmla="*/ 573058 w 731473"/>
                  <a:gd name="connsiteY26" fmla="*/ 1054296 h 1070172"/>
                  <a:gd name="connsiteX27" fmla="*/ 575362 w 731473"/>
                  <a:gd name="connsiteY27" fmla="*/ 1038636 h 1070172"/>
                  <a:gd name="connsiteX28" fmla="*/ 726923 w 731473"/>
                  <a:gd name="connsiteY28" fmla="*/ 745488 h 1070172"/>
                  <a:gd name="connsiteX29" fmla="*/ 730522 w 731473"/>
                  <a:gd name="connsiteY29" fmla="*/ 722844 h 1070172"/>
                  <a:gd name="connsiteX30" fmla="*/ 731062 w 731473"/>
                  <a:gd name="connsiteY30" fmla="*/ 678420 h 1070172"/>
                  <a:gd name="connsiteX31" fmla="*/ 715510 w 731473"/>
                  <a:gd name="connsiteY31" fmla="*/ 605772 h 1070172"/>
                  <a:gd name="connsiteX32" fmla="*/ 707950 w 731473"/>
                  <a:gd name="connsiteY32" fmla="*/ 589428 h 1070172"/>
                  <a:gd name="connsiteX33" fmla="*/ 707950 w 731473"/>
                  <a:gd name="connsiteY33" fmla="*/ 520308 h 1070172"/>
                  <a:gd name="connsiteX34" fmla="*/ 715510 w 731473"/>
                  <a:gd name="connsiteY34" fmla="*/ 503964 h 1070172"/>
                  <a:gd name="connsiteX35" fmla="*/ 718642 w 731473"/>
                  <a:gd name="connsiteY35" fmla="*/ 433548 h 1070172"/>
                  <a:gd name="connsiteX36" fmla="*/ 713674 w 731473"/>
                  <a:gd name="connsiteY36" fmla="*/ 419796 h 1070172"/>
                  <a:gd name="connsiteX37" fmla="*/ 713674 w 731473"/>
                  <a:gd name="connsiteY37" fmla="*/ 348084 h 1070172"/>
                  <a:gd name="connsiteX38" fmla="*/ 718642 w 731473"/>
                  <a:gd name="connsiteY38" fmla="*/ 334296 h 1070172"/>
                  <a:gd name="connsiteX39" fmla="*/ 715510 w 731473"/>
                  <a:gd name="connsiteY39" fmla="*/ 263880 h 1070172"/>
                  <a:gd name="connsiteX40" fmla="*/ 707950 w 731473"/>
                  <a:gd name="connsiteY40" fmla="*/ 247571 h 1070172"/>
                  <a:gd name="connsiteX41" fmla="*/ 706474 w 731473"/>
                  <a:gd name="connsiteY41" fmla="*/ 177768 h 1070172"/>
                  <a:gd name="connsiteX42" fmla="*/ 712630 w 731473"/>
                  <a:gd name="connsiteY42" fmla="*/ 162756 h 1070172"/>
                  <a:gd name="connsiteX43" fmla="*/ 727138 w 731473"/>
                  <a:gd name="connsiteY43" fmla="*/ 89424 h 1070172"/>
                  <a:gd name="connsiteX44" fmla="*/ 727138 w 731473"/>
                  <a:gd name="connsiteY44" fmla="*/ 38052 h 1070172"/>
                  <a:gd name="connsiteX45" fmla="*/ 689050 w 731473"/>
                  <a:gd name="connsiteY45" fmla="*/ -73 h 1070172"/>
                  <a:gd name="connsiteX46" fmla="*/ 491229 w 731473"/>
                  <a:gd name="connsiteY46" fmla="*/ -73 h 1070172"/>
                  <a:gd name="connsiteX47" fmla="*/ 239518 w 731473"/>
                  <a:gd name="connsiteY47" fmla="*/ -73 h 1070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731473" h="1070172">
                    <a:moveTo>
                      <a:pt x="41662" y="-73"/>
                    </a:moveTo>
                    <a:cubicBezTo>
                      <a:pt x="20601" y="-73"/>
                      <a:pt x="3537" y="16991"/>
                      <a:pt x="3537" y="38052"/>
                    </a:cubicBezTo>
                    <a:lnTo>
                      <a:pt x="3537" y="89424"/>
                    </a:lnTo>
                    <a:cubicBezTo>
                      <a:pt x="3537" y="114587"/>
                      <a:pt x="8470" y="139499"/>
                      <a:pt x="18046" y="162756"/>
                    </a:cubicBezTo>
                    <a:lnTo>
                      <a:pt x="24238" y="177768"/>
                    </a:lnTo>
                    <a:cubicBezTo>
                      <a:pt x="33489" y="200232"/>
                      <a:pt x="32950" y="225539"/>
                      <a:pt x="22726" y="247571"/>
                    </a:cubicBezTo>
                    <a:lnTo>
                      <a:pt x="15165" y="263880"/>
                    </a:lnTo>
                    <a:cubicBezTo>
                      <a:pt x="4906" y="286020"/>
                      <a:pt x="3790" y="311328"/>
                      <a:pt x="12069" y="334296"/>
                    </a:cubicBezTo>
                    <a:lnTo>
                      <a:pt x="17037" y="348084"/>
                    </a:lnTo>
                    <a:cubicBezTo>
                      <a:pt x="25390" y="371268"/>
                      <a:pt x="25390" y="396612"/>
                      <a:pt x="17037" y="419796"/>
                    </a:cubicBezTo>
                    <a:lnTo>
                      <a:pt x="12069" y="433548"/>
                    </a:lnTo>
                    <a:cubicBezTo>
                      <a:pt x="3790" y="456516"/>
                      <a:pt x="4906" y="481824"/>
                      <a:pt x="15165" y="503964"/>
                    </a:cubicBezTo>
                    <a:lnTo>
                      <a:pt x="22726" y="520308"/>
                    </a:lnTo>
                    <a:cubicBezTo>
                      <a:pt x="32877" y="542232"/>
                      <a:pt x="32877" y="567504"/>
                      <a:pt x="22726" y="589428"/>
                    </a:cubicBezTo>
                    <a:lnTo>
                      <a:pt x="15165" y="605772"/>
                    </a:lnTo>
                    <a:cubicBezTo>
                      <a:pt x="4617" y="628524"/>
                      <a:pt x="-674" y="653364"/>
                      <a:pt x="-386" y="678420"/>
                    </a:cubicBezTo>
                    <a:lnTo>
                      <a:pt x="190" y="722844"/>
                    </a:lnTo>
                    <a:cubicBezTo>
                      <a:pt x="262" y="729252"/>
                      <a:pt x="1845" y="739404"/>
                      <a:pt x="3790" y="745488"/>
                    </a:cubicBezTo>
                    <a:cubicBezTo>
                      <a:pt x="68914" y="950220"/>
                      <a:pt x="142066" y="1010124"/>
                      <a:pt x="155313" y="1038636"/>
                    </a:cubicBezTo>
                    <a:cubicBezTo>
                      <a:pt x="157185" y="1042596"/>
                      <a:pt x="157546" y="1049904"/>
                      <a:pt x="157654" y="1054296"/>
                    </a:cubicBezTo>
                    <a:cubicBezTo>
                      <a:pt x="157726" y="1057572"/>
                      <a:pt x="157762" y="1060200"/>
                      <a:pt x="157797" y="1062252"/>
                    </a:cubicBezTo>
                    <a:cubicBezTo>
                      <a:pt x="157834" y="1066608"/>
                      <a:pt x="161037" y="1070100"/>
                      <a:pt x="165466" y="1070100"/>
                    </a:cubicBezTo>
                    <a:lnTo>
                      <a:pt x="298702" y="1070100"/>
                    </a:lnTo>
                    <a:lnTo>
                      <a:pt x="431974" y="1070100"/>
                    </a:lnTo>
                    <a:lnTo>
                      <a:pt x="565247" y="1070100"/>
                    </a:lnTo>
                    <a:cubicBezTo>
                      <a:pt x="569674" y="1070100"/>
                      <a:pt x="572878" y="1066608"/>
                      <a:pt x="572914" y="1062252"/>
                    </a:cubicBezTo>
                    <a:cubicBezTo>
                      <a:pt x="572914" y="1060200"/>
                      <a:pt x="572986" y="1057572"/>
                      <a:pt x="573058" y="1054296"/>
                    </a:cubicBezTo>
                    <a:cubicBezTo>
                      <a:pt x="573166" y="1049904"/>
                      <a:pt x="573526" y="1042596"/>
                      <a:pt x="575362" y="1038636"/>
                    </a:cubicBezTo>
                    <a:cubicBezTo>
                      <a:pt x="588610" y="1010124"/>
                      <a:pt x="661798" y="950220"/>
                      <a:pt x="726923" y="745488"/>
                    </a:cubicBezTo>
                    <a:cubicBezTo>
                      <a:pt x="728830" y="739404"/>
                      <a:pt x="730450" y="729252"/>
                      <a:pt x="730522" y="722844"/>
                    </a:cubicBezTo>
                    <a:lnTo>
                      <a:pt x="731062" y="678420"/>
                    </a:lnTo>
                    <a:cubicBezTo>
                      <a:pt x="731386" y="653364"/>
                      <a:pt x="726058" y="628524"/>
                      <a:pt x="715510" y="605772"/>
                    </a:cubicBezTo>
                    <a:lnTo>
                      <a:pt x="707950" y="589428"/>
                    </a:lnTo>
                    <a:cubicBezTo>
                      <a:pt x="697798" y="567504"/>
                      <a:pt x="697798" y="542232"/>
                      <a:pt x="707950" y="520308"/>
                    </a:cubicBezTo>
                    <a:lnTo>
                      <a:pt x="715510" y="503964"/>
                    </a:lnTo>
                    <a:cubicBezTo>
                      <a:pt x="725770" y="481824"/>
                      <a:pt x="726886" y="456516"/>
                      <a:pt x="718642" y="433548"/>
                    </a:cubicBezTo>
                    <a:lnTo>
                      <a:pt x="713674" y="419796"/>
                    </a:lnTo>
                    <a:cubicBezTo>
                      <a:pt x="705322" y="396612"/>
                      <a:pt x="705322" y="371268"/>
                      <a:pt x="713674" y="348084"/>
                    </a:cubicBezTo>
                    <a:lnTo>
                      <a:pt x="718642" y="334296"/>
                    </a:lnTo>
                    <a:cubicBezTo>
                      <a:pt x="726886" y="311328"/>
                      <a:pt x="725770" y="286020"/>
                      <a:pt x="715510" y="263880"/>
                    </a:cubicBezTo>
                    <a:lnTo>
                      <a:pt x="707950" y="247571"/>
                    </a:lnTo>
                    <a:cubicBezTo>
                      <a:pt x="697763" y="225539"/>
                      <a:pt x="697222" y="200232"/>
                      <a:pt x="706474" y="177768"/>
                    </a:cubicBezTo>
                    <a:lnTo>
                      <a:pt x="712630" y="162756"/>
                    </a:lnTo>
                    <a:cubicBezTo>
                      <a:pt x="722206" y="139499"/>
                      <a:pt x="727138" y="114587"/>
                      <a:pt x="727138" y="89424"/>
                    </a:cubicBezTo>
                    <a:lnTo>
                      <a:pt x="727138" y="38052"/>
                    </a:lnTo>
                    <a:cubicBezTo>
                      <a:pt x="727138" y="16991"/>
                      <a:pt x="710074" y="-73"/>
                      <a:pt x="689050" y="-73"/>
                    </a:cubicBezTo>
                    <a:lnTo>
                      <a:pt x="491229" y="-73"/>
                    </a:lnTo>
                    <a:lnTo>
                      <a:pt x="239518" y="-73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grpSp>
            <p:nvGrpSpPr>
              <p:cNvPr id="10938" name="グループ化 10937">
                <a:extLst>
                  <a:ext uri="{FF2B5EF4-FFF2-40B4-BE49-F238E27FC236}">
                    <a16:creationId xmlns:a16="http://schemas.microsoft.com/office/drawing/2014/main" id="{1805E206-F108-75DB-11BF-B7C7391038D9}"/>
                  </a:ext>
                </a:extLst>
              </p:cNvPr>
              <p:cNvGrpSpPr/>
              <p:nvPr/>
            </p:nvGrpSpPr>
            <p:grpSpPr>
              <a:xfrm>
                <a:off x="2495622" y="2829910"/>
                <a:ext cx="381205" cy="67212"/>
                <a:chOff x="1678148" y="2519231"/>
                <a:chExt cx="381205" cy="67212"/>
              </a:xfrm>
            </p:grpSpPr>
            <p:sp>
              <p:nvSpPr>
                <p:cNvPr id="10940" name="フリーフォーム: 図形 10939">
                  <a:extLst>
                    <a:ext uri="{FF2B5EF4-FFF2-40B4-BE49-F238E27FC236}">
                      <a16:creationId xmlns:a16="http://schemas.microsoft.com/office/drawing/2014/main" id="{BF60BAA8-FF64-1799-7F15-AC58319F4BC3}"/>
                    </a:ext>
                  </a:extLst>
                </p:cNvPr>
                <p:cNvSpPr/>
                <p:nvPr/>
              </p:nvSpPr>
              <p:spPr>
                <a:xfrm>
                  <a:off x="2033073" y="2519231"/>
                  <a:ext cx="26280" cy="67212"/>
                </a:xfrm>
                <a:custGeom>
                  <a:avLst/>
                  <a:gdLst>
                    <a:gd name="connsiteX0" fmla="*/ -385 w 26280"/>
                    <a:gd name="connsiteY0" fmla="*/ -82 h 67212"/>
                    <a:gd name="connsiteX1" fmla="*/ 25896 w 26280"/>
                    <a:gd name="connsiteY1" fmla="*/ -82 h 67212"/>
                    <a:gd name="connsiteX2" fmla="*/ 25896 w 26280"/>
                    <a:gd name="connsiteY2" fmla="*/ 67130 h 67212"/>
                    <a:gd name="connsiteX3" fmla="*/ -385 w 26280"/>
                    <a:gd name="connsiteY3" fmla="*/ 67130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280" h="67212">
                      <a:moveTo>
                        <a:pt x="-385" y="-82"/>
                      </a:moveTo>
                      <a:lnTo>
                        <a:pt x="25896" y="-82"/>
                      </a:lnTo>
                      <a:lnTo>
                        <a:pt x="25896" y="67130"/>
                      </a:lnTo>
                      <a:lnTo>
                        <a:pt x="-385" y="671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41" name="フリーフォーム: 図形 10940">
                  <a:extLst>
                    <a:ext uri="{FF2B5EF4-FFF2-40B4-BE49-F238E27FC236}">
                      <a16:creationId xmlns:a16="http://schemas.microsoft.com/office/drawing/2014/main" id="{D1EFB7A3-C3A1-889B-376F-8460893A634A}"/>
                    </a:ext>
                  </a:extLst>
                </p:cNvPr>
                <p:cNvSpPr/>
                <p:nvPr/>
              </p:nvSpPr>
              <p:spPr>
                <a:xfrm>
                  <a:off x="1787984" y="2519231"/>
                  <a:ext cx="99036" cy="67212"/>
                </a:xfrm>
                <a:custGeom>
                  <a:avLst/>
                  <a:gdLst>
                    <a:gd name="connsiteX0" fmla="*/ -292 w 99036"/>
                    <a:gd name="connsiteY0" fmla="*/ -82 h 67212"/>
                    <a:gd name="connsiteX1" fmla="*/ -401 w 99036"/>
                    <a:gd name="connsiteY1" fmla="*/ 16658 h 67212"/>
                    <a:gd name="connsiteX2" fmla="*/ 73184 w 99036"/>
                    <a:gd name="connsiteY2" fmla="*/ 16658 h 67212"/>
                    <a:gd name="connsiteX3" fmla="*/ 73184 w 99036"/>
                    <a:gd name="connsiteY3" fmla="*/ 50390 h 67212"/>
                    <a:gd name="connsiteX4" fmla="*/ 25124 w 99036"/>
                    <a:gd name="connsiteY4" fmla="*/ 50390 h 67212"/>
                    <a:gd name="connsiteX5" fmla="*/ 25016 w 99036"/>
                    <a:gd name="connsiteY5" fmla="*/ 27350 h 67212"/>
                    <a:gd name="connsiteX6" fmla="*/ -401 w 99036"/>
                    <a:gd name="connsiteY6" fmla="*/ 27350 h 67212"/>
                    <a:gd name="connsiteX7" fmla="*/ -292 w 99036"/>
                    <a:gd name="connsiteY7" fmla="*/ 67130 h 67212"/>
                    <a:gd name="connsiteX8" fmla="*/ 80960 w 99036"/>
                    <a:gd name="connsiteY8" fmla="*/ 67130 h 67212"/>
                    <a:gd name="connsiteX9" fmla="*/ 93416 w 99036"/>
                    <a:gd name="connsiteY9" fmla="*/ 61946 h 67212"/>
                    <a:gd name="connsiteX10" fmla="*/ 98636 w 99036"/>
                    <a:gd name="connsiteY10" fmla="*/ 49454 h 67212"/>
                    <a:gd name="connsiteX11" fmla="*/ 98636 w 99036"/>
                    <a:gd name="connsiteY11" fmla="*/ 17594 h 67212"/>
                    <a:gd name="connsiteX12" fmla="*/ 93416 w 99036"/>
                    <a:gd name="connsiteY12" fmla="*/ 5066 h 67212"/>
                    <a:gd name="connsiteX13" fmla="*/ 80960 w 99036"/>
                    <a:gd name="connsiteY13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99036" h="67212">
                      <a:moveTo>
                        <a:pt x="-292" y="-82"/>
                      </a:moveTo>
                      <a:lnTo>
                        <a:pt x="-401" y="16658"/>
                      </a:lnTo>
                      <a:lnTo>
                        <a:pt x="73184" y="16658"/>
                      </a:lnTo>
                      <a:lnTo>
                        <a:pt x="73184" y="50390"/>
                      </a:lnTo>
                      <a:lnTo>
                        <a:pt x="25124" y="50390"/>
                      </a:lnTo>
                      <a:lnTo>
                        <a:pt x="25016" y="27350"/>
                      </a:lnTo>
                      <a:lnTo>
                        <a:pt x="-401" y="27350"/>
                      </a:lnTo>
                      <a:lnTo>
                        <a:pt x="-292" y="67130"/>
                      </a:lnTo>
                      <a:lnTo>
                        <a:pt x="80960" y="67130"/>
                      </a:lnTo>
                      <a:cubicBezTo>
                        <a:pt x="85784" y="67130"/>
                        <a:pt x="89960" y="65402"/>
                        <a:pt x="93416" y="61946"/>
                      </a:cubicBezTo>
                      <a:cubicBezTo>
                        <a:pt x="96872" y="58526"/>
                        <a:pt x="98636" y="54350"/>
                        <a:pt x="98636" y="49454"/>
                      </a:cubicBezTo>
                      <a:lnTo>
                        <a:pt x="98636" y="17594"/>
                      </a:lnTo>
                      <a:cubicBezTo>
                        <a:pt x="98636" y="12698"/>
                        <a:pt x="96872" y="8522"/>
                        <a:pt x="93416" y="5066"/>
                      </a:cubicBezTo>
                      <a:cubicBezTo>
                        <a:pt x="89960" y="1646"/>
                        <a:pt x="85784" y="-82"/>
                        <a:pt x="80960" y="-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42" name="フリーフォーム: 図形 10941">
                  <a:extLst>
                    <a:ext uri="{FF2B5EF4-FFF2-40B4-BE49-F238E27FC236}">
                      <a16:creationId xmlns:a16="http://schemas.microsoft.com/office/drawing/2014/main" id="{9C5F45A6-5B2C-6FF8-A8F8-A8515D74481B}"/>
                    </a:ext>
                  </a:extLst>
                </p:cNvPr>
                <p:cNvSpPr/>
                <p:nvPr/>
              </p:nvSpPr>
              <p:spPr>
                <a:xfrm>
                  <a:off x="1897605" y="2519231"/>
                  <a:ext cx="124703" cy="67212"/>
                </a:xfrm>
                <a:custGeom>
                  <a:avLst/>
                  <a:gdLst>
                    <a:gd name="connsiteX0" fmla="*/ -391 w 124703"/>
                    <a:gd name="connsiteY0" fmla="*/ -82 h 67212"/>
                    <a:gd name="connsiteX1" fmla="*/ -391 w 124703"/>
                    <a:gd name="connsiteY1" fmla="*/ 67130 h 67212"/>
                    <a:gd name="connsiteX2" fmla="*/ 25097 w 124703"/>
                    <a:gd name="connsiteY2" fmla="*/ 67130 h 67212"/>
                    <a:gd name="connsiteX3" fmla="*/ 25097 w 124703"/>
                    <a:gd name="connsiteY3" fmla="*/ 16694 h 67212"/>
                    <a:gd name="connsiteX4" fmla="*/ 49325 w 124703"/>
                    <a:gd name="connsiteY4" fmla="*/ 16694 h 67212"/>
                    <a:gd name="connsiteX5" fmla="*/ 49325 w 124703"/>
                    <a:gd name="connsiteY5" fmla="*/ 67130 h 67212"/>
                    <a:gd name="connsiteX6" fmla="*/ 74633 w 124703"/>
                    <a:gd name="connsiteY6" fmla="*/ 67130 h 67212"/>
                    <a:gd name="connsiteX7" fmla="*/ 74633 w 124703"/>
                    <a:gd name="connsiteY7" fmla="*/ 16694 h 67212"/>
                    <a:gd name="connsiteX8" fmla="*/ 98897 w 124703"/>
                    <a:gd name="connsiteY8" fmla="*/ 16694 h 67212"/>
                    <a:gd name="connsiteX9" fmla="*/ 98897 w 124703"/>
                    <a:gd name="connsiteY9" fmla="*/ 67130 h 67212"/>
                    <a:gd name="connsiteX10" fmla="*/ 124312 w 124703"/>
                    <a:gd name="connsiteY10" fmla="*/ 67130 h 67212"/>
                    <a:gd name="connsiteX11" fmla="*/ 124312 w 124703"/>
                    <a:gd name="connsiteY11" fmla="*/ 17594 h 67212"/>
                    <a:gd name="connsiteX12" fmla="*/ 119165 w 124703"/>
                    <a:gd name="connsiteY12" fmla="*/ 5066 h 67212"/>
                    <a:gd name="connsiteX13" fmla="*/ 106780 w 124703"/>
                    <a:gd name="connsiteY13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24703" h="67212">
                      <a:moveTo>
                        <a:pt x="-391" y="-82"/>
                      </a:moveTo>
                      <a:lnTo>
                        <a:pt x="-391" y="67130"/>
                      </a:lnTo>
                      <a:lnTo>
                        <a:pt x="25097" y="67130"/>
                      </a:lnTo>
                      <a:lnTo>
                        <a:pt x="25097" y="16694"/>
                      </a:lnTo>
                      <a:lnTo>
                        <a:pt x="49325" y="16694"/>
                      </a:lnTo>
                      <a:lnTo>
                        <a:pt x="49325" y="67130"/>
                      </a:lnTo>
                      <a:lnTo>
                        <a:pt x="74633" y="67130"/>
                      </a:lnTo>
                      <a:lnTo>
                        <a:pt x="74633" y="16694"/>
                      </a:lnTo>
                      <a:lnTo>
                        <a:pt x="98897" y="16694"/>
                      </a:lnTo>
                      <a:lnTo>
                        <a:pt x="98897" y="67130"/>
                      </a:lnTo>
                      <a:lnTo>
                        <a:pt x="124312" y="67130"/>
                      </a:lnTo>
                      <a:lnTo>
                        <a:pt x="124312" y="17594"/>
                      </a:lnTo>
                      <a:cubicBezTo>
                        <a:pt x="124312" y="12698"/>
                        <a:pt x="122585" y="8522"/>
                        <a:pt x="119165" y="5066"/>
                      </a:cubicBezTo>
                      <a:cubicBezTo>
                        <a:pt x="115709" y="1646"/>
                        <a:pt x="111604" y="-82"/>
                        <a:pt x="106780" y="-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43" name="フリーフォーム: 図形 10942">
                  <a:extLst>
                    <a:ext uri="{FF2B5EF4-FFF2-40B4-BE49-F238E27FC236}">
                      <a16:creationId xmlns:a16="http://schemas.microsoft.com/office/drawing/2014/main" id="{FB9A206D-8F90-89BB-8E47-F2E298F60513}"/>
                    </a:ext>
                  </a:extLst>
                </p:cNvPr>
                <p:cNvSpPr/>
                <p:nvPr/>
              </p:nvSpPr>
              <p:spPr>
                <a:xfrm>
                  <a:off x="1678148" y="2519231"/>
                  <a:ext cx="98819" cy="67212"/>
                </a:xfrm>
                <a:custGeom>
                  <a:avLst/>
                  <a:gdLst>
                    <a:gd name="connsiteX0" fmla="*/ 98411 w 98819"/>
                    <a:gd name="connsiteY0" fmla="*/ -82 h 67212"/>
                    <a:gd name="connsiteX1" fmla="*/ 98411 w 98819"/>
                    <a:gd name="connsiteY1" fmla="*/ 67130 h 67212"/>
                    <a:gd name="connsiteX2" fmla="*/ 71700 w 98819"/>
                    <a:gd name="connsiteY2" fmla="*/ 67130 h 67212"/>
                    <a:gd name="connsiteX3" fmla="*/ 71700 w 98819"/>
                    <a:gd name="connsiteY3" fmla="*/ 43046 h 67212"/>
                    <a:gd name="connsiteX4" fmla="*/ 25871 w 98819"/>
                    <a:gd name="connsiteY4" fmla="*/ 43046 h 67212"/>
                    <a:gd name="connsiteX5" fmla="*/ 25871 w 98819"/>
                    <a:gd name="connsiteY5" fmla="*/ 67130 h 67212"/>
                    <a:gd name="connsiteX6" fmla="*/ -409 w 98819"/>
                    <a:gd name="connsiteY6" fmla="*/ 67130 h 67212"/>
                    <a:gd name="connsiteX7" fmla="*/ -409 w 98819"/>
                    <a:gd name="connsiteY7" fmla="*/ -82 h 67212"/>
                    <a:gd name="connsiteX8" fmla="*/ 25871 w 98819"/>
                    <a:gd name="connsiteY8" fmla="*/ -82 h 67212"/>
                    <a:gd name="connsiteX9" fmla="*/ 25871 w 98819"/>
                    <a:gd name="connsiteY9" fmla="*/ 27350 h 67212"/>
                    <a:gd name="connsiteX10" fmla="*/ 71700 w 98819"/>
                    <a:gd name="connsiteY10" fmla="*/ 27350 h 67212"/>
                    <a:gd name="connsiteX11" fmla="*/ 71700 w 98819"/>
                    <a:gd name="connsiteY11" fmla="*/ -82 h 67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8819" h="67212">
                      <a:moveTo>
                        <a:pt x="98411" y="-82"/>
                      </a:moveTo>
                      <a:lnTo>
                        <a:pt x="98411" y="67130"/>
                      </a:lnTo>
                      <a:lnTo>
                        <a:pt x="71700" y="67130"/>
                      </a:lnTo>
                      <a:lnTo>
                        <a:pt x="71700" y="43046"/>
                      </a:lnTo>
                      <a:lnTo>
                        <a:pt x="25871" y="43046"/>
                      </a:lnTo>
                      <a:lnTo>
                        <a:pt x="25871" y="67130"/>
                      </a:lnTo>
                      <a:lnTo>
                        <a:pt x="-409" y="67130"/>
                      </a:lnTo>
                      <a:lnTo>
                        <a:pt x="-409" y="-82"/>
                      </a:lnTo>
                      <a:lnTo>
                        <a:pt x="25871" y="-82"/>
                      </a:lnTo>
                      <a:lnTo>
                        <a:pt x="25871" y="27350"/>
                      </a:lnTo>
                      <a:lnTo>
                        <a:pt x="71700" y="27350"/>
                      </a:lnTo>
                      <a:lnTo>
                        <a:pt x="71700" y="-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837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939" name="二等辺三角形 10938">
                <a:extLst>
                  <a:ext uri="{FF2B5EF4-FFF2-40B4-BE49-F238E27FC236}">
                    <a16:creationId xmlns:a16="http://schemas.microsoft.com/office/drawing/2014/main" id="{B163A4B1-6C89-DD72-07EA-20869D8FBDC6}"/>
                  </a:ext>
                </a:extLst>
              </p:cNvPr>
              <p:cNvSpPr/>
              <p:nvPr/>
            </p:nvSpPr>
            <p:spPr>
              <a:xfrm>
                <a:off x="2646624" y="2541465"/>
                <a:ext cx="79200" cy="68400"/>
              </a:xfrm>
              <a:prstGeom prst="triangle">
                <a:avLst/>
              </a:prstGeom>
              <a:solidFill>
                <a:srgbClr val="434343"/>
              </a:solidFill>
              <a:ln w="12700" cap="rnd">
                <a:solidFill>
                  <a:srgbClr val="30303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E50CEC8-CA07-633D-E221-6ED016DB4E57}"/>
              </a:ext>
            </a:extLst>
          </p:cNvPr>
          <p:cNvGrpSpPr/>
          <p:nvPr/>
        </p:nvGrpSpPr>
        <p:grpSpPr>
          <a:xfrm>
            <a:off x="5711226" y="1694794"/>
            <a:ext cx="622773" cy="2045362"/>
            <a:chOff x="5711226" y="1694794"/>
            <a:chExt cx="622773" cy="2045362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6E3A9A25-8E21-E92C-1888-3C229E82C5C6}"/>
                </a:ext>
              </a:extLst>
            </p:cNvPr>
            <p:cNvGrpSpPr/>
            <p:nvPr/>
          </p:nvGrpSpPr>
          <p:grpSpPr>
            <a:xfrm>
              <a:off x="5774090" y="3396340"/>
              <a:ext cx="497045" cy="343816"/>
              <a:chOff x="2206551" y="4087634"/>
              <a:chExt cx="415260" cy="287244"/>
            </a:xfrm>
          </p:grpSpPr>
          <p:sp>
            <p:nvSpPr>
              <p:cNvPr id="3" name="フリーフォーム: 図形 2">
                <a:extLst>
                  <a:ext uri="{FF2B5EF4-FFF2-40B4-BE49-F238E27FC236}">
                    <a16:creationId xmlns:a16="http://schemas.microsoft.com/office/drawing/2014/main" id="{650418DE-BDB2-AF34-5D87-C238115142C9}"/>
                  </a:ext>
                </a:extLst>
              </p:cNvPr>
              <p:cNvSpPr/>
              <p:nvPr/>
            </p:nvSpPr>
            <p:spPr>
              <a:xfrm>
                <a:off x="2206551" y="4087634"/>
                <a:ext cx="415249" cy="287240"/>
              </a:xfrm>
              <a:custGeom>
                <a:avLst/>
                <a:gdLst>
                  <a:gd name="connsiteX0" fmla="*/ 402798 w 415249"/>
                  <a:gd name="connsiteY0" fmla="*/ -24 h 287240"/>
                  <a:gd name="connsiteX1" fmla="*/ 414853 w 415249"/>
                  <a:gd name="connsiteY1" fmla="*/ 12031 h 287240"/>
                  <a:gd name="connsiteX2" fmla="*/ 414853 w 415249"/>
                  <a:gd name="connsiteY2" fmla="*/ 275162 h 287240"/>
                  <a:gd name="connsiteX3" fmla="*/ 402798 w 415249"/>
                  <a:gd name="connsiteY3" fmla="*/ 287216 h 287240"/>
                  <a:gd name="connsiteX4" fmla="*/ 11657 w 415249"/>
                  <a:gd name="connsiteY4" fmla="*/ 287216 h 287240"/>
                  <a:gd name="connsiteX5" fmla="*/ -397 w 415249"/>
                  <a:gd name="connsiteY5" fmla="*/ 275162 h 287240"/>
                  <a:gd name="connsiteX6" fmla="*/ -397 w 415249"/>
                  <a:gd name="connsiteY6" fmla="*/ 12031 h 287240"/>
                  <a:gd name="connsiteX7" fmla="*/ 11657 w 415249"/>
                  <a:gd name="connsiteY7" fmla="*/ -24 h 287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249" h="287240">
                    <a:moveTo>
                      <a:pt x="402798" y="-24"/>
                    </a:moveTo>
                    <a:cubicBezTo>
                      <a:pt x="409456" y="-24"/>
                      <a:pt x="414853" y="5373"/>
                      <a:pt x="414853" y="12031"/>
                    </a:cubicBezTo>
                    <a:lnTo>
                      <a:pt x="414853" y="275162"/>
                    </a:lnTo>
                    <a:cubicBezTo>
                      <a:pt x="414853" y="281819"/>
                      <a:pt x="409456" y="287216"/>
                      <a:pt x="402798" y="287216"/>
                    </a:cubicBezTo>
                    <a:lnTo>
                      <a:pt x="11657" y="287216"/>
                    </a:lnTo>
                    <a:cubicBezTo>
                      <a:pt x="5000" y="287216"/>
                      <a:pt x="-397" y="281819"/>
                      <a:pt x="-397" y="275162"/>
                    </a:cubicBezTo>
                    <a:lnTo>
                      <a:pt x="-397" y="12031"/>
                    </a:lnTo>
                    <a:cubicBezTo>
                      <a:pt x="-397" y="5373"/>
                      <a:pt x="5000" y="-24"/>
                      <a:pt x="11657" y="-24"/>
                    </a:cubicBezTo>
                    <a:close/>
                  </a:path>
                </a:pathLst>
              </a:custGeom>
              <a:solidFill>
                <a:srgbClr val="434343"/>
              </a:solidFill>
              <a:ln w="12700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4" name="フリーフォーム: 図形 3">
                <a:extLst>
                  <a:ext uri="{FF2B5EF4-FFF2-40B4-BE49-F238E27FC236}">
                    <a16:creationId xmlns:a16="http://schemas.microsoft.com/office/drawing/2014/main" id="{CAFE3B3A-35B2-3AE0-DF31-5526F64A4C2A}"/>
                  </a:ext>
                </a:extLst>
              </p:cNvPr>
              <p:cNvSpPr/>
              <p:nvPr/>
            </p:nvSpPr>
            <p:spPr>
              <a:xfrm>
                <a:off x="2290755" y="4087634"/>
                <a:ext cx="246868" cy="287240"/>
              </a:xfrm>
              <a:custGeom>
                <a:avLst/>
                <a:gdLst>
                  <a:gd name="connsiteX0" fmla="*/ 234417 w 246868"/>
                  <a:gd name="connsiteY0" fmla="*/ -24 h 287240"/>
                  <a:gd name="connsiteX1" fmla="*/ 246471 w 246868"/>
                  <a:gd name="connsiteY1" fmla="*/ 12031 h 287240"/>
                  <a:gd name="connsiteX2" fmla="*/ 246471 w 246868"/>
                  <a:gd name="connsiteY2" fmla="*/ 275162 h 287240"/>
                  <a:gd name="connsiteX3" fmla="*/ 234417 w 246868"/>
                  <a:gd name="connsiteY3" fmla="*/ 287216 h 287240"/>
                  <a:gd name="connsiteX4" fmla="*/ 11658 w 246868"/>
                  <a:gd name="connsiteY4" fmla="*/ 287216 h 287240"/>
                  <a:gd name="connsiteX5" fmla="*/ -396 w 246868"/>
                  <a:gd name="connsiteY5" fmla="*/ 275162 h 287240"/>
                  <a:gd name="connsiteX6" fmla="*/ -396 w 246868"/>
                  <a:gd name="connsiteY6" fmla="*/ 12031 h 287240"/>
                  <a:gd name="connsiteX7" fmla="*/ 11658 w 246868"/>
                  <a:gd name="connsiteY7" fmla="*/ -24 h 287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6868" h="287240">
                    <a:moveTo>
                      <a:pt x="234417" y="-24"/>
                    </a:moveTo>
                    <a:cubicBezTo>
                      <a:pt x="241075" y="-24"/>
                      <a:pt x="246471" y="5373"/>
                      <a:pt x="246471" y="12031"/>
                    </a:cubicBezTo>
                    <a:lnTo>
                      <a:pt x="246471" y="275162"/>
                    </a:lnTo>
                    <a:cubicBezTo>
                      <a:pt x="246471" y="281819"/>
                      <a:pt x="241075" y="287216"/>
                      <a:pt x="234417" y="287216"/>
                    </a:cubicBezTo>
                    <a:lnTo>
                      <a:pt x="11658" y="287216"/>
                    </a:lnTo>
                    <a:cubicBezTo>
                      <a:pt x="5000" y="287216"/>
                      <a:pt x="-396" y="281819"/>
                      <a:pt x="-396" y="275162"/>
                    </a:cubicBezTo>
                    <a:lnTo>
                      <a:pt x="-396" y="12031"/>
                    </a:lnTo>
                    <a:cubicBezTo>
                      <a:pt x="-396" y="5373"/>
                      <a:pt x="5000" y="-24"/>
                      <a:pt x="11658" y="-24"/>
                    </a:cubicBezTo>
                    <a:close/>
                  </a:path>
                </a:pathLst>
              </a:custGeom>
              <a:solidFill>
                <a:srgbClr val="1F1F1F"/>
              </a:solidFill>
              <a:ln w="8999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5" name="フリーフォーム: 図形 4">
                <a:extLst>
                  <a:ext uri="{FF2B5EF4-FFF2-40B4-BE49-F238E27FC236}">
                    <a16:creationId xmlns:a16="http://schemas.microsoft.com/office/drawing/2014/main" id="{16C6C0B9-B4B8-116A-C19D-37E5788D2D55}"/>
                  </a:ext>
                </a:extLst>
              </p:cNvPr>
              <p:cNvSpPr/>
              <p:nvPr/>
            </p:nvSpPr>
            <p:spPr>
              <a:xfrm>
                <a:off x="2206551" y="4087634"/>
                <a:ext cx="415260" cy="287244"/>
              </a:xfrm>
              <a:custGeom>
                <a:avLst/>
                <a:gdLst>
                  <a:gd name="connsiteX0" fmla="*/ 11663 w 415260"/>
                  <a:gd name="connsiteY0" fmla="*/ -24 h 287244"/>
                  <a:gd name="connsiteX1" fmla="*/ -397 w 415260"/>
                  <a:gd name="connsiteY1" fmla="*/ 12035 h 287244"/>
                  <a:gd name="connsiteX2" fmla="*/ -397 w 415260"/>
                  <a:gd name="connsiteY2" fmla="*/ 32880 h 287244"/>
                  <a:gd name="connsiteX3" fmla="*/ 174275 w 415260"/>
                  <a:gd name="connsiteY3" fmla="*/ 32880 h 287244"/>
                  <a:gd name="connsiteX4" fmla="*/ 185147 w 415260"/>
                  <a:gd name="connsiteY4" fmla="*/ 43752 h 287244"/>
                  <a:gd name="connsiteX5" fmla="*/ 185147 w 415260"/>
                  <a:gd name="connsiteY5" fmla="*/ 103836 h 287244"/>
                  <a:gd name="connsiteX6" fmla="*/ 174275 w 415260"/>
                  <a:gd name="connsiteY6" fmla="*/ 114744 h 287244"/>
                  <a:gd name="connsiteX7" fmla="*/ -397 w 415260"/>
                  <a:gd name="connsiteY7" fmla="*/ 114744 h 287244"/>
                  <a:gd name="connsiteX8" fmla="*/ -397 w 415260"/>
                  <a:gd name="connsiteY8" fmla="*/ 168996 h 287244"/>
                  <a:gd name="connsiteX9" fmla="*/ 174275 w 415260"/>
                  <a:gd name="connsiteY9" fmla="*/ 168996 h 287244"/>
                  <a:gd name="connsiteX10" fmla="*/ 185147 w 415260"/>
                  <a:gd name="connsiteY10" fmla="*/ 179868 h 287244"/>
                  <a:gd name="connsiteX11" fmla="*/ 185147 w 415260"/>
                  <a:gd name="connsiteY11" fmla="*/ 226740 h 287244"/>
                  <a:gd name="connsiteX12" fmla="*/ 174275 w 415260"/>
                  <a:gd name="connsiteY12" fmla="*/ 237612 h 287244"/>
                  <a:gd name="connsiteX13" fmla="*/ -397 w 415260"/>
                  <a:gd name="connsiteY13" fmla="*/ 237612 h 287244"/>
                  <a:gd name="connsiteX14" fmla="*/ -397 w 415260"/>
                  <a:gd name="connsiteY14" fmla="*/ 275195 h 287244"/>
                  <a:gd name="connsiteX15" fmla="*/ 11663 w 415260"/>
                  <a:gd name="connsiteY15" fmla="*/ 287220 h 287244"/>
                  <a:gd name="connsiteX16" fmla="*/ 402802 w 415260"/>
                  <a:gd name="connsiteY16" fmla="*/ 287220 h 287244"/>
                  <a:gd name="connsiteX17" fmla="*/ 414863 w 415260"/>
                  <a:gd name="connsiteY17" fmla="*/ 275195 h 287244"/>
                  <a:gd name="connsiteX18" fmla="*/ 414863 w 415260"/>
                  <a:gd name="connsiteY18" fmla="*/ 237612 h 287244"/>
                  <a:gd name="connsiteX19" fmla="*/ 248003 w 415260"/>
                  <a:gd name="connsiteY19" fmla="*/ 237612 h 287244"/>
                  <a:gd name="connsiteX20" fmla="*/ 237131 w 415260"/>
                  <a:gd name="connsiteY20" fmla="*/ 226740 h 287244"/>
                  <a:gd name="connsiteX21" fmla="*/ 237131 w 415260"/>
                  <a:gd name="connsiteY21" fmla="*/ 179868 h 287244"/>
                  <a:gd name="connsiteX22" fmla="*/ 248003 w 415260"/>
                  <a:gd name="connsiteY22" fmla="*/ 168996 h 287244"/>
                  <a:gd name="connsiteX23" fmla="*/ 414863 w 415260"/>
                  <a:gd name="connsiteY23" fmla="*/ 168996 h 287244"/>
                  <a:gd name="connsiteX24" fmla="*/ 414863 w 415260"/>
                  <a:gd name="connsiteY24" fmla="*/ 114744 h 287244"/>
                  <a:gd name="connsiteX25" fmla="*/ 248003 w 415260"/>
                  <a:gd name="connsiteY25" fmla="*/ 114744 h 287244"/>
                  <a:gd name="connsiteX26" fmla="*/ 237131 w 415260"/>
                  <a:gd name="connsiteY26" fmla="*/ 103836 h 287244"/>
                  <a:gd name="connsiteX27" fmla="*/ 237131 w 415260"/>
                  <a:gd name="connsiteY27" fmla="*/ 43752 h 287244"/>
                  <a:gd name="connsiteX28" fmla="*/ 248003 w 415260"/>
                  <a:gd name="connsiteY28" fmla="*/ 32880 h 287244"/>
                  <a:gd name="connsiteX29" fmla="*/ 414863 w 415260"/>
                  <a:gd name="connsiteY29" fmla="*/ 32880 h 287244"/>
                  <a:gd name="connsiteX30" fmla="*/ 414863 w 415260"/>
                  <a:gd name="connsiteY30" fmla="*/ 12035 h 287244"/>
                  <a:gd name="connsiteX31" fmla="*/ 402802 w 415260"/>
                  <a:gd name="connsiteY31" fmla="*/ -24 h 287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15260" h="287244">
                    <a:moveTo>
                      <a:pt x="11663" y="-24"/>
                    </a:moveTo>
                    <a:cubicBezTo>
                      <a:pt x="4966" y="-24"/>
                      <a:pt x="-397" y="5375"/>
                      <a:pt x="-397" y="12035"/>
                    </a:cubicBezTo>
                    <a:lnTo>
                      <a:pt x="-397" y="32880"/>
                    </a:lnTo>
                    <a:lnTo>
                      <a:pt x="174275" y="32880"/>
                    </a:lnTo>
                    <a:cubicBezTo>
                      <a:pt x="180286" y="32880"/>
                      <a:pt x="185147" y="37740"/>
                      <a:pt x="185147" y="43752"/>
                    </a:cubicBezTo>
                    <a:lnTo>
                      <a:pt x="185147" y="103836"/>
                    </a:lnTo>
                    <a:cubicBezTo>
                      <a:pt x="185147" y="109848"/>
                      <a:pt x="180286" y="114744"/>
                      <a:pt x="174275" y="114744"/>
                    </a:cubicBezTo>
                    <a:lnTo>
                      <a:pt x="-397" y="114744"/>
                    </a:lnTo>
                    <a:lnTo>
                      <a:pt x="-397" y="168996"/>
                    </a:lnTo>
                    <a:lnTo>
                      <a:pt x="174275" y="168996"/>
                    </a:lnTo>
                    <a:cubicBezTo>
                      <a:pt x="180286" y="168996"/>
                      <a:pt x="185147" y="173820"/>
                      <a:pt x="185147" y="179868"/>
                    </a:cubicBezTo>
                    <a:lnTo>
                      <a:pt x="185147" y="226740"/>
                    </a:lnTo>
                    <a:cubicBezTo>
                      <a:pt x="185147" y="232788"/>
                      <a:pt x="180286" y="237612"/>
                      <a:pt x="174275" y="237612"/>
                    </a:cubicBezTo>
                    <a:lnTo>
                      <a:pt x="-397" y="237612"/>
                    </a:lnTo>
                    <a:lnTo>
                      <a:pt x="-397" y="275195"/>
                    </a:lnTo>
                    <a:cubicBezTo>
                      <a:pt x="-397" y="281856"/>
                      <a:pt x="4966" y="287220"/>
                      <a:pt x="11663" y="287220"/>
                    </a:cubicBezTo>
                    <a:lnTo>
                      <a:pt x="402802" y="287220"/>
                    </a:lnTo>
                    <a:cubicBezTo>
                      <a:pt x="409462" y="287220"/>
                      <a:pt x="414863" y="281856"/>
                      <a:pt x="414863" y="275195"/>
                    </a:cubicBezTo>
                    <a:lnTo>
                      <a:pt x="414863" y="237612"/>
                    </a:lnTo>
                    <a:lnTo>
                      <a:pt x="248003" y="237612"/>
                    </a:lnTo>
                    <a:cubicBezTo>
                      <a:pt x="241991" y="237612"/>
                      <a:pt x="237131" y="232788"/>
                      <a:pt x="237131" y="226740"/>
                    </a:cubicBezTo>
                    <a:lnTo>
                      <a:pt x="237131" y="179868"/>
                    </a:lnTo>
                    <a:cubicBezTo>
                      <a:pt x="237131" y="173820"/>
                      <a:pt x="241991" y="168996"/>
                      <a:pt x="248003" y="168996"/>
                    </a:cubicBezTo>
                    <a:lnTo>
                      <a:pt x="414863" y="168996"/>
                    </a:lnTo>
                    <a:lnTo>
                      <a:pt x="414863" y="114744"/>
                    </a:lnTo>
                    <a:lnTo>
                      <a:pt x="248003" y="114744"/>
                    </a:lnTo>
                    <a:cubicBezTo>
                      <a:pt x="241991" y="114744"/>
                      <a:pt x="237131" y="109848"/>
                      <a:pt x="237131" y="103836"/>
                    </a:cubicBezTo>
                    <a:lnTo>
                      <a:pt x="237131" y="43752"/>
                    </a:lnTo>
                    <a:cubicBezTo>
                      <a:pt x="237131" y="37740"/>
                      <a:pt x="241991" y="32880"/>
                      <a:pt x="248003" y="32880"/>
                    </a:cubicBezTo>
                    <a:lnTo>
                      <a:pt x="414863" y="32880"/>
                    </a:lnTo>
                    <a:lnTo>
                      <a:pt x="414863" y="12035"/>
                    </a:lnTo>
                    <a:cubicBezTo>
                      <a:pt x="414863" y="5375"/>
                      <a:pt x="409462" y="-24"/>
                      <a:pt x="402802" y="-24"/>
                    </a:cubicBezTo>
                    <a:close/>
                  </a:path>
                </a:pathLst>
              </a:custGeom>
              <a:solidFill>
                <a:srgbClr val="8B8B8B"/>
              </a:solidFill>
              <a:ln w="19050" cap="rnd">
                <a:solidFill>
                  <a:srgbClr val="1A1A1A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9571" name="グループ化 9570">
              <a:extLst>
                <a:ext uri="{FF2B5EF4-FFF2-40B4-BE49-F238E27FC236}">
                  <a16:creationId xmlns:a16="http://schemas.microsoft.com/office/drawing/2014/main" id="{AE2596CE-B751-DA0D-44BF-AD184D3D3459}"/>
                </a:ext>
              </a:extLst>
            </p:cNvPr>
            <p:cNvGrpSpPr/>
            <p:nvPr/>
          </p:nvGrpSpPr>
          <p:grpSpPr>
            <a:xfrm>
              <a:off x="5873972" y="1694794"/>
              <a:ext cx="297280" cy="577407"/>
              <a:chOff x="3381653" y="2036298"/>
              <a:chExt cx="248365" cy="482400"/>
            </a:xfrm>
          </p:grpSpPr>
          <p:sp>
            <p:nvSpPr>
              <p:cNvPr id="9547" name="四角形: 角を丸くする 9546">
                <a:extLst>
                  <a:ext uri="{FF2B5EF4-FFF2-40B4-BE49-F238E27FC236}">
                    <a16:creationId xmlns:a16="http://schemas.microsoft.com/office/drawing/2014/main" id="{634B00FF-4C0C-72D9-C95B-3FE999853375}"/>
                  </a:ext>
                </a:extLst>
              </p:cNvPr>
              <p:cNvSpPr/>
              <p:nvPr/>
            </p:nvSpPr>
            <p:spPr>
              <a:xfrm>
                <a:off x="3381654" y="2036298"/>
                <a:ext cx="248346" cy="482400"/>
              </a:xfrm>
              <a:prstGeom prst="roundRect">
                <a:avLst>
                  <a:gd name="adj" fmla="val 0"/>
                </a:avLst>
              </a:prstGeom>
              <a:solidFill>
                <a:srgbClr val="E8C44E"/>
              </a:solidFill>
              <a:ln w="27001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48" name="四角形: 角を丸くする 9547">
                <a:extLst>
                  <a:ext uri="{FF2B5EF4-FFF2-40B4-BE49-F238E27FC236}">
                    <a16:creationId xmlns:a16="http://schemas.microsoft.com/office/drawing/2014/main" id="{26EC0DCE-185A-AB44-A6DA-41E7960D8A5E}"/>
                  </a:ext>
                </a:extLst>
              </p:cNvPr>
              <p:cNvSpPr/>
              <p:nvPr/>
            </p:nvSpPr>
            <p:spPr>
              <a:xfrm>
                <a:off x="3564930" y="2036298"/>
                <a:ext cx="65088" cy="482400"/>
              </a:xfrm>
              <a:prstGeom prst="roundRect">
                <a:avLst>
                  <a:gd name="adj" fmla="val 0"/>
                </a:avLst>
              </a:prstGeom>
              <a:solidFill>
                <a:srgbClr val="FFC60E"/>
              </a:solidFill>
              <a:ln w="12700" cap="rnd">
                <a:solidFill>
                  <a:srgbClr val="C3980B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9550" name="四角形: 角を丸くする 9549">
                <a:extLst>
                  <a:ext uri="{FF2B5EF4-FFF2-40B4-BE49-F238E27FC236}">
                    <a16:creationId xmlns:a16="http://schemas.microsoft.com/office/drawing/2014/main" id="{20FBC747-D898-DE62-F264-C246BAF853C4}"/>
                  </a:ext>
                </a:extLst>
              </p:cNvPr>
              <p:cNvSpPr/>
              <p:nvPr/>
            </p:nvSpPr>
            <p:spPr>
              <a:xfrm>
                <a:off x="3381653" y="2036298"/>
                <a:ext cx="35316" cy="482400"/>
              </a:xfrm>
              <a:prstGeom prst="roundRect">
                <a:avLst/>
              </a:prstGeom>
              <a:solidFill>
                <a:srgbClr val="FFC60E"/>
              </a:solidFill>
              <a:ln w="8999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0" name="四角形: 角を丸くする 9569">
                <a:extLst>
                  <a:ext uri="{FF2B5EF4-FFF2-40B4-BE49-F238E27FC236}">
                    <a16:creationId xmlns:a16="http://schemas.microsoft.com/office/drawing/2014/main" id="{9ABD37E0-8F34-69D8-82E2-AF01E846F2CA}"/>
                  </a:ext>
                </a:extLst>
              </p:cNvPr>
              <p:cNvSpPr/>
              <p:nvPr/>
            </p:nvSpPr>
            <p:spPr>
              <a:xfrm>
                <a:off x="3381654" y="2036298"/>
                <a:ext cx="248346" cy="482400"/>
              </a:xfrm>
              <a:prstGeom prst="roundRect">
                <a:avLst>
                  <a:gd name="adj" fmla="val 0"/>
                </a:avLst>
              </a:prstGeom>
              <a:noFill/>
              <a:ln w="28575" cap="flat">
                <a:solidFill>
                  <a:srgbClr val="C3980B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089EB2DF-4CAA-2934-6F31-1D219D3B02A3}"/>
                </a:ext>
              </a:extLst>
            </p:cNvPr>
            <p:cNvGrpSpPr/>
            <p:nvPr/>
          </p:nvGrpSpPr>
          <p:grpSpPr>
            <a:xfrm>
              <a:off x="5711226" y="2170925"/>
              <a:ext cx="622773" cy="1283095"/>
              <a:chOff x="5711226" y="2170925"/>
              <a:chExt cx="622773" cy="1283095"/>
            </a:xfrm>
          </p:grpSpPr>
          <p:sp>
            <p:nvSpPr>
              <p:cNvPr id="9568" name="四角形: 角を丸くする 9567">
                <a:extLst>
                  <a:ext uri="{FF2B5EF4-FFF2-40B4-BE49-F238E27FC236}">
                    <a16:creationId xmlns:a16="http://schemas.microsoft.com/office/drawing/2014/main" id="{6F20966E-ED69-4147-2891-E3CB26DABC54}"/>
                  </a:ext>
                </a:extLst>
              </p:cNvPr>
              <p:cNvSpPr/>
              <p:nvPr/>
            </p:nvSpPr>
            <p:spPr>
              <a:xfrm>
                <a:off x="5713381" y="2170925"/>
                <a:ext cx="618464" cy="1280915"/>
              </a:xfrm>
              <a:prstGeom prst="roundRect">
                <a:avLst>
                  <a:gd name="adj" fmla="val 5146"/>
                </a:avLst>
              </a:prstGeom>
              <a:solidFill>
                <a:srgbClr val="8B8B8B"/>
              </a:solidFill>
              <a:ln w="2857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562" name="四角形: 角を丸くする 9561">
                <a:extLst>
                  <a:ext uri="{FF2B5EF4-FFF2-40B4-BE49-F238E27FC236}">
                    <a16:creationId xmlns:a16="http://schemas.microsoft.com/office/drawing/2014/main" id="{36CC65E0-D7DD-78AD-2B75-8437410E67AC}"/>
                  </a:ext>
                </a:extLst>
              </p:cNvPr>
              <p:cNvSpPr/>
              <p:nvPr/>
            </p:nvSpPr>
            <p:spPr>
              <a:xfrm>
                <a:off x="5713381" y="2322085"/>
                <a:ext cx="618464" cy="202524"/>
              </a:xfrm>
              <a:prstGeom prst="roundRect">
                <a:avLst>
                  <a:gd name="adj" fmla="val 0"/>
                </a:avLst>
              </a:prstGeom>
              <a:solidFill>
                <a:srgbClr val="434343"/>
              </a:solidFill>
              <a:ln w="1270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64" name="四角形: 角を丸くする 9563">
                <a:extLst>
                  <a:ext uri="{FF2B5EF4-FFF2-40B4-BE49-F238E27FC236}">
                    <a16:creationId xmlns:a16="http://schemas.microsoft.com/office/drawing/2014/main" id="{392FEFA0-7C35-0451-7992-31133CACAC46}"/>
                  </a:ext>
                </a:extLst>
              </p:cNvPr>
              <p:cNvSpPr/>
              <p:nvPr/>
            </p:nvSpPr>
            <p:spPr>
              <a:xfrm>
                <a:off x="5713381" y="2730536"/>
                <a:ext cx="620618" cy="204229"/>
              </a:xfrm>
              <a:prstGeom prst="roundRect">
                <a:avLst>
                  <a:gd name="adj" fmla="val 0"/>
                </a:avLst>
              </a:prstGeom>
              <a:solidFill>
                <a:srgbClr val="434343"/>
              </a:solidFill>
              <a:ln w="1270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65" name="フリーフォーム: 図形 9564">
                <a:extLst>
                  <a:ext uri="{FF2B5EF4-FFF2-40B4-BE49-F238E27FC236}">
                    <a16:creationId xmlns:a16="http://schemas.microsoft.com/office/drawing/2014/main" id="{D26BB3BB-5833-8B09-DE8A-166FADB2718E}"/>
                  </a:ext>
                </a:extLst>
              </p:cNvPr>
              <p:cNvSpPr/>
              <p:nvPr/>
            </p:nvSpPr>
            <p:spPr>
              <a:xfrm>
                <a:off x="5711226" y="3068536"/>
                <a:ext cx="618428" cy="385484"/>
              </a:xfrm>
              <a:custGeom>
                <a:avLst/>
                <a:gdLst>
                  <a:gd name="connsiteX0" fmla="*/ -436 w 516671"/>
                  <a:gd name="connsiteY0" fmla="*/ -44 h 322056"/>
                  <a:gd name="connsiteX1" fmla="*/ -436 w 516671"/>
                  <a:gd name="connsiteY1" fmla="*/ 292096 h 322056"/>
                  <a:gd name="connsiteX2" fmla="*/ 29479 w 516671"/>
                  <a:gd name="connsiteY2" fmla="*/ 322012 h 322056"/>
                  <a:gd name="connsiteX3" fmla="*/ 486320 w 516671"/>
                  <a:gd name="connsiteY3" fmla="*/ 322012 h 322056"/>
                  <a:gd name="connsiteX4" fmla="*/ 516236 w 516671"/>
                  <a:gd name="connsiteY4" fmla="*/ 292096 h 322056"/>
                  <a:gd name="connsiteX5" fmla="*/ 516236 w 516671"/>
                  <a:gd name="connsiteY5" fmla="*/ -44 h 322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6671" h="322056">
                    <a:moveTo>
                      <a:pt x="-436" y="-44"/>
                    </a:moveTo>
                    <a:lnTo>
                      <a:pt x="-436" y="292096"/>
                    </a:lnTo>
                    <a:cubicBezTo>
                      <a:pt x="-436" y="308656"/>
                      <a:pt x="12883" y="322012"/>
                      <a:pt x="29479" y="322012"/>
                    </a:cubicBezTo>
                    <a:lnTo>
                      <a:pt x="486320" y="322012"/>
                    </a:lnTo>
                    <a:cubicBezTo>
                      <a:pt x="502916" y="322012"/>
                      <a:pt x="516236" y="308656"/>
                      <a:pt x="516236" y="292096"/>
                    </a:cubicBezTo>
                    <a:lnTo>
                      <a:pt x="516236" y="-44"/>
                    </a:lnTo>
                    <a:close/>
                  </a:path>
                </a:pathLst>
              </a:custGeom>
              <a:solidFill>
                <a:srgbClr val="434343"/>
              </a:solidFill>
              <a:ln w="1270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588" name="グループ化 9587">
                <a:extLst>
                  <a:ext uri="{FF2B5EF4-FFF2-40B4-BE49-F238E27FC236}">
                    <a16:creationId xmlns:a16="http://schemas.microsoft.com/office/drawing/2014/main" id="{74240C92-6F55-CE37-A15F-31B4D4A8D1B5}"/>
                  </a:ext>
                </a:extLst>
              </p:cNvPr>
              <p:cNvGrpSpPr/>
              <p:nvPr/>
            </p:nvGrpSpPr>
            <p:grpSpPr>
              <a:xfrm>
                <a:off x="5713379" y="2248955"/>
                <a:ext cx="618465" cy="149946"/>
                <a:chOff x="3251837" y="2525935"/>
                <a:chExt cx="516702" cy="125274"/>
              </a:xfrm>
              <a:solidFill>
                <a:srgbClr val="1A1A1A"/>
              </a:solidFill>
            </p:grpSpPr>
            <p:sp>
              <p:nvSpPr>
                <p:cNvPr id="9583" name="フリーフォーム: 図形 9582">
                  <a:extLst>
                    <a:ext uri="{FF2B5EF4-FFF2-40B4-BE49-F238E27FC236}">
                      <a16:creationId xmlns:a16="http://schemas.microsoft.com/office/drawing/2014/main" id="{8C6DF24C-7A73-CB68-C3F5-BF6288E66F2B}"/>
                    </a:ext>
                  </a:extLst>
                </p:cNvPr>
                <p:cNvSpPr/>
                <p:nvPr/>
              </p:nvSpPr>
              <p:spPr>
                <a:xfrm>
                  <a:off x="3251837" y="2525936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587" name="フリーフォーム: 図形 9586">
                  <a:extLst>
                    <a:ext uri="{FF2B5EF4-FFF2-40B4-BE49-F238E27FC236}">
                      <a16:creationId xmlns:a16="http://schemas.microsoft.com/office/drawing/2014/main" id="{3A95E7EB-1629-1B86-8DD4-11F1582B0BB0}"/>
                    </a:ext>
                  </a:extLst>
                </p:cNvPr>
                <p:cNvSpPr/>
                <p:nvPr/>
              </p:nvSpPr>
              <p:spPr>
                <a:xfrm rot="10800000">
                  <a:off x="3705902" y="2525935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9589" name="グループ化 9588">
                <a:extLst>
                  <a:ext uri="{FF2B5EF4-FFF2-40B4-BE49-F238E27FC236}">
                    <a16:creationId xmlns:a16="http://schemas.microsoft.com/office/drawing/2014/main" id="{063C2F17-7A16-D143-B954-0857BDD85275}"/>
                  </a:ext>
                </a:extLst>
              </p:cNvPr>
              <p:cNvGrpSpPr/>
              <p:nvPr/>
            </p:nvGrpSpPr>
            <p:grpSpPr>
              <a:xfrm>
                <a:off x="5713379" y="2445621"/>
                <a:ext cx="618465" cy="149946"/>
                <a:chOff x="3251837" y="2525935"/>
                <a:chExt cx="516702" cy="125274"/>
              </a:xfrm>
              <a:solidFill>
                <a:srgbClr val="1A1A1A"/>
              </a:solidFill>
            </p:grpSpPr>
            <p:sp>
              <p:nvSpPr>
                <p:cNvPr id="9590" name="フリーフォーム: 図形 9589">
                  <a:extLst>
                    <a:ext uri="{FF2B5EF4-FFF2-40B4-BE49-F238E27FC236}">
                      <a16:creationId xmlns:a16="http://schemas.microsoft.com/office/drawing/2014/main" id="{BEA470CE-8FF8-6E50-BE38-C3C5A50AEB1F}"/>
                    </a:ext>
                  </a:extLst>
                </p:cNvPr>
                <p:cNvSpPr/>
                <p:nvPr/>
              </p:nvSpPr>
              <p:spPr>
                <a:xfrm>
                  <a:off x="3251837" y="2525936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592" name="フリーフォーム: 図形 9591">
                  <a:extLst>
                    <a:ext uri="{FF2B5EF4-FFF2-40B4-BE49-F238E27FC236}">
                      <a16:creationId xmlns:a16="http://schemas.microsoft.com/office/drawing/2014/main" id="{AA735D49-0B76-899E-FBED-6410644627F1}"/>
                    </a:ext>
                  </a:extLst>
                </p:cNvPr>
                <p:cNvSpPr/>
                <p:nvPr/>
              </p:nvSpPr>
              <p:spPr>
                <a:xfrm rot="10800000">
                  <a:off x="3705902" y="2525935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9593" name="グループ化 9592">
                <a:extLst>
                  <a:ext uri="{FF2B5EF4-FFF2-40B4-BE49-F238E27FC236}">
                    <a16:creationId xmlns:a16="http://schemas.microsoft.com/office/drawing/2014/main" id="{36825B4A-F0EF-3A96-674C-2A32F755162A}"/>
                  </a:ext>
                </a:extLst>
              </p:cNvPr>
              <p:cNvGrpSpPr/>
              <p:nvPr/>
            </p:nvGrpSpPr>
            <p:grpSpPr>
              <a:xfrm>
                <a:off x="5713379" y="2656537"/>
                <a:ext cx="618465" cy="149946"/>
                <a:chOff x="3251837" y="2525935"/>
                <a:chExt cx="516702" cy="125274"/>
              </a:xfrm>
              <a:solidFill>
                <a:srgbClr val="1A1A1A"/>
              </a:solidFill>
            </p:grpSpPr>
            <p:sp>
              <p:nvSpPr>
                <p:cNvPr id="9594" name="フリーフォーム: 図形 9593">
                  <a:extLst>
                    <a:ext uri="{FF2B5EF4-FFF2-40B4-BE49-F238E27FC236}">
                      <a16:creationId xmlns:a16="http://schemas.microsoft.com/office/drawing/2014/main" id="{C76A477A-D5D7-CD99-1D12-8AC304F60F30}"/>
                    </a:ext>
                  </a:extLst>
                </p:cNvPr>
                <p:cNvSpPr/>
                <p:nvPr/>
              </p:nvSpPr>
              <p:spPr>
                <a:xfrm>
                  <a:off x="3251837" y="2525936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596" name="フリーフォーム: 図形 9595">
                  <a:extLst>
                    <a:ext uri="{FF2B5EF4-FFF2-40B4-BE49-F238E27FC236}">
                      <a16:creationId xmlns:a16="http://schemas.microsoft.com/office/drawing/2014/main" id="{D791153C-5BD8-E193-13A3-4EB4736459CD}"/>
                    </a:ext>
                  </a:extLst>
                </p:cNvPr>
                <p:cNvSpPr/>
                <p:nvPr/>
              </p:nvSpPr>
              <p:spPr>
                <a:xfrm rot="10800000">
                  <a:off x="3705902" y="2525935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9597" name="グループ化 9596">
                <a:extLst>
                  <a:ext uri="{FF2B5EF4-FFF2-40B4-BE49-F238E27FC236}">
                    <a16:creationId xmlns:a16="http://schemas.microsoft.com/office/drawing/2014/main" id="{A2325D70-3EA4-7296-C69E-8285BAB8238D}"/>
                  </a:ext>
                </a:extLst>
              </p:cNvPr>
              <p:cNvGrpSpPr/>
              <p:nvPr/>
            </p:nvGrpSpPr>
            <p:grpSpPr>
              <a:xfrm>
                <a:off x="5713379" y="2856054"/>
                <a:ext cx="618465" cy="149946"/>
                <a:chOff x="3251837" y="2525935"/>
                <a:chExt cx="516702" cy="125274"/>
              </a:xfrm>
              <a:solidFill>
                <a:srgbClr val="1A1A1A"/>
              </a:solidFill>
            </p:grpSpPr>
            <p:sp>
              <p:nvSpPr>
                <p:cNvPr id="9598" name="フリーフォーム: 図形 9597">
                  <a:extLst>
                    <a:ext uri="{FF2B5EF4-FFF2-40B4-BE49-F238E27FC236}">
                      <a16:creationId xmlns:a16="http://schemas.microsoft.com/office/drawing/2014/main" id="{26DC11B8-C855-31E6-59AD-B23C9EE685DA}"/>
                    </a:ext>
                  </a:extLst>
                </p:cNvPr>
                <p:cNvSpPr/>
                <p:nvPr/>
              </p:nvSpPr>
              <p:spPr>
                <a:xfrm>
                  <a:off x="3251837" y="2525936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28" name="フリーフォーム: 図形 127">
                  <a:extLst>
                    <a:ext uri="{FF2B5EF4-FFF2-40B4-BE49-F238E27FC236}">
                      <a16:creationId xmlns:a16="http://schemas.microsoft.com/office/drawing/2014/main" id="{F09BC58F-F2CC-6EF4-26E4-5BE0C293E51B}"/>
                    </a:ext>
                  </a:extLst>
                </p:cNvPr>
                <p:cNvSpPr/>
                <p:nvPr/>
              </p:nvSpPr>
              <p:spPr>
                <a:xfrm rot="10800000">
                  <a:off x="3705902" y="2525935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29" name="グループ化 128">
                <a:extLst>
                  <a:ext uri="{FF2B5EF4-FFF2-40B4-BE49-F238E27FC236}">
                    <a16:creationId xmlns:a16="http://schemas.microsoft.com/office/drawing/2014/main" id="{B04EE146-4114-5D1D-9773-AED8E438E328}"/>
                  </a:ext>
                </a:extLst>
              </p:cNvPr>
              <p:cNvGrpSpPr/>
              <p:nvPr/>
            </p:nvGrpSpPr>
            <p:grpSpPr>
              <a:xfrm>
                <a:off x="5713379" y="2995715"/>
                <a:ext cx="618465" cy="149946"/>
                <a:chOff x="3251837" y="2525935"/>
                <a:chExt cx="516702" cy="125274"/>
              </a:xfrm>
              <a:solidFill>
                <a:srgbClr val="1A1A1A"/>
              </a:solidFill>
            </p:grpSpPr>
            <p:sp>
              <p:nvSpPr>
                <p:cNvPr id="130" name="フリーフォーム: 図形 129">
                  <a:extLst>
                    <a:ext uri="{FF2B5EF4-FFF2-40B4-BE49-F238E27FC236}">
                      <a16:creationId xmlns:a16="http://schemas.microsoft.com/office/drawing/2014/main" id="{31DF3C7B-CB85-E69B-4184-FCDCB5C55313}"/>
                    </a:ext>
                  </a:extLst>
                </p:cNvPr>
                <p:cNvSpPr/>
                <p:nvPr/>
              </p:nvSpPr>
              <p:spPr>
                <a:xfrm>
                  <a:off x="3251837" y="2525936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32" name="フリーフォーム: 図形 131">
                  <a:extLst>
                    <a:ext uri="{FF2B5EF4-FFF2-40B4-BE49-F238E27FC236}">
                      <a16:creationId xmlns:a16="http://schemas.microsoft.com/office/drawing/2014/main" id="{E17089A1-B045-A6F5-41FD-4CF77417682B}"/>
                    </a:ext>
                  </a:extLst>
                </p:cNvPr>
                <p:cNvSpPr/>
                <p:nvPr/>
              </p:nvSpPr>
              <p:spPr>
                <a:xfrm rot="10800000">
                  <a:off x="3705902" y="2525935"/>
                  <a:ext cx="62637" cy="125273"/>
                </a:xfrm>
                <a:custGeom>
                  <a:avLst/>
                  <a:gdLst>
                    <a:gd name="connsiteX0" fmla="*/ 0 w 32970"/>
                    <a:gd name="connsiteY0" fmla="*/ 0 h 65940"/>
                    <a:gd name="connsiteX1" fmla="*/ 32970 w 32970"/>
                    <a:gd name="connsiteY1" fmla="*/ 32970 h 65940"/>
                    <a:gd name="connsiteX2" fmla="*/ 0 w 32970"/>
                    <a:gd name="connsiteY2" fmla="*/ 65940 h 65940"/>
                    <a:gd name="connsiteX3" fmla="*/ 0 w 32970"/>
                    <a:gd name="connsiteY3" fmla="*/ 0 h 6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970" h="65940">
                      <a:moveTo>
                        <a:pt x="0" y="0"/>
                      </a:moveTo>
                      <a:cubicBezTo>
                        <a:pt x="0" y="18209"/>
                        <a:pt x="14761" y="32970"/>
                        <a:pt x="32970" y="32970"/>
                      </a:cubicBezTo>
                      <a:cubicBezTo>
                        <a:pt x="14761" y="32970"/>
                        <a:pt x="0" y="47731"/>
                        <a:pt x="0" y="6594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569" name="四角形: 角を丸くする 9568">
                <a:extLst>
                  <a:ext uri="{FF2B5EF4-FFF2-40B4-BE49-F238E27FC236}">
                    <a16:creationId xmlns:a16="http://schemas.microsoft.com/office/drawing/2014/main" id="{F72CA01F-7421-36E3-3BF6-D474B855BA40}"/>
                  </a:ext>
                </a:extLst>
              </p:cNvPr>
              <p:cNvSpPr/>
              <p:nvPr/>
            </p:nvSpPr>
            <p:spPr>
              <a:xfrm>
                <a:off x="5713381" y="2170925"/>
                <a:ext cx="618464" cy="1280915"/>
              </a:xfrm>
              <a:prstGeom prst="roundRect">
                <a:avLst>
                  <a:gd name="adj" fmla="val 5146"/>
                </a:avLst>
              </a:prstGeom>
              <a:noFill/>
              <a:ln w="28575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7BBFB4DC-16CD-D650-02CE-026088595D91}"/>
              </a:ext>
            </a:extLst>
          </p:cNvPr>
          <p:cNvGrpSpPr/>
          <p:nvPr/>
        </p:nvGrpSpPr>
        <p:grpSpPr>
          <a:xfrm>
            <a:off x="4355798" y="941932"/>
            <a:ext cx="710470" cy="274569"/>
            <a:chOff x="2390473" y="1523751"/>
            <a:chExt cx="593568" cy="229391"/>
          </a:xfrm>
        </p:grpSpPr>
        <p:sp>
          <p:nvSpPr>
            <p:cNvPr id="9581" name="フリーフォーム: 図形 9580">
              <a:extLst>
                <a:ext uri="{FF2B5EF4-FFF2-40B4-BE49-F238E27FC236}">
                  <a16:creationId xmlns:a16="http://schemas.microsoft.com/office/drawing/2014/main" id="{ECD808A4-535F-DD7E-F3BA-2F0F1DDB9C51}"/>
                </a:ext>
              </a:extLst>
            </p:cNvPr>
            <p:cNvSpPr/>
            <p:nvPr/>
          </p:nvSpPr>
          <p:spPr>
            <a:xfrm>
              <a:off x="2401733" y="1613698"/>
              <a:ext cx="516701" cy="61446"/>
            </a:xfrm>
            <a:custGeom>
              <a:avLst/>
              <a:gdLst>
                <a:gd name="connsiteX0" fmla="*/ 0 w 516701"/>
                <a:gd name="connsiteY0" fmla="*/ 0 h 61446"/>
                <a:gd name="connsiteX1" fmla="*/ 12697 w 516701"/>
                <a:gd name="connsiteY1" fmla="*/ 12697 h 61446"/>
                <a:gd name="connsiteX2" fmla="*/ 504004 w 516701"/>
                <a:gd name="connsiteY2" fmla="*/ 12697 h 61446"/>
                <a:gd name="connsiteX3" fmla="*/ 516701 w 516701"/>
                <a:gd name="connsiteY3" fmla="*/ 0 h 61446"/>
                <a:gd name="connsiteX4" fmla="*/ 516701 w 516701"/>
                <a:gd name="connsiteY4" fmla="*/ 28476 h 61446"/>
                <a:gd name="connsiteX5" fmla="*/ 483731 w 516701"/>
                <a:gd name="connsiteY5" fmla="*/ 61446 h 61446"/>
                <a:gd name="connsiteX6" fmla="*/ 32970 w 516701"/>
                <a:gd name="connsiteY6" fmla="*/ 61446 h 61446"/>
                <a:gd name="connsiteX7" fmla="*/ 0 w 516701"/>
                <a:gd name="connsiteY7" fmla="*/ 28476 h 61446"/>
                <a:gd name="connsiteX8" fmla="*/ 0 w 516701"/>
                <a:gd name="connsiteY8" fmla="*/ 0 h 61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6701" h="61446">
                  <a:moveTo>
                    <a:pt x="0" y="0"/>
                  </a:moveTo>
                  <a:cubicBezTo>
                    <a:pt x="0" y="7012"/>
                    <a:pt x="5685" y="12697"/>
                    <a:pt x="12697" y="12697"/>
                  </a:cubicBezTo>
                  <a:lnTo>
                    <a:pt x="504004" y="12697"/>
                  </a:lnTo>
                  <a:cubicBezTo>
                    <a:pt x="511016" y="12697"/>
                    <a:pt x="516701" y="7012"/>
                    <a:pt x="516701" y="0"/>
                  </a:cubicBezTo>
                  <a:lnTo>
                    <a:pt x="516701" y="28476"/>
                  </a:lnTo>
                  <a:cubicBezTo>
                    <a:pt x="516701" y="46685"/>
                    <a:pt x="501940" y="61446"/>
                    <a:pt x="483731" y="61446"/>
                  </a:cubicBezTo>
                  <a:lnTo>
                    <a:pt x="32970" y="61446"/>
                  </a:lnTo>
                  <a:cubicBezTo>
                    <a:pt x="14761" y="61446"/>
                    <a:pt x="0" y="46685"/>
                    <a:pt x="0" y="284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34343"/>
            </a:solidFill>
            <a:ln w="12700" cap="rnd">
              <a:solidFill>
                <a:srgbClr val="000000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147" name="グラフィックス 145">
              <a:extLst>
                <a:ext uri="{FF2B5EF4-FFF2-40B4-BE49-F238E27FC236}">
                  <a16:creationId xmlns:a16="http://schemas.microsoft.com/office/drawing/2014/main" id="{9DF25C44-3342-69D7-9D7A-88916611E862}"/>
                </a:ext>
              </a:extLst>
            </p:cNvPr>
            <p:cNvGrpSpPr/>
            <p:nvPr/>
          </p:nvGrpSpPr>
          <p:grpSpPr>
            <a:xfrm>
              <a:off x="2390473" y="1523751"/>
              <a:ext cx="593568" cy="229391"/>
              <a:chOff x="4276423" y="2457201"/>
              <a:chExt cx="593568" cy="229391"/>
            </a:xfrm>
          </p:grpSpPr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87C4272D-1F73-7027-9716-042AEF8E9C5D}"/>
                  </a:ext>
                </a:extLst>
              </p:cNvPr>
              <p:cNvSpPr/>
              <p:nvPr/>
            </p:nvSpPr>
            <p:spPr>
              <a:xfrm>
                <a:off x="4276423" y="2457201"/>
                <a:ext cx="593568" cy="229391"/>
              </a:xfrm>
              <a:custGeom>
                <a:avLst/>
                <a:gdLst>
                  <a:gd name="connsiteX0" fmla="*/ 95200 w 593568"/>
                  <a:gd name="connsiteY0" fmla="*/ -120 h 229391"/>
                  <a:gd name="connsiteX1" fmla="*/ 39220 w 593568"/>
                  <a:gd name="connsiteY1" fmla="*/ 55860 h 229391"/>
                  <a:gd name="connsiteX2" fmla="*/ 18700 w 593568"/>
                  <a:gd name="connsiteY2" fmla="*/ 55860 h 229391"/>
                  <a:gd name="connsiteX3" fmla="*/ -380 w 593568"/>
                  <a:gd name="connsiteY3" fmla="*/ 74904 h 229391"/>
                  <a:gd name="connsiteX4" fmla="*/ -380 w 593568"/>
                  <a:gd name="connsiteY4" fmla="*/ 210228 h 229391"/>
                  <a:gd name="connsiteX5" fmla="*/ 18700 w 593568"/>
                  <a:gd name="connsiteY5" fmla="*/ 229272 h 229391"/>
                  <a:gd name="connsiteX6" fmla="*/ 574144 w 593568"/>
                  <a:gd name="connsiteY6" fmla="*/ 229272 h 229391"/>
                  <a:gd name="connsiteX7" fmla="*/ 593189 w 593568"/>
                  <a:gd name="connsiteY7" fmla="*/ 210228 h 229391"/>
                  <a:gd name="connsiteX8" fmla="*/ 593189 w 593568"/>
                  <a:gd name="connsiteY8" fmla="*/ 74904 h 229391"/>
                  <a:gd name="connsiteX9" fmla="*/ 574144 w 593568"/>
                  <a:gd name="connsiteY9" fmla="*/ 55860 h 229391"/>
                  <a:gd name="connsiteX10" fmla="*/ 549880 w 593568"/>
                  <a:gd name="connsiteY10" fmla="*/ 55860 h 229391"/>
                  <a:gd name="connsiteX11" fmla="*/ 493899 w 593568"/>
                  <a:gd name="connsiteY11" fmla="*/ -120 h 22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93568" h="229391">
                    <a:moveTo>
                      <a:pt x="95200" y="-120"/>
                    </a:moveTo>
                    <a:lnTo>
                      <a:pt x="39220" y="55860"/>
                    </a:lnTo>
                    <a:lnTo>
                      <a:pt x="18700" y="55860"/>
                    </a:lnTo>
                    <a:lnTo>
                      <a:pt x="-380" y="74904"/>
                    </a:lnTo>
                    <a:lnTo>
                      <a:pt x="-380" y="210228"/>
                    </a:lnTo>
                    <a:lnTo>
                      <a:pt x="18700" y="229272"/>
                    </a:lnTo>
                    <a:lnTo>
                      <a:pt x="574144" y="229272"/>
                    </a:lnTo>
                    <a:lnTo>
                      <a:pt x="593189" y="210228"/>
                    </a:lnTo>
                    <a:lnTo>
                      <a:pt x="593189" y="74904"/>
                    </a:lnTo>
                    <a:lnTo>
                      <a:pt x="574144" y="55860"/>
                    </a:lnTo>
                    <a:lnTo>
                      <a:pt x="549880" y="55860"/>
                    </a:lnTo>
                    <a:lnTo>
                      <a:pt x="493899" y="-120"/>
                    </a:lnTo>
                    <a:close/>
                  </a:path>
                </a:pathLst>
              </a:custGeom>
              <a:solidFill>
                <a:srgbClr val="E8C44E"/>
              </a:solidFill>
              <a:ln w="8999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49" name="フリーフォーム: 図形 148">
                <a:extLst>
                  <a:ext uri="{FF2B5EF4-FFF2-40B4-BE49-F238E27FC236}">
                    <a16:creationId xmlns:a16="http://schemas.microsoft.com/office/drawing/2014/main" id="{91A1DB45-EF3F-42F5-0A5F-E80C0CFE62DE}"/>
                  </a:ext>
                </a:extLst>
              </p:cNvPr>
              <p:cNvSpPr/>
              <p:nvPr/>
            </p:nvSpPr>
            <p:spPr>
              <a:xfrm>
                <a:off x="4306736" y="2487459"/>
                <a:ext cx="532944" cy="168840"/>
              </a:xfrm>
              <a:custGeom>
                <a:avLst/>
                <a:gdLst>
                  <a:gd name="connsiteX0" fmla="*/ 77452 w 532944"/>
                  <a:gd name="connsiteY0" fmla="*/ -121 h 168840"/>
                  <a:gd name="connsiteX1" fmla="*/ 30327 w 532944"/>
                  <a:gd name="connsiteY1" fmla="*/ 47075 h 168840"/>
                  <a:gd name="connsiteX2" fmla="*/ 8907 w 532944"/>
                  <a:gd name="connsiteY2" fmla="*/ 55931 h 168840"/>
                  <a:gd name="connsiteX3" fmla="*/ 880 w 532944"/>
                  <a:gd name="connsiteY3" fmla="*/ 55931 h 168840"/>
                  <a:gd name="connsiteX4" fmla="*/ -380 w 532944"/>
                  <a:gd name="connsiteY4" fmla="*/ 57191 h 168840"/>
                  <a:gd name="connsiteX5" fmla="*/ -380 w 532944"/>
                  <a:gd name="connsiteY5" fmla="*/ 167351 h 168840"/>
                  <a:gd name="connsiteX6" fmla="*/ 952 w 532944"/>
                  <a:gd name="connsiteY6" fmla="*/ 168719 h 168840"/>
                  <a:gd name="connsiteX7" fmla="*/ 531232 w 532944"/>
                  <a:gd name="connsiteY7" fmla="*/ 168719 h 168840"/>
                  <a:gd name="connsiteX8" fmla="*/ 532564 w 532944"/>
                  <a:gd name="connsiteY8" fmla="*/ 167351 h 168840"/>
                  <a:gd name="connsiteX9" fmla="*/ 532564 w 532944"/>
                  <a:gd name="connsiteY9" fmla="*/ 57191 h 168840"/>
                  <a:gd name="connsiteX10" fmla="*/ 531304 w 532944"/>
                  <a:gd name="connsiteY10" fmla="*/ 55931 h 168840"/>
                  <a:gd name="connsiteX11" fmla="*/ 519568 w 532944"/>
                  <a:gd name="connsiteY11" fmla="*/ 55931 h 168840"/>
                  <a:gd name="connsiteX12" fmla="*/ 498112 w 532944"/>
                  <a:gd name="connsiteY12" fmla="*/ 47075 h 168840"/>
                  <a:gd name="connsiteX13" fmla="*/ 451024 w 532944"/>
                  <a:gd name="connsiteY13" fmla="*/ -121 h 16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2944" h="168840">
                    <a:moveTo>
                      <a:pt x="77452" y="-121"/>
                    </a:moveTo>
                    <a:lnTo>
                      <a:pt x="30327" y="47075"/>
                    </a:lnTo>
                    <a:cubicBezTo>
                      <a:pt x="24640" y="52727"/>
                      <a:pt x="16936" y="55931"/>
                      <a:pt x="8907" y="55931"/>
                    </a:cubicBezTo>
                    <a:lnTo>
                      <a:pt x="880" y="55931"/>
                    </a:lnTo>
                    <a:lnTo>
                      <a:pt x="-380" y="57191"/>
                    </a:lnTo>
                    <a:lnTo>
                      <a:pt x="-380" y="167351"/>
                    </a:lnTo>
                    <a:lnTo>
                      <a:pt x="952" y="168719"/>
                    </a:lnTo>
                    <a:lnTo>
                      <a:pt x="531232" y="168719"/>
                    </a:lnTo>
                    <a:lnTo>
                      <a:pt x="532564" y="167351"/>
                    </a:lnTo>
                    <a:lnTo>
                      <a:pt x="532564" y="57191"/>
                    </a:lnTo>
                    <a:lnTo>
                      <a:pt x="531304" y="55931"/>
                    </a:lnTo>
                    <a:lnTo>
                      <a:pt x="519568" y="55931"/>
                    </a:lnTo>
                    <a:cubicBezTo>
                      <a:pt x="511540" y="55931"/>
                      <a:pt x="503800" y="52727"/>
                      <a:pt x="498112" y="47075"/>
                    </a:cubicBezTo>
                    <a:lnTo>
                      <a:pt x="451024" y="-121"/>
                    </a:lnTo>
                    <a:close/>
                  </a:path>
                </a:pathLst>
              </a:custGeom>
              <a:solidFill>
                <a:srgbClr val="646464"/>
              </a:solidFill>
              <a:ln w="8999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0" name="フリーフォーム: 図形 149">
                <a:extLst>
                  <a:ext uri="{FF2B5EF4-FFF2-40B4-BE49-F238E27FC236}">
                    <a16:creationId xmlns:a16="http://schemas.microsoft.com/office/drawing/2014/main" id="{4E188CDC-8288-0943-872F-8F6AACC0712F}"/>
                  </a:ext>
                </a:extLst>
              </p:cNvPr>
              <p:cNvSpPr/>
              <p:nvPr/>
            </p:nvSpPr>
            <p:spPr>
              <a:xfrm>
                <a:off x="4372399" y="2539245"/>
                <a:ext cx="401616" cy="59256"/>
              </a:xfrm>
              <a:custGeom>
                <a:avLst/>
                <a:gdLst>
                  <a:gd name="connsiteX0" fmla="*/ 37348 w 401616"/>
                  <a:gd name="connsiteY0" fmla="*/ -120 h 59256"/>
                  <a:gd name="connsiteX1" fmla="*/ 37348 w 401616"/>
                  <a:gd name="connsiteY1" fmla="*/ 24612 h 59256"/>
                  <a:gd name="connsiteX2" fmla="*/ 20248 w 401616"/>
                  <a:gd name="connsiteY2" fmla="*/ 24612 h 59256"/>
                  <a:gd name="connsiteX3" fmla="*/ -380 w 401616"/>
                  <a:gd name="connsiteY3" fmla="*/ 33936 h 59256"/>
                  <a:gd name="connsiteX4" fmla="*/ -380 w 401616"/>
                  <a:gd name="connsiteY4" fmla="*/ 59136 h 59256"/>
                  <a:gd name="connsiteX5" fmla="*/ 401236 w 401616"/>
                  <a:gd name="connsiteY5" fmla="*/ 59136 h 59256"/>
                  <a:gd name="connsiteX6" fmla="*/ 401236 w 401616"/>
                  <a:gd name="connsiteY6" fmla="*/ 33936 h 59256"/>
                  <a:gd name="connsiteX7" fmla="*/ 380645 w 401616"/>
                  <a:gd name="connsiteY7" fmla="*/ 24612 h 59256"/>
                  <a:gd name="connsiteX8" fmla="*/ 363508 w 401616"/>
                  <a:gd name="connsiteY8" fmla="*/ 24612 h 59256"/>
                  <a:gd name="connsiteX9" fmla="*/ 363508 w 401616"/>
                  <a:gd name="connsiteY9" fmla="*/ -120 h 59256"/>
                  <a:gd name="connsiteX10" fmla="*/ 343277 w 401616"/>
                  <a:gd name="connsiteY10" fmla="*/ -120 h 59256"/>
                  <a:gd name="connsiteX11" fmla="*/ 343277 w 401616"/>
                  <a:gd name="connsiteY11" fmla="*/ 24612 h 59256"/>
                  <a:gd name="connsiteX12" fmla="*/ 325277 w 401616"/>
                  <a:gd name="connsiteY12" fmla="*/ 24612 h 59256"/>
                  <a:gd name="connsiteX13" fmla="*/ 325277 w 401616"/>
                  <a:gd name="connsiteY13" fmla="*/ -120 h 59256"/>
                  <a:gd name="connsiteX14" fmla="*/ 305044 w 401616"/>
                  <a:gd name="connsiteY14" fmla="*/ -120 h 59256"/>
                  <a:gd name="connsiteX15" fmla="*/ 305044 w 401616"/>
                  <a:gd name="connsiteY15" fmla="*/ 24612 h 59256"/>
                  <a:gd name="connsiteX16" fmla="*/ 287044 w 401616"/>
                  <a:gd name="connsiteY16" fmla="*/ 24612 h 59256"/>
                  <a:gd name="connsiteX17" fmla="*/ 287044 w 401616"/>
                  <a:gd name="connsiteY17" fmla="*/ -120 h 59256"/>
                  <a:gd name="connsiteX18" fmla="*/ 266812 w 401616"/>
                  <a:gd name="connsiteY18" fmla="*/ -120 h 59256"/>
                  <a:gd name="connsiteX19" fmla="*/ 266812 w 401616"/>
                  <a:gd name="connsiteY19" fmla="*/ 24612 h 59256"/>
                  <a:gd name="connsiteX20" fmla="*/ 248777 w 401616"/>
                  <a:gd name="connsiteY20" fmla="*/ 24612 h 59256"/>
                  <a:gd name="connsiteX21" fmla="*/ 248777 w 401616"/>
                  <a:gd name="connsiteY21" fmla="*/ -120 h 59256"/>
                  <a:gd name="connsiteX22" fmla="*/ 228544 w 401616"/>
                  <a:gd name="connsiteY22" fmla="*/ -120 h 59256"/>
                  <a:gd name="connsiteX23" fmla="*/ 228544 w 401616"/>
                  <a:gd name="connsiteY23" fmla="*/ 24612 h 59256"/>
                  <a:gd name="connsiteX24" fmla="*/ 210581 w 401616"/>
                  <a:gd name="connsiteY24" fmla="*/ 24612 h 59256"/>
                  <a:gd name="connsiteX25" fmla="*/ 210581 w 401616"/>
                  <a:gd name="connsiteY25" fmla="*/ -120 h 59256"/>
                  <a:gd name="connsiteX26" fmla="*/ 190312 w 401616"/>
                  <a:gd name="connsiteY26" fmla="*/ -120 h 59256"/>
                  <a:gd name="connsiteX27" fmla="*/ 190312 w 401616"/>
                  <a:gd name="connsiteY27" fmla="*/ 24612 h 59256"/>
                  <a:gd name="connsiteX28" fmla="*/ 172312 w 401616"/>
                  <a:gd name="connsiteY28" fmla="*/ 24612 h 59256"/>
                  <a:gd name="connsiteX29" fmla="*/ 172312 w 401616"/>
                  <a:gd name="connsiteY29" fmla="*/ -120 h 59256"/>
                  <a:gd name="connsiteX30" fmla="*/ 152081 w 401616"/>
                  <a:gd name="connsiteY30" fmla="*/ -120 h 59256"/>
                  <a:gd name="connsiteX31" fmla="*/ 152081 w 401616"/>
                  <a:gd name="connsiteY31" fmla="*/ 24612 h 59256"/>
                  <a:gd name="connsiteX32" fmla="*/ 134081 w 401616"/>
                  <a:gd name="connsiteY32" fmla="*/ 24612 h 59256"/>
                  <a:gd name="connsiteX33" fmla="*/ 134081 w 401616"/>
                  <a:gd name="connsiteY33" fmla="*/ -120 h 59256"/>
                  <a:gd name="connsiteX34" fmla="*/ 113848 w 401616"/>
                  <a:gd name="connsiteY34" fmla="*/ -120 h 59256"/>
                  <a:gd name="connsiteX35" fmla="*/ 113848 w 401616"/>
                  <a:gd name="connsiteY35" fmla="*/ 24612 h 59256"/>
                  <a:gd name="connsiteX36" fmla="*/ 95848 w 401616"/>
                  <a:gd name="connsiteY36" fmla="*/ 24612 h 59256"/>
                  <a:gd name="connsiteX37" fmla="*/ 95848 w 401616"/>
                  <a:gd name="connsiteY37" fmla="*/ -120 h 59256"/>
                  <a:gd name="connsiteX38" fmla="*/ 75580 w 401616"/>
                  <a:gd name="connsiteY38" fmla="*/ -120 h 59256"/>
                  <a:gd name="connsiteX39" fmla="*/ 75580 w 401616"/>
                  <a:gd name="connsiteY39" fmla="*/ 24612 h 59256"/>
                  <a:gd name="connsiteX40" fmla="*/ 57617 w 401616"/>
                  <a:gd name="connsiteY40" fmla="*/ 24612 h 59256"/>
                  <a:gd name="connsiteX41" fmla="*/ 57617 w 401616"/>
                  <a:gd name="connsiteY41" fmla="*/ -120 h 59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01616" h="59256">
                    <a:moveTo>
                      <a:pt x="37348" y="-120"/>
                    </a:moveTo>
                    <a:lnTo>
                      <a:pt x="37348" y="24612"/>
                    </a:lnTo>
                    <a:lnTo>
                      <a:pt x="20248" y="24612"/>
                    </a:lnTo>
                    <a:lnTo>
                      <a:pt x="-380" y="33936"/>
                    </a:lnTo>
                    <a:lnTo>
                      <a:pt x="-380" y="59136"/>
                    </a:lnTo>
                    <a:lnTo>
                      <a:pt x="401236" y="59136"/>
                    </a:lnTo>
                    <a:lnTo>
                      <a:pt x="401236" y="33936"/>
                    </a:lnTo>
                    <a:lnTo>
                      <a:pt x="380645" y="24612"/>
                    </a:lnTo>
                    <a:lnTo>
                      <a:pt x="363508" y="24612"/>
                    </a:lnTo>
                    <a:lnTo>
                      <a:pt x="363508" y="-120"/>
                    </a:lnTo>
                    <a:lnTo>
                      <a:pt x="343277" y="-120"/>
                    </a:lnTo>
                    <a:lnTo>
                      <a:pt x="343277" y="24612"/>
                    </a:lnTo>
                    <a:lnTo>
                      <a:pt x="325277" y="24612"/>
                    </a:lnTo>
                    <a:lnTo>
                      <a:pt x="325277" y="-120"/>
                    </a:lnTo>
                    <a:lnTo>
                      <a:pt x="305044" y="-120"/>
                    </a:lnTo>
                    <a:lnTo>
                      <a:pt x="305044" y="24612"/>
                    </a:lnTo>
                    <a:lnTo>
                      <a:pt x="287044" y="24612"/>
                    </a:lnTo>
                    <a:lnTo>
                      <a:pt x="287044" y="-120"/>
                    </a:lnTo>
                    <a:lnTo>
                      <a:pt x="266812" y="-120"/>
                    </a:lnTo>
                    <a:lnTo>
                      <a:pt x="266812" y="24612"/>
                    </a:lnTo>
                    <a:lnTo>
                      <a:pt x="248777" y="24612"/>
                    </a:lnTo>
                    <a:lnTo>
                      <a:pt x="248777" y="-120"/>
                    </a:lnTo>
                    <a:lnTo>
                      <a:pt x="228544" y="-120"/>
                    </a:lnTo>
                    <a:lnTo>
                      <a:pt x="228544" y="24612"/>
                    </a:lnTo>
                    <a:lnTo>
                      <a:pt x="210581" y="24612"/>
                    </a:lnTo>
                    <a:lnTo>
                      <a:pt x="210581" y="-120"/>
                    </a:lnTo>
                    <a:lnTo>
                      <a:pt x="190312" y="-120"/>
                    </a:lnTo>
                    <a:lnTo>
                      <a:pt x="190312" y="24612"/>
                    </a:lnTo>
                    <a:lnTo>
                      <a:pt x="172312" y="24612"/>
                    </a:lnTo>
                    <a:lnTo>
                      <a:pt x="172312" y="-120"/>
                    </a:lnTo>
                    <a:lnTo>
                      <a:pt x="152081" y="-120"/>
                    </a:lnTo>
                    <a:lnTo>
                      <a:pt x="152081" y="24612"/>
                    </a:lnTo>
                    <a:lnTo>
                      <a:pt x="134081" y="24612"/>
                    </a:lnTo>
                    <a:lnTo>
                      <a:pt x="134081" y="-120"/>
                    </a:lnTo>
                    <a:lnTo>
                      <a:pt x="113848" y="-120"/>
                    </a:lnTo>
                    <a:lnTo>
                      <a:pt x="113848" y="24612"/>
                    </a:lnTo>
                    <a:lnTo>
                      <a:pt x="95848" y="24612"/>
                    </a:lnTo>
                    <a:lnTo>
                      <a:pt x="95848" y="-120"/>
                    </a:lnTo>
                    <a:lnTo>
                      <a:pt x="75580" y="-120"/>
                    </a:lnTo>
                    <a:lnTo>
                      <a:pt x="75580" y="24612"/>
                    </a:lnTo>
                    <a:lnTo>
                      <a:pt x="57617" y="24612"/>
                    </a:lnTo>
                    <a:lnTo>
                      <a:pt x="57617" y="-120"/>
                    </a:lnTo>
                    <a:close/>
                  </a:path>
                </a:pathLst>
              </a:custGeom>
              <a:solidFill>
                <a:srgbClr val="B6B6B6"/>
              </a:solidFill>
              <a:ln w="12700" cap="rnd">
                <a:solidFill>
                  <a:srgbClr val="303030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51" name="グラフィックス 145">
                <a:extLst>
                  <a:ext uri="{FF2B5EF4-FFF2-40B4-BE49-F238E27FC236}">
                    <a16:creationId xmlns:a16="http://schemas.microsoft.com/office/drawing/2014/main" id="{4EB9DAA4-CB33-5EB6-C855-5D2B9C224CDC}"/>
                  </a:ext>
                </a:extLst>
              </p:cNvPr>
              <p:cNvGrpSpPr/>
              <p:nvPr/>
            </p:nvGrpSpPr>
            <p:grpSpPr>
              <a:xfrm>
                <a:off x="4421874" y="2637147"/>
                <a:ext cx="302617" cy="19140"/>
                <a:chOff x="4421874" y="2637147"/>
                <a:chExt cx="302617" cy="19140"/>
              </a:xfrm>
            </p:grpSpPr>
            <p:grpSp>
              <p:nvGrpSpPr>
                <p:cNvPr id="152" name="グラフィックス 145">
                  <a:extLst>
                    <a:ext uri="{FF2B5EF4-FFF2-40B4-BE49-F238E27FC236}">
                      <a16:creationId xmlns:a16="http://schemas.microsoft.com/office/drawing/2014/main" id="{EB969A8F-5A7A-18EC-0A1C-C19581E60D3F}"/>
                    </a:ext>
                  </a:extLst>
                </p:cNvPr>
                <p:cNvGrpSpPr/>
                <p:nvPr/>
              </p:nvGrpSpPr>
              <p:grpSpPr>
                <a:xfrm>
                  <a:off x="4421874" y="2637147"/>
                  <a:ext cx="98028" cy="19140"/>
                  <a:chOff x="4421874" y="2637147"/>
                  <a:chExt cx="98028" cy="19140"/>
                </a:xfrm>
              </p:grpSpPr>
              <p:sp>
                <p:nvSpPr>
                  <p:cNvPr id="158" name="フリーフォーム: 図形 157">
                    <a:extLst>
                      <a:ext uri="{FF2B5EF4-FFF2-40B4-BE49-F238E27FC236}">
                        <a16:creationId xmlns:a16="http://schemas.microsoft.com/office/drawing/2014/main" id="{2F698B68-1ECB-D6DF-3048-F1D9403638BE}"/>
                      </a:ext>
                    </a:extLst>
                  </p:cNvPr>
                  <p:cNvSpPr/>
                  <p:nvPr/>
                </p:nvSpPr>
                <p:spPr>
                  <a:xfrm>
                    <a:off x="4421874" y="2637147"/>
                    <a:ext cx="98028" cy="19138"/>
                  </a:xfrm>
                  <a:custGeom>
                    <a:avLst/>
                    <a:gdLst>
                      <a:gd name="connsiteX0" fmla="*/ 29240 w 98028"/>
                      <a:gd name="connsiteY0" fmla="*/ -115 h 19138"/>
                      <a:gd name="connsiteX1" fmla="*/ -389 w 98028"/>
                      <a:gd name="connsiteY1" fmla="*/ 19023 h 19138"/>
                      <a:gd name="connsiteX2" fmla="*/ -389 w 98028"/>
                      <a:gd name="connsiteY2" fmla="*/ 19023 h 19138"/>
                      <a:gd name="connsiteX3" fmla="*/ 97640 w 98028"/>
                      <a:gd name="connsiteY3" fmla="*/ 19023 h 19138"/>
                      <a:gd name="connsiteX4" fmla="*/ 97640 w 98028"/>
                      <a:gd name="connsiteY4" fmla="*/ 19023 h 19138"/>
                      <a:gd name="connsiteX5" fmla="*/ 68012 w 98028"/>
                      <a:gd name="connsiteY5" fmla="*/ -115 h 19138"/>
                      <a:gd name="connsiteX6" fmla="*/ 57788 w 98028"/>
                      <a:gd name="connsiteY6" fmla="*/ -115 h 19138"/>
                      <a:gd name="connsiteX7" fmla="*/ 39464 w 98028"/>
                      <a:gd name="connsiteY7" fmla="*/ -115 h 191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8028" h="19138">
                        <a:moveTo>
                          <a:pt x="29240" y="-115"/>
                        </a:moveTo>
                        <a:lnTo>
                          <a:pt x="-389" y="19023"/>
                        </a:lnTo>
                        <a:lnTo>
                          <a:pt x="-389" y="19023"/>
                        </a:lnTo>
                        <a:lnTo>
                          <a:pt x="97640" y="19023"/>
                        </a:lnTo>
                        <a:lnTo>
                          <a:pt x="97640" y="19023"/>
                        </a:lnTo>
                        <a:lnTo>
                          <a:pt x="68012" y="-115"/>
                        </a:lnTo>
                        <a:lnTo>
                          <a:pt x="57788" y="-115"/>
                        </a:lnTo>
                        <a:lnTo>
                          <a:pt x="39464" y="-115"/>
                        </a:lnTo>
                        <a:close/>
                      </a:path>
                    </a:pathLst>
                  </a:custGeom>
                  <a:solidFill>
                    <a:srgbClr val="303030"/>
                  </a:solidFill>
                  <a:ln w="3645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9" name="四角形: 角を丸くする 158">
                    <a:extLst>
                      <a:ext uri="{FF2B5EF4-FFF2-40B4-BE49-F238E27FC236}">
                        <a16:creationId xmlns:a16="http://schemas.microsoft.com/office/drawing/2014/main" id="{72830656-2A8E-5F9F-0CE3-1A162728F021}"/>
                      </a:ext>
                    </a:extLst>
                  </p:cNvPr>
                  <p:cNvSpPr/>
                  <p:nvPr/>
                </p:nvSpPr>
                <p:spPr>
                  <a:xfrm>
                    <a:off x="4452136" y="2637149"/>
                    <a:ext cx="37511" cy="19138"/>
                  </a:xfrm>
                  <a:prstGeom prst="roundRect">
                    <a:avLst/>
                  </a:prstGeom>
                  <a:solidFill>
                    <a:srgbClr val="E8C44E"/>
                  </a:solidFill>
                  <a:ln w="3645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  <p:grpSp>
              <p:nvGrpSpPr>
                <p:cNvPr id="162" name="グラフィックス 145">
                  <a:extLst>
                    <a:ext uri="{FF2B5EF4-FFF2-40B4-BE49-F238E27FC236}">
                      <a16:creationId xmlns:a16="http://schemas.microsoft.com/office/drawing/2014/main" id="{67A6B2D0-763E-A81C-42E6-FAA8E91A1C48}"/>
                    </a:ext>
                  </a:extLst>
                </p:cNvPr>
                <p:cNvGrpSpPr/>
                <p:nvPr/>
              </p:nvGrpSpPr>
              <p:grpSpPr>
                <a:xfrm>
                  <a:off x="4626462" y="2637147"/>
                  <a:ext cx="98028" cy="19140"/>
                  <a:chOff x="4626462" y="2637147"/>
                  <a:chExt cx="98028" cy="19140"/>
                </a:xfrm>
              </p:grpSpPr>
              <p:sp>
                <p:nvSpPr>
                  <p:cNvPr id="163" name="フリーフォーム: 図形 162">
                    <a:extLst>
                      <a:ext uri="{FF2B5EF4-FFF2-40B4-BE49-F238E27FC236}">
                        <a16:creationId xmlns:a16="http://schemas.microsoft.com/office/drawing/2014/main" id="{8B8E4D17-40A0-4CEC-B9E5-9E57D74F5CD7}"/>
                      </a:ext>
                    </a:extLst>
                  </p:cNvPr>
                  <p:cNvSpPr/>
                  <p:nvPr/>
                </p:nvSpPr>
                <p:spPr>
                  <a:xfrm>
                    <a:off x="4626462" y="2637147"/>
                    <a:ext cx="98028" cy="19138"/>
                  </a:xfrm>
                  <a:custGeom>
                    <a:avLst/>
                    <a:gdLst>
                      <a:gd name="connsiteX0" fmla="*/ 29262 w 98028"/>
                      <a:gd name="connsiteY0" fmla="*/ -115 h 19138"/>
                      <a:gd name="connsiteX1" fmla="*/ -367 w 98028"/>
                      <a:gd name="connsiteY1" fmla="*/ 19023 h 19138"/>
                      <a:gd name="connsiteX2" fmla="*/ -367 w 98028"/>
                      <a:gd name="connsiteY2" fmla="*/ 19023 h 19138"/>
                      <a:gd name="connsiteX3" fmla="*/ 97662 w 98028"/>
                      <a:gd name="connsiteY3" fmla="*/ 19023 h 19138"/>
                      <a:gd name="connsiteX4" fmla="*/ 97662 w 98028"/>
                      <a:gd name="connsiteY4" fmla="*/ 19023 h 19138"/>
                      <a:gd name="connsiteX5" fmla="*/ 68034 w 98028"/>
                      <a:gd name="connsiteY5" fmla="*/ -115 h 19138"/>
                      <a:gd name="connsiteX6" fmla="*/ 57810 w 98028"/>
                      <a:gd name="connsiteY6" fmla="*/ -115 h 19138"/>
                      <a:gd name="connsiteX7" fmla="*/ 39486 w 98028"/>
                      <a:gd name="connsiteY7" fmla="*/ -115 h 191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8028" h="19138">
                        <a:moveTo>
                          <a:pt x="29262" y="-115"/>
                        </a:moveTo>
                        <a:lnTo>
                          <a:pt x="-367" y="19023"/>
                        </a:lnTo>
                        <a:lnTo>
                          <a:pt x="-367" y="19023"/>
                        </a:lnTo>
                        <a:lnTo>
                          <a:pt x="97662" y="19023"/>
                        </a:lnTo>
                        <a:lnTo>
                          <a:pt x="97662" y="19023"/>
                        </a:lnTo>
                        <a:lnTo>
                          <a:pt x="68034" y="-115"/>
                        </a:lnTo>
                        <a:lnTo>
                          <a:pt x="57810" y="-115"/>
                        </a:lnTo>
                        <a:lnTo>
                          <a:pt x="39486" y="-115"/>
                        </a:lnTo>
                        <a:close/>
                      </a:path>
                    </a:pathLst>
                  </a:custGeom>
                  <a:solidFill>
                    <a:srgbClr val="303030"/>
                  </a:solidFill>
                  <a:ln w="3645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64" name="四角形: 角を丸くする 163">
                    <a:extLst>
                      <a:ext uri="{FF2B5EF4-FFF2-40B4-BE49-F238E27FC236}">
                        <a16:creationId xmlns:a16="http://schemas.microsoft.com/office/drawing/2014/main" id="{48B620D4-EDB7-BB46-1547-C1D5857B5E29}"/>
                      </a:ext>
                    </a:extLst>
                  </p:cNvPr>
                  <p:cNvSpPr/>
                  <p:nvPr/>
                </p:nvSpPr>
                <p:spPr>
                  <a:xfrm>
                    <a:off x="4656724" y="2637149"/>
                    <a:ext cx="37511" cy="19138"/>
                  </a:xfrm>
                  <a:prstGeom prst="roundRect">
                    <a:avLst/>
                  </a:prstGeom>
                  <a:solidFill>
                    <a:srgbClr val="E8C44E"/>
                  </a:solidFill>
                  <a:ln w="3645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65" name="グラフィックス 145">
                <a:extLst>
                  <a:ext uri="{FF2B5EF4-FFF2-40B4-BE49-F238E27FC236}">
                    <a16:creationId xmlns:a16="http://schemas.microsoft.com/office/drawing/2014/main" id="{6E781604-F247-6475-47ED-66ADBB0AD409}"/>
                  </a:ext>
                </a:extLst>
              </p:cNvPr>
              <p:cNvGrpSpPr/>
              <p:nvPr/>
            </p:nvGrpSpPr>
            <p:grpSpPr>
              <a:xfrm>
                <a:off x="4446406" y="2487469"/>
                <a:ext cx="253610" cy="20325"/>
                <a:chOff x="4446406" y="2487469"/>
                <a:chExt cx="253610" cy="20325"/>
              </a:xfrm>
            </p:grpSpPr>
            <p:grpSp>
              <p:nvGrpSpPr>
                <p:cNvPr id="166" name="グラフィックス 145">
                  <a:extLst>
                    <a:ext uri="{FF2B5EF4-FFF2-40B4-BE49-F238E27FC236}">
                      <a16:creationId xmlns:a16="http://schemas.microsoft.com/office/drawing/2014/main" id="{B8A572CE-4847-9FC8-0AE6-57AC38DF38E9}"/>
                    </a:ext>
                  </a:extLst>
                </p:cNvPr>
                <p:cNvGrpSpPr/>
                <p:nvPr/>
              </p:nvGrpSpPr>
              <p:grpSpPr>
                <a:xfrm>
                  <a:off x="4446406" y="2487469"/>
                  <a:ext cx="49028" cy="20325"/>
                  <a:chOff x="4446406" y="2487469"/>
                  <a:chExt cx="49028" cy="20325"/>
                </a:xfrm>
              </p:grpSpPr>
              <p:sp>
                <p:nvSpPr>
                  <p:cNvPr id="167" name="フリーフォーム: 図形 166">
                    <a:extLst>
                      <a:ext uri="{FF2B5EF4-FFF2-40B4-BE49-F238E27FC236}">
                        <a16:creationId xmlns:a16="http://schemas.microsoft.com/office/drawing/2014/main" id="{FA01083F-41AB-46F8-3163-C4F40620209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446406" y="2487469"/>
                    <a:ext cx="49028" cy="20325"/>
                  </a:xfrm>
                  <a:custGeom>
                    <a:avLst/>
                    <a:gdLst>
                      <a:gd name="connsiteX0" fmla="*/ 8814 w 49028"/>
                      <a:gd name="connsiteY0" fmla="*/ -131 h 20325"/>
                      <a:gd name="connsiteX1" fmla="*/ 39399 w 49028"/>
                      <a:gd name="connsiteY1" fmla="*/ -131 h 20325"/>
                      <a:gd name="connsiteX2" fmla="*/ 48635 w 49028"/>
                      <a:gd name="connsiteY2" fmla="*/ 20194 h 20325"/>
                      <a:gd name="connsiteX3" fmla="*/ -394 w 49028"/>
                      <a:gd name="connsiteY3" fmla="*/ 20194 h 203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9028" h="20325">
                        <a:moveTo>
                          <a:pt x="8814" y="-131"/>
                        </a:moveTo>
                        <a:lnTo>
                          <a:pt x="39399" y="-131"/>
                        </a:lnTo>
                        <a:lnTo>
                          <a:pt x="48635" y="20194"/>
                        </a:lnTo>
                        <a:lnTo>
                          <a:pt x="-394" y="20194"/>
                        </a:lnTo>
                        <a:close/>
                      </a:path>
                    </a:pathLst>
                  </a:custGeom>
                  <a:solidFill>
                    <a:srgbClr val="303030"/>
                  </a:solidFill>
                  <a:ln w="733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68" name="四角形: 角を丸くする 167">
                    <a:extLst>
                      <a:ext uri="{FF2B5EF4-FFF2-40B4-BE49-F238E27FC236}">
                        <a16:creationId xmlns:a16="http://schemas.microsoft.com/office/drawing/2014/main" id="{04EBAE24-A33A-52AF-85F8-B16C017F57D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455613" y="2487481"/>
                    <a:ext cx="30582" cy="20312"/>
                  </a:xfrm>
                  <a:prstGeom prst="roundRect">
                    <a:avLst/>
                  </a:prstGeom>
                  <a:solidFill>
                    <a:srgbClr val="E8C44E"/>
                  </a:solidFill>
                  <a:ln w="720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69" name="グラフィックス 145">
                  <a:extLst>
                    <a:ext uri="{FF2B5EF4-FFF2-40B4-BE49-F238E27FC236}">
                      <a16:creationId xmlns:a16="http://schemas.microsoft.com/office/drawing/2014/main" id="{F82B36AB-9493-204D-07E6-4E38F1B1A036}"/>
                    </a:ext>
                  </a:extLst>
                </p:cNvPr>
                <p:cNvGrpSpPr/>
                <p:nvPr/>
              </p:nvGrpSpPr>
              <p:grpSpPr>
                <a:xfrm>
                  <a:off x="4650988" y="2487469"/>
                  <a:ext cx="49028" cy="20325"/>
                  <a:chOff x="4650988" y="2487469"/>
                  <a:chExt cx="49028" cy="20325"/>
                </a:xfrm>
              </p:grpSpPr>
              <p:sp>
                <p:nvSpPr>
                  <p:cNvPr id="170" name="フリーフォーム: 図形 169">
                    <a:extLst>
                      <a:ext uri="{FF2B5EF4-FFF2-40B4-BE49-F238E27FC236}">
                        <a16:creationId xmlns:a16="http://schemas.microsoft.com/office/drawing/2014/main" id="{82434B31-203D-F594-0226-EC18BC6523F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650988" y="2487469"/>
                    <a:ext cx="49028" cy="20325"/>
                  </a:xfrm>
                  <a:custGeom>
                    <a:avLst/>
                    <a:gdLst>
                      <a:gd name="connsiteX0" fmla="*/ 8835 w 49028"/>
                      <a:gd name="connsiteY0" fmla="*/ -131 h 20325"/>
                      <a:gd name="connsiteX1" fmla="*/ 39421 w 49028"/>
                      <a:gd name="connsiteY1" fmla="*/ -131 h 20325"/>
                      <a:gd name="connsiteX2" fmla="*/ 48656 w 49028"/>
                      <a:gd name="connsiteY2" fmla="*/ 20194 h 20325"/>
                      <a:gd name="connsiteX3" fmla="*/ -372 w 49028"/>
                      <a:gd name="connsiteY3" fmla="*/ 20194 h 203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9028" h="20325">
                        <a:moveTo>
                          <a:pt x="8835" y="-131"/>
                        </a:moveTo>
                        <a:lnTo>
                          <a:pt x="39421" y="-131"/>
                        </a:lnTo>
                        <a:lnTo>
                          <a:pt x="48656" y="20194"/>
                        </a:lnTo>
                        <a:lnTo>
                          <a:pt x="-372" y="20194"/>
                        </a:lnTo>
                        <a:close/>
                      </a:path>
                    </a:pathLst>
                  </a:custGeom>
                  <a:solidFill>
                    <a:srgbClr val="303030"/>
                  </a:solidFill>
                  <a:ln w="733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74" name="四角形: 角を丸くする 173">
                    <a:extLst>
                      <a:ext uri="{FF2B5EF4-FFF2-40B4-BE49-F238E27FC236}">
                        <a16:creationId xmlns:a16="http://schemas.microsoft.com/office/drawing/2014/main" id="{7FE4A039-508F-A641-6A6E-FE5691851F2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660195" y="2487481"/>
                    <a:ext cx="30582" cy="20312"/>
                  </a:xfrm>
                  <a:prstGeom prst="roundRect">
                    <a:avLst/>
                  </a:prstGeom>
                  <a:solidFill>
                    <a:srgbClr val="E8C44E"/>
                  </a:solidFill>
                  <a:ln w="720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</p:grpSp>
          <p:sp>
            <p:nvSpPr>
              <p:cNvPr id="176" name="フリーフォーム: 図形 175">
                <a:extLst>
                  <a:ext uri="{FF2B5EF4-FFF2-40B4-BE49-F238E27FC236}">
                    <a16:creationId xmlns:a16="http://schemas.microsoft.com/office/drawing/2014/main" id="{177FD5C8-2AD2-267A-D93C-C2381DAB1AF6}"/>
                  </a:ext>
                </a:extLst>
              </p:cNvPr>
              <p:cNvSpPr/>
              <p:nvPr/>
            </p:nvSpPr>
            <p:spPr>
              <a:xfrm>
                <a:off x="4276423" y="2457201"/>
                <a:ext cx="593568" cy="229391"/>
              </a:xfrm>
              <a:custGeom>
                <a:avLst/>
                <a:gdLst>
                  <a:gd name="connsiteX0" fmla="*/ 95200 w 593568"/>
                  <a:gd name="connsiteY0" fmla="*/ -120 h 229391"/>
                  <a:gd name="connsiteX1" fmla="*/ 39220 w 593568"/>
                  <a:gd name="connsiteY1" fmla="*/ 55860 h 229391"/>
                  <a:gd name="connsiteX2" fmla="*/ 18700 w 593568"/>
                  <a:gd name="connsiteY2" fmla="*/ 55860 h 229391"/>
                  <a:gd name="connsiteX3" fmla="*/ -380 w 593568"/>
                  <a:gd name="connsiteY3" fmla="*/ 74904 h 229391"/>
                  <a:gd name="connsiteX4" fmla="*/ -380 w 593568"/>
                  <a:gd name="connsiteY4" fmla="*/ 210228 h 229391"/>
                  <a:gd name="connsiteX5" fmla="*/ 18700 w 593568"/>
                  <a:gd name="connsiteY5" fmla="*/ 229272 h 229391"/>
                  <a:gd name="connsiteX6" fmla="*/ 574144 w 593568"/>
                  <a:gd name="connsiteY6" fmla="*/ 229272 h 229391"/>
                  <a:gd name="connsiteX7" fmla="*/ 593189 w 593568"/>
                  <a:gd name="connsiteY7" fmla="*/ 210228 h 229391"/>
                  <a:gd name="connsiteX8" fmla="*/ 593189 w 593568"/>
                  <a:gd name="connsiteY8" fmla="*/ 74904 h 229391"/>
                  <a:gd name="connsiteX9" fmla="*/ 574144 w 593568"/>
                  <a:gd name="connsiteY9" fmla="*/ 55860 h 229391"/>
                  <a:gd name="connsiteX10" fmla="*/ 549880 w 593568"/>
                  <a:gd name="connsiteY10" fmla="*/ 55860 h 229391"/>
                  <a:gd name="connsiteX11" fmla="*/ 493899 w 593568"/>
                  <a:gd name="connsiteY11" fmla="*/ -120 h 22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93568" h="229391">
                    <a:moveTo>
                      <a:pt x="95200" y="-120"/>
                    </a:moveTo>
                    <a:lnTo>
                      <a:pt x="39220" y="55860"/>
                    </a:lnTo>
                    <a:lnTo>
                      <a:pt x="18700" y="55860"/>
                    </a:lnTo>
                    <a:lnTo>
                      <a:pt x="-380" y="74904"/>
                    </a:lnTo>
                    <a:lnTo>
                      <a:pt x="-380" y="210228"/>
                    </a:lnTo>
                    <a:lnTo>
                      <a:pt x="18700" y="229272"/>
                    </a:lnTo>
                    <a:lnTo>
                      <a:pt x="574144" y="229272"/>
                    </a:lnTo>
                    <a:lnTo>
                      <a:pt x="593189" y="210228"/>
                    </a:lnTo>
                    <a:lnTo>
                      <a:pt x="593189" y="74904"/>
                    </a:lnTo>
                    <a:lnTo>
                      <a:pt x="574144" y="55860"/>
                    </a:lnTo>
                    <a:lnTo>
                      <a:pt x="549880" y="55860"/>
                    </a:lnTo>
                    <a:lnTo>
                      <a:pt x="493899" y="-12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A9840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79" name="フリーフォーム: 図形 178">
                <a:extLst>
                  <a:ext uri="{FF2B5EF4-FFF2-40B4-BE49-F238E27FC236}">
                    <a16:creationId xmlns:a16="http://schemas.microsoft.com/office/drawing/2014/main" id="{A63B2C9C-26A1-C148-5297-3278F94380B2}"/>
                  </a:ext>
                </a:extLst>
              </p:cNvPr>
              <p:cNvSpPr/>
              <p:nvPr/>
            </p:nvSpPr>
            <p:spPr>
              <a:xfrm>
                <a:off x="4306736" y="2487459"/>
                <a:ext cx="532944" cy="168840"/>
              </a:xfrm>
              <a:custGeom>
                <a:avLst/>
                <a:gdLst>
                  <a:gd name="connsiteX0" fmla="*/ 77452 w 532944"/>
                  <a:gd name="connsiteY0" fmla="*/ -121 h 168840"/>
                  <a:gd name="connsiteX1" fmla="*/ 30327 w 532944"/>
                  <a:gd name="connsiteY1" fmla="*/ 47075 h 168840"/>
                  <a:gd name="connsiteX2" fmla="*/ 8907 w 532944"/>
                  <a:gd name="connsiteY2" fmla="*/ 55931 h 168840"/>
                  <a:gd name="connsiteX3" fmla="*/ 880 w 532944"/>
                  <a:gd name="connsiteY3" fmla="*/ 55931 h 168840"/>
                  <a:gd name="connsiteX4" fmla="*/ -380 w 532944"/>
                  <a:gd name="connsiteY4" fmla="*/ 57191 h 168840"/>
                  <a:gd name="connsiteX5" fmla="*/ -380 w 532944"/>
                  <a:gd name="connsiteY5" fmla="*/ 167351 h 168840"/>
                  <a:gd name="connsiteX6" fmla="*/ 952 w 532944"/>
                  <a:gd name="connsiteY6" fmla="*/ 168719 h 168840"/>
                  <a:gd name="connsiteX7" fmla="*/ 531232 w 532944"/>
                  <a:gd name="connsiteY7" fmla="*/ 168719 h 168840"/>
                  <a:gd name="connsiteX8" fmla="*/ 532564 w 532944"/>
                  <a:gd name="connsiteY8" fmla="*/ 167351 h 168840"/>
                  <a:gd name="connsiteX9" fmla="*/ 532564 w 532944"/>
                  <a:gd name="connsiteY9" fmla="*/ 57191 h 168840"/>
                  <a:gd name="connsiteX10" fmla="*/ 531304 w 532944"/>
                  <a:gd name="connsiteY10" fmla="*/ 55931 h 168840"/>
                  <a:gd name="connsiteX11" fmla="*/ 519568 w 532944"/>
                  <a:gd name="connsiteY11" fmla="*/ 55931 h 168840"/>
                  <a:gd name="connsiteX12" fmla="*/ 498112 w 532944"/>
                  <a:gd name="connsiteY12" fmla="*/ 47075 h 168840"/>
                  <a:gd name="connsiteX13" fmla="*/ 451024 w 532944"/>
                  <a:gd name="connsiteY13" fmla="*/ -121 h 16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2944" h="168840">
                    <a:moveTo>
                      <a:pt x="77452" y="-121"/>
                    </a:moveTo>
                    <a:lnTo>
                      <a:pt x="30327" y="47075"/>
                    </a:lnTo>
                    <a:cubicBezTo>
                      <a:pt x="24640" y="52727"/>
                      <a:pt x="16936" y="55931"/>
                      <a:pt x="8907" y="55931"/>
                    </a:cubicBezTo>
                    <a:lnTo>
                      <a:pt x="880" y="55931"/>
                    </a:lnTo>
                    <a:lnTo>
                      <a:pt x="-380" y="57191"/>
                    </a:lnTo>
                    <a:lnTo>
                      <a:pt x="-380" y="167351"/>
                    </a:lnTo>
                    <a:lnTo>
                      <a:pt x="952" y="168719"/>
                    </a:lnTo>
                    <a:lnTo>
                      <a:pt x="531232" y="168719"/>
                    </a:lnTo>
                    <a:lnTo>
                      <a:pt x="532564" y="167351"/>
                    </a:lnTo>
                    <a:lnTo>
                      <a:pt x="532564" y="57191"/>
                    </a:lnTo>
                    <a:lnTo>
                      <a:pt x="531304" y="55931"/>
                    </a:lnTo>
                    <a:lnTo>
                      <a:pt x="519568" y="55931"/>
                    </a:lnTo>
                    <a:cubicBezTo>
                      <a:pt x="511540" y="55931"/>
                      <a:pt x="503800" y="52727"/>
                      <a:pt x="498112" y="47075"/>
                    </a:cubicBezTo>
                    <a:lnTo>
                      <a:pt x="451024" y="-121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303030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2025-03-23T15:06:30Z</dcterms:created>
  <dcterms:modified xsi:type="dcterms:W3CDTF">2025-04-10T14:34:01Z</dcterms:modified>
</cp:coreProperties>
</file>