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8" r:id="rId2"/>
    <p:sldId id="260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49DF49"/>
    <a:srgbClr val="ACF1AC"/>
    <a:srgbClr val="D85050"/>
    <a:srgbClr val="FC9F9F"/>
    <a:srgbClr val="F9CE2F"/>
    <a:srgbClr val="FEF19C"/>
    <a:srgbClr val="C86060"/>
    <a:srgbClr val="C06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90" autoAdjust="0"/>
    <p:restoredTop sz="93103" autoAdjust="0"/>
  </p:normalViewPr>
  <p:slideViewPr>
    <p:cSldViewPr snapToGrid="0">
      <p:cViewPr varScale="1">
        <p:scale>
          <a:sx n="150" d="100"/>
          <a:sy n="150" d="100"/>
        </p:scale>
        <p:origin x="816" y="108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F3A67-A608-46E0-839B-844ACFB75285}" type="datetimeFigureOut">
              <a:rPr kumimoji="1" lang="ja-JP" altLang="en-US" smtClean="0"/>
              <a:t>2025/6/21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B17C1-3272-48C4-A569-410BE570BD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1pPr>
    <a:lvl2pPr marL="34015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2pPr>
    <a:lvl3pPr marL="68031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3pPr>
    <a:lvl4pPr marL="102047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4pPr>
    <a:lvl5pPr marL="136062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5pPr>
    <a:lvl6pPr marL="170078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6pPr>
    <a:lvl7pPr marL="2040941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7pPr>
    <a:lvl8pPr marL="2381098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8pPr>
    <a:lvl9pPr marL="272125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B17C1-3272-48C4-A569-410BE570BD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13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16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8D725F56-331E-8BFB-58FD-C020C7864FC7}"/>
              </a:ext>
            </a:extLst>
          </p:cNvPr>
          <p:cNvGrpSpPr/>
          <p:nvPr userDrawn="1"/>
        </p:nvGrpSpPr>
        <p:grpSpPr>
          <a:xfrm>
            <a:off x="7010019" y="1742799"/>
            <a:ext cx="1219200" cy="1657902"/>
            <a:chOff x="1046955" y="1222617"/>
            <a:chExt cx="1219200" cy="1657902"/>
          </a:xfrm>
        </p:grpSpPr>
        <p:pic>
          <p:nvPicPr>
            <p:cNvPr id="6" name="グラフィックス 5">
              <a:extLst>
                <a:ext uri="{FF2B5EF4-FFF2-40B4-BE49-F238E27FC236}">
                  <a16:creationId xmlns:a16="http://schemas.microsoft.com/office/drawing/2014/main" id="{3F1270DD-27D0-EB93-65FC-9F6519C6A5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6955" y="1928019"/>
              <a:ext cx="1219200" cy="952500"/>
            </a:xfrm>
            <a:prstGeom prst="rect">
              <a:avLst/>
            </a:prstGeom>
          </p:spPr>
        </p:pic>
        <p:pic>
          <p:nvPicPr>
            <p:cNvPr id="7" name="グラフィックス 6">
              <a:extLst>
                <a:ext uri="{FF2B5EF4-FFF2-40B4-BE49-F238E27FC236}">
                  <a16:creationId xmlns:a16="http://schemas.microsoft.com/office/drawing/2014/main" id="{535B654F-967A-FF0C-3B7D-0290686516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75384" y="1302819"/>
              <a:ext cx="781050" cy="781050"/>
            </a:xfrm>
            <a:prstGeom prst="rect">
              <a:avLst/>
            </a:prstGeom>
          </p:spPr>
        </p:pic>
        <p:pic>
          <p:nvPicPr>
            <p:cNvPr id="8" name="グラフィックス 7">
              <a:extLst>
                <a:ext uri="{FF2B5EF4-FFF2-40B4-BE49-F238E27FC236}">
                  <a16:creationId xmlns:a16="http://schemas.microsoft.com/office/drawing/2014/main" id="{2581A0D4-FFBD-DBE0-C001-778E1FAD2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316211" y="1222617"/>
              <a:ext cx="800100" cy="638175"/>
            </a:xfrm>
            <a:prstGeom prst="rect">
              <a:avLst/>
            </a:prstGeom>
          </p:spPr>
        </p:pic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AA40312-EC1B-24BF-A343-7C62AFC56D2A}"/>
              </a:ext>
            </a:extLst>
          </p:cNvPr>
          <p:cNvSpPr/>
          <p:nvPr userDrawn="1"/>
        </p:nvSpPr>
        <p:spPr>
          <a:xfrm>
            <a:off x="6896100" y="1647825"/>
            <a:ext cx="1419225" cy="18192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E5D810A-612B-8E7E-A926-4DAC51C6E826}"/>
              </a:ext>
            </a:extLst>
          </p:cNvPr>
          <p:cNvSpPr txBox="1"/>
          <p:nvPr userDrawn="1"/>
        </p:nvSpPr>
        <p:spPr>
          <a:xfrm>
            <a:off x="6957060" y="1127760"/>
            <a:ext cx="1379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パーツ位置の</a:t>
            </a:r>
            <a:b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確認用</a:t>
            </a:r>
          </a:p>
        </p:txBody>
      </p:sp>
    </p:spTree>
    <p:extLst>
      <p:ext uri="{BB962C8B-B14F-4D97-AF65-F5344CB8AC3E}">
        <p14:creationId xmlns:p14="http://schemas.microsoft.com/office/powerpoint/2010/main" val="210456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C8A7-8E3F-4D23-B37B-8C624ADE2F40}" type="datetimeFigureOut">
              <a:rPr kumimoji="1" lang="ja-JP" altLang="en-US" smtClean="0"/>
              <a:t>2025/6/21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1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9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18" Type="http://schemas.openxmlformats.org/officeDocument/2006/relationships/image" Target="../media/image4.svg"/><Relationship Id="rId3" Type="http://schemas.openxmlformats.org/officeDocument/2006/relationships/image" Target="../media/image7.png"/><Relationship Id="rId21" Type="http://schemas.openxmlformats.org/officeDocument/2006/relationships/image" Target="../media/image1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1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0.svg"/><Relationship Id="rId20" Type="http://schemas.openxmlformats.org/officeDocument/2006/relationships/image" Target="../media/image6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19" Type="http://schemas.openxmlformats.org/officeDocument/2006/relationships/image" Target="../media/image5.pn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Relationship Id="rId22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8.svg"/><Relationship Id="rId18" Type="http://schemas.openxmlformats.org/officeDocument/2006/relationships/image" Target="../media/image15.png"/><Relationship Id="rId3" Type="http://schemas.openxmlformats.org/officeDocument/2006/relationships/image" Target="../media/image8.svg"/><Relationship Id="rId21" Type="http://schemas.openxmlformats.org/officeDocument/2006/relationships/image" Target="../media/image4.svg"/><Relationship Id="rId7" Type="http://schemas.openxmlformats.org/officeDocument/2006/relationships/image" Target="../media/image20.svg"/><Relationship Id="rId12" Type="http://schemas.openxmlformats.org/officeDocument/2006/relationships/image" Target="../media/image17.png"/><Relationship Id="rId17" Type="http://schemas.openxmlformats.org/officeDocument/2006/relationships/image" Target="../media/image10.svg"/><Relationship Id="rId2" Type="http://schemas.openxmlformats.org/officeDocument/2006/relationships/image" Target="../media/image7.png"/><Relationship Id="rId16" Type="http://schemas.openxmlformats.org/officeDocument/2006/relationships/image" Target="../media/image9.png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12.svg"/><Relationship Id="rId5" Type="http://schemas.openxmlformats.org/officeDocument/2006/relationships/image" Target="../media/image14.svg"/><Relationship Id="rId15" Type="http://schemas.openxmlformats.org/officeDocument/2006/relationships/image" Target="../media/image6.svg"/><Relationship Id="rId10" Type="http://schemas.openxmlformats.org/officeDocument/2006/relationships/image" Target="../media/image11.png"/><Relationship Id="rId19" Type="http://schemas.openxmlformats.org/officeDocument/2006/relationships/image" Target="../media/image16.svg"/><Relationship Id="rId4" Type="http://schemas.openxmlformats.org/officeDocument/2006/relationships/image" Target="../media/image13.png"/><Relationship Id="rId9" Type="http://schemas.openxmlformats.org/officeDocument/2006/relationships/image" Target="../media/image2.svg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6" name="グループ化 1035">
            <a:extLst>
              <a:ext uri="{FF2B5EF4-FFF2-40B4-BE49-F238E27FC236}">
                <a16:creationId xmlns:a16="http://schemas.microsoft.com/office/drawing/2014/main" id="{11F065D3-275A-5EEF-D28C-CC60FAD96A76}"/>
              </a:ext>
            </a:extLst>
          </p:cNvPr>
          <p:cNvGrpSpPr/>
          <p:nvPr/>
        </p:nvGrpSpPr>
        <p:grpSpPr>
          <a:xfrm>
            <a:off x="5027577" y="1695450"/>
            <a:ext cx="1219200" cy="1657902"/>
            <a:chOff x="1046955" y="1222617"/>
            <a:chExt cx="1219200" cy="1657902"/>
          </a:xfrm>
        </p:grpSpPr>
        <p:pic>
          <p:nvPicPr>
            <p:cNvPr id="120" name="グラフィックス 119">
              <a:extLst>
                <a:ext uri="{FF2B5EF4-FFF2-40B4-BE49-F238E27FC236}">
                  <a16:creationId xmlns:a16="http://schemas.microsoft.com/office/drawing/2014/main" id="{B24B8A14-5780-ECD7-872E-7117187B3E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46955" y="1928019"/>
              <a:ext cx="1219200" cy="952500"/>
            </a:xfrm>
            <a:prstGeom prst="rect">
              <a:avLst/>
            </a:prstGeom>
          </p:spPr>
        </p:pic>
        <p:pic>
          <p:nvPicPr>
            <p:cNvPr id="87" name="グラフィックス 86">
              <a:extLst>
                <a:ext uri="{FF2B5EF4-FFF2-40B4-BE49-F238E27FC236}">
                  <a16:creationId xmlns:a16="http://schemas.microsoft.com/office/drawing/2014/main" id="{18BF19A0-96DF-82DE-AFA5-E3EFCA8E95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75384" y="1302819"/>
              <a:ext cx="781050" cy="781050"/>
            </a:xfrm>
            <a:prstGeom prst="rect">
              <a:avLst/>
            </a:prstGeom>
          </p:spPr>
        </p:pic>
        <p:pic>
          <p:nvPicPr>
            <p:cNvPr id="89" name="グラフィックス 88">
              <a:extLst>
                <a:ext uri="{FF2B5EF4-FFF2-40B4-BE49-F238E27FC236}">
                  <a16:creationId xmlns:a16="http://schemas.microsoft.com/office/drawing/2014/main" id="{91E3B361-FDE9-FC9E-A990-AB6A2C9B5AD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316211" y="1222617"/>
              <a:ext cx="800100" cy="638175"/>
            </a:xfrm>
            <a:prstGeom prst="rect">
              <a:avLst/>
            </a:prstGeom>
          </p:spPr>
        </p:pic>
      </p:grpSp>
      <p:grpSp>
        <p:nvGrpSpPr>
          <p:cNvPr id="1037" name="グループ化 1036">
            <a:extLst>
              <a:ext uri="{FF2B5EF4-FFF2-40B4-BE49-F238E27FC236}">
                <a16:creationId xmlns:a16="http://schemas.microsoft.com/office/drawing/2014/main" id="{1ECB209C-1F43-3F03-A935-8DD2DD081B94}"/>
              </a:ext>
            </a:extLst>
          </p:cNvPr>
          <p:cNvGrpSpPr/>
          <p:nvPr/>
        </p:nvGrpSpPr>
        <p:grpSpPr>
          <a:xfrm>
            <a:off x="3496950" y="1695450"/>
            <a:ext cx="1219200" cy="1657902"/>
            <a:chOff x="1013824" y="1600304"/>
            <a:chExt cx="1219200" cy="1657902"/>
          </a:xfrm>
        </p:grpSpPr>
        <p:pic>
          <p:nvPicPr>
            <p:cNvPr id="124" name="グラフィックス 123">
              <a:extLst>
                <a:ext uri="{FF2B5EF4-FFF2-40B4-BE49-F238E27FC236}">
                  <a16:creationId xmlns:a16="http://schemas.microsoft.com/office/drawing/2014/main" id="{7B6DE9D6-DD88-1C3E-D6E2-1C17871DFCD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013824" y="2305706"/>
              <a:ext cx="1219200" cy="952500"/>
            </a:xfrm>
            <a:prstGeom prst="rect">
              <a:avLst/>
            </a:prstGeom>
          </p:spPr>
        </p:pic>
        <p:pic>
          <p:nvPicPr>
            <p:cNvPr id="97" name="グラフィックス 96">
              <a:extLst>
                <a:ext uri="{FF2B5EF4-FFF2-40B4-BE49-F238E27FC236}">
                  <a16:creationId xmlns:a16="http://schemas.microsoft.com/office/drawing/2014/main" id="{8E7E4D08-B75F-86DE-0848-6C79EC135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2253" y="1680506"/>
              <a:ext cx="781050" cy="781050"/>
            </a:xfrm>
            <a:prstGeom prst="rect">
              <a:avLst/>
            </a:prstGeom>
          </p:spPr>
        </p:pic>
        <p:pic>
          <p:nvPicPr>
            <p:cNvPr id="101" name="グラフィックス 100">
              <a:extLst>
                <a:ext uri="{FF2B5EF4-FFF2-40B4-BE49-F238E27FC236}">
                  <a16:creationId xmlns:a16="http://schemas.microsoft.com/office/drawing/2014/main" id="{CF31993D-ECA1-2D68-BC78-89763A64C8F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283080" y="1600304"/>
              <a:ext cx="800100" cy="638175"/>
            </a:xfrm>
            <a:prstGeom prst="rect">
              <a:avLst/>
            </a:prstGeom>
          </p:spPr>
        </p:pic>
      </p:grpSp>
      <p:grpSp>
        <p:nvGrpSpPr>
          <p:cNvPr id="1038" name="グループ化 1037">
            <a:extLst>
              <a:ext uri="{FF2B5EF4-FFF2-40B4-BE49-F238E27FC236}">
                <a16:creationId xmlns:a16="http://schemas.microsoft.com/office/drawing/2014/main" id="{FA7B0E2F-576D-ADE4-261C-4A0B061FF542}"/>
              </a:ext>
            </a:extLst>
          </p:cNvPr>
          <p:cNvGrpSpPr/>
          <p:nvPr/>
        </p:nvGrpSpPr>
        <p:grpSpPr>
          <a:xfrm>
            <a:off x="6609555" y="1695450"/>
            <a:ext cx="1219200" cy="1657902"/>
            <a:chOff x="3942555" y="1772582"/>
            <a:chExt cx="1219200" cy="1657902"/>
          </a:xfrm>
        </p:grpSpPr>
        <p:pic>
          <p:nvPicPr>
            <p:cNvPr id="122" name="グラフィックス 121">
              <a:extLst>
                <a:ext uri="{FF2B5EF4-FFF2-40B4-BE49-F238E27FC236}">
                  <a16:creationId xmlns:a16="http://schemas.microsoft.com/office/drawing/2014/main" id="{02F7D689-1D3C-E298-4267-1EDD7D9D9A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3942555" y="2477984"/>
              <a:ext cx="1219200" cy="952500"/>
            </a:xfrm>
            <a:prstGeom prst="rect">
              <a:avLst/>
            </a:prstGeom>
          </p:spPr>
        </p:pic>
        <p:pic>
          <p:nvPicPr>
            <p:cNvPr id="79" name="グラフィックス 78">
              <a:extLst>
                <a:ext uri="{FF2B5EF4-FFF2-40B4-BE49-F238E27FC236}">
                  <a16:creationId xmlns:a16="http://schemas.microsoft.com/office/drawing/2014/main" id="{B85FC155-3FCF-E63B-8176-9C027031DA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170984" y="1852784"/>
              <a:ext cx="781050" cy="781050"/>
            </a:xfrm>
            <a:prstGeom prst="rect">
              <a:avLst/>
            </a:prstGeom>
          </p:spPr>
        </p:pic>
        <p:pic>
          <p:nvPicPr>
            <p:cNvPr id="81" name="グラフィックス 80">
              <a:extLst>
                <a:ext uri="{FF2B5EF4-FFF2-40B4-BE49-F238E27FC236}">
                  <a16:creationId xmlns:a16="http://schemas.microsoft.com/office/drawing/2014/main" id="{9CCCCEDB-4546-58AD-10CC-F51B52288651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4211811" y="1772582"/>
              <a:ext cx="800100" cy="638175"/>
            </a:xfrm>
            <a:prstGeom prst="rect">
              <a:avLst/>
            </a:prstGeom>
          </p:spPr>
        </p:pic>
      </p:grpSp>
      <p:grpSp>
        <p:nvGrpSpPr>
          <p:cNvPr id="1031" name="グループ化 1030">
            <a:extLst>
              <a:ext uri="{FF2B5EF4-FFF2-40B4-BE49-F238E27FC236}">
                <a16:creationId xmlns:a16="http://schemas.microsoft.com/office/drawing/2014/main" id="{75515E18-EA6D-E2F1-F1CE-D6883804C399}"/>
              </a:ext>
            </a:extLst>
          </p:cNvPr>
          <p:cNvGrpSpPr/>
          <p:nvPr/>
        </p:nvGrpSpPr>
        <p:grpSpPr>
          <a:xfrm>
            <a:off x="2009394" y="1695450"/>
            <a:ext cx="1219200" cy="1657902"/>
            <a:chOff x="1046955" y="1222617"/>
            <a:chExt cx="1219200" cy="1657902"/>
          </a:xfrm>
        </p:grpSpPr>
        <p:pic>
          <p:nvPicPr>
            <p:cNvPr id="1032" name="グラフィックス 1031">
              <a:extLst>
                <a:ext uri="{FF2B5EF4-FFF2-40B4-BE49-F238E27FC236}">
                  <a16:creationId xmlns:a16="http://schemas.microsoft.com/office/drawing/2014/main" id="{691C0AB7-2940-AC18-5069-A83A2F8304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1046955" y="1928019"/>
              <a:ext cx="1219200" cy="952500"/>
            </a:xfrm>
            <a:prstGeom prst="rect">
              <a:avLst/>
            </a:prstGeom>
          </p:spPr>
        </p:pic>
        <p:pic>
          <p:nvPicPr>
            <p:cNvPr id="1033" name="グラフィックス 1032">
              <a:extLst>
                <a:ext uri="{FF2B5EF4-FFF2-40B4-BE49-F238E27FC236}">
                  <a16:creationId xmlns:a16="http://schemas.microsoft.com/office/drawing/2014/main" id="{B85FC155-3FCF-E63B-8176-9C027031DA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1275384" y="1302819"/>
              <a:ext cx="781050" cy="781050"/>
            </a:xfrm>
            <a:prstGeom prst="rect">
              <a:avLst/>
            </a:prstGeom>
          </p:spPr>
        </p:pic>
        <p:pic>
          <p:nvPicPr>
            <p:cNvPr id="1034" name="グラフィックス 1033">
              <a:extLst>
                <a:ext uri="{FF2B5EF4-FFF2-40B4-BE49-F238E27FC236}">
                  <a16:creationId xmlns:a16="http://schemas.microsoft.com/office/drawing/2014/main" id="{9CCCCEDB-4546-58AD-10CC-F51B52288651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1316211" y="1222617"/>
              <a:ext cx="800100" cy="6381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58857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EA398F98-F253-6599-5854-5653E59F5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21246" y="2958617"/>
            <a:ext cx="1219200" cy="952500"/>
          </a:xfrm>
          <a:prstGeom prst="rect">
            <a:avLst/>
          </a:prstGeom>
        </p:spPr>
      </p:pic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261A04BB-6AA1-5892-7687-AB6D5C45DA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5720" y="2958617"/>
            <a:ext cx="1219200" cy="952500"/>
          </a:xfrm>
          <a:prstGeom prst="rect">
            <a:avLst/>
          </a:prstGeom>
        </p:spPr>
      </p:pic>
      <p:pic>
        <p:nvPicPr>
          <p:cNvPr id="11" name="グラフィックス 10">
            <a:extLst>
              <a:ext uri="{FF2B5EF4-FFF2-40B4-BE49-F238E27FC236}">
                <a16:creationId xmlns:a16="http://schemas.microsoft.com/office/drawing/2014/main" id="{7995EFAA-D6DE-3D32-B772-70A8E43F33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86772" y="2958617"/>
            <a:ext cx="1219200" cy="952500"/>
          </a:xfrm>
          <a:prstGeom prst="rect">
            <a:avLst/>
          </a:prstGeom>
        </p:spPr>
      </p:pic>
      <p:pic>
        <p:nvPicPr>
          <p:cNvPr id="15" name="グラフィックス 14">
            <a:extLst>
              <a:ext uri="{FF2B5EF4-FFF2-40B4-BE49-F238E27FC236}">
                <a16:creationId xmlns:a16="http://schemas.microsoft.com/office/drawing/2014/main" id="{11EB3844-46E0-3986-9035-6F03DC1C3AE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0194" y="2958617"/>
            <a:ext cx="1219200" cy="952500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2AE141D2-10C0-4784-8F88-974791F7A5E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596985" y="1232383"/>
            <a:ext cx="800100" cy="638175"/>
          </a:xfrm>
          <a:prstGeom prst="rect">
            <a:avLst/>
          </a:prstGeom>
        </p:spPr>
      </p:pic>
      <p:pic>
        <p:nvPicPr>
          <p:cNvPr id="9" name="グラフィックス 8">
            <a:extLst>
              <a:ext uri="{FF2B5EF4-FFF2-40B4-BE49-F238E27FC236}">
                <a16:creationId xmlns:a16="http://schemas.microsoft.com/office/drawing/2014/main" id="{2C9EE792-6AAB-DDA3-26BF-5BB2890B956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48033" y="1232383"/>
            <a:ext cx="800100" cy="638175"/>
          </a:xfrm>
          <a:prstGeom prst="rect">
            <a:avLst/>
          </a:prstGeom>
        </p:spPr>
      </p:pic>
      <p:pic>
        <p:nvPicPr>
          <p:cNvPr id="17" name="グラフィックス 16">
            <a:extLst>
              <a:ext uri="{FF2B5EF4-FFF2-40B4-BE49-F238E27FC236}">
                <a16:creationId xmlns:a16="http://schemas.microsoft.com/office/drawing/2014/main" id="{7BD460A7-D882-1F74-9CFE-D84B2251475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499081" y="1232383"/>
            <a:ext cx="800100" cy="638175"/>
          </a:xfrm>
          <a:prstGeom prst="rect">
            <a:avLst/>
          </a:prstGeom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7180BE8D-5A86-7C5B-478C-8C1019A7009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606510" y="2024063"/>
            <a:ext cx="781050" cy="781050"/>
          </a:xfrm>
          <a:prstGeom prst="rect">
            <a:avLst/>
          </a:prstGeom>
        </p:spPr>
      </p:pic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FAF6E0CE-FE7E-15F7-0E4B-EA4761C263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057558" y="2024063"/>
            <a:ext cx="781050" cy="781050"/>
          </a:xfrm>
          <a:prstGeom prst="rect">
            <a:avLst/>
          </a:prstGeom>
        </p:spPr>
      </p:pic>
      <p:pic>
        <p:nvPicPr>
          <p:cNvPr id="16" name="グラフィックス 15">
            <a:extLst>
              <a:ext uri="{FF2B5EF4-FFF2-40B4-BE49-F238E27FC236}">
                <a16:creationId xmlns:a16="http://schemas.microsoft.com/office/drawing/2014/main" id="{DEBD891E-4A80-CBDE-DE39-4DFD62C2FDD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508606" y="2024063"/>
            <a:ext cx="78105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935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50</TotalTime>
  <Words>1</Words>
  <Application>Microsoft Office PowerPoint</Application>
  <PresentationFormat>画面に合わせる (16:9)</PresentationFormat>
  <Paragraphs>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TAKAHASHI</cp:lastModifiedBy>
  <cp:revision>4</cp:revision>
  <dcterms:created xsi:type="dcterms:W3CDTF">2025-03-22T00:12:53Z</dcterms:created>
  <dcterms:modified xsi:type="dcterms:W3CDTF">2025-06-21T14:32:10Z</dcterms:modified>
</cp:coreProperties>
</file>