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89F"/>
    <a:srgbClr val="262626"/>
    <a:srgbClr val="BF9000"/>
    <a:srgbClr val="737000"/>
    <a:srgbClr val="6D5C07"/>
    <a:srgbClr val="849A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59" autoAdjust="0"/>
    <p:restoredTop sz="93103" autoAdjust="0"/>
  </p:normalViewPr>
  <p:slideViewPr>
    <p:cSldViewPr snapToGrid="0">
      <p:cViewPr>
        <p:scale>
          <a:sx n="50" d="100"/>
          <a:sy n="50" d="100"/>
        </p:scale>
        <p:origin x="960" y="388"/>
      </p:cViewPr>
      <p:guideLst/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9F3A67-A608-46E0-839B-844ACFB75285}" type="datetimeFigureOut">
              <a:rPr kumimoji="1" lang="ja-JP" altLang="en-US" smtClean="0"/>
              <a:t>2024/5/18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4B17C1-3272-48C4-A569-410BE570BD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0222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4B17C1-3272-48C4-A569-410BE570BD7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599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ABE379-187A-6C1C-920A-0B84622E3D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7381CD0-4FF3-4A71-EA50-940B01F875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87216BA-C29C-F49E-6E0C-F38897EE4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2024/5/18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9E1659-3282-3A18-2A3D-52DE50F45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4F2E84-87DE-9048-4D13-532BACDA2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402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64E900-82D6-28D3-26D6-F77952C8C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9133D35-18D0-4D0D-439A-21493E4A47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6506973-2464-199D-70F3-53FBE6440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2024/5/18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C127B4-D125-C536-69E0-8416F4CDA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8E0696-9EFC-50BF-98F6-96616BC0B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7794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8BC8D03-AA64-7022-BD83-9BEC54B075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E57B8F7-5D9D-144D-F037-86A6372CEB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E102FBC-D60D-46E9-54FF-0C7A89FF4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2024/5/18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B363663-A450-56EB-17E7-5DDE0F1B7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BFECFA-CE2E-6F95-F63A-5BD2C70F0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1639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967F7C-38C4-1257-858D-F5E0BA3F1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8AED119-AB88-09F4-B7F2-19150B42DC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E7CF4A-0670-EA97-4981-36587D2AE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2024/5/18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5D769D-99B2-EDE7-512F-BA7766B63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70DEC6-2E76-E34B-552A-1AFC8AD26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8703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3F365C-045A-DEF3-EBBF-A4673B06E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E66FA78-1F96-8536-D6E0-C2A1440FC3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C00A46-8C3A-A429-34E0-4911542C3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2024/5/18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7DC0FD-98B6-A32B-AFB2-3FAA03BF2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B14E14-A2E6-8A6B-809D-6F155F7E1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551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F0EDB0-44B3-E0CC-2FCA-97A4FE5C4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EDDFB75-1C24-5F45-CA42-5098C4C167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C8253C3-B7A1-2024-58CB-176EF6786B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B917C2D-B0FA-D066-B07E-DBD865D1A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2024/5/18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49A98D5-E52A-8C99-E344-947D5984C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5C2714E-5B12-1346-6517-DDDD86763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7872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9CA4A1-4E43-6E05-BCE8-A166E4496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8387925-D602-B75F-6BEC-3C31EA486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23CDF8D-2051-A0B2-EFFB-691E460426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51CF220-3AFF-A9DC-EFC2-030745A3AC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B9DE9BB-6544-8481-B3ED-B5227810BE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2801CC6-E878-55B7-0061-292A8352B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2024/5/18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1B638A4-0DF0-23E2-CCF5-34C9CE7C7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12739AC-EEE7-6863-9C5C-16C2A4328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1425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978B23-C9C7-A51A-6DA5-ED3E854AD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368FA40-13E6-722D-A62C-ABAF54551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2024/5/18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C055D45-1834-CFC5-30BC-44A8093E6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34E4BF4-BD09-F49F-9C1F-959978BFC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551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B69E6C5-399E-C34E-3A93-45A247730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2024/5/18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E08B334-C8C3-8704-0203-1E0838CB1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213532B-BA5F-2C12-179A-C17DD6B6F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4712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58975D-F142-E0EE-763E-935767FF6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15E4EF7-024C-2136-4E28-3355138E4A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1A9EFBD-11B1-44A2-1A13-85EBB2D1D4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D77920F-5604-5010-FFEE-DBB8A7B0E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2024/5/18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140748E-DE1B-5DE9-72A8-14B3CC205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BE28489-9AC0-CF14-088C-154443CA7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0717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6D69F5-3295-8DDE-F2BE-7F060F836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45466C7-19C0-802D-7386-42C484CB54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D4CAED8-734C-C4E3-8279-629F8E1043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6F68A80-E994-C219-1E49-9F85F94B5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2024/5/18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F6C11D2-FF0D-7502-7B7D-656CCE7D8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CF0ACCD-3925-F0A3-F85F-4FF141FA5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3598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9258E26-8CFD-6723-9BA5-88063FB56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EF8AFCC-C9D9-AE2A-A3A2-CAFBF564C0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9CC231A-1E8B-F66D-B6B1-DC010DE183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EC8A7-8E3F-4D23-B37B-8C624ADE2F40}" type="datetimeFigureOut">
              <a:rPr kumimoji="1" lang="ja-JP" altLang="en-US" smtClean="0"/>
              <a:t>2024/5/18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612F2EC-0D20-B19D-6BB5-360C62E1B2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EA935D1-B186-3E5B-6AA5-4131248C0F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868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2D6BD7DE-83D3-3C04-024A-618C5377457C}"/>
              </a:ext>
            </a:extLst>
          </p:cNvPr>
          <p:cNvGrpSpPr/>
          <p:nvPr/>
        </p:nvGrpSpPr>
        <p:grpSpPr>
          <a:xfrm>
            <a:off x="1691553" y="2543584"/>
            <a:ext cx="1466232" cy="2119154"/>
            <a:chOff x="5535543" y="2323512"/>
            <a:chExt cx="1466232" cy="2119154"/>
          </a:xfrm>
        </p:grpSpPr>
        <p:sp>
          <p:nvSpPr>
            <p:cNvPr id="43" name="フリーフォーム: 図形 42">
              <a:extLst>
                <a:ext uri="{FF2B5EF4-FFF2-40B4-BE49-F238E27FC236}">
                  <a16:creationId xmlns:a16="http://schemas.microsoft.com/office/drawing/2014/main" id="{53121E7B-02B9-3057-C8AD-8B3E9CBA6A44}"/>
                </a:ext>
              </a:extLst>
            </p:cNvPr>
            <p:cNvSpPr/>
            <p:nvPr/>
          </p:nvSpPr>
          <p:spPr>
            <a:xfrm>
              <a:off x="5541254" y="2332200"/>
              <a:ext cx="1460521" cy="2101675"/>
            </a:xfrm>
            <a:custGeom>
              <a:avLst/>
              <a:gdLst>
                <a:gd name="connsiteX0" fmla="*/ 445129 w 1460521"/>
                <a:gd name="connsiteY0" fmla="*/ 12 h 2025982"/>
                <a:gd name="connsiteX1" fmla="*/ 275133 w 1460521"/>
                <a:gd name="connsiteY1" fmla="*/ 153091 h 2025982"/>
                <a:gd name="connsiteX2" fmla="*/ 455375 w 1460521"/>
                <a:gd name="connsiteY2" fmla="*/ 821844 h 2025982"/>
                <a:gd name="connsiteX3" fmla="*/ 458181 w 1460521"/>
                <a:gd name="connsiteY3" fmla="*/ 823139 h 2025982"/>
                <a:gd name="connsiteX4" fmla="*/ 352711 w 1460521"/>
                <a:gd name="connsiteY4" fmla="*/ 841715 h 2025982"/>
                <a:gd name="connsiteX5" fmla="*/ 261635 w 1460521"/>
                <a:gd name="connsiteY5" fmla="*/ 982465 h 2025982"/>
                <a:gd name="connsiteX6" fmla="*/ 0 w 1460521"/>
                <a:gd name="connsiteY6" fmla="*/ 1401407 h 2025982"/>
                <a:gd name="connsiteX7" fmla="*/ 143653 w 1460521"/>
                <a:gd name="connsiteY7" fmla="*/ 1726056 h 2025982"/>
                <a:gd name="connsiteX8" fmla="*/ 135783 w 1460521"/>
                <a:gd name="connsiteY8" fmla="*/ 1724308 h 2025982"/>
                <a:gd name="connsiteX9" fmla="*/ 96044 w 1460521"/>
                <a:gd name="connsiteY9" fmla="*/ 1846843 h 2025982"/>
                <a:gd name="connsiteX10" fmla="*/ 784898 w 1460521"/>
                <a:gd name="connsiteY10" fmla="*/ 1939576 h 2025982"/>
                <a:gd name="connsiteX11" fmla="*/ 771168 w 1460521"/>
                <a:gd name="connsiteY11" fmla="*/ 1865341 h 2025982"/>
                <a:gd name="connsiteX12" fmla="*/ 748566 w 1460521"/>
                <a:gd name="connsiteY12" fmla="*/ 1860321 h 2025982"/>
                <a:gd name="connsiteX13" fmla="*/ 1252612 w 1460521"/>
                <a:gd name="connsiteY13" fmla="*/ 1298914 h 2025982"/>
                <a:gd name="connsiteX14" fmla="*/ 1458850 w 1460521"/>
                <a:gd name="connsiteY14" fmla="*/ 1010614 h 2025982"/>
                <a:gd name="connsiteX15" fmla="*/ 1263087 w 1460521"/>
                <a:gd name="connsiteY15" fmla="*/ 895873 h 2025982"/>
                <a:gd name="connsiteX16" fmla="*/ 994261 w 1460521"/>
                <a:gd name="connsiteY16" fmla="*/ 1169580 h 2025982"/>
                <a:gd name="connsiteX17" fmla="*/ 859177 w 1460521"/>
                <a:gd name="connsiteY17" fmla="*/ 1152220 h 2025982"/>
                <a:gd name="connsiteX18" fmla="*/ 859150 w 1460521"/>
                <a:gd name="connsiteY18" fmla="*/ 1152292 h 2025982"/>
                <a:gd name="connsiteX19" fmla="*/ 805694 w 1460521"/>
                <a:gd name="connsiteY19" fmla="*/ 982042 h 2025982"/>
                <a:gd name="connsiteX20" fmla="*/ 750120 w 1460521"/>
                <a:gd name="connsiteY20" fmla="*/ 156168 h 2025982"/>
                <a:gd name="connsiteX21" fmla="*/ 475242 w 1460521"/>
                <a:gd name="connsiteY21" fmla="*/ 509 h 2025982"/>
                <a:gd name="connsiteX22" fmla="*/ 445129 w 1460521"/>
                <a:gd name="connsiteY22" fmla="*/ 10 h 2025982"/>
                <a:gd name="connsiteX0" fmla="*/ 445129 w 1460521"/>
                <a:gd name="connsiteY0" fmla="*/ 0 h 2025972"/>
                <a:gd name="connsiteX1" fmla="*/ 275133 w 1460521"/>
                <a:gd name="connsiteY1" fmla="*/ 153081 h 2025972"/>
                <a:gd name="connsiteX2" fmla="*/ 455375 w 1460521"/>
                <a:gd name="connsiteY2" fmla="*/ 821834 h 2025972"/>
                <a:gd name="connsiteX3" fmla="*/ 458181 w 1460521"/>
                <a:gd name="connsiteY3" fmla="*/ 823129 h 2025972"/>
                <a:gd name="connsiteX4" fmla="*/ 352711 w 1460521"/>
                <a:gd name="connsiteY4" fmla="*/ 841705 h 2025972"/>
                <a:gd name="connsiteX5" fmla="*/ 261635 w 1460521"/>
                <a:gd name="connsiteY5" fmla="*/ 982455 h 2025972"/>
                <a:gd name="connsiteX6" fmla="*/ 0 w 1460521"/>
                <a:gd name="connsiteY6" fmla="*/ 1401397 h 2025972"/>
                <a:gd name="connsiteX7" fmla="*/ 143653 w 1460521"/>
                <a:gd name="connsiteY7" fmla="*/ 1726046 h 2025972"/>
                <a:gd name="connsiteX8" fmla="*/ 135783 w 1460521"/>
                <a:gd name="connsiteY8" fmla="*/ 1724298 h 2025972"/>
                <a:gd name="connsiteX9" fmla="*/ 96044 w 1460521"/>
                <a:gd name="connsiteY9" fmla="*/ 1846833 h 2025972"/>
                <a:gd name="connsiteX10" fmla="*/ 784898 w 1460521"/>
                <a:gd name="connsiteY10" fmla="*/ 1939566 h 2025972"/>
                <a:gd name="connsiteX11" fmla="*/ 771168 w 1460521"/>
                <a:gd name="connsiteY11" fmla="*/ 1865331 h 2025972"/>
                <a:gd name="connsiteX12" fmla="*/ 748566 w 1460521"/>
                <a:gd name="connsiteY12" fmla="*/ 1860311 h 2025972"/>
                <a:gd name="connsiteX13" fmla="*/ 1252612 w 1460521"/>
                <a:gd name="connsiteY13" fmla="*/ 1298904 h 2025972"/>
                <a:gd name="connsiteX14" fmla="*/ 1458850 w 1460521"/>
                <a:gd name="connsiteY14" fmla="*/ 1010604 h 2025972"/>
                <a:gd name="connsiteX15" fmla="*/ 1263087 w 1460521"/>
                <a:gd name="connsiteY15" fmla="*/ 895863 h 2025972"/>
                <a:gd name="connsiteX16" fmla="*/ 994261 w 1460521"/>
                <a:gd name="connsiteY16" fmla="*/ 1169570 h 2025972"/>
                <a:gd name="connsiteX17" fmla="*/ 859177 w 1460521"/>
                <a:gd name="connsiteY17" fmla="*/ 1152210 h 2025972"/>
                <a:gd name="connsiteX18" fmla="*/ 859150 w 1460521"/>
                <a:gd name="connsiteY18" fmla="*/ 1152282 h 2025972"/>
                <a:gd name="connsiteX19" fmla="*/ 805694 w 1460521"/>
                <a:gd name="connsiteY19" fmla="*/ 982032 h 2025972"/>
                <a:gd name="connsiteX20" fmla="*/ 750120 w 1460521"/>
                <a:gd name="connsiteY20" fmla="*/ 156158 h 2025972"/>
                <a:gd name="connsiteX21" fmla="*/ 475242 w 1460521"/>
                <a:gd name="connsiteY21" fmla="*/ 499 h 2025972"/>
                <a:gd name="connsiteX22" fmla="*/ 445129 w 1460521"/>
                <a:gd name="connsiteY22" fmla="*/ 0 h 2025972"/>
                <a:gd name="connsiteX0" fmla="*/ 475242 w 1460521"/>
                <a:gd name="connsiteY0" fmla="*/ 12 h 2025485"/>
                <a:gd name="connsiteX1" fmla="*/ 275133 w 1460521"/>
                <a:gd name="connsiteY1" fmla="*/ 152594 h 2025485"/>
                <a:gd name="connsiteX2" fmla="*/ 455375 w 1460521"/>
                <a:gd name="connsiteY2" fmla="*/ 821347 h 2025485"/>
                <a:gd name="connsiteX3" fmla="*/ 458181 w 1460521"/>
                <a:gd name="connsiteY3" fmla="*/ 822642 h 2025485"/>
                <a:gd name="connsiteX4" fmla="*/ 352711 w 1460521"/>
                <a:gd name="connsiteY4" fmla="*/ 841218 h 2025485"/>
                <a:gd name="connsiteX5" fmla="*/ 261635 w 1460521"/>
                <a:gd name="connsiteY5" fmla="*/ 981968 h 2025485"/>
                <a:gd name="connsiteX6" fmla="*/ 0 w 1460521"/>
                <a:gd name="connsiteY6" fmla="*/ 1400910 h 2025485"/>
                <a:gd name="connsiteX7" fmla="*/ 143653 w 1460521"/>
                <a:gd name="connsiteY7" fmla="*/ 1725559 h 2025485"/>
                <a:gd name="connsiteX8" fmla="*/ 135783 w 1460521"/>
                <a:gd name="connsiteY8" fmla="*/ 1723811 h 2025485"/>
                <a:gd name="connsiteX9" fmla="*/ 96044 w 1460521"/>
                <a:gd name="connsiteY9" fmla="*/ 1846346 h 2025485"/>
                <a:gd name="connsiteX10" fmla="*/ 784898 w 1460521"/>
                <a:gd name="connsiteY10" fmla="*/ 1939079 h 2025485"/>
                <a:gd name="connsiteX11" fmla="*/ 771168 w 1460521"/>
                <a:gd name="connsiteY11" fmla="*/ 1864844 h 2025485"/>
                <a:gd name="connsiteX12" fmla="*/ 748566 w 1460521"/>
                <a:gd name="connsiteY12" fmla="*/ 1859824 h 2025485"/>
                <a:gd name="connsiteX13" fmla="*/ 1252612 w 1460521"/>
                <a:gd name="connsiteY13" fmla="*/ 1298417 h 2025485"/>
                <a:gd name="connsiteX14" fmla="*/ 1458850 w 1460521"/>
                <a:gd name="connsiteY14" fmla="*/ 1010117 h 2025485"/>
                <a:gd name="connsiteX15" fmla="*/ 1263087 w 1460521"/>
                <a:gd name="connsiteY15" fmla="*/ 895376 h 2025485"/>
                <a:gd name="connsiteX16" fmla="*/ 994261 w 1460521"/>
                <a:gd name="connsiteY16" fmla="*/ 1169083 h 2025485"/>
                <a:gd name="connsiteX17" fmla="*/ 859177 w 1460521"/>
                <a:gd name="connsiteY17" fmla="*/ 1151723 h 2025485"/>
                <a:gd name="connsiteX18" fmla="*/ 859150 w 1460521"/>
                <a:gd name="connsiteY18" fmla="*/ 1151795 h 2025485"/>
                <a:gd name="connsiteX19" fmla="*/ 805694 w 1460521"/>
                <a:gd name="connsiteY19" fmla="*/ 981545 h 2025485"/>
                <a:gd name="connsiteX20" fmla="*/ 750120 w 1460521"/>
                <a:gd name="connsiteY20" fmla="*/ 155671 h 2025485"/>
                <a:gd name="connsiteX21" fmla="*/ 475242 w 1460521"/>
                <a:gd name="connsiteY21" fmla="*/ 12 h 2025485"/>
                <a:gd name="connsiteX0" fmla="*/ 515882 w 1460521"/>
                <a:gd name="connsiteY0" fmla="*/ 2 h 2101675"/>
                <a:gd name="connsiteX1" fmla="*/ 275133 w 1460521"/>
                <a:gd name="connsiteY1" fmla="*/ 228784 h 2101675"/>
                <a:gd name="connsiteX2" fmla="*/ 455375 w 1460521"/>
                <a:gd name="connsiteY2" fmla="*/ 897537 h 2101675"/>
                <a:gd name="connsiteX3" fmla="*/ 458181 w 1460521"/>
                <a:gd name="connsiteY3" fmla="*/ 898832 h 2101675"/>
                <a:gd name="connsiteX4" fmla="*/ 352711 w 1460521"/>
                <a:gd name="connsiteY4" fmla="*/ 917408 h 2101675"/>
                <a:gd name="connsiteX5" fmla="*/ 261635 w 1460521"/>
                <a:gd name="connsiteY5" fmla="*/ 1058158 h 2101675"/>
                <a:gd name="connsiteX6" fmla="*/ 0 w 1460521"/>
                <a:gd name="connsiteY6" fmla="*/ 1477100 h 2101675"/>
                <a:gd name="connsiteX7" fmla="*/ 143653 w 1460521"/>
                <a:gd name="connsiteY7" fmla="*/ 1801749 h 2101675"/>
                <a:gd name="connsiteX8" fmla="*/ 135783 w 1460521"/>
                <a:gd name="connsiteY8" fmla="*/ 1800001 h 2101675"/>
                <a:gd name="connsiteX9" fmla="*/ 96044 w 1460521"/>
                <a:gd name="connsiteY9" fmla="*/ 1922536 h 2101675"/>
                <a:gd name="connsiteX10" fmla="*/ 784898 w 1460521"/>
                <a:gd name="connsiteY10" fmla="*/ 2015269 h 2101675"/>
                <a:gd name="connsiteX11" fmla="*/ 771168 w 1460521"/>
                <a:gd name="connsiteY11" fmla="*/ 1941034 h 2101675"/>
                <a:gd name="connsiteX12" fmla="*/ 748566 w 1460521"/>
                <a:gd name="connsiteY12" fmla="*/ 1936014 h 2101675"/>
                <a:gd name="connsiteX13" fmla="*/ 1252612 w 1460521"/>
                <a:gd name="connsiteY13" fmla="*/ 1374607 h 2101675"/>
                <a:gd name="connsiteX14" fmla="*/ 1458850 w 1460521"/>
                <a:gd name="connsiteY14" fmla="*/ 1086307 h 2101675"/>
                <a:gd name="connsiteX15" fmla="*/ 1263087 w 1460521"/>
                <a:gd name="connsiteY15" fmla="*/ 971566 h 2101675"/>
                <a:gd name="connsiteX16" fmla="*/ 994261 w 1460521"/>
                <a:gd name="connsiteY16" fmla="*/ 1245273 h 2101675"/>
                <a:gd name="connsiteX17" fmla="*/ 859177 w 1460521"/>
                <a:gd name="connsiteY17" fmla="*/ 1227913 h 2101675"/>
                <a:gd name="connsiteX18" fmla="*/ 859150 w 1460521"/>
                <a:gd name="connsiteY18" fmla="*/ 1227985 h 2101675"/>
                <a:gd name="connsiteX19" fmla="*/ 805694 w 1460521"/>
                <a:gd name="connsiteY19" fmla="*/ 1057735 h 2101675"/>
                <a:gd name="connsiteX20" fmla="*/ 750120 w 1460521"/>
                <a:gd name="connsiteY20" fmla="*/ 231861 h 2101675"/>
                <a:gd name="connsiteX21" fmla="*/ 515882 w 1460521"/>
                <a:gd name="connsiteY21" fmla="*/ 2 h 2101675"/>
                <a:gd name="connsiteX0" fmla="*/ 515882 w 1460521"/>
                <a:gd name="connsiteY0" fmla="*/ 2 h 2101675"/>
                <a:gd name="connsiteX1" fmla="*/ 275133 w 1460521"/>
                <a:gd name="connsiteY1" fmla="*/ 228784 h 2101675"/>
                <a:gd name="connsiteX2" fmla="*/ 455375 w 1460521"/>
                <a:gd name="connsiteY2" fmla="*/ 897537 h 2101675"/>
                <a:gd name="connsiteX3" fmla="*/ 458181 w 1460521"/>
                <a:gd name="connsiteY3" fmla="*/ 898832 h 2101675"/>
                <a:gd name="connsiteX4" fmla="*/ 352711 w 1460521"/>
                <a:gd name="connsiteY4" fmla="*/ 917408 h 2101675"/>
                <a:gd name="connsiteX5" fmla="*/ 261635 w 1460521"/>
                <a:gd name="connsiteY5" fmla="*/ 1058158 h 2101675"/>
                <a:gd name="connsiteX6" fmla="*/ 0 w 1460521"/>
                <a:gd name="connsiteY6" fmla="*/ 1477100 h 2101675"/>
                <a:gd name="connsiteX7" fmla="*/ 143653 w 1460521"/>
                <a:gd name="connsiteY7" fmla="*/ 1801749 h 2101675"/>
                <a:gd name="connsiteX8" fmla="*/ 135783 w 1460521"/>
                <a:gd name="connsiteY8" fmla="*/ 1800001 h 2101675"/>
                <a:gd name="connsiteX9" fmla="*/ 96044 w 1460521"/>
                <a:gd name="connsiteY9" fmla="*/ 1922536 h 2101675"/>
                <a:gd name="connsiteX10" fmla="*/ 784898 w 1460521"/>
                <a:gd name="connsiteY10" fmla="*/ 2015269 h 2101675"/>
                <a:gd name="connsiteX11" fmla="*/ 771168 w 1460521"/>
                <a:gd name="connsiteY11" fmla="*/ 1941034 h 2101675"/>
                <a:gd name="connsiteX12" fmla="*/ 748566 w 1460521"/>
                <a:gd name="connsiteY12" fmla="*/ 1936014 h 2101675"/>
                <a:gd name="connsiteX13" fmla="*/ 1252612 w 1460521"/>
                <a:gd name="connsiteY13" fmla="*/ 1374607 h 2101675"/>
                <a:gd name="connsiteX14" fmla="*/ 1458850 w 1460521"/>
                <a:gd name="connsiteY14" fmla="*/ 1086307 h 2101675"/>
                <a:gd name="connsiteX15" fmla="*/ 1263087 w 1460521"/>
                <a:gd name="connsiteY15" fmla="*/ 971566 h 2101675"/>
                <a:gd name="connsiteX16" fmla="*/ 994261 w 1460521"/>
                <a:gd name="connsiteY16" fmla="*/ 1245273 h 2101675"/>
                <a:gd name="connsiteX17" fmla="*/ 859177 w 1460521"/>
                <a:gd name="connsiteY17" fmla="*/ 1227913 h 2101675"/>
                <a:gd name="connsiteX18" fmla="*/ 859150 w 1460521"/>
                <a:gd name="connsiteY18" fmla="*/ 1227985 h 2101675"/>
                <a:gd name="connsiteX19" fmla="*/ 805694 w 1460521"/>
                <a:gd name="connsiteY19" fmla="*/ 1057735 h 2101675"/>
                <a:gd name="connsiteX20" fmla="*/ 750120 w 1460521"/>
                <a:gd name="connsiteY20" fmla="*/ 231861 h 2101675"/>
                <a:gd name="connsiteX21" fmla="*/ 515882 w 1460521"/>
                <a:gd name="connsiteY21" fmla="*/ 2 h 2101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460521" h="2101675">
                  <a:moveTo>
                    <a:pt x="515882" y="2"/>
                  </a:moveTo>
                  <a:cubicBezTo>
                    <a:pt x="436718" y="-511"/>
                    <a:pt x="278444" y="91895"/>
                    <a:pt x="275133" y="228784"/>
                  </a:cubicBezTo>
                  <a:cubicBezTo>
                    <a:pt x="287801" y="524648"/>
                    <a:pt x="450827" y="659215"/>
                    <a:pt x="455375" y="897537"/>
                  </a:cubicBezTo>
                  <a:lnTo>
                    <a:pt x="458181" y="898832"/>
                  </a:lnTo>
                  <a:cubicBezTo>
                    <a:pt x="421507" y="900160"/>
                    <a:pt x="385765" y="906277"/>
                    <a:pt x="352711" y="917408"/>
                  </a:cubicBezTo>
                  <a:lnTo>
                    <a:pt x="261635" y="1058158"/>
                  </a:lnTo>
                  <a:cubicBezTo>
                    <a:pt x="82299" y="1157005"/>
                    <a:pt x="34539" y="1295772"/>
                    <a:pt x="0" y="1477100"/>
                  </a:cubicBezTo>
                  <a:cubicBezTo>
                    <a:pt x="8412" y="1654376"/>
                    <a:pt x="53451" y="1733700"/>
                    <a:pt x="143653" y="1801749"/>
                  </a:cubicBezTo>
                  <a:lnTo>
                    <a:pt x="135783" y="1800001"/>
                  </a:lnTo>
                  <a:lnTo>
                    <a:pt x="96044" y="1922536"/>
                  </a:lnTo>
                  <a:cubicBezTo>
                    <a:pt x="272902" y="2085347"/>
                    <a:pt x="476665" y="2180893"/>
                    <a:pt x="784898" y="2015269"/>
                  </a:cubicBezTo>
                  <a:lnTo>
                    <a:pt x="771168" y="1941034"/>
                  </a:lnTo>
                  <a:lnTo>
                    <a:pt x="748566" y="1936014"/>
                  </a:lnTo>
                  <a:cubicBezTo>
                    <a:pt x="993851" y="1859113"/>
                    <a:pt x="1145467" y="1623722"/>
                    <a:pt x="1252612" y="1374607"/>
                  </a:cubicBezTo>
                  <a:cubicBezTo>
                    <a:pt x="1390264" y="1178467"/>
                    <a:pt x="1473541" y="1208839"/>
                    <a:pt x="1458850" y="1086307"/>
                  </a:cubicBezTo>
                  <a:cubicBezTo>
                    <a:pt x="1439625" y="1012488"/>
                    <a:pt x="1372583" y="960091"/>
                    <a:pt x="1263087" y="971566"/>
                  </a:cubicBezTo>
                  <a:cubicBezTo>
                    <a:pt x="1153594" y="983044"/>
                    <a:pt x="1040915" y="1211203"/>
                    <a:pt x="994261" y="1245273"/>
                  </a:cubicBezTo>
                  <a:cubicBezTo>
                    <a:pt x="947608" y="1279340"/>
                    <a:pt x="876343" y="1271911"/>
                    <a:pt x="859177" y="1227913"/>
                  </a:cubicBezTo>
                  <a:lnTo>
                    <a:pt x="859150" y="1227985"/>
                  </a:lnTo>
                  <a:cubicBezTo>
                    <a:pt x="858534" y="1161825"/>
                    <a:pt x="838522" y="1104831"/>
                    <a:pt x="805694" y="1057735"/>
                  </a:cubicBezTo>
                  <a:cubicBezTo>
                    <a:pt x="811025" y="824688"/>
                    <a:pt x="836309" y="486657"/>
                    <a:pt x="750120" y="231861"/>
                  </a:cubicBezTo>
                  <a:cubicBezTo>
                    <a:pt x="694126" y="116427"/>
                    <a:pt x="654680" y="24922"/>
                    <a:pt x="515882" y="2"/>
                  </a:cubicBezTo>
                  <a:close/>
                </a:path>
              </a:pathLst>
            </a:custGeom>
            <a:solidFill>
              <a:schemeClr val="bg1"/>
            </a:solidFill>
            <a:ln w="56436" cap="rnd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dirty="0"/>
            </a:p>
          </p:txBody>
        </p:sp>
        <p:sp>
          <p:nvSpPr>
            <p:cNvPr id="44" name="フリーフォーム: 図形 43">
              <a:extLst>
                <a:ext uri="{FF2B5EF4-FFF2-40B4-BE49-F238E27FC236}">
                  <a16:creationId xmlns:a16="http://schemas.microsoft.com/office/drawing/2014/main" id="{F97C12A9-EAEB-2D77-8648-CF7F9176AEA7}"/>
                </a:ext>
              </a:extLst>
            </p:cNvPr>
            <p:cNvSpPr/>
            <p:nvPr/>
          </p:nvSpPr>
          <p:spPr>
            <a:xfrm>
              <a:off x="5637218" y="4140992"/>
              <a:ext cx="688856" cy="301674"/>
            </a:xfrm>
            <a:custGeom>
              <a:avLst/>
              <a:gdLst>
                <a:gd name="connsiteX0" fmla="*/ 39742 w 688856"/>
                <a:gd name="connsiteY0" fmla="*/ 0 h 301674"/>
                <a:gd name="connsiteX1" fmla="*/ 0 w 688856"/>
                <a:gd name="connsiteY1" fmla="*/ 122535 h 301674"/>
                <a:gd name="connsiteX2" fmla="*/ 688856 w 688856"/>
                <a:gd name="connsiteY2" fmla="*/ 215267 h 301674"/>
                <a:gd name="connsiteX3" fmla="*/ 675123 w 688856"/>
                <a:gd name="connsiteY3" fmla="*/ 141035 h 301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8856" h="301674">
                  <a:moveTo>
                    <a:pt x="39742" y="0"/>
                  </a:moveTo>
                  <a:lnTo>
                    <a:pt x="0" y="122535"/>
                  </a:lnTo>
                  <a:cubicBezTo>
                    <a:pt x="176858" y="285346"/>
                    <a:pt x="380623" y="380892"/>
                    <a:pt x="688856" y="215267"/>
                  </a:cubicBezTo>
                  <a:lnTo>
                    <a:pt x="675123" y="141035"/>
                  </a:lnTo>
                </a:path>
              </a:pathLst>
            </a:custGeom>
            <a:noFill/>
            <a:ln w="56436" cap="rnd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45" name="フリーフォーム: 図形 44">
              <a:extLst>
                <a:ext uri="{FF2B5EF4-FFF2-40B4-BE49-F238E27FC236}">
                  <a16:creationId xmlns:a16="http://schemas.microsoft.com/office/drawing/2014/main" id="{5554867F-26D8-F1A8-BAF4-497F4A1B0DCC}"/>
                </a:ext>
              </a:extLst>
            </p:cNvPr>
            <p:cNvSpPr/>
            <p:nvPr/>
          </p:nvSpPr>
          <p:spPr>
            <a:xfrm>
              <a:off x="5535543" y="3238949"/>
              <a:ext cx="864617" cy="983183"/>
            </a:xfrm>
            <a:custGeom>
              <a:avLst/>
              <a:gdLst>
                <a:gd name="connsiteX0" fmla="*/ 269912 w 859185"/>
                <a:gd name="connsiteY0" fmla="*/ 982605 h 982604"/>
                <a:gd name="connsiteX1" fmla="*/ 0 w 859185"/>
                <a:gd name="connsiteY1" fmla="*/ 578563 h 982604"/>
                <a:gd name="connsiteX2" fmla="*/ 261632 w 859185"/>
                <a:gd name="connsiteY2" fmla="*/ 159621 h 982604"/>
                <a:gd name="connsiteX3" fmla="*/ 352708 w 859185"/>
                <a:gd name="connsiteY3" fmla="*/ 18868 h 982604"/>
                <a:gd name="connsiteX4" fmla="*/ 858360 w 859185"/>
                <a:gd name="connsiteY4" fmla="*/ 356506 h 982604"/>
                <a:gd name="connsiteX5" fmla="*/ 758402 w 859185"/>
                <a:gd name="connsiteY5" fmla="*/ 484178 h 982604"/>
                <a:gd name="connsiteX0" fmla="*/ 269912 w 859185"/>
                <a:gd name="connsiteY0" fmla="*/ 982605 h 982605"/>
                <a:gd name="connsiteX1" fmla="*/ 0 w 859185"/>
                <a:gd name="connsiteY1" fmla="*/ 578563 h 982605"/>
                <a:gd name="connsiteX2" fmla="*/ 261632 w 859185"/>
                <a:gd name="connsiteY2" fmla="*/ 159621 h 982605"/>
                <a:gd name="connsiteX3" fmla="*/ 352708 w 859185"/>
                <a:gd name="connsiteY3" fmla="*/ 18868 h 982605"/>
                <a:gd name="connsiteX4" fmla="*/ 858360 w 859185"/>
                <a:gd name="connsiteY4" fmla="*/ 356506 h 982605"/>
                <a:gd name="connsiteX5" fmla="*/ 758402 w 859185"/>
                <a:gd name="connsiteY5" fmla="*/ 484178 h 982605"/>
                <a:gd name="connsiteX0" fmla="*/ 269912 w 858986"/>
                <a:gd name="connsiteY0" fmla="*/ 983183 h 983183"/>
                <a:gd name="connsiteX1" fmla="*/ 0 w 858986"/>
                <a:gd name="connsiteY1" fmla="*/ 579141 h 983183"/>
                <a:gd name="connsiteX2" fmla="*/ 261632 w 858986"/>
                <a:gd name="connsiteY2" fmla="*/ 160199 h 983183"/>
                <a:gd name="connsiteX3" fmla="*/ 352708 w 858986"/>
                <a:gd name="connsiteY3" fmla="*/ 19446 h 983183"/>
                <a:gd name="connsiteX4" fmla="*/ 858360 w 858986"/>
                <a:gd name="connsiteY4" fmla="*/ 357084 h 983183"/>
                <a:gd name="connsiteX5" fmla="*/ 758402 w 858986"/>
                <a:gd name="connsiteY5" fmla="*/ 484756 h 983183"/>
                <a:gd name="connsiteX0" fmla="*/ 275543 w 864617"/>
                <a:gd name="connsiteY0" fmla="*/ 983183 h 983183"/>
                <a:gd name="connsiteX1" fmla="*/ 5631 w 864617"/>
                <a:gd name="connsiteY1" fmla="*/ 579141 h 983183"/>
                <a:gd name="connsiteX2" fmla="*/ 267263 w 864617"/>
                <a:gd name="connsiteY2" fmla="*/ 160199 h 983183"/>
                <a:gd name="connsiteX3" fmla="*/ 358339 w 864617"/>
                <a:gd name="connsiteY3" fmla="*/ 19446 h 983183"/>
                <a:gd name="connsiteX4" fmla="*/ 863991 w 864617"/>
                <a:gd name="connsiteY4" fmla="*/ 357084 h 983183"/>
                <a:gd name="connsiteX5" fmla="*/ 764033 w 864617"/>
                <a:gd name="connsiteY5" fmla="*/ 484756 h 9831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64617" h="983183">
                  <a:moveTo>
                    <a:pt x="275543" y="983183"/>
                  </a:moveTo>
                  <a:cubicBezTo>
                    <a:pt x="99641" y="882631"/>
                    <a:pt x="-28908" y="760466"/>
                    <a:pt x="5631" y="579141"/>
                  </a:cubicBezTo>
                  <a:cubicBezTo>
                    <a:pt x="40170" y="397816"/>
                    <a:pt x="87927" y="259047"/>
                    <a:pt x="267263" y="160199"/>
                  </a:cubicBezTo>
                  <a:cubicBezTo>
                    <a:pt x="297622" y="113281"/>
                    <a:pt x="255929" y="91325"/>
                    <a:pt x="358339" y="19446"/>
                  </a:cubicBezTo>
                  <a:cubicBezTo>
                    <a:pt x="460749" y="-52433"/>
                    <a:pt x="883072" y="78233"/>
                    <a:pt x="863991" y="357084"/>
                  </a:cubicBezTo>
                  <a:cubicBezTo>
                    <a:pt x="848894" y="435985"/>
                    <a:pt x="765193" y="484163"/>
                    <a:pt x="764033" y="484756"/>
                  </a:cubicBezTo>
                </a:path>
              </a:pathLst>
            </a:custGeom>
            <a:noFill/>
            <a:ln w="56436" cap="rnd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46" name="フリーフォーム: 図形 45">
              <a:extLst>
                <a:ext uri="{FF2B5EF4-FFF2-40B4-BE49-F238E27FC236}">
                  <a16:creationId xmlns:a16="http://schemas.microsoft.com/office/drawing/2014/main" id="{29DC81BB-A241-BC17-2F56-C6BAFDAE6F0F}"/>
                </a:ext>
              </a:extLst>
            </p:cNvPr>
            <p:cNvSpPr/>
            <p:nvPr/>
          </p:nvSpPr>
          <p:spPr>
            <a:xfrm>
              <a:off x="5880635" y="3473662"/>
              <a:ext cx="419264" cy="458684"/>
            </a:xfrm>
            <a:custGeom>
              <a:avLst/>
              <a:gdLst>
                <a:gd name="connsiteX0" fmla="*/ 0 w 417286"/>
                <a:gd name="connsiteY0" fmla="*/ 0 h 458684"/>
                <a:gd name="connsiteX1" fmla="*/ 417287 w 417286"/>
                <a:gd name="connsiteY1" fmla="*/ 248387 h 458684"/>
                <a:gd name="connsiteX2" fmla="*/ 278192 w 417286"/>
                <a:gd name="connsiteY2" fmla="*/ 458684 h 458684"/>
                <a:gd name="connsiteX0" fmla="*/ 0 w 419264"/>
                <a:gd name="connsiteY0" fmla="*/ 0 h 458684"/>
                <a:gd name="connsiteX1" fmla="*/ 417287 w 419264"/>
                <a:gd name="connsiteY1" fmla="*/ 248387 h 458684"/>
                <a:gd name="connsiteX2" fmla="*/ 278192 w 419264"/>
                <a:gd name="connsiteY2" fmla="*/ 458684 h 4586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9264" h="458684">
                  <a:moveTo>
                    <a:pt x="0" y="0"/>
                  </a:moveTo>
                  <a:cubicBezTo>
                    <a:pt x="290932" y="23468"/>
                    <a:pt x="438326" y="147490"/>
                    <a:pt x="417287" y="248387"/>
                  </a:cubicBezTo>
                  <a:cubicBezTo>
                    <a:pt x="396248" y="349284"/>
                    <a:pt x="361391" y="412192"/>
                    <a:pt x="278192" y="458684"/>
                  </a:cubicBezTo>
                </a:path>
              </a:pathLst>
            </a:custGeom>
            <a:noFill/>
            <a:ln w="56436" cap="rnd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47" name="フリーフォーム: 図形 46">
              <a:extLst>
                <a:ext uri="{FF2B5EF4-FFF2-40B4-BE49-F238E27FC236}">
                  <a16:creationId xmlns:a16="http://schemas.microsoft.com/office/drawing/2014/main" id="{E4823D03-28D2-88B6-0695-A2180391593C}"/>
                </a:ext>
              </a:extLst>
            </p:cNvPr>
            <p:cNvSpPr/>
            <p:nvPr/>
          </p:nvSpPr>
          <p:spPr>
            <a:xfrm>
              <a:off x="5695174" y="3697207"/>
              <a:ext cx="460838" cy="386861"/>
            </a:xfrm>
            <a:custGeom>
              <a:avLst/>
              <a:gdLst>
                <a:gd name="connsiteX0" fmla="*/ 66236 w 457761"/>
                <a:gd name="connsiteY0" fmla="*/ 0 h 401257"/>
                <a:gd name="connsiteX1" fmla="*/ 452060 w 457761"/>
                <a:gd name="connsiteY1" fmla="*/ 192085 h 401257"/>
                <a:gd name="connsiteX2" fmla="*/ 407351 w 457761"/>
                <a:gd name="connsiteY2" fmla="*/ 342772 h 401257"/>
                <a:gd name="connsiteX3" fmla="*/ 152344 w 457761"/>
                <a:gd name="connsiteY3" fmla="*/ 311312 h 401257"/>
                <a:gd name="connsiteX4" fmla="*/ 172215 w 457761"/>
                <a:gd name="connsiteY4" fmla="*/ 231827 h 401257"/>
                <a:gd name="connsiteX5" fmla="*/ 0 w 457761"/>
                <a:gd name="connsiteY5" fmla="*/ 215267 h 401257"/>
                <a:gd name="connsiteX0" fmla="*/ 66236 w 457761"/>
                <a:gd name="connsiteY0" fmla="*/ 0 h 401257"/>
                <a:gd name="connsiteX1" fmla="*/ 452060 w 457761"/>
                <a:gd name="connsiteY1" fmla="*/ 192085 h 401257"/>
                <a:gd name="connsiteX2" fmla="*/ 407351 w 457761"/>
                <a:gd name="connsiteY2" fmla="*/ 342772 h 401257"/>
                <a:gd name="connsiteX3" fmla="*/ 152344 w 457761"/>
                <a:gd name="connsiteY3" fmla="*/ 311312 h 401257"/>
                <a:gd name="connsiteX4" fmla="*/ 172215 w 457761"/>
                <a:gd name="connsiteY4" fmla="*/ 231827 h 401257"/>
                <a:gd name="connsiteX5" fmla="*/ 0 w 457761"/>
                <a:gd name="connsiteY5" fmla="*/ 215267 h 401257"/>
                <a:gd name="connsiteX0" fmla="*/ 66236 w 488977"/>
                <a:gd name="connsiteY0" fmla="*/ 0 h 401257"/>
                <a:gd name="connsiteX1" fmla="*/ 452060 w 488977"/>
                <a:gd name="connsiteY1" fmla="*/ 192085 h 401257"/>
                <a:gd name="connsiteX2" fmla="*/ 407351 w 488977"/>
                <a:gd name="connsiteY2" fmla="*/ 342772 h 401257"/>
                <a:gd name="connsiteX3" fmla="*/ 152344 w 488977"/>
                <a:gd name="connsiteY3" fmla="*/ 311312 h 401257"/>
                <a:gd name="connsiteX4" fmla="*/ 172215 w 488977"/>
                <a:gd name="connsiteY4" fmla="*/ 231827 h 401257"/>
                <a:gd name="connsiteX5" fmla="*/ 0 w 488977"/>
                <a:gd name="connsiteY5" fmla="*/ 215267 h 401257"/>
                <a:gd name="connsiteX0" fmla="*/ 66236 w 460838"/>
                <a:gd name="connsiteY0" fmla="*/ 0 h 390334"/>
                <a:gd name="connsiteX1" fmla="*/ 452060 w 460838"/>
                <a:gd name="connsiteY1" fmla="*/ 192085 h 390334"/>
                <a:gd name="connsiteX2" fmla="*/ 407351 w 460838"/>
                <a:gd name="connsiteY2" fmla="*/ 342772 h 390334"/>
                <a:gd name="connsiteX3" fmla="*/ 152344 w 460838"/>
                <a:gd name="connsiteY3" fmla="*/ 311312 h 390334"/>
                <a:gd name="connsiteX4" fmla="*/ 172215 w 460838"/>
                <a:gd name="connsiteY4" fmla="*/ 231827 h 390334"/>
                <a:gd name="connsiteX5" fmla="*/ 0 w 460838"/>
                <a:gd name="connsiteY5" fmla="*/ 215267 h 390334"/>
                <a:gd name="connsiteX0" fmla="*/ 66236 w 460838"/>
                <a:gd name="connsiteY0" fmla="*/ 0 h 381701"/>
                <a:gd name="connsiteX1" fmla="*/ 452060 w 460838"/>
                <a:gd name="connsiteY1" fmla="*/ 192085 h 381701"/>
                <a:gd name="connsiteX2" fmla="*/ 407351 w 460838"/>
                <a:gd name="connsiteY2" fmla="*/ 342772 h 381701"/>
                <a:gd name="connsiteX3" fmla="*/ 152344 w 460838"/>
                <a:gd name="connsiteY3" fmla="*/ 311312 h 381701"/>
                <a:gd name="connsiteX4" fmla="*/ 172215 w 460838"/>
                <a:gd name="connsiteY4" fmla="*/ 231827 h 381701"/>
                <a:gd name="connsiteX5" fmla="*/ 0 w 460838"/>
                <a:gd name="connsiteY5" fmla="*/ 215267 h 381701"/>
                <a:gd name="connsiteX0" fmla="*/ 66236 w 460838"/>
                <a:gd name="connsiteY0" fmla="*/ 0 h 386861"/>
                <a:gd name="connsiteX1" fmla="*/ 452060 w 460838"/>
                <a:gd name="connsiteY1" fmla="*/ 192085 h 386861"/>
                <a:gd name="connsiteX2" fmla="*/ 407351 w 460838"/>
                <a:gd name="connsiteY2" fmla="*/ 342772 h 386861"/>
                <a:gd name="connsiteX3" fmla="*/ 152344 w 460838"/>
                <a:gd name="connsiteY3" fmla="*/ 311312 h 386861"/>
                <a:gd name="connsiteX4" fmla="*/ 172215 w 460838"/>
                <a:gd name="connsiteY4" fmla="*/ 231827 h 386861"/>
                <a:gd name="connsiteX5" fmla="*/ 0 w 460838"/>
                <a:gd name="connsiteY5" fmla="*/ 215267 h 386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0838" h="386861">
                  <a:moveTo>
                    <a:pt x="66236" y="0"/>
                  </a:moveTo>
                  <a:cubicBezTo>
                    <a:pt x="252818" y="14917"/>
                    <a:pt x="384060" y="28887"/>
                    <a:pt x="452060" y="192085"/>
                  </a:cubicBezTo>
                  <a:cubicBezTo>
                    <a:pt x="470783" y="268615"/>
                    <a:pt x="461197" y="313653"/>
                    <a:pt x="407351" y="342772"/>
                  </a:cubicBezTo>
                  <a:cubicBezTo>
                    <a:pt x="353505" y="371891"/>
                    <a:pt x="259449" y="439719"/>
                    <a:pt x="152344" y="311312"/>
                  </a:cubicBezTo>
                  <a:cubicBezTo>
                    <a:pt x="128239" y="282412"/>
                    <a:pt x="219570" y="240430"/>
                    <a:pt x="172215" y="231827"/>
                  </a:cubicBezTo>
                  <a:cubicBezTo>
                    <a:pt x="115303" y="217300"/>
                    <a:pt x="58193" y="216408"/>
                    <a:pt x="0" y="215267"/>
                  </a:cubicBezTo>
                </a:path>
              </a:pathLst>
            </a:custGeom>
            <a:noFill/>
            <a:ln w="56436" cap="rnd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48" name="フリーフォーム: 図形 47">
              <a:extLst>
                <a:ext uri="{FF2B5EF4-FFF2-40B4-BE49-F238E27FC236}">
                  <a16:creationId xmlns:a16="http://schemas.microsoft.com/office/drawing/2014/main" id="{34950620-5959-7393-9831-8F8A676EBC0B}"/>
                </a:ext>
              </a:extLst>
            </p:cNvPr>
            <p:cNvSpPr/>
            <p:nvPr/>
          </p:nvSpPr>
          <p:spPr>
            <a:xfrm>
              <a:off x="5816259" y="2323512"/>
              <a:ext cx="538170" cy="1076590"/>
            </a:xfrm>
            <a:custGeom>
              <a:avLst/>
              <a:gdLst>
                <a:gd name="connsiteX0" fmla="*/ 180242 w 538124"/>
                <a:gd name="connsiteY0" fmla="*/ 821841 h 983419"/>
                <a:gd name="connsiteX1" fmla="*/ 0 w 538124"/>
                <a:gd name="connsiteY1" fmla="*/ 153093 h 983419"/>
                <a:gd name="connsiteX2" fmla="*/ 200113 w 538124"/>
                <a:gd name="connsiteY2" fmla="*/ 515 h 983419"/>
                <a:gd name="connsiteX3" fmla="*/ 474994 w 538124"/>
                <a:gd name="connsiteY3" fmla="*/ 156169 h 983419"/>
                <a:gd name="connsiteX4" fmla="*/ 530526 w 538124"/>
                <a:gd name="connsiteY4" fmla="*/ 983419 h 983419"/>
                <a:gd name="connsiteX0" fmla="*/ 185745 w 543627"/>
                <a:gd name="connsiteY0" fmla="*/ 821841 h 983419"/>
                <a:gd name="connsiteX1" fmla="*/ 5503 w 543627"/>
                <a:gd name="connsiteY1" fmla="*/ 153093 h 983419"/>
                <a:gd name="connsiteX2" fmla="*/ 205616 w 543627"/>
                <a:gd name="connsiteY2" fmla="*/ 515 h 983419"/>
                <a:gd name="connsiteX3" fmla="*/ 480497 w 543627"/>
                <a:gd name="connsiteY3" fmla="*/ 156169 h 983419"/>
                <a:gd name="connsiteX4" fmla="*/ 536029 w 543627"/>
                <a:gd name="connsiteY4" fmla="*/ 983419 h 983419"/>
                <a:gd name="connsiteX0" fmla="*/ 185745 w 543627"/>
                <a:gd name="connsiteY0" fmla="*/ 826364 h 987942"/>
                <a:gd name="connsiteX1" fmla="*/ 5503 w 543627"/>
                <a:gd name="connsiteY1" fmla="*/ 157616 h 987942"/>
                <a:gd name="connsiteX2" fmla="*/ 205616 w 543627"/>
                <a:gd name="connsiteY2" fmla="*/ 5038 h 987942"/>
                <a:gd name="connsiteX3" fmla="*/ 480497 w 543627"/>
                <a:gd name="connsiteY3" fmla="*/ 160692 h 987942"/>
                <a:gd name="connsiteX4" fmla="*/ 536029 w 543627"/>
                <a:gd name="connsiteY4" fmla="*/ 987942 h 987942"/>
                <a:gd name="connsiteX0" fmla="*/ 185745 w 543627"/>
                <a:gd name="connsiteY0" fmla="*/ 824799 h 986377"/>
                <a:gd name="connsiteX1" fmla="*/ 5503 w 543627"/>
                <a:gd name="connsiteY1" fmla="*/ 156051 h 986377"/>
                <a:gd name="connsiteX2" fmla="*/ 205616 w 543627"/>
                <a:gd name="connsiteY2" fmla="*/ 3473 h 986377"/>
                <a:gd name="connsiteX3" fmla="*/ 480497 w 543627"/>
                <a:gd name="connsiteY3" fmla="*/ 159127 h 986377"/>
                <a:gd name="connsiteX4" fmla="*/ 536029 w 543627"/>
                <a:gd name="connsiteY4" fmla="*/ 986377 h 986377"/>
                <a:gd name="connsiteX0" fmla="*/ 180303 w 538185"/>
                <a:gd name="connsiteY0" fmla="*/ 877380 h 1038958"/>
                <a:gd name="connsiteX1" fmla="*/ 61 w 538185"/>
                <a:gd name="connsiteY1" fmla="*/ 208632 h 1038958"/>
                <a:gd name="connsiteX2" fmla="*/ 203349 w 538185"/>
                <a:gd name="connsiteY2" fmla="*/ 2079 h 1038958"/>
                <a:gd name="connsiteX3" fmla="*/ 475055 w 538185"/>
                <a:gd name="connsiteY3" fmla="*/ 211708 h 1038958"/>
                <a:gd name="connsiteX4" fmla="*/ 530587 w 538185"/>
                <a:gd name="connsiteY4" fmla="*/ 1038958 h 1038958"/>
                <a:gd name="connsiteX0" fmla="*/ 180288 w 538170"/>
                <a:gd name="connsiteY0" fmla="*/ 915012 h 1076590"/>
                <a:gd name="connsiteX1" fmla="*/ 46 w 538170"/>
                <a:gd name="connsiteY1" fmla="*/ 246264 h 1076590"/>
                <a:gd name="connsiteX2" fmla="*/ 200159 w 538170"/>
                <a:gd name="connsiteY2" fmla="*/ 1611 h 1076590"/>
                <a:gd name="connsiteX3" fmla="*/ 475040 w 538170"/>
                <a:gd name="connsiteY3" fmla="*/ 249340 h 1076590"/>
                <a:gd name="connsiteX4" fmla="*/ 530572 w 538170"/>
                <a:gd name="connsiteY4" fmla="*/ 1076590 h 1076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170" h="1076590">
                  <a:moveTo>
                    <a:pt x="180288" y="915012"/>
                  </a:moveTo>
                  <a:cubicBezTo>
                    <a:pt x="175744" y="676690"/>
                    <a:pt x="-3266" y="398497"/>
                    <a:pt x="46" y="246264"/>
                  </a:cubicBezTo>
                  <a:cubicBezTo>
                    <a:pt x="3358" y="94031"/>
                    <a:pt x="84856" y="20507"/>
                    <a:pt x="200159" y="1611"/>
                  </a:cubicBezTo>
                  <a:cubicBezTo>
                    <a:pt x="315462" y="-17285"/>
                    <a:pt x="419046" y="133906"/>
                    <a:pt x="475040" y="249340"/>
                  </a:cubicBezTo>
                  <a:cubicBezTo>
                    <a:pt x="561393" y="504623"/>
                    <a:pt x="535834" y="843504"/>
                    <a:pt x="530572" y="1076590"/>
                  </a:cubicBezTo>
                </a:path>
              </a:pathLst>
            </a:custGeom>
            <a:noFill/>
            <a:ln w="56436" cap="rnd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49" name="フリーフォーム: 図形 48">
              <a:extLst>
                <a:ext uri="{FF2B5EF4-FFF2-40B4-BE49-F238E27FC236}">
                  <a16:creationId xmlns:a16="http://schemas.microsoft.com/office/drawing/2014/main" id="{6674F4D5-5EF7-03FA-3A49-0CFD2D04ACDF}"/>
                </a:ext>
              </a:extLst>
            </p:cNvPr>
            <p:cNvSpPr/>
            <p:nvPr/>
          </p:nvSpPr>
          <p:spPr>
            <a:xfrm>
              <a:off x="6158827" y="3310977"/>
              <a:ext cx="842869" cy="990635"/>
            </a:xfrm>
            <a:custGeom>
              <a:avLst/>
              <a:gdLst>
                <a:gd name="connsiteX0" fmla="*/ 241525 w 842869"/>
                <a:gd name="connsiteY0" fmla="*/ 257923 h 990635"/>
                <a:gd name="connsiteX1" fmla="*/ 376610 w 842869"/>
                <a:gd name="connsiteY1" fmla="*/ 275286 h 990635"/>
                <a:gd name="connsiteX2" fmla="*/ 645435 w 842869"/>
                <a:gd name="connsiteY2" fmla="*/ 1579 h 990635"/>
                <a:gd name="connsiteX3" fmla="*/ 841199 w 842869"/>
                <a:gd name="connsiteY3" fmla="*/ 116321 h 990635"/>
                <a:gd name="connsiteX4" fmla="*/ 634960 w 842869"/>
                <a:gd name="connsiteY4" fmla="*/ 404620 h 990635"/>
                <a:gd name="connsiteX5" fmla="*/ 0 w 842869"/>
                <a:gd name="connsiteY5" fmla="*/ 990636 h 990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42869" h="990635">
                  <a:moveTo>
                    <a:pt x="241525" y="257923"/>
                  </a:moveTo>
                  <a:cubicBezTo>
                    <a:pt x="258691" y="301924"/>
                    <a:pt x="329957" y="309357"/>
                    <a:pt x="376610" y="275286"/>
                  </a:cubicBezTo>
                  <a:cubicBezTo>
                    <a:pt x="423263" y="241219"/>
                    <a:pt x="535939" y="13054"/>
                    <a:pt x="645435" y="1579"/>
                  </a:cubicBezTo>
                  <a:cubicBezTo>
                    <a:pt x="754928" y="-9899"/>
                    <a:pt x="821974" y="42502"/>
                    <a:pt x="841199" y="116321"/>
                  </a:cubicBezTo>
                  <a:cubicBezTo>
                    <a:pt x="855887" y="238849"/>
                    <a:pt x="772609" y="208480"/>
                    <a:pt x="634960" y="404620"/>
                  </a:cubicBezTo>
                  <a:cubicBezTo>
                    <a:pt x="509924" y="695330"/>
                    <a:pt x="324347" y="967375"/>
                    <a:pt x="0" y="990636"/>
                  </a:cubicBezTo>
                </a:path>
              </a:pathLst>
            </a:custGeom>
            <a:noFill/>
            <a:ln w="56436" cap="rnd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 dirty="0"/>
            </a:p>
          </p:txBody>
        </p:sp>
      </p:grpSp>
      <p:sp>
        <p:nvSpPr>
          <p:cNvPr id="2" name="爆発: 14 pt 1">
            <a:extLst>
              <a:ext uri="{FF2B5EF4-FFF2-40B4-BE49-F238E27FC236}">
                <a16:creationId xmlns:a16="http://schemas.microsoft.com/office/drawing/2014/main" id="{1B9B1F9D-2D2E-8061-C722-80AE076976DD}"/>
              </a:ext>
            </a:extLst>
          </p:cNvPr>
          <p:cNvSpPr/>
          <p:nvPr/>
        </p:nvSpPr>
        <p:spPr>
          <a:xfrm rot="19089123">
            <a:off x="3388695" y="1978041"/>
            <a:ext cx="1797774" cy="1703648"/>
          </a:xfrm>
          <a:prstGeom prst="irregularSeal2">
            <a:avLst/>
          </a:prstGeom>
          <a:solidFill>
            <a:srgbClr val="FFE89F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/>
            <a:endParaRPr kumimoji="1" lang="ja-JP" altLang="en-US" sz="1200" dirty="0">
              <a:solidFill>
                <a:schemeClr val="tx1">
                  <a:lumMod val="95000"/>
                  <a:lumOff val="5000"/>
                </a:schemeClr>
              </a:solidFill>
              <a:latin typeface="Segoe UI" panose="020B0502040204020203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11A3FBB9-2FC6-202E-B6C8-294DB6948006}"/>
              </a:ext>
            </a:extLst>
          </p:cNvPr>
          <p:cNvGrpSpPr/>
          <p:nvPr/>
        </p:nvGrpSpPr>
        <p:grpSpPr>
          <a:xfrm rot="900000">
            <a:off x="3297760" y="2677856"/>
            <a:ext cx="1466232" cy="2119154"/>
            <a:chOff x="5535543" y="2323512"/>
            <a:chExt cx="1466232" cy="2119154"/>
          </a:xfrm>
        </p:grpSpPr>
        <p:sp>
          <p:nvSpPr>
            <p:cNvPr id="12" name="フリーフォーム: 図形 11">
              <a:extLst>
                <a:ext uri="{FF2B5EF4-FFF2-40B4-BE49-F238E27FC236}">
                  <a16:creationId xmlns:a16="http://schemas.microsoft.com/office/drawing/2014/main" id="{39DAE8F4-AB1B-5E21-C8B5-F97739F3DD26}"/>
                </a:ext>
              </a:extLst>
            </p:cNvPr>
            <p:cNvSpPr/>
            <p:nvPr/>
          </p:nvSpPr>
          <p:spPr>
            <a:xfrm>
              <a:off x="5541254" y="2332200"/>
              <a:ext cx="1460521" cy="2101675"/>
            </a:xfrm>
            <a:custGeom>
              <a:avLst/>
              <a:gdLst>
                <a:gd name="connsiteX0" fmla="*/ 445129 w 1460521"/>
                <a:gd name="connsiteY0" fmla="*/ 12 h 2025982"/>
                <a:gd name="connsiteX1" fmla="*/ 275133 w 1460521"/>
                <a:gd name="connsiteY1" fmla="*/ 153091 h 2025982"/>
                <a:gd name="connsiteX2" fmla="*/ 455375 w 1460521"/>
                <a:gd name="connsiteY2" fmla="*/ 821844 h 2025982"/>
                <a:gd name="connsiteX3" fmla="*/ 458181 w 1460521"/>
                <a:gd name="connsiteY3" fmla="*/ 823139 h 2025982"/>
                <a:gd name="connsiteX4" fmla="*/ 352711 w 1460521"/>
                <a:gd name="connsiteY4" fmla="*/ 841715 h 2025982"/>
                <a:gd name="connsiteX5" fmla="*/ 261635 w 1460521"/>
                <a:gd name="connsiteY5" fmla="*/ 982465 h 2025982"/>
                <a:gd name="connsiteX6" fmla="*/ 0 w 1460521"/>
                <a:gd name="connsiteY6" fmla="*/ 1401407 h 2025982"/>
                <a:gd name="connsiteX7" fmla="*/ 143653 w 1460521"/>
                <a:gd name="connsiteY7" fmla="*/ 1726056 h 2025982"/>
                <a:gd name="connsiteX8" fmla="*/ 135783 w 1460521"/>
                <a:gd name="connsiteY8" fmla="*/ 1724308 h 2025982"/>
                <a:gd name="connsiteX9" fmla="*/ 96044 w 1460521"/>
                <a:gd name="connsiteY9" fmla="*/ 1846843 h 2025982"/>
                <a:gd name="connsiteX10" fmla="*/ 784898 w 1460521"/>
                <a:gd name="connsiteY10" fmla="*/ 1939576 h 2025982"/>
                <a:gd name="connsiteX11" fmla="*/ 771168 w 1460521"/>
                <a:gd name="connsiteY11" fmla="*/ 1865341 h 2025982"/>
                <a:gd name="connsiteX12" fmla="*/ 748566 w 1460521"/>
                <a:gd name="connsiteY12" fmla="*/ 1860321 h 2025982"/>
                <a:gd name="connsiteX13" fmla="*/ 1252612 w 1460521"/>
                <a:gd name="connsiteY13" fmla="*/ 1298914 h 2025982"/>
                <a:gd name="connsiteX14" fmla="*/ 1458850 w 1460521"/>
                <a:gd name="connsiteY14" fmla="*/ 1010614 h 2025982"/>
                <a:gd name="connsiteX15" fmla="*/ 1263087 w 1460521"/>
                <a:gd name="connsiteY15" fmla="*/ 895873 h 2025982"/>
                <a:gd name="connsiteX16" fmla="*/ 994261 w 1460521"/>
                <a:gd name="connsiteY16" fmla="*/ 1169580 h 2025982"/>
                <a:gd name="connsiteX17" fmla="*/ 859177 w 1460521"/>
                <a:gd name="connsiteY17" fmla="*/ 1152220 h 2025982"/>
                <a:gd name="connsiteX18" fmla="*/ 859150 w 1460521"/>
                <a:gd name="connsiteY18" fmla="*/ 1152292 h 2025982"/>
                <a:gd name="connsiteX19" fmla="*/ 805694 w 1460521"/>
                <a:gd name="connsiteY19" fmla="*/ 982042 h 2025982"/>
                <a:gd name="connsiteX20" fmla="*/ 750120 w 1460521"/>
                <a:gd name="connsiteY20" fmla="*/ 156168 h 2025982"/>
                <a:gd name="connsiteX21" fmla="*/ 475242 w 1460521"/>
                <a:gd name="connsiteY21" fmla="*/ 509 h 2025982"/>
                <a:gd name="connsiteX22" fmla="*/ 445129 w 1460521"/>
                <a:gd name="connsiteY22" fmla="*/ 10 h 2025982"/>
                <a:gd name="connsiteX0" fmla="*/ 445129 w 1460521"/>
                <a:gd name="connsiteY0" fmla="*/ 0 h 2025972"/>
                <a:gd name="connsiteX1" fmla="*/ 275133 w 1460521"/>
                <a:gd name="connsiteY1" fmla="*/ 153081 h 2025972"/>
                <a:gd name="connsiteX2" fmla="*/ 455375 w 1460521"/>
                <a:gd name="connsiteY2" fmla="*/ 821834 h 2025972"/>
                <a:gd name="connsiteX3" fmla="*/ 458181 w 1460521"/>
                <a:gd name="connsiteY3" fmla="*/ 823129 h 2025972"/>
                <a:gd name="connsiteX4" fmla="*/ 352711 w 1460521"/>
                <a:gd name="connsiteY4" fmla="*/ 841705 h 2025972"/>
                <a:gd name="connsiteX5" fmla="*/ 261635 w 1460521"/>
                <a:gd name="connsiteY5" fmla="*/ 982455 h 2025972"/>
                <a:gd name="connsiteX6" fmla="*/ 0 w 1460521"/>
                <a:gd name="connsiteY6" fmla="*/ 1401397 h 2025972"/>
                <a:gd name="connsiteX7" fmla="*/ 143653 w 1460521"/>
                <a:gd name="connsiteY7" fmla="*/ 1726046 h 2025972"/>
                <a:gd name="connsiteX8" fmla="*/ 135783 w 1460521"/>
                <a:gd name="connsiteY8" fmla="*/ 1724298 h 2025972"/>
                <a:gd name="connsiteX9" fmla="*/ 96044 w 1460521"/>
                <a:gd name="connsiteY9" fmla="*/ 1846833 h 2025972"/>
                <a:gd name="connsiteX10" fmla="*/ 784898 w 1460521"/>
                <a:gd name="connsiteY10" fmla="*/ 1939566 h 2025972"/>
                <a:gd name="connsiteX11" fmla="*/ 771168 w 1460521"/>
                <a:gd name="connsiteY11" fmla="*/ 1865331 h 2025972"/>
                <a:gd name="connsiteX12" fmla="*/ 748566 w 1460521"/>
                <a:gd name="connsiteY12" fmla="*/ 1860311 h 2025972"/>
                <a:gd name="connsiteX13" fmla="*/ 1252612 w 1460521"/>
                <a:gd name="connsiteY13" fmla="*/ 1298904 h 2025972"/>
                <a:gd name="connsiteX14" fmla="*/ 1458850 w 1460521"/>
                <a:gd name="connsiteY14" fmla="*/ 1010604 h 2025972"/>
                <a:gd name="connsiteX15" fmla="*/ 1263087 w 1460521"/>
                <a:gd name="connsiteY15" fmla="*/ 895863 h 2025972"/>
                <a:gd name="connsiteX16" fmla="*/ 994261 w 1460521"/>
                <a:gd name="connsiteY16" fmla="*/ 1169570 h 2025972"/>
                <a:gd name="connsiteX17" fmla="*/ 859177 w 1460521"/>
                <a:gd name="connsiteY17" fmla="*/ 1152210 h 2025972"/>
                <a:gd name="connsiteX18" fmla="*/ 859150 w 1460521"/>
                <a:gd name="connsiteY18" fmla="*/ 1152282 h 2025972"/>
                <a:gd name="connsiteX19" fmla="*/ 805694 w 1460521"/>
                <a:gd name="connsiteY19" fmla="*/ 982032 h 2025972"/>
                <a:gd name="connsiteX20" fmla="*/ 750120 w 1460521"/>
                <a:gd name="connsiteY20" fmla="*/ 156158 h 2025972"/>
                <a:gd name="connsiteX21" fmla="*/ 475242 w 1460521"/>
                <a:gd name="connsiteY21" fmla="*/ 499 h 2025972"/>
                <a:gd name="connsiteX22" fmla="*/ 445129 w 1460521"/>
                <a:gd name="connsiteY22" fmla="*/ 0 h 2025972"/>
                <a:gd name="connsiteX0" fmla="*/ 475242 w 1460521"/>
                <a:gd name="connsiteY0" fmla="*/ 12 h 2025485"/>
                <a:gd name="connsiteX1" fmla="*/ 275133 w 1460521"/>
                <a:gd name="connsiteY1" fmla="*/ 152594 h 2025485"/>
                <a:gd name="connsiteX2" fmla="*/ 455375 w 1460521"/>
                <a:gd name="connsiteY2" fmla="*/ 821347 h 2025485"/>
                <a:gd name="connsiteX3" fmla="*/ 458181 w 1460521"/>
                <a:gd name="connsiteY3" fmla="*/ 822642 h 2025485"/>
                <a:gd name="connsiteX4" fmla="*/ 352711 w 1460521"/>
                <a:gd name="connsiteY4" fmla="*/ 841218 h 2025485"/>
                <a:gd name="connsiteX5" fmla="*/ 261635 w 1460521"/>
                <a:gd name="connsiteY5" fmla="*/ 981968 h 2025485"/>
                <a:gd name="connsiteX6" fmla="*/ 0 w 1460521"/>
                <a:gd name="connsiteY6" fmla="*/ 1400910 h 2025485"/>
                <a:gd name="connsiteX7" fmla="*/ 143653 w 1460521"/>
                <a:gd name="connsiteY7" fmla="*/ 1725559 h 2025485"/>
                <a:gd name="connsiteX8" fmla="*/ 135783 w 1460521"/>
                <a:gd name="connsiteY8" fmla="*/ 1723811 h 2025485"/>
                <a:gd name="connsiteX9" fmla="*/ 96044 w 1460521"/>
                <a:gd name="connsiteY9" fmla="*/ 1846346 h 2025485"/>
                <a:gd name="connsiteX10" fmla="*/ 784898 w 1460521"/>
                <a:gd name="connsiteY10" fmla="*/ 1939079 h 2025485"/>
                <a:gd name="connsiteX11" fmla="*/ 771168 w 1460521"/>
                <a:gd name="connsiteY11" fmla="*/ 1864844 h 2025485"/>
                <a:gd name="connsiteX12" fmla="*/ 748566 w 1460521"/>
                <a:gd name="connsiteY12" fmla="*/ 1859824 h 2025485"/>
                <a:gd name="connsiteX13" fmla="*/ 1252612 w 1460521"/>
                <a:gd name="connsiteY13" fmla="*/ 1298417 h 2025485"/>
                <a:gd name="connsiteX14" fmla="*/ 1458850 w 1460521"/>
                <a:gd name="connsiteY14" fmla="*/ 1010117 h 2025485"/>
                <a:gd name="connsiteX15" fmla="*/ 1263087 w 1460521"/>
                <a:gd name="connsiteY15" fmla="*/ 895376 h 2025485"/>
                <a:gd name="connsiteX16" fmla="*/ 994261 w 1460521"/>
                <a:gd name="connsiteY16" fmla="*/ 1169083 h 2025485"/>
                <a:gd name="connsiteX17" fmla="*/ 859177 w 1460521"/>
                <a:gd name="connsiteY17" fmla="*/ 1151723 h 2025485"/>
                <a:gd name="connsiteX18" fmla="*/ 859150 w 1460521"/>
                <a:gd name="connsiteY18" fmla="*/ 1151795 h 2025485"/>
                <a:gd name="connsiteX19" fmla="*/ 805694 w 1460521"/>
                <a:gd name="connsiteY19" fmla="*/ 981545 h 2025485"/>
                <a:gd name="connsiteX20" fmla="*/ 750120 w 1460521"/>
                <a:gd name="connsiteY20" fmla="*/ 155671 h 2025485"/>
                <a:gd name="connsiteX21" fmla="*/ 475242 w 1460521"/>
                <a:gd name="connsiteY21" fmla="*/ 12 h 2025485"/>
                <a:gd name="connsiteX0" fmla="*/ 515882 w 1460521"/>
                <a:gd name="connsiteY0" fmla="*/ 2 h 2101675"/>
                <a:gd name="connsiteX1" fmla="*/ 275133 w 1460521"/>
                <a:gd name="connsiteY1" fmla="*/ 228784 h 2101675"/>
                <a:gd name="connsiteX2" fmla="*/ 455375 w 1460521"/>
                <a:gd name="connsiteY2" fmla="*/ 897537 h 2101675"/>
                <a:gd name="connsiteX3" fmla="*/ 458181 w 1460521"/>
                <a:gd name="connsiteY3" fmla="*/ 898832 h 2101675"/>
                <a:gd name="connsiteX4" fmla="*/ 352711 w 1460521"/>
                <a:gd name="connsiteY4" fmla="*/ 917408 h 2101675"/>
                <a:gd name="connsiteX5" fmla="*/ 261635 w 1460521"/>
                <a:gd name="connsiteY5" fmla="*/ 1058158 h 2101675"/>
                <a:gd name="connsiteX6" fmla="*/ 0 w 1460521"/>
                <a:gd name="connsiteY6" fmla="*/ 1477100 h 2101675"/>
                <a:gd name="connsiteX7" fmla="*/ 143653 w 1460521"/>
                <a:gd name="connsiteY7" fmla="*/ 1801749 h 2101675"/>
                <a:gd name="connsiteX8" fmla="*/ 135783 w 1460521"/>
                <a:gd name="connsiteY8" fmla="*/ 1800001 h 2101675"/>
                <a:gd name="connsiteX9" fmla="*/ 96044 w 1460521"/>
                <a:gd name="connsiteY9" fmla="*/ 1922536 h 2101675"/>
                <a:gd name="connsiteX10" fmla="*/ 784898 w 1460521"/>
                <a:gd name="connsiteY10" fmla="*/ 2015269 h 2101675"/>
                <a:gd name="connsiteX11" fmla="*/ 771168 w 1460521"/>
                <a:gd name="connsiteY11" fmla="*/ 1941034 h 2101675"/>
                <a:gd name="connsiteX12" fmla="*/ 748566 w 1460521"/>
                <a:gd name="connsiteY12" fmla="*/ 1936014 h 2101675"/>
                <a:gd name="connsiteX13" fmla="*/ 1252612 w 1460521"/>
                <a:gd name="connsiteY13" fmla="*/ 1374607 h 2101675"/>
                <a:gd name="connsiteX14" fmla="*/ 1458850 w 1460521"/>
                <a:gd name="connsiteY14" fmla="*/ 1086307 h 2101675"/>
                <a:gd name="connsiteX15" fmla="*/ 1263087 w 1460521"/>
                <a:gd name="connsiteY15" fmla="*/ 971566 h 2101675"/>
                <a:gd name="connsiteX16" fmla="*/ 994261 w 1460521"/>
                <a:gd name="connsiteY16" fmla="*/ 1245273 h 2101675"/>
                <a:gd name="connsiteX17" fmla="*/ 859177 w 1460521"/>
                <a:gd name="connsiteY17" fmla="*/ 1227913 h 2101675"/>
                <a:gd name="connsiteX18" fmla="*/ 859150 w 1460521"/>
                <a:gd name="connsiteY18" fmla="*/ 1227985 h 2101675"/>
                <a:gd name="connsiteX19" fmla="*/ 805694 w 1460521"/>
                <a:gd name="connsiteY19" fmla="*/ 1057735 h 2101675"/>
                <a:gd name="connsiteX20" fmla="*/ 750120 w 1460521"/>
                <a:gd name="connsiteY20" fmla="*/ 231861 h 2101675"/>
                <a:gd name="connsiteX21" fmla="*/ 515882 w 1460521"/>
                <a:gd name="connsiteY21" fmla="*/ 2 h 2101675"/>
                <a:gd name="connsiteX0" fmla="*/ 515882 w 1460521"/>
                <a:gd name="connsiteY0" fmla="*/ 2 h 2101675"/>
                <a:gd name="connsiteX1" fmla="*/ 275133 w 1460521"/>
                <a:gd name="connsiteY1" fmla="*/ 228784 h 2101675"/>
                <a:gd name="connsiteX2" fmla="*/ 455375 w 1460521"/>
                <a:gd name="connsiteY2" fmla="*/ 897537 h 2101675"/>
                <a:gd name="connsiteX3" fmla="*/ 458181 w 1460521"/>
                <a:gd name="connsiteY3" fmla="*/ 898832 h 2101675"/>
                <a:gd name="connsiteX4" fmla="*/ 352711 w 1460521"/>
                <a:gd name="connsiteY4" fmla="*/ 917408 h 2101675"/>
                <a:gd name="connsiteX5" fmla="*/ 261635 w 1460521"/>
                <a:gd name="connsiteY5" fmla="*/ 1058158 h 2101675"/>
                <a:gd name="connsiteX6" fmla="*/ 0 w 1460521"/>
                <a:gd name="connsiteY6" fmla="*/ 1477100 h 2101675"/>
                <a:gd name="connsiteX7" fmla="*/ 143653 w 1460521"/>
                <a:gd name="connsiteY7" fmla="*/ 1801749 h 2101675"/>
                <a:gd name="connsiteX8" fmla="*/ 135783 w 1460521"/>
                <a:gd name="connsiteY8" fmla="*/ 1800001 h 2101675"/>
                <a:gd name="connsiteX9" fmla="*/ 96044 w 1460521"/>
                <a:gd name="connsiteY9" fmla="*/ 1922536 h 2101675"/>
                <a:gd name="connsiteX10" fmla="*/ 784898 w 1460521"/>
                <a:gd name="connsiteY10" fmla="*/ 2015269 h 2101675"/>
                <a:gd name="connsiteX11" fmla="*/ 771168 w 1460521"/>
                <a:gd name="connsiteY11" fmla="*/ 1941034 h 2101675"/>
                <a:gd name="connsiteX12" fmla="*/ 748566 w 1460521"/>
                <a:gd name="connsiteY12" fmla="*/ 1936014 h 2101675"/>
                <a:gd name="connsiteX13" fmla="*/ 1252612 w 1460521"/>
                <a:gd name="connsiteY13" fmla="*/ 1374607 h 2101675"/>
                <a:gd name="connsiteX14" fmla="*/ 1458850 w 1460521"/>
                <a:gd name="connsiteY14" fmla="*/ 1086307 h 2101675"/>
                <a:gd name="connsiteX15" fmla="*/ 1263087 w 1460521"/>
                <a:gd name="connsiteY15" fmla="*/ 971566 h 2101675"/>
                <a:gd name="connsiteX16" fmla="*/ 994261 w 1460521"/>
                <a:gd name="connsiteY16" fmla="*/ 1245273 h 2101675"/>
                <a:gd name="connsiteX17" fmla="*/ 859177 w 1460521"/>
                <a:gd name="connsiteY17" fmla="*/ 1227913 h 2101675"/>
                <a:gd name="connsiteX18" fmla="*/ 859150 w 1460521"/>
                <a:gd name="connsiteY18" fmla="*/ 1227985 h 2101675"/>
                <a:gd name="connsiteX19" fmla="*/ 805694 w 1460521"/>
                <a:gd name="connsiteY19" fmla="*/ 1057735 h 2101675"/>
                <a:gd name="connsiteX20" fmla="*/ 750120 w 1460521"/>
                <a:gd name="connsiteY20" fmla="*/ 231861 h 2101675"/>
                <a:gd name="connsiteX21" fmla="*/ 515882 w 1460521"/>
                <a:gd name="connsiteY21" fmla="*/ 2 h 2101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460521" h="2101675">
                  <a:moveTo>
                    <a:pt x="515882" y="2"/>
                  </a:moveTo>
                  <a:cubicBezTo>
                    <a:pt x="436718" y="-511"/>
                    <a:pt x="278444" y="91895"/>
                    <a:pt x="275133" y="228784"/>
                  </a:cubicBezTo>
                  <a:cubicBezTo>
                    <a:pt x="287801" y="524648"/>
                    <a:pt x="450827" y="659215"/>
                    <a:pt x="455375" y="897537"/>
                  </a:cubicBezTo>
                  <a:lnTo>
                    <a:pt x="458181" y="898832"/>
                  </a:lnTo>
                  <a:cubicBezTo>
                    <a:pt x="421507" y="900160"/>
                    <a:pt x="385765" y="906277"/>
                    <a:pt x="352711" y="917408"/>
                  </a:cubicBezTo>
                  <a:lnTo>
                    <a:pt x="261635" y="1058158"/>
                  </a:lnTo>
                  <a:cubicBezTo>
                    <a:pt x="82299" y="1157005"/>
                    <a:pt x="34539" y="1295772"/>
                    <a:pt x="0" y="1477100"/>
                  </a:cubicBezTo>
                  <a:cubicBezTo>
                    <a:pt x="8412" y="1654376"/>
                    <a:pt x="53451" y="1733700"/>
                    <a:pt x="143653" y="1801749"/>
                  </a:cubicBezTo>
                  <a:lnTo>
                    <a:pt x="135783" y="1800001"/>
                  </a:lnTo>
                  <a:lnTo>
                    <a:pt x="96044" y="1922536"/>
                  </a:lnTo>
                  <a:cubicBezTo>
                    <a:pt x="272902" y="2085347"/>
                    <a:pt x="476665" y="2180893"/>
                    <a:pt x="784898" y="2015269"/>
                  </a:cubicBezTo>
                  <a:lnTo>
                    <a:pt x="771168" y="1941034"/>
                  </a:lnTo>
                  <a:lnTo>
                    <a:pt x="748566" y="1936014"/>
                  </a:lnTo>
                  <a:cubicBezTo>
                    <a:pt x="993851" y="1859113"/>
                    <a:pt x="1145467" y="1623722"/>
                    <a:pt x="1252612" y="1374607"/>
                  </a:cubicBezTo>
                  <a:cubicBezTo>
                    <a:pt x="1390264" y="1178467"/>
                    <a:pt x="1473541" y="1208839"/>
                    <a:pt x="1458850" y="1086307"/>
                  </a:cubicBezTo>
                  <a:cubicBezTo>
                    <a:pt x="1439625" y="1012488"/>
                    <a:pt x="1372583" y="960091"/>
                    <a:pt x="1263087" y="971566"/>
                  </a:cubicBezTo>
                  <a:cubicBezTo>
                    <a:pt x="1153594" y="983044"/>
                    <a:pt x="1040915" y="1211203"/>
                    <a:pt x="994261" y="1245273"/>
                  </a:cubicBezTo>
                  <a:cubicBezTo>
                    <a:pt x="947608" y="1279340"/>
                    <a:pt x="876343" y="1271911"/>
                    <a:pt x="859177" y="1227913"/>
                  </a:cubicBezTo>
                  <a:lnTo>
                    <a:pt x="859150" y="1227985"/>
                  </a:lnTo>
                  <a:cubicBezTo>
                    <a:pt x="858534" y="1161825"/>
                    <a:pt x="838522" y="1104831"/>
                    <a:pt x="805694" y="1057735"/>
                  </a:cubicBezTo>
                  <a:cubicBezTo>
                    <a:pt x="811025" y="824688"/>
                    <a:pt x="836309" y="486657"/>
                    <a:pt x="750120" y="231861"/>
                  </a:cubicBezTo>
                  <a:cubicBezTo>
                    <a:pt x="694126" y="116427"/>
                    <a:pt x="654680" y="24922"/>
                    <a:pt x="515882" y="2"/>
                  </a:cubicBezTo>
                  <a:close/>
                </a:path>
              </a:pathLst>
            </a:custGeom>
            <a:solidFill>
              <a:schemeClr val="bg1"/>
            </a:solidFill>
            <a:ln w="56436" cap="rnd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dirty="0"/>
            </a:p>
          </p:txBody>
        </p:sp>
        <p:sp>
          <p:nvSpPr>
            <p:cNvPr id="13" name="フリーフォーム: 図形 12">
              <a:extLst>
                <a:ext uri="{FF2B5EF4-FFF2-40B4-BE49-F238E27FC236}">
                  <a16:creationId xmlns:a16="http://schemas.microsoft.com/office/drawing/2014/main" id="{6AB3DB2B-B6FA-BEDB-EC88-310BA906B326}"/>
                </a:ext>
              </a:extLst>
            </p:cNvPr>
            <p:cNvSpPr/>
            <p:nvPr/>
          </p:nvSpPr>
          <p:spPr>
            <a:xfrm>
              <a:off x="5637218" y="4140992"/>
              <a:ext cx="688856" cy="301674"/>
            </a:xfrm>
            <a:custGeom>
              <a:avLst/>
              <a:gdLst>
                <a:gd name="connsiteX0" fmla="*/ 39742 w 688856"/>
                <a:gd name="connsiteY0" fmla="*/ 0 h 301674"/>
                <a:gd name="connsiteX1" fmla="*/ 0 w 688856"/>
                <a:gd name="connsiteY1" fmla="*/ 122535 h 301674"/>
                <a:gd name="connsiteX2" fmla="*/ 688856 w 688856"/>
                <a:gd name="connsiteY2" fmla="*/ 215267 h 301674"/>
                <a:gd name="connsiteX3" fmla="*/ 675123 w 688856"/>
                <a:gd name="connsiteY3" fmla="*/ 141035 h 301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8856" h="301674">
                  <a:moveTo>
                    <a:pt x="39742" y="0"/>
                  </a:moveTo>
                  <a:lnTo>
                    <a:pt x="0" y="122535"/>
                  </a:lnTo>
                  <a:cubicBezTo>
                    <a:pt x="176858" y="285346"/>
                    <a:pt x="380623" y="380892"/>
                    <a:pt x="688856" y="215267"/>
                  </a:cubicBezTo>
                  <a:lnTo>
                    <a:pt x="675123" y="141035"/>
                  </a:lnTo>
                </a:path>
              </a:pathLst>
            </a:custGeom>
            <a:noFill/>
            <a:ln w="57150" cap="rnd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4" name="フリーフォーム: 図形 13">
              <a:extLst>
                <a:ext uri="{FF2B5EF4-FFF2-40B4-BE49-F238E27FC236}">
                  <a16:creationId xmlns:a16="http://schemas.microsoft.com/office/drawing/2014/main" id="{9DFF83D3-388B-A9E6-0161-2663F2974604}"/>
                </a:ext>
              </a:extLst>
            </p:cNvPr>
            <p:cNvSpPr/>
            <p:nvPr/>
          </p:nvSpPr>
          <p:spPr>
            <a:xfrm>
              <a:off x="5535543" y="3238949"/>
              <a:ext cx="864617" cy="983183"/>
            </a:xfrm>
            <a:custGeom>
              <a:avLst/>
              <a:gdLst>
                <a:gd name="connsiteX0" fmla="*/ 269912 w 859185"/>
                <a:gd name="connsiteY0" fmla="*/ 982605 h 982604"/>
                <a:gd name="connsiteX1" fmla="*/ 0 w 859185"/>
                <a:gd name="connsiteY1" fmla="*/ 578563 h 982604"/>
                <a:gd name="connsiteX2" fmla="*/ 261632 w 859185"/>
                <a:gd name="connsiteY2" fmla="*/ 159621 h 982604"/>
                <a:gd name="connsiteX3" fmla="*/ 352708 w 859185"/>
                <a:gd name="connsiteY3" fmla="*/ 18868 h 982604"/>
                <a:gd name="connsiteX4" fmla="*/ 858360 w 859185"/>
                <a:gd name="connsiteY4" fmla="*/ 356506 h 982604"/>
                <a:gd name="connsiteX5" fmla="*/ 758402 w 859185"/>
                <a:gd name="connsiteY5" fmla="*/ 484178 h 982604"/>
                <a:gd name="connsiteX0" fmla="*/ 269912 w 859185"/>
                <a:gd name="connsiteY0" fmla="*/ 982605 h 982605"/>
                <a:gd name="connsiteX1" fmla="*/ 0 w 859185"/>
                <a:gd name="connsiteY1" fmla="*/ 578563 h 982605"/>
                <a:gd name="connsiteX2" fmla="*/ 261632 w 859185"/>
                <a:gd name="connsiteY2" fmla="*/ 159621 h 982605"/>
                <a:gd name="connsiteX3" fmla="*/ 352708 w 859185"/>
                <a:gd name="connsiteY3" fmla="*/ 18868 h 982605"/>
                <a:gd name="connsiteX4" fmla="*/ 858360 w 859185"/>
                <a:gd name="connsiteY4" fmla="*/ 356506 h 982605"/>
                <a:gd name="connsiteX5" fmla="*/ 758402 w 859185"/>
                <a:gd name="connsiteY5" fmla="*/ 484178 h 982605"/>
                <a:gd name="connsiteX0" fmla="*/ 269912 w 858986"/>
                <a:gd name="connsiteY0" fmla="*/ 983183 h 983183"/>
                <a:gd name="connsiteX1" fmla="*/ 0 w 858986"/>
                <a:gd name="connsiteY1" fmla="*/ 579141 h 983183"/>
                <a:gd name="connsiteX2" fmla="*/ 261632 w 858986"/>
                <a:gd name="connsiteY2" fmla="*/ 160199 h 983183"/>
                <a:gd name="connsiteX3" fmla="*/ 352708 w 858986"/>
                <a:gd name="connsiteY3" fmla="*/ 19446 h 983183"/>
                <a:gd name="connsiteX4" fmla="*/ 858360 w 858986"/>
                <a:gd name="connsiteY4" fmla="*/ 357084 h 983183"/>
                <a:gd name="connsiteX5" fmla="*/ 758402 w 858986"/>
                <a:gd name="connsiteY5" fmla="*/ 484756 h 983183"/>
                <a:gd name="connsiteX0" fmla="*/ 275543 w 864617"/>
                <a:gd name="connsiteY0" fmla="*/ 983183 h 983183"/>
                <a:gd name="connsiteX1" fmla="*/ 5631 w 864617"/>
                <a:gd name="connsiteY1" fmla="*/ 579141 h 983183"/>
                <a:gd name="connsiteX2" fmla="*/ 267263 w 864617"/>
                <a:gd name="connsiteY2" fmla="*/ 160199 h 983183"/>
                <a:gd name="connsiteX3" fmla="*/ 358339 w 864617"/>
                <a:gd name="connsiteY3" fmla="*/ 19446 h 983183"/>
                <a:gd name="connsiteX4" fmla="*/ 863991 w 864617"/>
                <a:gd name="connsiteY4" fmla="*/ 357084 h 983183"/>
                <a:gd name="connsiteX5" fmla="*/ 764033 w 864617"/>
                <a:gd name="connsiteY5" fmla="*/ 484756 h 9831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64617" h="983183">
                  <a:moveTo>
                    <a:pt x="275543" y="983183"/>
                  </a:moveTo>
                  <a:cubicBezTo>
                    <a:pt x="99641" y="882631"/>
                    <a:pt x="-28908" y="760466"/>
                    <a:pt x="5631" y="579141"/>
                  </a:cubicBezTo>
                  <a:cubicBezTo>
                    <a:pt x="40170" y="397816"/>
                    <a:pt x="87927" y="259047"/>
                    <a:pt x="267263" y="160199"/>
                  </a:cubicBezTo>
                  <a:cubicBezTo>
                    <a:pt x="297622" y="113281"/>
                    <a:pt x="255929" y="91325"/>
                    <a:pt x="358339" y="19446"/>
                  </a:cubicBezTo>
                  <a:cubicBezTo>
                    <a:pt x="460749" y="-52433"/>
                    <a:pt x="883072" y="78233"/>
                    <a:pt x="863991" y="357084"/>
                  </a:cubicBezTo>
                  <a:cubicBezTo>
                    <a:pt x="848894" y="435985"/>
                    <a:pt x="765193" y="484163"/>
                    <a:pt x="764033" y="484756"/>
                  </a:cubicBezTo>
                </a:path>
              </a:pathLst>
            </a:custGeom>
            <a:noFill/>
            <a:ln w="57150" cap="rnd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5" name="フリーフォーム: 図形 14">
              <a:extLst>
                <a:ext uri="{FF2B5EF4-FFF2-40B4-BE49-F238E27FC236}">
                  <a16:creationId xmlns:a16="http://schemas.microsoft.com/office/drawing/2014/main" id="{E8564825-1BEC-AF3A-BECD-90F8AA35F26A}"/>
                </a:ext>
              </a:extLst>
            </p:cNvPr>
            <p:cNvSpPr/>
            <p:nvPr/>
          </p:nvSpPr>
          <p:spPr>
            <a:xfrm>
              <a:off x="5880635" y="3473662"/>
              <a:ext cx="419264" cy="458684"/>
            </a:xfrm>
            <a:custGeom>
              <a:avLst/>
              <a:gdLst>
                <a:gd name="connsiteX0" fmla="*/ 0 w 417286"/>
                <a:gd name="connsiteY0" fmla="*/ 0 h 458684"/>
                <a:gd name="connsiteX1" fmla="*/ 417287 w 417286"/>
                <a:gd name="connsiteY1" fmla="*/ 248387 h 458684"/>
                <a:gd name="connsiteX2" fmla="*/ 278192 w 417286"/>
                <a:gd name="connsiteY2" fmla="*/ 458684 h 458684"/>
                <a:gd name="connsiteX0" fmla="*/ 0 w 419264"/>
                <a:gd name="connsiteY0" fmla="*/ 0 h 458684"/>
                <a:gd name="connsiteX1" fmla="*/ 417287 w 419264"/>
                <a:gd name="connsiteY1" fmla="*/ 248387 h 458684"/>
                <a:gd name="connsiteX2" fmla="*/ 278192 w 419264"/>
                <a:gd name="connsiteY2" fmla="*/ 458684 h 4586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9264" h="458684">
                  <a:moveTo>
                    <a:pt x="0" y="0"/>
                  </a:moveTo>
                  <a:cubicBezTo>
                    <a:pt x="290932" y="23468"/>
                    <a:pt x="438326" y="147490"/>
                    <a:pt x="417287" y="248387"/>
                  </a:cubicBezTo>
                  <a:cubicBezTo>
                    <a:pt x="396248" y="349284"/>
                    <a:pt x="361391" y="412192"/>
                    <a:pt x="278192" y="458684"/>
                  </a:cubicBezTo>
                </a:path>
              </a:pathLst>
            </a:custGeom>
            <a:noFill/>
            <a:ln w="57150" cap="rnd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6" name="フリーフォーム: 図形 15">
              <a:extLst>
                <a:ext uri="{FF2B5EF4-FFF2-40B4-BE49-F238E27FC236}">
                  <a16:creationId xmlns:a16="http://schemas.microsoft.com/office/drawing/2014/main" id="{81D33EB8-DA32-2111-D70A-839B13B1DC33}"/>
                </a:ext>
              </a:extLst>
            </p:cNvPr>
            <p:cNvSpPr/>
            <p:nvPr/>
          </p:nvSpPr>
          <p:spPr>
            <a:xfrm>
              <a:off x="5695174" y="3697207"/>
              <a:ext cx="460838" cy="386861"/>
            </a:xfrm>
            <a:custGeom>
              <a:avLst/>
              <a:gdLst>
                <a:gd name="connsiteX0" fmla="*/ 66236 w 457761"/>
                <a:gd name="connsiteY0" fmla="*/ 0 h 401257"/>
                <a:gd name="connsiteX1" fmla="*/ 452060 w 457761"/>
                <a:gd name="connsiteY1" fmla="*/ 192085 h 401257"/>
                <a:gd name="connsiteX2" fmla="*/ 407351 w 457761"/>
                <a:gd name="connsiteY2" fmla="*/ 342772 h 401257"/>
                <a:gd name="connsiteX3" fmla="*/ 152344 w 457761"/>
                <a:gd name="connsiteY3" fmla="*/ 311312 h 401257"/>
                <a:gd name="connsiteX4" fmla="*/ 172215 w 457761"/>
                <a:gd name="connsiteY4" fmla="*/ 231827 h 401257"/>
                <a:gd name="connsiteX5" fmla="*/ 0 w 457761"/>
                <a:gd name="connsiteY5" fmla="*/ 215267 h 401257"/>
                <a:gd name="connsiteX0" fmla="*/ 66236 w 457761"/>
                <a:gd name="connsiteY0" fmla="*/ 0 h 401257"/>
                <a:gd name="connsiteX1" fmla="*/ 452060 w 457761"/>
                <a:gd name="connsiteY1" fmla="*/ 192085 h 401257"/>
                <a:gd name="connsiteX2" fmla="*/ 407351 w 457761"/>
                <a:gd name="connsiteY2" fmla="*/ 342772 h 401257"/>
                <a:gd name="connsiteX3" fmla="*/ 152344 w 457761"/>
                <a:gd name="connsiteY3" fmla="*/ 311312 h 401257"/>
                <a:gd name="connsiteX4" fmla="*/ 172215 w 457761"/>
                <a:gd name="connsiteY4" fmla="*/ 231827 h 401257"/>
                <a:gd name="connsiteX5" fmla="*/ 0 w 457761"/>
                <a:gd name="connsiteY5" fmla="*/ 215267 h 401257"/>
                <a:gd name="connsiteX0" fmla="*/ 66236 w 488977"/>
                <a:gd name="connsiteY0" fmla="*/ 0 h 401257"/>
                <a:gd name="connsiteX1" fmla="*/ 452060 w 488977"/>
                <a:gd name="connsiteY1" fmla="*/ 192085 h 401257"/>
                <a:gd name="connsiteX2" fmla="*/ 407351 w 488977"/>
                <a:gd name="connsiteY2" fmla="*/ 342772 h 401257"/>
                <a:gd name="connsiteX3" fmla="*/ 152344 w 488977"/>
                <a:gd name="connsiteY3" fmla="*/ 311312 h 401257"/>
                <a:gd name="connsiteX4" fmla="*/ 172215 w 488977"/>
                <a:gd name="connsiteY4" fmla="*/ 231827 h 401257"/>
                <a:gd name="connsiteX5" fmla="*/ 0 w 488977"/>
                <a:gd name="connsiteY5" fmla="*/ 215267 h 401257"/>
                <a:gd name="connsiteX0" fmla="*/ 66236 w 460838"/>
                <a:gd name="connsiteY0" fmla="*/ 0 h 390334"/>
                <a:gd name="connsiteX1" fmla="*/ 452060 w 460838"/>
                <a:gd name="connsiteY1" fmla="*/ 192085 h 390334"/>
                <a:gd name="connsiteX2" fmla="*/ 407351 w 460838"/>
                <a:gd name="connsiteY2" fmla="*/ 342772 h 390334"/>
                <a:gd name="connsiteX3" fmla="*/ 152344 w 460838"/>
                <a:gd name="connsiteY3" fmla="*/ 311312 h 390334"/>
                <a:gd name="connsiteX4" fmla="*/ 172215 w 460838"/>
                <a:gd name="connsiteY4" fmla="*/ 231827 h 390334"/>
                <a:gd name="connsiteX5" fmla="*/ 0 w 460838"/>
                <a:gd name="connsiteY5" fmla="*/ 215267 h 390334"/>
                <a:gd name="connsiteX0" fmla="*/ 66236 w 460838"/>
                <a:gd name="connsiteY0" fmla="*/ 0 h 381701"/>
                <a:gd name="connsiteX1" fmla="*/ 452060 w 460838"/>
                <a:gd name="connsiteY1" fmla="*/ 192085 h 381701"/>
                <a:gd name="connsiteX2" fmla="*/ 407351 w 460838"/>
                <a:gd name="connsiteY2" fmla="*/ 342772 h 381701"/>
                <a:gd name="connsiteX3" fmla="*/ 152344 w 460838"/>
                <a:gd name="connsiteY3" fmla="*/ 311312 h 381701"/>
                <a:gd name="connsiteX4" fmla="*/ 172215 w 460838"/>
                <a:gd name="connsiteY4" fmla="*/ 231827 h 381701"/>
                <a:gd name="connsiteX5" fmla="*/ 0 w 460838"/>
                <a:gd name="connsiteY5" fmla="*/ 215267 h 381701"/>
                <a:gd name="connsiteX0" fmla="*/ 66236 w 460838"/>
                <a:gd name="connsiteY0" fmla="*/ 0 h 386861"/>
                <a:gd name="connsiteX1" fmla="*/ 452060 w 460838"/>
                <a:gd name="connsiteY1" fmla="*/ 192085 h 386861"/>
                <a:gd name="connsiteX2" fmla="*/ 407351 w 460838"/>
                <a:gd name="connsiteY2" fmla="*/ 342772 h 386861"/>
                <a:gd name="connsiteX3" fmla="*/ 152344 w 460838"/>
                <a:gd name="connsiteY3" fmla="*/ 311312 h 386861"/>
                <a:gd name="connsiteX4" fmla="*/ 172215 w 460838"/>
                <a:gd name="connsiteY4" fmla="*/ 231827 h 386861"/>
                <a:gd name="connsiteX5" fmla="*/ 0 w 460838"/>
                <a:gd name="connsiteY5" fmla="*/ 215267 h 386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0838" h="386861">
                  <a:moveTo>
                    <a:pt x="66236" y="0"/>
                  </a:moveTo>
                  <a:cubicBezTo>
                    <a:pt x="252818" y="14917"/>
                    <a:pt x="384060" y="28887"/>
                    <a:pt x="452060" y="192085"/>
                  </a:cubicBezTo>
                  <a:cubicBezTo>
                    <a:pt x="470783" y="268615"/>
                    <a:pt x="461197" y="313653"/>
                    <a:pt x="407351" y="342772"/>
                  </a:cubicBezTo>
                  <a:cubicBezTo>
                    <a:pt x="353505" y="371891"/>
                    <a:pt x="259449" y="439719"/>
                    <a:pt x="152344" y="311312"/>
                  </a:cubicBezTo>
                  <a:cubicBezTo>
                    <a:pt x="128239" y="282412"/>
                    <a:pt x="219570" y="240430"/>
                    <a:pt x="172215" y="231827"/>
                  </a:cubicBezTo>
                  <a:cubicBezTo>
                    <a:pt x="115303" y="217300"/>
                    <a:pt x="58193" y="216408"/>
                    <a:pt x="0" y="215267"/>
                  </a:cubicBezTo>
                </a:path>
              </a:pathLst>
            </a:custGeom>
            <a:noFill/>
            <a:ln w="57150" cap="rnd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7" name="フリーフォーム: 図形 16">
              <a:extLst>
                <a:ext uri="{FF2B5EF4-FFF2-40B4-BE49-F238E27FC236}">
                  <a16:creationId xmlns:a16="http://schemas.microsoft.com/office/drawing/2014/main" id="{E7F93267-F88A-3EBD-1EA6-250A54E4C909}"/>
                </a:ext>
              </a:extLst>
            </p:cNvPr>
            <p:cNvSpPr/>
            <p:nvPr/>
          </p:nvSpPr>
          <p:spPr>
            <a:xfrm>
              <a:off x="5816259" y="2323512"/>
              <a:ext cx="538170" cy="1076590"/>
            </a:xfrm>
            <a:custGeom>
              <a:avLst/>
              <a:gdLst>
                <a:gd name="connsiteX0" fmla="*/ 180242 w 538124"/>
                <a:gd name="connsiteY0" fmla="*/ 821841 h 983419"/>
                <a:gd name="connsiteX1" fmla="*/ 0 w 538124"/>
                <a:gd name="connsiteY1" fmla="*/ 153093 h 983419"/>
                <a:gd name="connsiteX2" fmla="*/ 200113 w 538124"/>
                <a:gd name="connsiteY2" fmla="*/ 515 h 983419"/>
                <a:gd name="connsiteX3" fmla="*/ 474994 w 538124"/>
                <a:gd name="connsiteY3" fmla="*/ 156169 h 983419"/>
                <a:gd name="connsiteX4" fmla="*/ 530526 w 538124"/>
                <a:gd name="connsiteY4" fmla="*/ 983419 h 983419"/>
                <a:gd name="connsiteX0" fmla="*/ 185745 w 543627"/>
                <a:gd name="connsiteY0" fmla="*/ 821841 h 983419"/>
                <a:gd name="connsiteX1" fmla="*/ 5503 w 543627"/>
                <a:gd name="connsiteY1" fmla="*/ 153093 h 983419"/>
                <a:gd name="connsiteX2" fmla="*/ 205616 w 543627"/>
                <a:gd name="connsiteY2" fmla="*/ 515 h 983419"/>
                <a:gd name="connsiteX3" fmla="*/ 480497 w 543627"/>
                <a:gd name="connsiteY3" fmla="*/ 156169 h 983419"/>
                <a:gd name="connsiteX4" fmla="*/ 536029 w 543627"/>
                <a:gd name="connsiteY4" fmla="*/ 983419 h 983419"/>
                <a:gd name="connsiteX0" fmla="*/ 185745 w 543627"/>
                <a:gd name="connsiteY0" fmla="*/ 826364 h 987942"/>
                <a:gd name="connsiteX1" fmla="*/ 5503 w 543627"/>
                <a:gd name="connsiteY1" fmla="*/ 157616 h 987942"/>
                <a:gd name="connsiteX2" fmla="*/ 205616 w 543627"/>
                <a:gd name="connsiteY2" fmla="*/ 5038 h 987942"/>
                <a:gd name="connsiteX3" fmla="*/ 480497 w 543627"/>
                <a:gd name="connsiteY3" fmla="*/ 160692 h 987942"/>
                <a:gd name="connsiteX4" fmla="*/ 536029 w 543627"/>
                <a:gd name="connsiteY4" fmla="*/ 987942 h 987942"/>
                <a:gd name="connsiteX0" fmla="*/ 185745 w 543627"/>
                <a:gd name="connsiteY0" fmla="*/ 824799 h 986377"/>
                <a:gd name="connsiteX1" fmla="*/ 5503 w 543627"/>
                <a:gd name="connsiteY1" fmla="*/ 156051 h 986377"/>
                <a:gd name="connsiteX2" fmla="*/ 205616 w 543627"/>
                <a:gd name="connsiteY2" fmla="*/ 3473 h 986377"/>
                <a:gd name="connsiteX3" fmla="*/ 480497 w 543627"/>
                <a:gd name="connsiteY3" fmla="*/ 159127 h 986377"/>
                <a:gd name="connsiteX4" fmla="*/ 536029 w 543627"/>
                <a:gd name="connsiteY4" fmla="*/ 986377 h 986377"/>
                <a:gd name="connsiteX0" fmla="*/ 180303 w 538185"/>
                <a:gd name="connsiteY0" fmla="*/ 877380 h 1038958"/>
                <a:gd name="connsiteX1" fmla="*/ 61 w 538185"/>
                <a:gd name="connsiteY1" fmla="*/ 208632 h 1038958"/>
                <a:gd name="connsiteX2" fmla="*/ 203349 w 538185"/>
                <a:gd name="connsiteY2" fmla="*/ 2079 h 1038958"/>
                <a:gd name="connsiteX3" fmla="*/ 475055 w 538185"/>
                <a:gd name="connsiteY3" fmla="*/ 211708 h 1038958"/>
                <a:gd name="connsiteX4" fmla="*/ 530587 w 538185"/>
                <a:gd name="connsiteY4" fmla="*/ 1038958 h 1038958"/>
                <a:gd name="connsiteX0" fmla="*/ 180288 w 538170"/>
                <a:gd name="connsiteY0" fmla="*/ 915012 h 1076590"/>
                <a:gd name="connsiteX1" fmla="*/ 46 w 538170"/>
                <a:gd name="connsiteY1" fmla="*/ 246264 h 1076590"/>
                <a:gd name="connsiteX2" fmla="*/ 200159 w 538170"/>
                <a:gd name="connsiteY2" fmla="*/ 1611 h 1076590"/>
                <a:gd name="connsiteX3" fmla="*/ 475040 w 538170"/>
                <a:gd name="connsiteY3" fmla="*/ 249340 h 1076590"/>
                <a:gd name="connsiteX4" fmla="*/ 530572 w 538170"/>
                <a:gd name="connsiteY4" fmla="*/ 1076590 h 1076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170" h="1076590">
                  <a:moveTo>
                    <a:pt x="180288" y="915012"/>
                  </a:moveTo>
                  <a:cubicBezTo>
                    <a:pt x="175744" y="676690"/>
                    <a:pt x="-3266" y="398497"/>
                    <a:pt x="46" y="246264"/>
                  </a:cubicBezTo>
                  <a:cubicBezTo>
                    <a:pt x="3358" y="94031"/>
                    <a:pt x="84856" y="20507"/>
                    <a:pt x="200159" y="1611"/>
                  </a:cubicBezTo>
                  <a:cubicBezTo>
                    <a:pt x="315462" y="-17285"/>
                    <a:pt x="419046" y="133906"/>
                    <a:pt x="475040" y="249340"/>
                  </a:cubicBezTo>
                  <a:cubicBezTo>
                    <a:pt x="561393" y="504623"/>
                    <a:pt x="535834" y="843504"/>
                    <a:pt x="530572" y="1076590"/>
                  </a:cubicBezTo>
                </a:path>
              </a:pathLst>
            </a:custGeom>
            <a:noFill/>
            <a:ln w="57150" cap="rnd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 dirty="0"/>
            </a:p>
          </p:txBody>
        </p:sp>
        <p:sp>
          <p:nvSpPr>
            <p:cNvPr id="18" name="フリーフォーム: 図形 17">
              <a:extLst>
                <a:ext uri="{FF2B5EF4-FFF2-40B4-BE49-F238E27FC236}">
                  <a16:creationId xmlns:a16="http://schemas.microsoft.com/office/drawing/2014/main" id="{570C2148-7141-0E58-C81E-A0162CEFF3D7}"/>
                </a:ext>
              </a:extLst>
            </p:cNvPr>
            <p:cNvSpPr/>
            <p:nvPr/>
          </p:nvSpPr>
          <p:spPr>
            <a:xfrm>
              <a:off x="6158827" y="3310977"/>
              <a:ext cx="842869" cy="990635"/>
            </a:xfrm>
            <a:custGeom>
              <a:avLst/>
              <a:gdLst>
                <a:gd name="connsiteX0" fmla="*/ 241525 w 842869"/>
                <a:gd name="connsiteY0" fmla="*/ 257923 h 990635"/>
                <a:gd name="connsiteX1" fmla="*/ 376610 w 842869"/>
                <a:gd name="connsiteY1" fmla="*/ 275286 h 990635"/>
                <a:gd name="connsiteX2" fmla="*/ 645435 w 842869"/>
                <a:gd name="connsiteY2" fmla="*/ 1579 h 990635"/>
                <a:gd name="connsiteX3" fmla="*/ 841199 w 842869"/>
                <a:gd name="connsiteY3" fmla="*/ 116321 h 990635"/>
                <a:gd name="connsiteX4" fmla="*/ 634960 w 842869"/>
                <a:gd name="connsiteY4" fmla="*/ 404620 h 990635"/>
                <a:gd name="connsiteX5" fmla="*/ 0 w 842869"/>
                <a:gd name="connsiteY5" fmla="*/ 990636 h 990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42869" h="990635">
                  <a:moveTo>
                    <a:pt x="241525" y="257923"/>
                  </a:moveTo>
                  <a:cubicBezTo>
                    <a:pt x="258691" y="301924"/>
                    <a:pt x="329957" y="309357"/>
                    <a:pt x="376610" y="275286"/>
                  </a:cubicBezTo>
                  <a:cubicBezTo>
                    <a:pt x="423263" y="241219"/>
                    <a:pt x="535939" y="13054"/>
                    <a:pt x="645435" y="1579"/>
                  </a:cubicBezTo>
                  <a:cubicBezTo>
                    <a:pt x="754928" y="-9899"/>
                    <a:pt x="821974" y="42502"/>
                    <a:pt x="841199" y="116321"/>
                  </a:cubicBezTo>
                  <a:cubicBezTo>
                    <a:pt x="855887" y="238849"/>
                    <a:pt x="772609" y="208480"/>
                    <a:pt x="634960" y="404620"/>
                  </a:cubicBezTo>
                  <a:cubicBezTo>
                    <a:pt x="509924" y="695330"/>
                    <a:pt x="324347" y="967375"/>
                    <a:pt x="0" y="990636"/>
                  </a:cubicBezTo>
                </a:path>
              </a:pathLst>
            </a:custGeom>
            <a:noFill/>
            <a:ln w="57150" cap="rnd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</p:grpSp>
      <p:sp>
        <p:nvSpPr>
          <p:cNvPr id="36" name="爆発: 14 pt 35">
            <a:extLst>
              <a:ext uri="{FF2B5EF4-FFF2-40B4-BE49-F238E27FC236}">
                <a16:creationId xmlns:a16="http://schemas.microsoft.com/office/drawing/2014/main" id="{3520D05A-424A-8FEB-4ED6-6EFECB4551C8}"/>
              </a:ext>
            </a:extLst>
          </p:cNvPr>
          <p:cNvSpPr/>
          <p:nvPr/>
        </p:nvSpPr>
        <p:spPr>
          <a:xfrm rot="19089123">
            <a:off x="6951744" y="3026097"/>
            <a:ext cx="1065701" cy="1009904"/>
          </a:xfrm>
          <a:prstGeom prst="irregularSeal2">
            <a:avLst/>
          </a:prstGeom>
          <a:solidFill>
            <a:srgbClr val="FFE89F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/>
            <a:endParaRPr kumimoji="1" lang="ja-JP" altLang="en-US" sz="1200" dirty="0">
              <a:solidFill>
                <a:schemeClr val="tx1">
                  <a:lumMod val="95000"/>
                  <a:lumOff val="5000"/>
                </a:schemeClr>
              </a:solidFill>
              <a:latin typeface="Segoe UI" panose="020B0502040204020203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304227EC-2029-B75A-7E7F-DD1833AC2652}"/>
              </a:ext>
            </a:extLst>
          </p:cNvPr>
          <p:cNvGrpSpPr/>
          <p:nvPr/>
        </p:nvGrpSpPr>
        <p:grpSpPr>
          <a:xfrm>
            <a:off x="5742832" y="3289653"/>
            <a:ext cx="946033" cy="1367307"/>
            <a:chOff x="5535543" y="2323512"/>
            <a:chExt cx="1466232" cy="2119154"/>
          </a:xfrm>
        </p:grpSpPr>
        <p:sp>
          <p:nvSpPr>
            <p:cNvPr id="4" name="フリーフォーム: 図形 3">
              <a:extLst>
                <a:ext uri="{FF2B5EF4-FFF2-40B4-BE49-F238E27FC236}">
                  <a16:creationId xmlns:a16="http://schemas.microsoft.com/office/drawing/2014/main" id="{7A9C46B8-BF70-6381-AA82-6584AEB516E0}"/>
                </a:ext>
              </a:extLst>
            </p:cNvPr>
            <p:cNvSpPr/>
            <p:nvPr/>
          </p:nvSpPr>
          <p:spPr>
            <a:xfrm>
              <a:off x="5541254" y="2332200"/>
              <a:ext cx="1460521" cy="2101675"/>
            </a:xfrm>
            <a:custGeom>
              <a:avLst/>
              <a:gdLst>
                <a:gd name="connsiteX0" fmla="*/ 445129 w 1460521"/>
                <a:gd name="connsiteY0" fmla="*/ 12 h 2025982"/>
                <a:gd name="connsiteX1" fmla="*/ 275133 w 1460521"/>
                <a:gd name="connsiteY1" fmla="*/ 153091 h 2025982"/>
                <a:gd name="connsiteX2" fmla="*/ 455375 w 1460521"/>
                <a:gd name="connsiteY2" fmla="*/ 821844 h 2025982"/>
                <a:gd name="connsiteX3" fmla="*/ 458181 w 1460521"/>
                <a:gd name="connsiteY3" fmla="*/ 823139 h 2025982"/>
                <a:gd name="connsiteX4" fmla="*/ 352711 w 1460521"/>
                <a:gd name="connsiteY4" fmla="*/ 841715 h 2025982"/>
                <a:gd name="connsiteX5" fmla="*/ 261635 w 1460521"/>
                <a:gd name="connsiteY5" fmla="*/ 982465 h 2025982"/>
                <a:gd name="connsiteX6" fmla="*/ 0 w 1460521"/>
                <a:gd name="connsiteY6" fmla="*/ 1401407 h 2025982"/>
                <a:gd name="connsiteX7" fmla="*/ 143653 w 1460521"/>
                <a:gd name="connsiteY7" fmla="*/ 1726056 h 2025982"/>
                <a:gd name="connsiteX8" fmla="*/ 135783 w 1460521"/>
                <a:gd name="connsiteY8" fmla="*/ 1724308 h 2025982"/>
                <a:gd name="connsiteX9" fmla="*/ 96044 w 1460521"/>
                <a:gd name="connsiteY9" fmla="*/ 1846843 h 2025982"/>
                <a:gd name="connsiteX10" fmla="*/ 784898 w 1460521"/>
                <a:gd name="connsiteY10" fmla="*/ 1939576 h 2025982"/>
                <a:gd name="connsiteX11" fmla="*/ 771168 w 1460521"/>
                <a:gd name="connsiteY11" fmla="*/ 1865341 h 2025982"/>
                <a:gd name="connsiteX12" fmla="*/ 748566 w 1460521"/>
                <a:gd name="connsiteY12" fmla="*/ 1860321 h 2025982"/>
                <a:gd name="connsiteX13" fmla="*/ 1252612 w 1460521"/>
                <a:gd name="connsiteY13" fmla="*/ 1298914 h 2025982"/>
                <a:gd name="connsiteX14" fmla="*/ 1458850 w 1460521"/>
                <a:gd name="connsiteY14" fmla="*/ 1010614 h 2025982"/>
                <a:gd name="connsiteX15" fmla="*/ 1263087 w 1460521"/>
                <a:gd name="connsiteY15" fmla="*/ 895873 h 2025982"/>
                <a:gd name="connsiteX16" fmla="*/ 994261 w 1460521"/>
                <a:gd name="connsiteY16" fmla="*/ 1169580 h 2025982"/>
                <a:gd name="connsiteX17" fmla="*/ 859177 w 1460521"/>
                <a:gd name="connsiteY17" fmla="*/ 1152220 h 2025982"/>
                <a:gd name="connsiteX18" fmla="*/ 859150 w 1460521"/>
                <a:gd name="connsiteY18" fmla="*/ 1152292 h 2025982"/>
                <a:gd name="connsiteX19" fmla="*/ 805694 w 1460521"/>
                <a:gd name="connsiteY19" fmla="*/ 982042 h 2025982"/>
                <a:gd name="connsiteX20" fmla="*/ 750120 w 1460521"/>
                <a:gd name="connsiteY20" fmla="*/ 156168 h 2025982"/>
                <a:gd name="connsiteX21" fmla="*/ 475242 w 1460521"/>
                <a:gd name="connsiteY21" fmla="*/ 509 h 2025982"/>
                <a:gd name="connsiteX22" fmla="*/ 445129 w 1460521"/>
                <a:gd name="connsiteY22" fmla="*/ 10 h 2025982"/>
                <a:gd name="connsiteX0" fmla="*/ 445129 w 1460521"/>
                <a:gd name="connsiteY0" fmla="*/ 0 h 2025972"/>
                <a:gd name="connsiteX1" fmla="*/ 275133 w 1460521"/>
                <a:gd name="connsiteY1" fmla="*/ 153081 h 2025972"/>
                <a:gd name="connsiteX2" fmla="*/ 455375 w 1460521"/>
                <a:gd name="connsiteY2" fmla="*/ 821834 h 2025972"/>
                <a:gd name="connsiteX3" fmla="*/ 458181 w 1460521"/>
                <a:gd name="connsiteY3" fmla="*/ 823129 h 2025972"/>
                <a:gd name="connsiteX4" fmla="*/ 352711 w 1460521"/>
                <a:gd name="connsiteY4" fmla="*/ 841705 h 2025972"/>
                <a:gd name="connsiteX5" fmla="*/ 261635 w 1460521"/>
                <a:gd name="connsiteY5" fmla="*/ 982455 h 2025972"/>
                <a:gd name="connsiteX6" fmla="*/ 0 w 1460521"/>
                <a:gd name="connsiteY6" fmla="*/ 1401397 h 2025972"/>
                <a:gd name="connsiteX7" fmla="*/ 143653 w 1460521"/>
                <a:gd name="connsiteY7" fmla="*/ 1726046 h 2025972"/>
                <a:gd name="connsiteX8" fmla="*/ 135783 w 1460521"/>
                <a:gd name="connsiteY8" fmla="*/ 1724298 h 2025972"/>
                <a:gd name="connsiteX9" fmla="*/ 96044 w 1460521"/>
                <a:gd name="connsiteY9" fmla="*/ 1846833 h 2025972"/>
                <a:gd name="connsiteX10" fmla="*/ 784898 w 1460521"/>
                <a:gd name="connsiteY10" fmla="*/ 1939566 h 2025972"/>
                <a:gd name="connsiteX11" fmla="*/ 771168 w 1460521"/>
                <a:gd name="connsiteY11" fmla="*/ 1865331 h 2025972"/>
                <a:gd name="connsiteX12" fmla="*/ 748566 w 1460521"/>
                <a:gd name="connsiteY12" fmla="*/ 1860311 h 2025972"/>
                <a:gd name="connsiteX13" fmla="*/ 1252612 w 1460521"/>
                <a:gd name="connsiteY13" fmla="*/ 1298904 h 2025972"/>
                <a:gd name="connsiteX14" fmla="*/ 1458850 w 1460521"/>
                <a:gd name="connsiteY14" fmla="*/ 1010604 h 2025972"/>
                <a:gd name="connsiteX15" fmla="*/ 1263087 w 1460521"/>
                <a:gd name="connsiteY15" fmla="*/ 895863 h 2025972"/>
                <a:gd name="connsiteX16" fmla="*/ 994261 w 1460521"/>
                <a:gd name="connsiteY16" fmla="*/ 1169570 h 2025972"/>
                <a:gd name="connsiteX17" fmla="*/ 859177 w 1460521"/>
                <a:gd name="connsiteY17" fmla="*/ 1152210 h 2025972"/>
                <a:gd name="connsiteX18" fmla="*/ 859150 w 1460521"/>
                <a:gd name="connsiteY18" fmla="*/ 1152282 h 2025972"/>
                <a:gd name="connsiteX19" fmla="*/ 805694 w 1460521"/>
                <a:gd name="connsiteY19" fmla="*/ 982032 h 2025972"/>
                <a:gd name="connsiteX20" fmla="*/ 750120 w 1460521"/>
                <a:gd name="connsiteY20" fmla="*/ 156158 h 2025972"/>
                <a:gd name="connsiteX21" fmla="*/ 475242 w 1460521"/>
                <a:gd name="connsiteY21" fmla="*/ 499 h 2025972"/>
                <a:gd name="connsiteX22" fmla="*/ 445129 w 1460521"/>
                <a:gd name="connsiteY22" fmla="*/ 0 h 2025972"/>
                <a:gd name="connsiteX0" fmla="*/ 475242 w 1460521"/>
                <a:gd name="connsiteY0" fmla="*/ 12 h 2025485"/>
                <a:gd name="connsiteX1" fmla="*/ 275133 w 1460521"/>
                <a:gd name="connsiteY1" fmla="*/ 152594 h 2025485"/>
                <a:gd name="connsiteX2" fmla="*/ 455375 w 1460521"/>
                <a:gd name="connsiteY2" fmla="*/ 821347 h 2025485"/>
                <a:gd name="connsiteX3" fmla="*/ 458181 w 1460521"/>
                <a:gd name="connsiteY3" fmla="*/ 822642 h 2025485"/>
                <a:gd name="connsiteX4" fmla="*/ 352711 w 1460521"/>
                <a:gd name="connsiteY4" fmla="*/ 841218 h 2025485"/>
                <a:gd name="connsiteX5" fmla="*/ 261635 w 1460521"/>
                <a:gd name="connsiteY5" fmla="*/ 981968 h 2025485"/>
                <a:gd name="connsiteX6" fmla="*/ 0 w 1460521"/>
                <a:gd name="connsiteY6" fmla="*/ 1400910 h 2025485"/>
                <a:gd name="connsiteX7" fmla="*/ 143653 w 1460521"/>
                <a:gd name="connsiteY7" fmla="*/ 1725559 h 2025485"/>
                <a:gd name="connsiteX8" fmla="*/ 135783 w 1460521"/>
                <a:gd name="connsiteY8" fmla="*/ 1723811 h 2025485"/>
                <a:gd name="connsiteX9" fmla="*/ 96044 w 1460521"/>
                <a:gd name="connsiteY9" fmla="*/ 1846346 h 2025485"/>
                <a:gd name="connsiteX10" fmla="*/ 784898 w 1460521"/>
                <a:gd name="connsiteY10" fmla="*/ 1939079 h 2025485"/>
                <a:gd name="connsiteX11" fmla="*/ 771168 w 1460521"/>
                <a:gd name="connsiteY11" fmla="*/ 1864844 h 2025485"/>
                <a:gd name="connsiteX12" fmla="*/ 748566 w 1460521"/>
                <a:gd name="connsiteY12" fmla="*/ 1859824 h 2025485"/>
                <a:gd name="connsiteX13" fmla="*/ 1252612 w 1460521"/>
                <a:gd name="connsiteY13" fmla="*/ 1298417 h 2025485"/>
                <a:gd name="connsiteX14" fmla="*/ 1458850 w 1460521"/>
                <a:gd name="connsiteY14" fmla="*/ 1010117 h 2025485"/>
                <a:gd name="connsiteX15" fmla="*/ 1263087 w 1460521"/>
                <a:gd name="connsiteY15" fmla="*/ 895376 h 2025485"/>
                <a:gd name="connsiteX16" fmla="*/ 994261 w 1460521"/>
                <a:gd name="connsiteY16" fmla="*/ 1169083 h 2025485"/>
                <a:gd name="connsiteX17" fmla="*/ 859177 w 1460521"/>
                <a:gd name="connsiteY17" fmla="*/ 1151723 h 2025485"/>
                <a:gd name="connsiteX18" fmla="*/ 859150 w 1460521"/>
                <a:gd name="connsiteY18" fmla="*/ 1151795 h 2025485"/>
                <a:gd name="connsiteX19" fmla="*/ 805694 w 1460521"/>
                <a:gd name="connsiteY19" fmla="*/ 981545 h 2025485"/>
                <a:gd name="connsiteX20" fmla="*/ 750120 w 1460521"/>
                <a:gd name="connsiteY20" fmla="*/ 155671 h 2025485"/>
                <a:gd name="connsiteX21" fmla="*/ 475242 w 1460521"/>
                <a:gd name="connsiteY21" fmla="*/ 12 h 2025485"/>
                <a:gd name="connsiteX0" fmla="*/ 515882 w 1460521"/>
                <a:gd name="connsiteY0" fmla="*/ 2 h 2101675"/>
                <a:gd name="connsiteX1" fmla="*/ 275133 w 1460521"/>
                <a:gd name="connsiteY1" fmla="*/ 228784 h 2101675"/>
                <a:gd name="connsiteX2" fmla="*/ 455375 w 1460521"/>
                <a:gd name="connsiteY2" fmla="*/ 897537 h 2101675"/>
                <a:gd name="connsiteX3" fmla="*/ 458181 w 1460521"/>
                <a:gd name="connsiteY3" fmla="*/ 898832 h 2101675"/>
                <a:gd name="connsiteX4" fmla="*/ 352711 w 1460521"/>
                <a:gd name="connsiteY4" fmla="*/ 917408 h 2101675"/>
                <a:gd name="connsiteX5" fmla="*/ 261635 w 1460521"/>
                <a:gd name="connsiteY5" fmla="*/ 1058158 h 2101675"/>
                <a:gd name="connsiteX6" fmla="*/ 0 w 1460521"/>
                <a:gd name="connsiteY6" fmla="*/ 1477100 h 2101675"/>
                <a:gd name="connsiteX7" fmla="*/ 143653 w 1460521"/>
                <a:gd name="connsiteY7" fmla="*/ 1801749 h 2101675"/>
                <a:gd name="connsiteX8" fmla="*/ 135783 w 1460521"/>
                <a:gd name="connsiteY8" fmla="*/ 1800001 h 2101675"/>
                <a:gd name="connsiteX9" fmla="*/ 96044 w 1460521"/>
                <a:gd name="connsiteY9" fmla="*/ 1922536 h 2101675"/>
                <a:gd name="connsiteX10" fmla="*/ 784898 w 1460521"/>
                <a:gd name="connsiteY10" fmla="*/ 2015269 h 2101675"/>
                <a:gd name="connsiteX11" fmla="*/ 771168 w 1460521"/>
                <a:gd name="connsiteY11" fmla="*/ 1941034 h 2101675"/>
                <a:gd name="connsiteX12" fmla="*/ 748566 w 1460521"/>
                <a:gd name="connsiteY12" fmla="*/ 1936014 h 2101675"/>
                <a:gd name="connsiteX13" fmla="*/ 1252612 w 1460521"/>
                <a:gd name="connsiteY13" fmla="*/ 1374607 h 2101675"/>
                <a:gd name="connsiteX14" fmla="*/ 1458850 w 1460521"/>
                <a:gd name="connsiteY14" fmla="*/ 1086307 h 2101675"/>
                <a:gd name="connsiteX15" fmla="*/ 1263087 w 1460521"/>
                <a:gd name="connsiteY15" fmla="*/ 971566 h 2101675"/>
                <a:gd name="connsiteX16" fmla="*/ 994261 w 1460521"/>
                <a:gd name="connsiteY16" fmla="*/ 1245273 h 2101675"/>
                <a:gd name="connsiteX17" fmla="*/ 859177 w 1460521"/>
                <a:gd name="connsiteY17" fmla="*/ 1227913 h 2101675"/>
                <a:gd name="connsiteX18" fmla="*/ 859150 w 1460521"/>
                <a:gd name="connsiteY18" fmla="*/ 1227985 h 2101675"/>
                <a:gd name="connsiteX19" fmla="*/ 805694 w 1460521"/>
                <a:gd name="connsiteY19" fmla="*/ 1057735 h 2101675"/>
                <a:gd name="connsiteX20" fmla="*/ 750120 w 1460521"/>
                <a:gd name="connsiteY20" fmla="*/ 231861 h 2101675"/>
                <a:gd name="connsiteX21" fmla="*/ 515882 w 1460521"/>
                <a:gd name="connsiteY21" fmla="*/ 2 h 2101675"/>
                <a:gd name="connsiteX0" fmla="*/ 515882 w 1460521"/>
                <a:gd name="connsiteY0" fmla="*/ 2 h 2101675"/>
                <a:gd name="connsiteX1" fmla="*/ 275133 w 1460521"/>
                <a:gd name="connsiteY1" fmla="*/ 228784 h 2101675"/>
                <a:gd name="connsiteX2" fmla="*/ 455375 w 1460521"/>
                <a:gd name="connsiteY2" fmla="*/ 897537 h 2101675"/>
                <a:gd name="connsiteX3" fmla="*/ 458181 w 1460521"/>
                <a:gd name="connsiteY3" fmla="*/ 898832 h 2101675"/>
                <a:gd name="connsiteX4" fmla="*/ 352711 w 1460521"/>
                <a:gd name="connsiteY4" fmla="*/ 917408 h 2101675"/>
                <a:gd name="connsiteX5" fmla="*/ 261635 w 1460521"/>
                <a:gd name="connsiteY5" fmla="*/ 1058158 h 2101675"/>
                <a:gd name="connsiteX6" fmla="*/ 0 w 1460521"/>
                <a:gd name="connsiteY6" fmla="*/ 1477100 h 2101675"/>
                <a:gd name="connsiteX7" fmla="*/ 143653 w 1460521"/>
                <a:gd name="connsiteY7" fmla="*/ 1801749 h 2101675"/>
                <a:gd name="connsiteX8" fmla="*/ 135783 w 1460521"/>
                <a:gd name="connsiteY8" fmla="*/ 1800001 h 2101675"/>
                <a:gd name="connsiteX9" fmla="*/ 96044 w 1460521"/>
                <a:gd name="connsiteY9" fmla="*/ 1922536 h 2101675"/>
                <a:gd name="connsiteX10" fmla="*/ 784898 w 1460521"/>
                <a:gd name="connsiteY10" fmla="*/ 2015269 h 2101675"/>
                <a:gd name="connsiteX11" fmla="*/ 771168 w 1460521"/>
                <a:gd name="connsiteY11" fmla="*/ 1941034 h 2101675"/>
                <a:gd name="connsiteX12" fmla="*/ 748566 w 1460521"/>
                <a:gd name="connsiteY12" fmla="*/ 1936014 h 2101675"/>
                <a:gd name="connsiteX13" fmla="*/ 1252612 w 1460521"/>
                <a:gd name="connsiteY13" fmla="*/ 1374607 h 2101675"/>
                <a:gd name="connsiteX14" fmla="*/ 1458850 w 1460521"/>
                <a:gd name="connsiteY14" fmla="*/ 1086307 h 2101675"/>
                <a:gd name="connsiteX15" fmla="*/ 1263087 w 1460521"/>
                <a:gd name="connsiteY15" fmla="*/ 971566 h 2101675"/>
                <a:gd name="connsiteX16" fmla="*/ 994261 w 1460521"/>
                <a:gd name="connsiteY16" fmla="*/ 1245273 h 2101675"/>
                <a:gd name="connsiteX17" fmla="*/ 859177 w 1460521"/>
                <a:gd name="connsiteY17" fmla="*/ 1227913 h 2101675"/>
                <a:gd name="connsiteX18" fmla="*/ 859150 w 1460521"/>
                <a:gd name="connsiteY18" fmla="*/ 1227985 h 2101675"/>
                <a:gd name="connsiteX19" fmla="*/ 805694 w 1460521"/>
                <a:gd name="connsiteY19" fmla="*/ 1057735 h 2101675"/>
                <a:gd name="connsiteX20" fmla="*/ 750120 w 1460521"/>
                <a:gd name="connsiteY20" fmla="*/ 231861 h 2101675"/>
                <a:gd name="connsiteX21" fmla="*/ 515882 w 1460521"/>
                <a:gd name="connsiteY21" fmla="*/ 2 h 2101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460521" h="2101675">
                  <a:moveTo>
                    <a:pt x="515882" y="2"/>
                  </a:moveTo>
                  <a:cubicBezTo>
                    <a:pt x="436718" y="-511"/>
                    <a:pt x="278444" y="91895"/>
                    <a:pt x="275133" y="228784"/>
                  </a:cubicBezTo>
                  <a:cubicBezTo>
                    <a:pt x="287801" y="524648"/>
                    <a:pt x="450827" y="659215"/>
                    <a:pt x="455375" y="897537"/>
                  </a:cubicBezTo>
                  <a:lnTo>
                    <a:pt x="458181" y="898832"/>
                  </a:lnTo>
                  <a:cubicBezTo>
                    <a:pt x="421507" y="900160"/>
                    <a:pt x="385765" y="906277"/>
                    <a:pt x="352711" y="917408"/>
                  </a:cubicBezTo>
                  <a:lnTo>
                    <a:pt x="261635" y="1058158"/>
                  </a:lnTo>
                  <a:cubicBezTo>
                    <a:pt x="82299" y="1157005"/>
                    <a:pt x="34539" y="1295772"/>
                    <a:pt x="0" y="1477100"/>
                  </a:cubicBezTo>
                  <a:cubicBezTo>
                    <a:pt x="8412" y="1654376"/>
                    <a:pt x="53451" y="1733700"/>
                    <a:pt x="143653" y="1801749"/>
                  </a:cubicBezTo>
                  <a:lnTo>
                    <a:pt x="135783" y="1800001"/>
                  </a:lnTo>
                  <a:lnTo>
                    <a:pt x="96044" y="1922536"/>
                  </a:lnTo>
                  <a:cubicBezTo>
                    <a:pt x="272902" y="2085347"/>
                    <a:pt x="476665" y="2180893"/>
                    <a:pt x="784898" y="2015269"/>
                  </a:cubicBezTo>
                  <a:lnTo>
                    <a:pt x="771168" y="1941034"/>
                  </a:lnTo>
                  <a:lnTo>
                    <a:pt x="748566" y="1936014"/>
                  </a:lnTo>
                  <a:cubicBezTo>
                    <a:pt x="993851" y="1859113"/>
                    <a:pt x="1145467" y="1623722"/>
                    <a:pt x="1252612" y="1374607"/>
                  </a:cubicBezTo>
                  <a:cubicBezTo>
                    <a:pt x="1390264" y="1178467"/>
                    <a:pt x="1473541" y="1208839"/>
                    <a:pt x="1458850" y="1086307"/>
                  </a:cubicBezTo>
                  <a:cubicBezTo>
                    <a:pt x="1439625" y="1012488"/>
                    <a:pt x="1372583" y="960091"/>
                    <a:pt x="1263087" y="971566"/>
                  </a:cubicBezTo>
                  <a:cubicBezTo>
                    <a:pt x="1153594" y="983044"/>
                    <a:pt x="1040915" y="1211203"/>
                    <a:pt x="994261" y="1245273"/>
                  </a:cubicBezTo>
                  <a:cubicBezTo>
                    <a:pt x="947608" y="1279340"/>
                    <a:pt x="876343" y="1271911"/>
                    <a:pt x="859177" y="1227913"/>
                  </a:cubicBezTo>
                  <a:lnTo>
                    <a:pt x="859150" y="1227985"/>
                  </a:lnTo>
                  <a:cubicBezTo>
                    <a:pt x="858534" y="1161825"/>
                    <a:pt x="838522" y="1104831"/>
                    <a:pt x="805694" y="1057735"/>
                  </a:cubicBezTo>
                  <a:cubicBezTo>
                    <a:pt x="811025" y="824688"/>
                    <a:pt x="836309" y="486657"/>
                    <a:pt x="750120" y="231861"/>
                  </a:cubicBezTo>
                  <a:cubicBezTo>
                    <a:pt x="694126" y="116427"/>
                    <a:pt x="654680" y="24922"/>
                    <a:pt x="515882" y="2"/>
                  </a:cubicBezTo>
                  <a:close/>
                </a:path>
              </a:pathLst>
            </a:custGeom>
            <a:solidFill>
              <a:schemeClr val="bg1"/>
            </a:solidFill>
            <a:ln w="28575" cap="rnd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dirty="0"/>
            </a:p>
          </p:txBody>
        </p:sp>
        <p:sp>
          <p:nvSpPr>
            <p:cNvPr id="5" name="フリーフォーム: 図形 4">
              <a:extLst>
                <a:ext uri="{FF2B5EF4-FFF2-40B4-BE49-F238E27FC236}">
                  <a16:creationId xmlns:a16="http://schemas.microsoft.com/office/drawing/2014/main" id="{51BAB68A-CDFA-9436-ADBC-09B652290089}"/>
                </a:ext>
              </a:extLst>
            </p:cNvPr>
            <p:cNvSpPr/>
            <p:nvPr/>
          </p:nvSpPr>
          <p:spPr>
            <a:xfrm>
              <a:off x="5637218" y="4140992"/>
              <a:ext cx="688856" cy="301674"/>
            </a:xfrm>
            <a:custGeom>
              <a:avLst/>
              <a:gdLst>
                <a:gd name="connsiteX0" fmla="*/ 39742 w 688856"/>
                <a:gd name="connsiteY0" fmla="*/ 0 h 301674"/>
                <a:gd name="connsiteX1" fmla="*/ 0 w 688856"/>
                <a:gd name="connsiteY1" fmla="*/ 122535 h 301674"/>
                <a:gd name="connsiteX2" fmla="*/ 688856 w 688856"/>
                <a:gd name="connsiteY2" fmla="*/ 215267 h 301674"/>
                <a:gd name="connsiteX3" fmla="*/ 675123 w 688856"/>
                <a:gd name="connsiteY3" fmla="*/ 141035 h 301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8856" h="301674">
                  <a:moveTo>
                    <a:pt x="39742" y="0"/>
                  </a:moveTo>
                  <a:lnTo>
                    <a:pt x="0" y="122535"/>
                  </a:lnTo>
                  <a:cubicBezTo>
                    <a:pt x="176858" y="285346"/>
                    <a:pt x="380623" y="380892"/>
                    <a:pt x="688856" y="215267"/>
                  </a:cubicBezTo>
                  <a:lnTo>
                    <a:pt x="675123" y="141035"/>
                  </a:lnTo>
                </a:path>
              </a:pathLst>
            </a:custGeom>
            <a:noFill/>
            <a:ln w="28575" cap="rnd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6" name="フリーフォーム: 図形 5">
              <a:extLst>
                <a:ext uri="{FF2B5EF4-FFF2-40B4-BE49-F238E27FC236}">
                  <a16:creationId xmlns:a16="http://schemas.microsoft.com/office/drawing/2014/main" id="{1A1C9298-DEBA-4204-D50D-BB8D465EA2B8}"/>
                </a:ext>
              </a:extLst>
            </p:cNvPr>
            <p:cNvSpPr/>
            <p:nvPr/>
          </p:nvSpPr>
          <p:spPr>
            <a:xfrm>
              <a:off x="5535543" y="3238949"/>
              <a:ext cx="864617" cy="983183"/>
            </a:xfrm>
            <a:custGeom>
              <a:avLst/>
              <a:gdLst>
                <a:gd name="connsiteX0" fmla="*/ 269912 w 859185"/>
                <a:gd name="connsiteY0" fmla="*/ 982605 h 982604"/>
                <a:gd name="connsiteX1" fmla="*/ 0 w 859185"/>
                <a:gd name="connsiteY1" fmla="*/ 578563 h 982604"/>
                <a:gd name="connsiteX2" fmla="*/ 261632 w 859185"/>
                <a:gd name="connsiteY2" fmla="*/ 159621 h 982604"/>
                <a:gd name="connsiteX3" fmla="*/ 352708 w 859185"/>
                <a:gd name="connsiteY3" fmla="*/ 18868 h 982604"/>
                <a:gd name="connsiteX4" fmla="*/ 858360 w 859185"/>
                <a:gd name="connsiteY4" fmla="*/ 356506 h 982604"/>
                <a:gd name="connsiteX5" fmla="*/ 758402 w 859185"/>
                <a:gd name="connsiteY5" fmla="*/ 484178 h 982604"/>
                <a:gd name="connsiteX0" fmla="*/ 269912 w 859185"/>
                <a:gd name="connsiteY0" fmla="*/ 982605 h 982605"/>
                <a:gd name="connsiteX1" fmla="*/ 0 w 859185"/>
                <a:gd name="connsiteY1" fmla="*/ 578563 h 982605"/>
                <a:gd name="connsiteX2" fmla="*/ 261632 w 859185"/>
                <a:gd name="connsiteY2" fmla="*/ 159621 h 982605"/>
                <a:gd name="connsiteX3" fmla="*/ 352708 w 859185"/>
                <a:gd name="connsiteY3" fmla="*/ 18868 h 982605"/>
                <a:gd name="connsiteX4" fmla="*/ 858360 w 859185"/>
                <a:gd name="connsiteY4" fmla="*/ 356506 h 982605"/>
                <a:gd name="connsiteX5" fmla="*/ 758402 w 859185"/>
                <a:gd name="connsiteY5" fmla="*/ 484178 h 982605"/>
                <a:gd name="connsiteX0" fmla="*/ 269912 w 858986"/>
                <a:gd name="connsiteY0" fmla="*/ 983183 h 983183"/>
                <a:gd name="connsiteX1" fmla="*/ 0 w 858986"/>
                <a:gd name="connsiteY1" fmla="*/ 579141 h 983183"/>
                <a:gd name="connsiteX2" fmla="*/ 261632 w 858986"/>
                <a:gd name="connsiteY2" fmla="*/ 160199 h 983183"/>
                <a:gd name="connsiteX3" fmla="*/ 352708 w 858986"/>
                <a:gd name="connsiteY3" fmla="*/ 19446 h 983183"/>
                <a:gd name="connsiteX4" fmla="*/ 858360 w 858986"/>
                <a:gd name="connsiteY4" fmla="*/ 357084 h 983183"/>
                <a:gd name="connsiteX5" fmla="*/ 758402 w 858986"/>
                <a:gd name="connsiteY5" fmla="*/ 484756 h 983183"/>
                <a:gd name="connsiteX0" fmla="*/ 275543 w 864617"/>
                <a:gd name="connsiteY0" fmla="*/ 983183 h 983183"/>
                <a:gd name="connsiteX1" fmla="*/ 5631 w 864617"/>
                <a:gd name="connsiteY1" fmla="*/ 579141 h 983183"/>
                <a:gd name="connsiteX2" fmla="*/ 267263 w 864617"/>
                <a:gd name="connsiteY2" fmla="*/ 160199 h 983183"/>
                <a:gd name="connsiteX3" fmla="*/ 358339 w 864617"/>
                <a:gd name="connsiteY3" fmla="*/ 19446 h 983183"/>
                <a:gd name="connsiteX4" fmla="*/ 863991 w 864617"/>
                <a:gd name="connsiteY4" fmla="*/ 357084 h 983183"/>
                <a:gd name="connsiteX5" fmla="*/ 764033 w 864617"/>
                <a:gd name="connsiteY5" fmla="*/ 484756 h 9831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64617" h="983183">
                  <a:moveTo>
                    <a:pt x="275543" y="983183"/>
                  </a:moveTo>
                  <a:cubicBezTo>
                    <a:pt x="99641" y="882631"/>
                    <a:pt x="-28908" y="760466"/>
                    <a:pt x="5631" y="579141"/>
                  </a:cubicBezTo>
                  <a:cubicBezTo>
                    <a:pt x="40170" y="397816"/>
                    <a:pt x="87927" y="259047"/>
                    <a:pt x="267263" y="160199"/>
                  </a:cubicBezTo>
                  <a:cubicBezTo>
                    <a:pt x="297622" y="113281"/>
                    <a:pt x="255929" y="91325"/>
                    <a:pt x="358339" y="19446"/>
                  </a:cubicBezTo>
                  <a:cubicBezTo>
                    <a:pt x="460749" y="-52433"/>
                    <a:pt x="883072" y="78233"/>
                    <a:pt x="863991" y="357084"/>
                  </a:cubicBezTo>
                  <a:cubicBezTo>
                    <a:pt x="848894" y="435985"/>
                    <a:pt x="765193" y="484163"/>
                    <a:pt x="764033" y="484756"/>
                  </a:cubicBezTo>
                </a:path>
              </a:pathLst>
            </a:custGeom>
            <a:noFill/>
            <a:ln w="28575" cap="rnd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7" name="フリーフォーム: 図形 6">
              <a:extLst>
                <a:ext uri="{FF2B5EF4-FFF2-40B4-BE49-F238E27FC236}">
                  <a16:creationId xmlns:a16="http://schemas.microsoft.com/office/drawing/2014/main" id="{2905940F-1E61-71B7-8485-0CF5AD859BB6}"/>
                </a:ext>
              </a:extLst>
            </p:cNvPr>
            <p:cNvSpPr/>
            <p:nvPr/>
          </p:nvSpPr>
          <p:spPr>
            <a:xfrm>
              <a:off x="5880635" y="3473662"/>
              <a:ext cx="419264" cy="458684"/>
            </a:xfrm>
            <a:custGeom>
              <a:avLst/>
              <a:gdLst>
                <a:gd name="connsiteX0" fmla="*/ 0 w 417286"/>
                <a:gd name="connsiteY0" fmla="*/ 0 h 458684"/>
                <a:gd name="connsiteX1" fmla="*/ 417287 w 417286"/>
                <a:gd name="connsiteY1" fmla="*/ 248387 h 458684"/>
                <a:gd name="connsiteX2" fmla="*/ 278192 w 417286"/>
                <a:gd name="connsiteY2" fmla="*/ 458684 h 458684"/>
                <a:gd name="connsiteX0" fmla="*/ 0 w 419264"/>
                <a:gd name="connsiteY0" fmla="*/ 0 h 458684"/>
                <a:gd name="connsiteX1" fmla="*/ 417287 w 419264"/>
                <a:gd name="connsiteY1" fmla="*/ 248387 h 458684"/>
                <a:gd name="connsiteX2" fmla="*/ 278192 w 419264"/>
                <a:gd name="connsiteY2" fmla="*/ 458684 h 4586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9264" h="458684">
                  <a:moveTo>
                    <a:pt x="0" y="0"/>
                  </a:moveTo>
                  <a:cubicBezTo>
                    <a:pt x="290932" y="23468"/>
                    <a:pt x="438326" y="147490"/>
                    <a:pt x="417287" y="248387"/>
                  </a:cubicBezTo>
                  <a:cubicBezTo>
                    <a:pt x="396248" y="349284"/>
                    <a:pt x="361391" y="412192"/>
                    <a:pt x="278192" y="458684"/>
                  </a:cubicBezTo>
                </a:path>
              </a:pathLst>
            </a:custGeom>
            <a:noFill/>
            <a:ln w="28575" cap="rnd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8" name="フリーフォーム: 図形 7">
              <a:extLst>
                <a:ext uri="{FF2B5EF4-FFF2-40B4-BE49-F238E27FC236}">
                  <a16:creationId xmlns:a16="http://schemas.microsoft.com/office/drawing/2014/main" id="{9454E996-EF44-EA8A-085D-88F55A246A84}"/>
                </a:ext>
              </a:extLst>
            </p:cNvPr>
            <p:cNvSpPr/>
            <p:nvPr/>
          </p:nvSpPr>
          <p:spPr>
            <a:xfrm>
              <a:off x="5695174" y="3697207"/>
              <a:ext cx="460838" cy="386861"/>
            </a:xfrm>
            <a:custGeom>
              <a:avLst/>
              <a:gdLst>
                <a:gd name="connsiteX0" fmla="*/ 66236 w 457761"/>
                <a:gd name="connsiteY0" fmla="*/ 0 h 401257"/>
                <a:gd name="connsiteX1" fmla="*/ 452060 w 457761"/>
                <a:gd name="connsiteY1" fmla="*/ 192085 h 401257"/>
                <a:gd name="connsiteX2" fmla="*/ 407351 w 457761"/>
                <a:gd name="connsiteY2" fmla="*/ 342772 h 401257"/>
                <a:gd name="connsiteX3" fmla="*/ 152344 w 457761"/>
                <a:gd name="connsiteY3" fmla="*/ 311312 h 401257"/>
                <a:gd name="connsiteX4" fmla="*/ 172215 w 457761"/>
                <a:gd name="connsiteY4" fmla="*/ 231827 h 401257"/>
                <a:gd name="connsiteX5" fmla="*/ 0 w 457761"/>
                <a:gd name="connsiteY5" fmla="*/ 215267 h 401257"/>
                <a:gd name="connsiteX0" fmla="*/ 66236 w 457761"/>
                <a:gd name="connsiteY0" fmla="*/ 0 h 401257"/>
                <a:gd name="connsiteX1" fmla="*/ 452060 w 457761"/>
                <a:gd name="connsiteY1" fmla="*/ 192085 h 401257"/>
                <a:gd name="connsiteX2" fmla="*/ 407351 w 457761"/>
                <a:gd name="connsiteY2" fmla="*/ 342772 h 401257"/>
                <a:gd name="connsiteX3" fmla="*/ 152344 w 457761"/>
                <a:gd name="connsiteY3" fmla="*/ 311312 h 401257"/>
                <a:gd name="connsiteX4" fmla="*/ 172215 w 457761"/>
                <a:gd name="connsiteY4" fmla="*/ 231827 h 401257"/>
                <a:gd name="connsiteX5" fmla="*/ 0 w 457761"/>
                <a:gd name="connsiteY5" fmla="*/ 215267 h 401257"/>
                <a:gd name="connsiteX0" fmla="*/ 66236 w 488977"/>
                <a:gd name="connsiteY0" fmla="*/ 0 h 401257"/>
                <a:gd name="connsiteX1" fmla="*/ 452060 w 488977"/>
                <a:gd name="connsiteY1" fmla="*/ 192085 h 401257"/>
                <a:gd name="connsiteX2" fmla="*/ 407351 w 488977"/>
                <a:gd name="connsiteY2" fmla="*/ 342772 h 401257"/>
                <a:gd name="connsiteX3" fmla="*/ 152344 w 488977"/>
                <a:gd name="connsiteY3" fmla="*/ 311312 h 401257"/>
                <a:gd name="connsiteX4" fmla="*/ 172215 w 488977"/>
                <a:gd name="connsiteY4" fmla="*/ 231827 h 401257"/>
                <a:gd name="connsiteX5" fmla="*/ 0 w 488977"/>
                <a:gd name="connsiteY5" fmla="*/ 215267 h 401257"/>
                <a:gd name="connsiteX0" fmla="*/ 66236 w 460838"/>
                <a:gd name="connsiteY0" fmla="*/ 0 h 390334"/>
                <a:gd name="connsiteX1" fmla="*/ 452060 w 460838"/>
                <a:gd name="connsiteY1" fmla="*/ 192085 h 390334"/>
                <a:gd name="connsiteX2" fmla="*/ 407351 w 460838"/>
                <a:gd name="connsiteY2" fmla="*/ 342772 h 390334"/>
                <a:gd name="connsiteX3" fmla="*/ 152344 w 460838"/>
                <a:gd name="connsiteY3" fmla="*/ 311312 h 390334"/>
                <a:gd name="connsiteX4" fmla="*/ 172215 w 460838"/>
                <a:gd name="connsiteY4" fmla="*/ 231827 h 390334"/>
                <a:gd name="connsiteX5" fmla="*/ 0 w 460838"/>
                <a:gd name="connsiteY5" fmla="*/ 215267 h 390334"/>
                <a:gd name="connsiteX0" fmla="*/ 66236 w 460838"/>
                <a:gd name="connsiteY0" fmla="*/ 0 h 381701"/>
                <a:gd name="connsiteX1" fmla="*/ 452060 w 460838"/>
                <a:gd name="connsiteY1" fmla="*/ 192085 h 381701"/>
                <a:gd name="connsiteX2" fmla="*/ 407351 w 460838"/>
                <a:gd name="connsiteY2" fmla="*/ 342772 h 381701"/>
                <a:gd name="connsiteX3" fmla="*/ 152344 w 460838"/>
                <a:gd name="connsiteY3" fmla="*/ 311312 h 381701"/>
                <a:gd name="connsiteX4" fmla="*/ 172215 w 460838"/>
                <a:gd name="connsiteY4" fmla="*/ 231827 h 381701"/>
                <a:gd name="connsiteX5" fmla="*/ 0 w 460838"/>
                <a:gd name="connsiteY5" fmla="*/ 215267 h 381701"/>
                <a:gd name="connsiteX0" fmla="*/ 66236 w 460838"/>
                <a:gd name="connsiteY0" fmla="*/ 0 h 386861"/>
                <a:gd name="connsiteX1" fmla="*/ 452060 w 460838"/>
                <a:gd name="connsiteY1" fmla="*/ 192085 h 386861"/>
                <a:gd name="connsiteX2" fmla="*/ 407351 w 460838"/>
                <a:gd name="connsiteY2" fmla="*/ 342772 h 386861"/>
                <a:gd name="connsiteX3" fmla="*/ 152344 w 460838"/>
                <a:gd name="connsiteY3" fmla="*/ 311312 h 386861"/>
                <a:gd name="connsiteX4" fmla="*/ 172215 w 460838"/>
                <a:gd name="connsiteY4" fmla="*/ 231827 h 386861"/>
                <a:gd name="connsiteX5" fmla="*/ 0 w 460838"/>
                <a:gd name="connsiteY5" fmla="*/ 215267 h 386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0838" h="386861">
                  <a:moveTo>
                    <a:pt x="66236" y="0"/>
                  </a:moveTo>
                  <a:cubicBezTo>
                    <a:pt x="252818" y="14917"/>
                    <a:pt x="384060" y="28887"/>
                    <a:pt x="452060" y="192085"/>
                  </a:cubicBezTo>
                  <a:cubicBezTo>
                    <a:pt x="470783" y="268615"/>
                    <a:pt x="461197" y="313653"/>
                    <a:pt x="407351" y="342772"/>
                  </a:cubicBezTo>
                  <a:cubicBezTo>
                    <a:pt x="353505" y="371891"/>
                    <a:pt x="259449" y="439719"/>
                    <a:pt x="152344" y="311312"/>
                  </a:cubicBezTo>
                  <a:cubicBezTo>
                    <a:pt x="128239" y="282412"/>
                    <a:pt x="219570" y="240430"/>
                    <a:pt x="172215" y="231827"/>
                  </a:cubicBezTo>
                  <a:cubicBezTo>
                    <a:pt x="115303" y="217300"/>
                    <a:pt x="58193" y="216408"/>
                    <a:pt x="0" y="215267"/>
                  </a:cubicBezTo>
                </a:path>
              </a:pathLst>
            </a:custGeom>
            <a:noFill/>
            <a:ln w="28575" cap="rnd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9" name="フリーフォーム: 図形 8">
              <a:extLst>
                <a:ext uri="{FF2B5EF4-FFF2-40B4-BE49-F238E27FC236}">
                  <a16:creationId xmlns:a16="http://schemas.microsoft.com/office/drawing/2014/main" id="{1DB63055-73E6-24A4-F2E4-1481B4D85EE4}"/>
                </a:ext>
              </a:extLst>
            </p:cNvPr>
            <p:cNvSpPr/>
            <p:nvPr/>
          </p:nvSpPr>
          <p:spPr>
            <a:xfrm>
              <a:off x="5816259" y="2323512"/>
              <a:ext cx="538170" cy="1076590"/>
            </a:xfrm>
            <a:custGeom>
              <a:avLst/>
              <a:gdLst>
                <a:gd name="connsiteX0" fmla="*/ 180242 w 538124"/>
                <a:gd name="connsiteY0" fmla="*/ 821841 h 983419"/>
                <a:gd name="connsiteX1" fmla="*/ 0 w 538124"/>
                <a:gd name="connsiteY1" fmla="*/ 153093 h 983419"/>
                <a:gd name="connsiteX2" fmla="*/ 200113 w 538124"/>
                <a:gd name="connsiteY2" fmla="*/ 515 h 983419"/>
                <a:gd name="connsiteX3" fmla="*/ 474994 w 538124"/>
                <a:gd name="connsiteY3" fmla="*/ 156169 h 983419"/>
                <a:gd name="connsiteX4" fmla="*/ 530526 w 538124"/>
                <a:gd name="connsiteY4" fmla="*/ 983419 h 983419"/>
                <a:gd name="connsiteX0" fmla="*/ 185745 w 543627"/>
                <a:gd name="connsiteY0" fmla="*/ 821841 h 983419"/>
                <a:gd name="connsiteX1" fmla="*/ 5503 w 543627"/>
                <a:gd name="connsiteY1" fmla="*/ 153093 h 983419"/>
                <a:gd name="connsiteX2" fmla="*/ 205616 w 543627"/>
                <a:gd name="connsiteY2" fmla="*/ 515 h 983419"/>
                <a:gd name="connsiteX3" fmla="*/ 480497 w 543627"/>
                <a:gd name="connsiteY3" fmla="*/ 156169 h 983419"/>
                <a:gd name="connsiteX4" fmla="*/ 536029 w 543627"/>
                <a:gd name="connsiteY4" fmla="*/ 983419 h 983419"/>
                <a:gd name="connsiteX0" fmla="*/ 185745 w 543627"/>
                <a:gd name="connsiteY0" fmla="*/ 826364 h 987942"/>
                <a:gd name="connsiteX1" fmla="*/ 5503 w 543627"/>
                <a:gd name="connsiteY1" fmla="*/ 157616 h 987942"/>
                <a:gd name="connsiteX2" fmla="*/ 205616 w 543627"/>
                <a:gd name="connsiteY2" fmla="*/ 5038 h 987942"/>
                <a:gd name="connsiteX3" fmla="*/ 480497 w 543627"/>
                <a:gd name="connsiteY3" fmla="*/ 160692 h 987942"/>
                <a:gd name="connsiteX4" fmla="*/ 536029 w 543627"/>
                <a:gd name="connsiteY4" fmla="*/ 987942 h 987942"/>
                <a:gd name="connsiteX0" fmla="*/ 185745 w 543627"/>
                <a:gd name="connsiteY0" fmla="*/ 824799 h 986377"/>
                <a:gd name="connsiteX1" fmla="*/ 5503 w 543627"/>
                <a:gd name="connsiteY1" fmla="*/ 156051 h 986377"/>
                <a:gd name="connsiteX2" fmla="*/ 205616 w 543627"/>
                <a:gd name="connsiteY2" fmla="*/ 3473 h 986377"/>
                <a:gd name="connsiteX3" fmla="*/ 480497 w 543627"/>
                <a:gd name="connsiteY3" fmla="*/ 159127 h 986377"/>
                <a:gd name="connsiteX4" fmla="*/ 536029 w 543627"/>
                <a:gd name="connsiteY4" fmla="*/ 986377 h 986377"/>
                <a:gd name="connsiteX0" fmla="*/ 180303 w 538185"/>
                <a:gd name="connsiteY0" fmla="*/ 877380 h 1038958"/>
                <a:gd name="connsiteX1" fmla="*/ 61 w 538185"/>
                <a:gd name="connsiteY1" fmla="*/ 208632 h 1038958"/>
                <a:gd name="connsiteX2" fmla="*/ 203349 w 538185"/>
                <a:gd name="connsiteY2" fmla="*/ 2079 h 1038958"/>
                <a:gd name="connsiteX3" fmla="*/ 475055 w 538185"/>
                <a:gd name="connsiteY3" fmla="*/ 211708 h 1038958"/>
                <a:gd name="connsiteX4" fmla="*/ 530587 w 538185"/>
                <a:gd name="connsiteY4" fmla="*/ 1038958 h 1038958"/>
                <a:gd name="connsiteX0" fmla="*/ 180288 w 538170"/>
                <a:gd name="connsiteY0" fmla="*/ 915012 h 1076590"/>
                <a:gd name="connsiteX1" fmla="*/ 46 w 538170"/>
                <a:gd name="connsiteY1" fmla="*/ 246264 h 1076590"/>
                <a:gd name="connsiteX2" fmla="*/ 200159 w 538170"/>
                <a:gd name="connsiteY2" fmla="*/ 1611 h 1076590"/>
                <a:gd name="connsiteX3" fmla="*/ 475040 w 538170"/>
                <a:gd name="connsiteY3" fmla="*/ 249340 h 1076590"/>
                <a:gd name="connsiteX4" fmla="*/ 530572 w 538170"/>
                <a:gd name="connsiteY4" fmla="*/ 1076590 h 1076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170" h="1076590">
                  <a:moveTo>
                    <a:pt x="180288" y="915012"/>
                  </a:moveTo>
                  <a:cubicBezTo>
                    <a:pt x="175744" y="676690"/>
                    <a:pt x="-3266" y="398497"/>
                    <a:pt x="46" y="246264"/>
                  </a:cubicBezTo>
                  <a:cubicBezTo>
                    <a:pt x="3358" y="94031"/>
                    <a:pt x="84856" y="20507"/>
                    <a:pt x="200159" y="1611"/>
                  </a:cubicBezTo>
                  <a:cubicBezTo>
                    <a:pt x="315462" y="-17285"/>
                    <a:pt x="419046" y="133906"/>
                    <a:pt x="475040" y="249340"/>
                  </a:cubicBezTo>
                  <a:cubicBezTo>
                    <a:pt x="561393" y="504623"/>
                    <a:pt x="535834" y="843504"/>
                    <a:pt x="530572" y="1076590"/>
                  </a:cubicBezTo>
                </a:path>
              </a:pathLst>
            </a:custGeom>
            <a:noFill/>
            <a:ln w="28575" cap="rnd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 dirty="0"/>
            </a:p>
          </p:txBody>
        </p:sp>
        <p:sp>
          <p:nvSpPr>
            <p:cNvPr id="10" name="フリーフォーム: 図形 9">
              <a:extLst>
                <a:ext uri="{FF2B5EF4-FFF2-40B4-BE49-F238E27FC236}">
                  <a16:creationId xmlns:a16="http://schemas.microsoft.com/office/drawing/2014/main" id="{B5DE5F4B-AB3D-2F3E-725C-15AFFFA9128E}"/>
                </a:ext>
              </a:extLst>
            </p:cNvPr>
            <p:cNvSpPr/>
            <p:nvPr/>
          </p:nvSpPr>
          <p:spPr>
            <a:xfrm>
              <a:off x="6158827" y="3310977"/>
              <a:ext cx="842869" cy="990635"/>
            </a:xfrm>
            <a:custGeom>
              <a:avLst/>
              <a:gdLst>
                <a:gd name="connsiteX0" fmla="*/ 241525 w 842869"/>
                <a:gd name="connsiteY0" fmla="*/ 257923 h 990635"/>
                <a:gd name="connsiteX1" fmla="*/ 376610 w 842869"/>
                <a:gd name="connsiteY1" fmla="*/ 275286 h 990635"/>
                <a:gd name="connsiteX2" fmla="*/ 645435 w 842869"/>
                <a:gd name="connsiteY2" fmla="*/ 1579 h 990635"/>
                <a:gd name="connsiteX3" fmla="*/ 841199 w 842869"/>
                <a:gd name="connsiteY3" fmla="*/ 116321 h 990635"/>
                <a:gd name="connsiteX4" fmla="*/ 634960 w 842869"/>
                <a:gd name="connsiteY4" fmla="*/ 404620 h 990635"/>
                <a:gd name="connsiteX5" fmla="*/ 0 w 842869"/>
                <a:gd name="connsiteY5" fmla="*/ 990636 h 990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42869" h="990635">
                  <a:moveTo>
                    <a:pt x="241525" y="257923"/>
                  </a:moveTo>
                  <a:cubicBezTo>
                    <a:pt x="258691" y="301924"/>
                    <a:pt x="329957" y="309357"/>
                    <a:pt x="376610" y="275286"/>
                  </a:cubicBezTo>
                  <a:cubicBezTo>
                    <a:pt x="423263" y="241219"/>
                    <a:pt x="535939" y="13054"/>
                    <a:pt x="645435" y="1579"/>
                  </a:cubicBezTo>
                  <a:cubicBezTo>
                    <a:pt x="754928" y="-9899"/>
                    <a:pt x="821974" y="42502"/>
                    <a:pt x="841199" y="116321"/>
                  </a:cubicBezTo>
                  <a:cubicBezTo>
                    <a:pt x="855887" y="238849"/>
                    <a:pt x="772609" y="208480"/>
                    <a:pt x="634960" y="404620"/>
                  </a:cubicBezTo>
                  <a:cubicBezTo>
                    <a:pt x="509924" y="695330"/>
                    <a:pt x="324347" y="967375"/>
                    <a:pt x="0" y="990636"/>
                  </a:cubicBezTo>
                </a:path>
              </a:pathLst>
            </a:custGeom>
            <a:noFill/>
            <a:ln w="28575" cap="rnd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 dirty="0"/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B945CCBD-8550-F396-9D68-0295D17D9D84}"/>
              </a:ext>
            </a:extLst>
          </p:cNvPr>
          <p:cNvGrpSpPr/>
          <p:nvPr/>
        </p:nvGrpSpPr>
        <p:grpSpPr>
          <a:xfrm rot="900000">
            <a:off x="6888536" y="3369133"/>
            <a:ext cx="946033" cy="1367307"/>
            <a:chOff x="5535543" y="2323512"/>
            <a:chExt cx="1466232" cy="2119154"/>
          </a:xfrm>
        </p:grpSpPr>
        <p:sp>
          <p:nvSpPr>
            <p:cNvPr id="29" name="フリーフォーム: 図形 28">
              <a:extLst>
                <a:ext uri="{FF2B5EF4-FFF2-40B4-BE49-F238E27FC236}">
                  <a16:creationId xmlns:a16="http://schemas.microsoft.com/office/drawing/2014/main" id="{02CE9B28-80EC-8C9C-72E1-CEBCED027805}"/>
                </a:ext>
              </a:extLst>
            </p:cNvPr>
            <p:cNvSpPr/>
            <p:nvPr/>
          </p:nvSpPr>
          <p:spPr>
            <a:xfrm>
              <a:off x="5541254" y="2332200"/>
              <a:ext cx="1460521" cy="2101675"/>
            </a:xfrm>
            <a:custGeom>
              <a:avLst/>
              <a:gdLst>
                <a:gd name="connsiteX0" fmla="*/ 445129 w 1460521"/>
                <a:gd name="connsiteY0" fmla="*/ 12 h 2025982"/>
                <a:gd name="connsiteX1" fmla="*/ 275133 w 1460521"/>
                <a:gd name="connsiteY1" fmla="*/ 153091 h 2025982"/>
                <a:gd name="connsiteX2" fmla="*/ 455375 w 1460521"/>
                <a:gd name="connsiteY2" fmla="*/ 821844 h 2025982"/>
                <a:gd name="connsiteX3" fmla="*/ 458181 w 1460521"/>
                <a:gd name="connsiteY3" fmla="*/ 823139 h 2025982"/>
                <a:gd name="connsiteX4" fmla="*/ 352711 w 1460521"/>
                <a:gd name="connsiteY4" fmla="*/ 841715 h 2025982"/>
                <a:gd name="connsiteX5" fmla="*/ 261635 w 1460521"/>
                <a:gd name="connsiteY5" fmla="*/ 982465 h 2025982"/>
                <a:gd name="connsiteX6" fmla="*/ 0 w 1460521"/>
                <a:gd name="connsiteY6" fmla="*/ 1401407 h 2025982"/>
                <a:gd name="connsiteX7" fmla="*/ 143653 w 1460521"/>
                <a:gd name="connsiteY7" fmla="*/ 1726056 h 2025982"/>
                <a:gd name="connsiteX8" fmla="*/ 135783 w 1460521"/>
                <a:gd name="connsiteY8" fmla="*/ 1724308 h 2025982"/>
                <a:gd name="connsiteX9" fmla="*/ 96044 w 1460521"/>
                <a:gd name="connsiteY9" fmla="*/ 1846843 h 2025982"/>
                <a:gd name="connsiteX10" fmla="*/ 784898 w 1460521"/>
                <a:gd name="connsiteY10" fmla="*/ 1939576 h 2025982"/>
                <a:gd name="connsiteX11" fmla="*/ 771168 w 1460521"/>
                <a:gd name="connsiteY11" fmla="*/ 1865341 h 2025982"/>
                <a:gd name="connsiteX12" fmla="*/ 748566 w 1460521"/>
                <a:gd name="connsiteY12" fmla="*/ 1860321 h 2025982"/>
                <a:gd name="connsiteX13" fmla="*/ 1252612 w 1460521"/>
                <a:gd name="connsiteY13" fmla="*/ 1298914 h 2025982"/>
                <a:gd name="connsiteX14" fmla="*/ 1458850 w 1460521"/>
                <a:gd name="connsiteY14" fmla="*/ 1010614 h 2025982"/>
                <a:gd name="connsiteX15" fmla="*/ 1263087 w 1460521"/>
                <a:gd name="connsiteY15" fmla="*/ 895873 h 2025982"/>
                <a:gd name="connsiteX16" fmla="*/ 994261 w 1460521"/>
                <a:gd name="connsiteY16" fmla="*/ 1169580 h 2025982"/>
                <a:gd name="connsiteX17" fmla="*/ 859177 w 1460521"/>
                <a:gd name="connsiteY17" fmla="*/ 1152220 h 2025982"/>
                <a:gd name="connsiteX18" fmla="*/ 859150 w 1460521"/>
                <a:gd name="connsiteY18" fmla="*/ 1152292 h 2025982"/>
                <a:gd name="connsiteX19" fmla="*/ 805694 w 1460521"/>
                <a:gd name="connsiteY19" fmla="*/ 982042 h 2025982"/>
                <a:gd name="connsiteX20" fmla="*/ 750120 w 1460521"/>
                <a:gd name="connsiteY20" fmla="*/ 156168 h 2025982"/>
                <a:gd name="connsiteX21" fmla="*/ 475242 w 1460521"/>
                <a:gd name="connsiteY21" fmla="*/ 509 h 2025982"/>
                <a:gd name="connsiteX22" fmla="*/ 445129 w 1460521"/>
                <a:gd name="connsiteY22" fmla="*/ 10 h 2025982"/>
                <a:gd name="connsiteX0" fmla="*/ 445129 w 1460521"/>
                <a:gd name="connsiteY0" fmla="*/ 0 h 2025972"/>
                <a:gd name="connsiteX1" fmla="*/ 275133 w 1460521"/>
                <a:gd name="connsiteY1" fmla="*/ 153081 h 2025972"/>
                <a:gd name="connsiteX2" fmla="*/ 455375 w 1460521"/>
                <a:gd name="connsiteY2" fmla="*/ 821834 h 2025972"/>
                <a:gd name="connsiteX3" fmla="*/ 458181 w 1460521"/>
                <a:gd name="connsiteY3" fmla="*/ 823129 h 2025972"/>
                <a:gd name="connsiteX4" fmla="*/ 352711 w 1460521"/>
                <a:gd name="connsiteY4" fmla="*/ 841705 h 2025972"/>
                <a:gd name="connsiteX5" fmla="*/ 261635 w 1460521"/>
                <a:gd name="connsiteY5" fmla="*/ 982455 h 2025972"/>
                <a:gd name="connsiteX6" fmla="*/ 0 w 1460521"/>
                <a:gd name="connsiteY6" fmla="*/ 1401397 h 2025972"/>
                <a:gd name="connsiteX7" fmla="*/ 143653 w 1460521"/>
                <a:gd name="connsiteY7" fmla="*/ 1726046 h 2025972"/>
                <a:gd name="connsiteX8" fmla="*/ 135783 w 1460521"/>
                <a:gd name="connsiteY8" fmla="*/ 1724298 h 2025972"/>
                <a:gd name="connsiteX9" fmla="*/ 96044 w 1460521"/>
                <a:gd name="connsiteY9" fmla="*/ 1846833 h 2025972"/>
                <a:gd name="connsiteX10" fmla="*/ 784898 w 1460521"/>
                <a:gd name="connsiteY10" fmla="*/ 1939566 h 2025972"/>
                <a:gd name="connsiteX11" fmla="*/ 771168 w 1460521"/>
                <a:gd name="connsiteY11" fmla="*/ 1865331 h 2025972"/>
                <a:gd name="connsiteX12" fmla="*/ 748566 w 1460521"/>
                <a:gd name="connsiteY12" fmla="*/ 1860311 h 2025972"/>
                <a:gd name="connsiteX13" fmla="*/ 1252612 w 1460521"/>
                <a:gd name="connsiteY13" fmla="*/ 1298904 h 2025972"/>
                <a:gd name="connsiteX14" fmla="*/ 1458850 w 1460521"/>
                <a:gd name="connsiteY14" fmla="*/ 1010604 h 2025972"/>
                <a:gd name="connsiteX15" fmla="*/ 1263087 w 1460521"/>
                <a:gd name="connsiteY15" fmla="*/ 895863 h 2025972"/>
                <a:gd name="connsiteX16" fmla="*/ 994261 w 1460521"/>
                <a:gd name="connsiteY16" fmla="*/ 1169570 h 2025972"/>
                <a:gd name="connsiteX17" fmla="*/ 859177 w 1460521"/>
                <a:gd name="connsiteY17" fmla="*/ 1152210 h 2025972"/>
                <a:gd name="connsiteX18" fmla="*/ 859150 w 1460521"/>
                <a:gd name="connsiteY18" fmla="*/ 1152282 h 2025972"/>
                <a:gd name="connsiteX19" fmla="*/ 805694 w 1460521"/>
                <a:gd name="connsiteY19" fmla="*/ 982032 h 2025972"/>
                <a:gd name="connsiteX20" fmla="*/ 750120 w 1460521"/>
                <a:gd name="connsiteY20" fmla="*/ 156158 h 2025972"/>
                <a:gd name="connsiteX21" fmla="*/ 475242 w 1460521"/>
                <a:gd name="connsiteY21" fmla="*/ 499 h 2025972"/>
                <a:gd name="connsiteX22" fmla="*/ 445129 w 1460521"/>
                <a:gd name="connsiteY22" fmla="*/ 0 h 2025972"/>
                <a:gd name="connsiteX0" fmla="*/ 475242 w 1460521"/>
                <a:gd name="connsiteY0" fmla="*/ 12 h 2025485"/>
                <a:gd name="connsiteX1" fmla="*/ 275133 w 1460521"/>
                <a:gd name="connsiteY1" fmla="*/ 152594 h 2025485"/>
                <a:gd name="connsiteX2" fmla="*/ 455375 w 1460521"/>
                <a:gd name="connsiteY2" fmla="*/ 821347 h 2025485"/>
                <a:gd name="connsiteX3" fmla="*/ 458181 w 1460521"/>
                <a:gd name="connsiteY3" fmla="*/ 822642 h 2025485"/>
                <a:gd name="connsiteX4" fmla="*/ 352711 w 1460521"/>
                <a:gd name="connsiteY4" fmla="*/ 841218 h 2025485"/>
                <a:gd name="connsiteX5" fmla="*/ 261635 w 1460521"/>
                <a:gd name="connsiteY5" fmla="*/ 981968 h 2025485"/>
                <a:gd name="connsiteX6" fmla="*/ 0 w 1460521"/>
                <a:gd name="connsiteY6" fmla="*/ 1400910 h 2025485"/>
                <a:gd name="connsiteX7" fmla="*/ 143653 w 1460521"/>
                <a:gd name="connsiteY7" fmla="*/ 1725559 h 2025485"/>
                <a:gd name="connsiteX8" fmla="*/ 135783 w 1460521"/>
                <a:gd name="connsiteY8" fmla="*/ 1723811 h 2025485"/>
                <a:gd name="connsiteX9" fmla="*/ 96044 w 1460521"/>
                <a:gd name="connsiteY9" fmla="*/ 1846346 h 2025485"/>
                <a:gd name="connsiteX10" fmla="*/ 784898 w 1460521"/>
                <a:gd name="connsiteY10" fmla="*/ 1939079 h 2025485"/>
                <a:gd name="connsiteX11" fmla="*/ 771168 w 1460521"/>
                <a:gd name="connsiteY11" fmla="*/ 1864844 h 2025485"/>
                <a:gd name="connsiteX12" fmla="*/ 748566 w 1460521"/>
                <a:gd name="connsiteY12" fmla="*/ 1859824 h 2025485"/>
                <a:gd name="connsiteX13" fmla="*/ 1252612 w 1460521"/>
                <a:gd name="connsiteY13" fmla="*/ 1298417 h 2025485"/>
                <a:gd name="connsiteX14" fmla="*/ 1458850 w 1460521"/>
                <a:gd name="connsiteY14" fmla="*/ 1010117 h 2025485"/>
                <a:gd name="connsiteX15" fmla="*/ 1263087 w 1460521"/>
                <a:gd name="connsiteY15" fmla="*/ 895376 h 2025485"/>
                <a:gd name="connsiteX16" fmla="*/ 994261 w 1460521"/>
                <a:gd name="connsiteY16" fmla="*/ 1169083 h 2025485"/>
                <a:gd name="connsiteX17" fmla="*/ 859177 w 1460521"/>
                <a:gd name="connsiteY17" fmla="*/ 1151723 h 2025485"/>
                <a:gd name="connsiteX18" fmla="*/ 859150 w 1460521"/>
                <a:gd name="connsiteY18" fmla="*/ 1151795 h 2025485"/>
                <a:gd name="connsiteX19" fmla="*/ 805694 w 1460521"/>
                <a:gd name="connsiteY19" fmla="*/ 981545 h 2025485"/>
                <a:gd name="connsiteX20" fmla="*/ 750120 w 1460521"/>
                <a:gd name="connsiteY20" fmla="*/ 155671 h 2025485"/>
                <a:gd name="connsiteX21" fmla="*/ 475242 w 1460521"/>
                <a:gd name="connsiteY21" fmla="*/ 12 h 2025485"/>
                <a:gd name="connsiteX0" fmla="*/ 515882 w 1460521"/>
                <a:gd name="connsiteY0" fmla="*/ 2 h 2101675"/>
                <a:gd name="connsiteX1" fmla="*/ 275133 w 1460521"/>
                <a:gd name="connsiteY1" fmla="*/ 228784 h 2101675"/>
                <a:gd name="connsiteX2" fmla="*/ 455375 w 1460521"/>
                <a:gd name="connsiteY2" fmla="*/ 897537 h 2101675"/>
                <a:gd name="connsiteX3" fmla="*/ 458181 w 1460521"/>
                <a:gd name="connsiteY3" fmla="*/ 898832 h 2101675"/>
                <a:gd name="connsiteX4" fmla="*/ 352711 w 1460521"/>
                <a:gd name="connsiteY4" fmla="*/ 917408 h 2101675"/>
                <a:gd name="connsiteX5" fmla="*/ 261635 w 1460521"/>
                <a:gd name="connsiteY5" fmla="*/ 1058158 h 2101675"/>
                <a:gd name="connsiteX6" fmla="*/ 0 w 1460521"/>
                <a:gd name="connsiteY6" fmla="*/ 1477100 h 2101675"/>
                <a:gd name="connsiteX7" fmla="*/ 143653 w 1460521"/>
                <a:gd name="connsiteY7" fmla="*/ 1801749 h 2101675"/>
                <a:gd name="connsiteX8" fmla="*/ 135783 w 1460521"/>
                <a:gd name="connsiteY8" fmla="*/ 1800001 h 2101675"/>
                <a:gd name="connsiteX9" fmla="*/ 96044 w 1460521"/>
                <a:gd name="connsiteY9" fmla="*/ 1922536 h 2101675"/>
                <a:gd name="connsiteX10" fmla="*/ 784898 w 1460521"/>
                <a:gd name="connsiteY10" fmla="*/ 2015269 h 2101675"/>
                <a:gd name="connsiteX11" fmla="*/ 771168 w 1460521"/>
                <a:gd name="connsiteY11" fmla="*/ 1941034 h 2101675"/>
                <a:gd name="connsiteX12" fmla="*/ 748566 w 1460521"/>
                <a:gd name="connsiteY12" fmla="*/ 1936014 h 2101675"/>
                <a:gd name="connsiteX13" fmla="*/ 1252612 w 1460521"/>
                <a:gd name="connsiteY13" fmla="*/ 1374607 h 2101675"/>
                <a:gd name="connsiteX14" fmla="*/ 1458850 w 1460521"/>
                <a:gd name="connsiteY14" fmla="*/ 1086307 h 2101675"/>
                <a:gd name="connsiteX15" fmla="*/ 1263087 w 1460521"/>
                <a:gd name="connsiteY15" fmla="*/ 971566 h 2101675"/>
                <a:gd name="connsiteX16" fmla="*/ 994261 w 1460521"/>
                <a:gd name="connsiteY16" fmla="*/ 1245273 h 2101675"/>
                <a:gd name="connsiteX17" fmla="*/ 859177 w 1460521"/>
                <a:gd name="connsiteY17" fmla="*/ 1227913 h 2101675"/>
                <a:gd name="connsiteX18" fmla="*/ 859150 w 1460521"/>
                <a:gd name="connsiteY18" fmla="*/ 1227985 h 2101675"/>
                <a:gd name="connsiteX19" fmla="*/ 805694 w 1460521"/>
                <a:gd name="connsiteY19" fmla="*/ 1057735 h 2101675"/>
                <a:gd name="connsiteX20" fmla="*/ 750120 w 1460521"/>
                <a:gd name="connsiteY20" fmla="*/ 231861 h 2101675"/>
                <a:gd name="connsiteX21" fmla="*/ 515882 w 1460521"/>
                <a:gd name="connsiteY21" fmla="*/ 2 h 2101675"/>
                <a:gd name="connsiteX0" fmla="*/ 515882 w 1460521"/>
                <a:gd name="connsiteY0" fmla="*/ 2 h 2101675"/>
                <a:gd name="connsiteX1" fmla="*/ 275133 w 1460521"/>
                <a:gd name="connsiteY1" fmla="*/ 228784 h 2101675"/>
                <a:gd name="connsiteX2" fmla="*/ 455375 w 1460521"/>
                <a:gd name="connsiteY2" fmla="*/ 897537 h 2101675"/>
                <a:gd name="connsiteX3" fmla="*/ 458181 w 1460521"/>
                <a:gd name="connsiteY3" fmla="*/ 898832 h 2101675"/>
                <a:gd name="connsiteX4" fmla="*/ 352711 w 1460521"/>
                <a:gd name="connsiteY4" fmla="*/ 917408 h 2101675"/>
                <a:gd name="connsiteX5" fmla="*/ 261635 w 1460521"/>
                <a:gd name="connsiteY5" fmla="*/ 1058158 h 2101675"/>
                <a:gd name="connsiteX6" fmla="*/ 0 w 1460521"/>
                <a:gd name="connsiteY6" fmla="*/ 1477100 h 2101675"/>
                <a:gd name="connsiteX7" fmla="*/ 143653 w 1460521"/>
                <a:gd name="connsiteY7" fmla="*/ 1801749 h 2101675"/>
                <a:gd name="connsiteX8" fmla="*/ 135783 w 1460521"/>
                <a:gd name="connsiteY8" fmla="*/ 1800001 h 2101675"/>
                <a:gd name="connsiteX9" fmla="*/ 96044 w 1460521"/>
                <a:gd name="connsiteY9" fmla="*/ 1922536 h 2101675"/>
                <a:gd name="connsiteX10" fmla="*/ 784898 w 1460521"/>
                <a:gd name="connsiteY10" fmla="*/ 2015269 h 2101675"/>
                <a:gd name="connsiteX11" fmla="*/ 771168 w 1460521"/>
                <a:gd name="connsiteY11" fmla="*/ 1941034 h 2101675"/>
                <a:gd name="connsiteX12" fmla="*/ 748566 w 1460521"/>
                <a:gd name="connsiteY12" fmla="*/ 1936014 h 2101675"/>
                <a:gd name="connsiteX13" fmla="*/ 1252612 w 1460521"/>
                <a:gd name="connsiteY13" fmla="*/ 1374607 h 2101675"/>
                <a:gd name="connsiteX14" fmla="*/ 1458850 w 1460521"/>
                <a:gd name="connsiteY14" fmla="*/ 1086307 h 2101675"/>
                <a:gd name="connsiteX15" fmla="*/ 1263087 w 1460521"/>
                <a:gd name="connsiteY15" fmla="*/ 971566 h 2101675"/>
                <a:gd name="connsiteX16" fmla="*/ 994261 w 1460521"/>
                <a:gd name="connsiteY16" fmla="*/ 1245273 h 2101675"/>
                <a:gd name="connsiteX17" fmla="*/ 859177 w 1460521"/>
                <a:gd name="connsiteY17" fmla="*/ 1227913 h 2101675"/>
                <a:gd name="connsiteX18" fmla="*/ 859150 w 1460521"/>
                <a:gd name="connsiteY18" fmla="*/ 1227985 h 2101675"/>
                <a:gd name="connsiteX19" fmla="*/ 805694 w 1460521"/>
                <a:gd name="connsiteY19" fmla="*/ 1057735 h 2101675"/>
                <a:gd name="connsiteX20" fmla="*/ 750120 w 1460521"/>
                <a:gd name="connsiteY20" fmla="*/ 231861 h 2101675"/>
                <a:gd name="connsiteX21" fmla="*/ 515882 w 1460521"/>
                <a:gd name="connsiteY21" fmla="*/ 2 h 2101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460521" h="2101675">
                  <a:moveTo>
                    <a:pt x="515882" y="2"/>
                  </a:moveTo>
                  <a:cubicBezTo>
                    <a:pt x="436718" y="-511"/>
                    <a:pt x="278444" y="91895"/>
                    <a:pt x="275133" y="228784"/>
                  </a:cubicBezTo>
                  <a:cubicBezTo>
                    <a:pt x="287801" y="524648"/>
                    <a:pt x="450827" y="659215"/>
                    <a:pt x="455375" y="897537"/>
                  </a:cubicBezTo>
                  <a:lnTo>
                    <a:pt x="458181" y="898832"/>
                  </a:lnTo>
                  <a:cubicBezTo>
                    <a:pt x="421507" y="900160"/>
                    <a:pt x="385765" y="906277"/>
                    <a:pt x="352711" y="917408"/>
                  </a:cubicBezTo>
                  <a:lnTo>
                    <a:pt x="261635" y="1058158"/>
                  </a:lnTo>
                  <a:cubicBezTo>
                    <a:pt x="82299" y="1157005"/>
                    <a:pt x="34539" y="1295772"/>
                    <a:pt x="0" y="1477100"/>
                  </a:cubicBezTo>
                  <a:cubicBezTo>
                    <a:pt x="8412" y="1654376"/>
                    <a:pt x="53451" y="1733700"/>
                    <a:pt x="143653" y="1801749"/>
                  </a:cubicBezTo>
                  <a:lnTo>
                    <a:pt x="135783" y="1800001"/>
                  </a:lnTo>
                  <a:lnTo>
                    <a:pt x="96044" y="1922536"/>
                  </a:lnTo>
                  <a:cubicBezTo>
                    <a:pt x="272902" y="2085347"/>
                    <a:pt x="476665" y="2180893"/>
                    <a:pt x="784898" y="2015269"/>
                  </a:cubicBezTo>
                  <a:lnTo>
                    <a:pt x="771168" y="1941034"/>
                  </a:lnTo>
                  <a:lnTo>
                    <a:pt x="748566" y="1936014"/>
                  </a:lnTo>
                  <a:cubicBezTo>
                    <a:pt x="993851" y="1859113"/>
                    <a:pt x="1145467" y="1623722"/>
                    <a:pt x="1252612" y="1374607"/>
                  </a:cubicBezTo>
                  <a:cubicBezTo>
                    <a:pt x="1390264" y="1178467"/>
                    <a:pt x="1473541" y="1208839"/>
                    <a:pt x="1458850" y="1086307"/>
                  </a:cubicBezTo>
                  <a:cubicBezTo>
                    <a:pt x="1439625" y="1012488"/>
                    <a:pt x="1372583" y="960091"/>
                    <a:pt x="1263087" y="971566"/>
                  </a:cubicBezTo>
                  <a:cubicBezTo>
                    <a:pt x="1153594" y="983044"/>
                    <a:pt x="1040915" y="1211203"/>
                    <a:pt x="994261" y="1245273"/>
                  </a:cubicBezTo>
                  <a:cubicBezTo>
                    <a:pt x="947608" y="1279340"/>
                    <a:pt x="876343" y="1271911"/>
                    <a:pt x="859177" y="1227913"/>
                  </a:cubicBezTo>
                  <a:lnTo>
                    <a:pt x="859150" y="1227985"/>
                  </a:lnTo>
                  <a:cubicBezTo>
                    <a:pt x="858534" y="1161825"/>
                    <a:pt x="838522" y="1104831"/>
                    <a:pt x="805694" y="1057735"/>
                  </a:cubicBezTo>
                  <a:cubicBezTo>
                    <a:pt x="811025" y="824688"/>
                    <a:pt x="836309" y="486657"/>
                    <a:pt x="750120" y="231861"/>
                  </a:cubicBezTo>
                  <a:cubicBezTo>
                    <a:pt x="694126" y="116427"/>
                    <a:pt x="654680" y="24922"/>
                    <a:pt x="515882" y="2"/>
                  </a:cubicBezTo>
                  <a:close/>
                </a:path>
              </a:pathLst>
            </a:custGeom>
            <a:solidFill>
              <a:schemeClr val="bg1"/>
            </a:solidFill>
            <a:ln w="28575" cap="rnd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dirty="0"/>
            </a:p>
          </p:txBody>
        </p:sp>
        <p:sp>
          <p:nvSpPr>
            <p:cNvPr id="30" name="フリーフォーム: 図形 29">
              <a:extLst>
                <a:ext uri="{FF2B5EF4-FFF2-40B4-BE49-F238E27FC236}">
                  <a16:creationId xmlns:a16="http://schemas.microsoft.com/office/drawing/2014/main" id="{E7CE946C-0183-FCAF-ECF5-FA584D74A00E}"/>
                </a:ext>
              </a:extLst>
            </p:cNvPr>
            <p:cNvSpPr/>
            <p:nvPr/>
          </p:nvSpPr>
          <p:spPr>
            <a:xfrm>
              <a:off x="5637218" y="4140992"/>
              <a:ext cx="688856" cy="301674"/>
            </a:xfrm>
            <a:custGeom>
              <a:avLst/>
              <a:gdLst>
                <a:gd name="connsiteX0" fmla="*/ 39742 w 688856"/>
                <a:gd name="connsiteY0" fmla="*/ 0 h 301674"/>
                <a:gd name="connsiteX1" fmla="*/ 0 w 688856"/>
                <a:gd name="connsiteY1" fmla="*/ 122535 h 301674"/>
                <a:gd name="connsiteX2" fmla="*/ 688856 w 688856"/>
                <a:gd name="connsiteY2" fmla="*/ 215267 h 301674"/>
                <a:gd name="connsiteX3" fmla="*/ 675123 w 688856"/>
                <a:gd name="connsiteY3" fmla="*/ 141035 h 301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8856" h="301674">
                  <a:moveTo>
                    <a:pt x="39742" y="0"/>
                  </a:moveTo>
                  <a:lnTo>
                    <a:pt x="0" y="122535"/>
                  </a:lnTo>
                  <a:cubicBezTo>
                    <a:pt x="176858" y="285346"/>
                    <a:pt x="380623" y="380892"/>
                    <a:pt x="688856" y="215267"/>
                  </a:cubicBezTo>
                  <a:lnTo>
                    <a:pt x="675123" y="141035"/>
                  </a:lnTo>
                </a:path>
              </a:pathLst>
            </a:custGeom>
            <a:noFill/>
            <a:ln w="28575" cap="rnd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1" name="フリーフォーム: 図形 30">
              <a:extLst>
                <a:ext uri="{FF2B5EF4-FFF2-40B4-BE49-F238E27FC236}">
                  <a16:creationId xmlns:a16="http://schemas.microsoft.com/office/drawing/2014/main" id="{273E67DA-D725-4E97-22EA-DAE5480ED58E}"/>
                </a:ext>
              </a:extLst>
            </p:cNvPr>
            <p:cNvSpPr/>
            <p:nvPr/>
          </p:nvSpPr>
          <p:spPr>
            <a:xfrm>
              <a:off x="5535543" y="3238949"/>
              <a:ext cx="864617" cy="983183"/>
            </a:xfrm>
            <a:custGeom>
              <a:avLst/>
              <a:gdLst>
                <a:gd name="connsiteX0" fmla="*/ 269912 w 859185"/>
                <a:gd name="connsiteY0" fmla="*/ 982605 h 982604"/>
                <a:gd name="connsiteX1" fmla="*/ 0 w 859185"/>
                <a:gd name="connsiteY1" fmla="*/ 578563 h 982604"/>
                <a:gd name="connsiteX2" fmla="*/ 261632 w 859185"/>
                <a:gd name="connsiteY2" fmla="*/ 159621 h 982604"/>
                <a:gd name="connsiteX3" fmla="*/ 352708 w 859185"/>
                <a:gd name="connsiteY3" fmla="*/ 18868 h 982604"/>
                <a:gd name="connsiteX4" fmla="*/ 858360 w 859185"/>
                <a:gd name="connsiteY4" fmla="*/ 356506 h 982604"/>
                <a:gd name="connsiteX5" fmla="*/ 758402 w 859185"/>
                <a:gd name="connsiteY5" fmla="*/ 484178 h 982604"/>
                <a:gd name="connsiteX0" fmla="*/ 269912 w 859185"/>
                <a:gd name="connsiteY0" fmla="*/ 982605 h 982605"/>
                <a:gd name="connsiteX1" fmla="*/ 0 w 859185"/>
                <a:gd name="connsiteY1" fmla="*/ 578563 h 982605"/>
                <a:gd name="connsiteX2" fmla="*/ 261632 w 859185"/>
                <a:gd name="connsiteY2" fmla="*/ 159621 h 982605"/>
                <a:gd name="connsiteX3" fmla="*/ 352708 w 859185"/>
                <a:gd name="connsiteY3" fmla="*/ 18868 h 982605"/>
                <a:gd name="connsiteX4" fmla="*/ 858360 w 859185"/>
                <a:gd name="connsiteY4" fmla="*/ 356506 h 982605"/>
                <a:gd name="connsiteX5" fmla="*/ 758402 w 859185"/>
                <a:gd name="connsiteY5" fmla="*/ 484178 h 982605"/>
                <a:gd name="connsiteX0" fmla="*/ 269912 w 858986"/>
                <a:gd name="connsiteY0" fmla="*/ 983183 h 983183"/>
                <a:gd name="connsiteX1" fmla="*/ 0 w 858986"/>
                <a:gd name="connsiteY1" fmla="*/ 579141 h 983183"/>
                <a:gd name="connsiteX2" fmla="*/ 261632 w 858986"/>
                <a:gd name="connsiteY2" fmla="*/ 160199 h 983183"/>
                <a:gd name="connsiteX3" fmla="*/ 352708 w 858986"/>
                <a:gd name="connsiteY3" fmla="*/ 19446 h 983183"/>
                <a:gd name="connsiteX4" fmla="*/ 858360 w 858986"/>
                <a:gd name="connsiteY4" fmla="*/ 357084 h 983183"/>
                <a:gd name="connsiteX5" fmla="*/ 758402 w 858986"/>
                <a:gd name="connsiteY5" fmla="*/ 484756 h 983183"/>
                <a:gd name="connsiteX0" fmla="*/ 275543 w 864617"/>
                <a:gd name="connsiteY0" fmla="*/ 983183 h 983183"/>
                <a:gd name="connsiteX1" fmla="*/ 5631 w 864617"/>
                <a:gd name="connsiteY1" fmla="*/ 579141 h 983183"/>
                <a:gd name="connsiteX2" fmla="*/ 267263 w 864617"/>
                <a:gd name="connsiteY2" fmla="*/ 160199 h 983183"/>
                <a:gd name="connsiteX3" fmla="*/ 358339 w 864617"/>
                <a:gd name="connsiteY3" fmla="*/ 19446 h 983183"/>
                <a:gd name="connsiteX4" fmla="*/ 863991 w 864617"/>
                <a:gd name="connsiteY4" fmla="*/ 357084 h 983183"/>
                <a:gd name="connsiteX5" fmla="*/ 764033 w 864617"/>
                <a:gd name="connsiteY5" fmla="*/ 484756 h 9831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64617" h="983183">
                  <a:moveTo>
                    <a:pt x="275543" y="983183"/>
                  </a:moveTo>
                  <a:cubicBezTo>
                    <a:pt x="99641" y="882631"/>
                    <a:pt x="-28908" y="760466"/>
                    <a:pt x="5631" y="579141"/>
                  </a:cubicBezTo>
                  <a:cubicBezTo>
                    <a:pt x="40170" y="397816"/>
                    <a:pt x="87927" y="259047"/>
                    <a:pt x="267263" y="160199"/>
                  </a:cubicBezTo>
                  <a:cubicBezTo>
                    <a:pt x="297622" y="113281"/>
                    <a:pt x="255929" y="91325"/>
                    <a:pt x="358339" y="19446"/>
                  </a:cubicBezTo>
                  <a:cubicBezTo>
                    <a:pt x="460749" y="-52433"/>
                    <a:pt x="883072" y="78233"/>
                    <a:pt x="863991" y="357084"/>
                  </a:cubicBezTo>
                  <a:cubicBezTo>
                    <a:pt x="848894" y="435985"/>
                    <a:pt x="765193" y="484163"/>
                    <a:pt x="764033" y="484756"/>
                  </a:cubicBezTo>
                </a:path>
              </a:pathLst>
            </a:custGeom>
            <a:noFill/>
            <a:ln w="28575" cap="rnd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2" name="フリーフォーム: 図形 31">
              <a:extLst>
                <a:ext uri="{FF2B5EF4-FFF2-40B4-BE49-F238E27FC236}">
                  <a16:creationId xmlns:a16="http://schemas.microsoft.com/office/drawing/2014/main" id="{D3909A1A-EA20-F6A8-0F17-D157D3DC1886}"/>
                </a:ext>
              </a:extLst>
            </p:cNvPr>
            <p:cNvSpPr/>
            <p:nvPr/>
          </p:nvSpPr>
          <p:spPr>
            <a:xfrm>
              <a:off x="5880635" y="3473662"/>
              <a:ext cx="419264" cy="458684"/>
            </a:xfrm>
            <a:custGeom>
              <a:avLst/>
              <a:gdLst>
                <a:gd name="connsiteX0" fmla="*/ 0 w 417286"/>
                <a:gd name="connsiteY0" fmla="*/ 0 h 458684"/>
                <a:gd name="connsiteX1" fmla="*/ 417287 w 417286"/>
                <a:gd name="connsiteY1" fmla="*/ 248387 h 458684"/>
                <a:gd name="connsiteX2" fmla="*/ 278192 w 417286"/>
                <a:gd name="connsiteY2" fmla="*/ 458684 h 458684"/>
                <a:gd name="connsiteX0" fmla="*/ 0 w 419264"/>
                <a:gd name="connsiteY0" fmla="*/ 0 h 458684"/>
                <a:gd name="connsiteX1" fmla="*/ 417287 w 419264"/>
                <a:gd name="connsiteY1" fmla="*/ 248387 h 458684"/>
                <a:gd name="connsiteX2" fmla="*/ 278192 w 419264"/>
                <a:gd name="connsiteY2" fmla="*/ 458684 h 4586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9264" h="458684">
                  <a:moveTo>
                    <a:pt x="0" y="0"/>
                  </a:moveTo>
                  <a:cubicBezTo>
                    <a:pt x="290932" y="23468"/>
                    <a:pt x="438326" y="147490"/>
                    <a:pt x="417287" y="248387"/>
                  </a:cubicBezTo>
                  <a:cubicBezTo>
                    <a:pt x="396248" y="349284"/>
                    <a:pt x="361391" y="412192"/>
                    <a:pt x="278192" y="458684"/>
                  </a:cubicBezTo>
                </a:path>
              </a:pathLst>
            </a:custGeom>
            <a:noFill/>
            <a:ln w="28575" cap="rnd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3" name="フリーフォーム: 図形 32">
              <a:extLst>
                <a:ext uri="{FF2B5EF4-FFF2-40B4-BE49-F238E27FC236}">
                  <a16:creationId xmlns:a16="http://schemas.microsoft.com/office/drawing/2014/main" id="{19D9F9DB-B5D8-AA7A-1F0D-D72CF184B940}"/>
                </a:ext>
              </a:extLst>
            </p:cNvPr>
            <p:cNvSpPr/>
            <p:nvPr/>
          </p:nvSpPr>
          <p:spPr>
            <a:xfrm>
              <a:off x="5695174" y="3697207"/>
              <a:ext cx="460838" cy="386861"/>
            </a:xfrm>
            <a:custGeom>
              <a:avLst/>
              <a:gdLst>
                <a:gd name="connsiteX0" fmla="*/ 66236 w 457761"/>
                <a:gd name="connsiteY0" fmla="*/ 0 h 401257"/>
                <a:gd name="connsiteX1" fmla="*/ 452060 w 457761"/>
                <a:gd name="connsiteY1" fmla="*/ 192085 h 401257"/>
                <a:gd name="connsiteX2" fmla="*/ 407351 w 457761"/>
                <a:gd name="connsiteY2" fmla="*/ 342772 h 401257"/>
                <a:gd name="connsiteX3" fmla="*/ 152344 w 457761"/>
                <a:gd name="connsiteY3" fmla="*/ 311312 h 401257"/>
                <a:gd name="connsiteX4" fmla="*/ 172215 w 457761"/>
                <a:gd name="connsiteY4" fmla="*/ 231827 h 401257"/>
                <a:gd name="connsiteX5" fmla="*/ 0 w 457761"/>
                <a:gd name="connsiteY5" fmla="*/ 215267 h 401257"/>
                <a:gd name="connsiteX0" fmla="*/ 66236 w 457761"/>
                <a:gd name="connsiteY0" fmla="*/ 0 h 401257"/>
                <a:gd name="connsiteX1" fmla="*/ 452060 w 457761"/>
                <a:gd name="connsiteY1" fmla="*/ 192085 h 401257"/>
                <a:gd name="connsiteX2" fmla="*/ 407351 w 457761"/>
                <a:gd name="connsiteY2" fmla="*/ 342772 h 401257"/>
                <a:gd name="connsiteX3" fmla="*/ 152344 w 457761"/>
                <a:gd name="connsiteY3" fmla="*/ 311312 h 401257"/>
                <a:gd name="connsiteX4" fmla="*/ 172215 w 457761"/>
                <a:gd name="connsiteY4" fmla="*/ 231827 h 401257"/>
                <a:gd name="connsiteX5" fmla="*/ 0 w 457761"/>
                <a:gd name="connsiteY5" fmla="*/ 215267 h 401257"/>
                <a:gd name="connsiteX0" fmla="*/ 66236 w 488977"/>
                <a:gd name="connsiteY0" fmla="*/ 0 h 401257"/>
                <a:gd name="connsiteX1" fmla="*/ 452060 w 488977"/>
                <a:gd name="connsiteY1" fmla="*/ 192085 h 401257"/>
                <a:gd name="connsiteX2" fmla="*/ 407351 w 488977"/>
                <a:gd name="connsiteY2" fmla="*/ 342772 h 401257"/>
                <a:gd name="connsiteX3" fmla="*/ 152344 w 488977"/>
                <a:gd name="connsiteY3" fmla="*/ 311312 h 401257"/>
                <a:gd name="connsiteX4" fmla="*/ 172215 w 488977"/>
                <a:gd name="connsiteY4" fmla="*/ 231827 h 401257"/>
                <a:gd name="connsiteX5" fmla="*/ 0 w 488977"/>
                <a:gd name="connsiteY5" fmla="*/ 215267 h 401257"/>
                <a:gd name="connsiteX0" fmla="*/ 66236 w 460838"/>
                <a:gd name="connsiteY0" fmla="*/ 0 h 390334"/>
                <a:gd name="connsiteX1" fmla="*/ 452060 w 460838"/>
                <a:gd name="connsiteY1" fmla="*/ 192085 h 390334"/>
                <a:gd name="connsiteX2" fmla="*/ 407351 w 460838"/>
                <a:gd name="connsiteY2" fmla="*/ 342772 h 390334"/>
                <a:gd name="connsiteX3" fmla="*/ 152344 w 460838"/>
                <a:gd name="connsiteY3" fmla="*/ 311312 h 390334"/>
                <a:gd name="connsiteX4" fmla="*/ 172215 w 460838"/>
                <a:gd name="connsiteY4" fmla="*/ 231827 h 390334"/>
                <a:gd name="connsiteX5" fmla="*/ 0 w 460838"/>
                <a:gd name="connsiteY5" fmla="*/ 215267 h 390334"/>
                <a:gd name="connsiteX0" fmla="*/ 66236 w 460838"/>
                <a:gd name="connsiteY0" fmla="*/ 0 h 381701"/>
                <a:gd name="connsiteX1" fmla="*/ 452060 w 460838"/>
                <a:gd name="connsiteY1" fmla="*/ 192085 h 381701"/>
                <a:gd name="connsiteX2" fmla="*/ 407351 w 460838"/>
                <a:gd name="connsiteY2" fmla="*/ 342772 h 381701"/>
                <a:gd name="connsiteX3" fmla="*/ 152344 w 460838"/>
                <a:gd name="connsiteY3" fmla="*/ 311312 h 381701"/>
                <a:gd name="connsiteX4" fmla="*/ 172215 w 460838"/>
                <a:gd name="connsiteY4" fmla="*/ 231827 h 381701"/>
                <a:gd name="connsiteX5" fmla="*/ 0 w 460838"/>
                <a:gd name="connsiteY5" fmla="*/ 215267 h 381701"/>
                <a:gd name="connsiteX0" fmla="*/ 66236 w 460838"/>
                <a:gd name="connsiteY0" fmla="*/ 0 h 386861"/>
                <a:gd name="connsiteX1" fmla="*/ 452060 w 460838"/>
                <a:gd name="connsiteY1" fmla="*/ 192085 h 386861"/>
                <a:gd name="connsiteX2" fmla="*/ 407351 w 460838"/>
                <a:gd name="connsiteY2" fmla="*/ 342772 h 386861"/>
                <a:gd name="connsiteX3" fmla="*/ 152344 w 460838"/>
                <a:gd name="connsiteY3" fmla="*/ 311312 h 386861"/>
                <a:gd name="connsiteX4" fmla="*/ 172215 w 460838"/>
                <a:gd name="connsiteY4" fmla="*/ 231827 h 386861"/>
                <a:gd name="connsiteX5" fmla="*/ 0 w 460838"/>
                <a:gd name="connsiteY5" fmla="*/ 215267 h 386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0838" h="386861">
                  <a:moveTo>
                    <a:pt x="66236" y="0"/>
                  </a:moveTo>
                  <a:cubicBezTo>
                    <a:pt x="252818" y="14917"/>
                    <a:pt x="384060" y="28887"/>
                    <a:pt x="452060" y="192085"/>
                  </a:cubicBezTo>
                  <a:cubicBezTo>
                    <a:pt x="470783" y="268615"/>
                    <a:pt x="461197" y="313653"/>
                    <a:pt x="407351" y="342772"/>
                  </a:cubicBezTo>
                  <a:cubicBezTo>
                    <a:pt x="353505" y="371891"/>
                    <a:pt x="259449" y="439719"/>
                    <a:pt x="152344" y="311312"/>
                  </a:cubicBezTo>
                  <a:cubicBezTo>
                    <a:pt x="128239" y="282412"/>
                    <a:pt x="219570" y="240430"/>
                    <a:pt x="172215" y="231827"/>
                  </a:cubicBezTo>
                  <a:cubicBezTo>
                    <a:pt x="115303" y="217300"/>
                    <a:pt x="58193" y="216408"/>
                    <a:pt x="0" y="215267"/>
                  </a:cubicBezTo>
                </a:path>
              </a:pathLst>
            </a:custGeom>
            <a:noFill/>
            <a:ln w="28575" cap="rnd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4" name="フリーフォーム: 図形 33">
              <a:extLst>
                <a:ext uri="{FF2B5EF4-FFF2-40B4-BE49-F238E27FC236}">
                  <a16:creationId xmlns:a16="http://schemas.microsoft.com/office/drawing/2014/main" id="{DF46EA8B-6ED3-2D63-A688-8738030B707E}"/>
                </a:ext>
              </a:extLst>
            </p:cNvPr>
            <p:cNvSpPr/>
            <p:nvPr/>
          </p:nvSpPr>
          <p:spPr>
            <a:xfrm>
              <a:off x="5816259" y="2323512"/>
              <a:ext cx="538170" cy="1076590"/>
            </a:xfrm>
            <a:custGeom>
              <a:avLst/>
              <a:gdLst>
                <a:gd name="connsiteX0" fmla="*/ 180242 w 538124"/>
                <a:gd name="connsiteY0" fmla="*/ 821841 h 983419"/>
                <a:gd name="connsiteX1" fmla="*/ 0 w 538124"/>
                <a:gd name="connsiteY1" fmla="*/ 153093 h 983419"/>
                <a:gd name="connsiteX2" fmla="*/ 200113 w 538124"/>
                <a:gd name="connsiteY2" fmla="*/ 515 h 983419"/>
                <a:gd name="connsiteX3" fmla="*/ 474994 w 538124"/>
                <a:gd name="connsiteY3" fmla="*/ 156169 h 983419"/>
                <a:gd name="connsiteX4" fmla="*/ 530526 w 538124"/>
                <a:gd name="connsiteY4" fmla="*/ 983419 h 983419"/>
                <a:gd name="connsiteX0" fmla="*/ 185745 w 543627"/>
                <a:gd name="connsiteY0" fmla="*/ 821841 h 983419"/>
                <a:gd name="connsiteX1" fmla="*/ 5503 w 543627"/>
                <a:gd name="connsiteY1" fmla="*/ 153093 h 983419"/>
                <a:gd name="connsiteX2" fmla="*/ 205616 w 543627"/>
                <a:gd name="connsiteY2" fmla="*/ 515 h 983419"/>
                <a:gd name="connsiteX3" fmla="*/ 480497 w 543627"/>
                <a:gd name="connsiteY3" fmla="*/ 156169 h 983419"/>
                <a:gd name="connsiteX4" fmla="*/ 536029 w 543627"/>
                <a:gd name="connsiteY4" fmla="*/ 983419 h 983419"/>
                <a:gd name="connsiteX0" fmla="*/ 185745 w 543627"/>
                <a:gd name="connsiteY0" fmla="*/ 826364 h 987942"/>
                <a:gd name="connsiteX1" fmla="*/ 5503 w 543627"/>
                <a:gd name="connsiteY1" fmla="*/ 157616 h 987942"/>
                <a:gd name="connsiteX2" fmla="*/ 205616 w 543627"/>
                <a:gd name="connsiteY2" fmla="*/ 5038 h 987942"/>
                <a:gd name="connsiteX3" fmla="*/ 480497 w 543627"/>
                <a:gd name="connsiteY3" fmla="*/ 160692 h 987942"/>
                <a:gd name="connsiteX4" fmla="*/ 536029 w 543627"/>
                <a:gd name="connsiteY4" fmla="*/ 987942 h 987942"/>
                <a:gd name="connsiteX0" fmla="*/ 185745 w 543627"/>
                <a:gd name="connsiteY0" fmla="*/ 824799 h 986377"/>
                <a:gd name="connsiteX1" fmla="*/ 5503 w 543627"/>
                <a:gd name="connsiteY1" fmla="*/ 156051 h 986377"/>
                <a:gd name="connsiteX2" fmla="*/ 205616 w 543627"/>
                <a:gd name="connsiteY2" fmla="*/ 3473 h 986377"/>
                <a:gd name="connsiteX3" fmla="*/ 480497 w 543627"/>
                <a:gd name="connsiteY3" fmla="*/ 159127 h 986377"/>
                <a:gd name="connsiteX4" fmla="*/ 536029 w 543627"/>
                <a:gd name="connsiteY4" fmla="*/ 986377 h 986377"/>
                <a:gd name="connsiteX0" fmla="*/ 180303 w 538185"/>
                <a:gd name="connsiteY0" fmla="*/ 877380 h 1038958"/>
                <a:gd name="connsiteX1" fmla="*/ 61 w 538185"/>
                <a:gd name="connsiteY1" fmla="*/ 208632 h 1038958"/>
                <a:gd name="connsiteX2" fmla="*/ 203349 w 538185"/>
                <a:gd name="connsiteY2" fmla="*/ 2079 h 1038958"/>
                <a:gd name="connsiteX3" fmla="*/ 475055 w 538185"/>
                <a:gd name="connsiteY3" fmla="*/ 211708 h 1038958"/>
                <a:gd name="connsiteX4" fmla="*/ 530587 w 538185"/>
                <a:gd name="connsiteY4" fmla="*/ 1038958 h 1038958"/>
                <a:gd name="connsiteX0" fmla="*/ 180288 w 538170"/>
                <a:gd name="connsiteY0" fmla="*/ 915012 h 1076590"/>
                <a:gd name="connsiteX1" fmla="*/ 46 w 538170"/>
                <a:gd name="connsiteY1" fmla="*/ 246264 h 1076590"/>
                <a:gd name="connsiteX2" fmla="*/ 200159 w 538170"/>
                <a:gd name="connsiteY2" fmla="*/ 1611 h 1076590"/>
                <a:gd name="connsiteX3" fmla="*/ 475040 w 538170"/>
                <a:gd name="connsiteY3" fmla="*/ 249340 h 1076590"/>
                <a:gd name="connsiteX4" fmla="*/ 530572 w 538170"/>
                <a:gd name="connsiteY4" fmla="*/ 1076590 h 1076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170" h="1076590">
                  <a:moveTo>
                    <a:pt x="180288" y="915012"/>
                  </a:moveTo>
                  <a:cubicBezTo>
                    <a:pt x="175744" y="676690"/>
                    <a:pt x="-3266" y="398497"/>
                    <a:pt x="46" y="246264"/>
                  </a:cubicBezTo>
                  <a:cubicBezTo>
                    <a:pt x="3358" y="94031"/>
                    <a:pt x="84856" y="20507"/>
                    <a:pt x="200159" y="1611"/>
                  </a:cubicBezTo>
                  <a:cubicBezTo>
                    <a:pt x="315462" y="-17285"/>
                    <a:pt x="419046" y="133906"/>
                    <a:pt x="475040" y="249340"/>
                  </a:cubicBezTo>
                  <a:cubicBezTo>
                    <a:pt x="561393" y="504623"/>
                    <a:pt x="535834" y="843504"/>
                    <a:pt x="530572" y="1076590"/>
                  </a:cubicBezTo>
                </a:path>
              </a:pathLst>
            </a:custGeom>
            <a:noFill/>
            <a:ln w="28575" cap="rnd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 dirty="0"/>
            </a:p>
          </p:txBody>
        </p:sp>
        <p:sp>
          <p:nvSpPr>
            <p:cNvPr id="35" name="フリーフォーム: 図形 34">
              <a:extLst>
                <a:ext uri="{FF2B5EF4-FFF2-40B4-BE49-F238E27FC236}">
                  <a16:creationId xmlns:a16="http://schemas.microsoft.com/office/drawing/2014/main" id="{C9613355-5D25-CD8E-BC57-351947BDE6D9}"/>
                </a:ext>
              </a:extLst>
            </p:cNvPr>
            <p:cNvSpPr/>
            <p:nvPr/>
          </p:nvSpPr>
          <p:spPr>
            <a:xfrm>
              <a:off x="6158827" y="3310977"/>
              <a:ext cx="842869" cy="990635"/>
            </a:xfrm>
            <a:custGeom>
              <a:avLst/>
              <a:gdLst>
                <a:gd name="connsiteX0" fmla="*/ 241525 w 842869"/>
                <a:gd name="connsiteY0" fmla="*/ 257923 h 990635"/>
                <a:gd name="connsiteX1" fmla="*/ 376610 w 842869"/>
                <a:gd name="connsiteY1" fmla="*/ 275286 h 990635"/>
                <a:gd name="connsiteX2" fmla="*/ 645435 w 842869"/>
                <a:gd name="connsiteY2" fmla="*/ 1579 h 990635"/>
                <a:gd name="connsiteX3" fmla="*/ 841199 w 842869"/>
                <a:gd name="connsiteY3" fmla="*/ 116321 h 990635"/>
                <a:gd name="connsiteX4" fmla="*/ 634960 w 842869"/>
                <a:gd name="connsiteY4" fmla="*/ 404620 h 990635"/>
                <a:gd name="connsiteX5" fmla="*/ 0 w 842869"/>
                <a:gd name="connsiteY5" fmla="*/ 990636 h 990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42869" h="990635">
                  <a:moveTo>
                    <a:pt x="241525" y="257923"/>
                  </a:moveTo>
                  <a:cubicBezTo>
                    <a:pt x="258691" y="301924"/>
                    <a:pt x="329957" y="309357"/>
                    <a:pt x="376610" y="275286"/>
                  </a:cubicBezTo>
                  <a:cubicBezTo>
                    <a:pt x="423263" y="241219"/>
                    <a:pt x="535939" y="13054"/>
                    <a:pt x="645435" y="1579"/>
                  </a:cubicBezTo>
                  <a:cubicBezTo>
                    <a:pt x="754928" y="-9899"/>
                    <a:pt x="821974" y="42502"/>
                    <a:pt x="841199" y="116321"/>
                  </a:cubicBezTo>
                  <a:cubicBezTo>
                    <a:pt x="855887" y="238849"/>
                    <a:pt x="772609" y="208480"/>
                    <a:pt x="634960" y="404620"/>
                  </a:cubicBezTo>
                  <a:cubicBezTo>
                    <a:pt x="509924" y="695330"/>
                    <a:pt x="324347" y="967375"/>
                    <a:pt x="0" y="990636"/>
                  </a:cubicBezTo>
                </a:path>
              </a:pathLst>
            </a:custGeom>
            <a:noFill/>
            <a:ln w="28575" cap="rnd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 dirty="0"/>
            </a:p>
          </p:txBody>
        </p:sp>
      </p:grpSp>
      <p:sp>
        <p:nvSpPr>
          <p:cNvPr id="83" name="爆発: 14 pt 82">
            <a:extLst>
              <a:ext uri="{FF2B5EF4-FFF2-40B4-BE49-F238E27FC236}">
                <a16:creationId xmlns:a16="http://schemas.microsoft.com/office/drawing/2014/main" id="{DF0B8DCD-6B00-F96E-4692-37682E48AC4A}"/>
              </a:ext>
            </a:extLst>
          </p:cNvPr>
          <p:cNvSpPr/>
          <p:nvPr/>
        </p:nvSpPr>
        <p:spPr>
          <a:xfrm rot="19089123">
            <a:off x="9931870" y="3440925"/>
            <a:ext cx="814209" cy="771580"/>
          </a:xfrm>
          <a:prstGeom prst="irregularSeal2">
            <a:avLst/>
          </a:prstGeom>
          <a:solidFill>
            <a:srgbClr val="FFE89F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/>
            <a:endParaRPr kumimoji="1" lang="ja-JP" altLang="en-US" sz="1200" dirty="0">
              <a:solidFill>
                <a:schemeClr val="tx1">
                  <a:lumMod val="95000"/>
                  <a:lumOff val="5000"/>
                </a:schemeClr>
              </a:solidFill>
              <a:latin typeface="Segoe UI" panose="020B0502040204020203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84" name="グループ化 83">
            <a:extLst>
              <a:ext uri="{FF2B5EF4-FFF2-40B4-BE49-F238E27FC236}">
                <a16:creationId xmlns:a16="http://schemas.microsoft.com/office/drawing/2014/main" id="{65376EB7-69FB-6F6A-9A5A-86D961B424AD}"/>
              </a:ext>
            </a:extLst>
          </p:cNvPr>
          <p:cNvGrpSpPr/>
          <p:nvPr/>
        </p:nvGrpSpPr>
        <p:grpSpPr>
          <a:xfrm>
            <a:off x="9008246" y="3642285"/>
            <a:ext cx="722781" cy="1044640"/>
            <a:chOff x="5535543" y="2323512"/>
            <a:chExt cx="1466232" cy="2119154"/>
          </a:xfrm>
        </p:grpSpPr>
        <p:sp>
          <p:nvSpPr>
            <p:cNvPr id="93" name="フリーフォーム: 図形 92">
              <a:extLst>
                <a:ext uri="{FF2B5EF4-FFF2-40B4-BE49-F238E27FC236}">
                  <a16:creationId xmlns:a16="http://schemas.microsoft.com/office/drawing/2014/main" id="{8982949E-9539-F495-77E4-7EB8E7D96C36}"/>
                </a:ext>
              </a:extLst>
            </p:cNvPr>
            <p:cNvSpPr/>
            <p:nvPr/>
          </p:nvSpPr>
          <p:spPr>
            <a:xfrm>
              <a:off x="5541254" y="2332200"/>
              <a:ext cx="1460521" cy="2101675"/>
            </a:xfrm>
            <a:custGeom>
              <a:avLst/>
              <a:gdLst>
                <a:gd name="connsiteX0" fmla="*/ 445129 w 1460521"/>
                <a:gd name="connsiteY0" fmla="*/ 12 h 2025982"/>
                <a:gd name="connsiteX1" fmla="*/ 275133 w 1460521"/>
                <a:gd name="connsiteY1" fmla="*/ 153091 h 2025982"/>
                <a:gd name="connsiteX2" fmla="*/ 455375 w 1460521"/>
                <a:gd name="connsiteY2" fmla="*/ 821844 h 2025982"/>
                <a:gd name="connsiteX3" fmla="*/ 458181 w 1460521"/>
                <a:gd name="connsiteY3" fmla="*/ 823139 h 2025982"/>
                <a:gd name="connsiteX4" fmla="*/ 352711 w 1460521"/>
                <a:gd name="connsiteY4" fmla="*/ 841715 h 2025982"/>
                <a:gd name="connsiteX5" fmla="*/ 261635 w 1460521"/>
                <a:gd name="connsiteY5" fmla="*/ 982465 h 2025982"/>
                <a:gd name="connsiteX6" fmla="*/ 0 w 1460521"/>
                <a:gd name="connsiteY6" fmla="*/ 1401407 h 2025982"/>
                <a:gd name="connsiteX7" fmla="*/ 143653 w 1460521"/>
                <a:gd name="connsiteY7" fmla="*/ 1726056 h 2025982"/>
                <a:gd name="connsiteX8" fmla="*/ 135783 w 1460521"/>
                <a:gd name="connsiteY8" fmla="*/ 1724308 h 2025982"/>
                <a:gd name="connsiteX9" fmla="*/ 96044 w 1460521"/>
                <a:gd name="connsiteY9" fmla="*/ 1846843 h 2025982"/>
                <a:gd name="connsiteX10" fmla="*/ 784898 w 1460521"/>
                <a:gd name="connsiteY10" fmla="*/ 1939576 h 2025982"/>
                <a:gd name="connsiteX11" fmla="*/ 771168 w 1460521"/>
                <a:gd name="connsiteY11" fmla="*/ 1865341 h 2025982"/>
                <a:gd name="connsiteX12" fmla="*/ 748566 w 1460521"/>
                <a:gd name="connsiteY12" fmla="*/ 1860321 h 2025982"/>
                <a:gd name="connsiteX13" fmla="*/ 1252612 w 1460521"/>
                <a:gd name="connsiteY13" fmla="*/ 1298914 h 2025982"/>
                <a:gd name="connsiteX14" fmla="*/ 1458850 w 1460521"/>
                <a:gd name="connsiteY14" fmla="*/ 1010614 h 2025982"/>
                <a:gd name="connsiteX15" fmla="*/ 1263087 w 1460521"/>
                <a:gd name="connsiteY15" fmla="*/ 895873 h 2025982"/>
                <a:gd name="connsiteX16" fmla="*/ 994261 w 1460521"/>
                <a:gd name="connsiteY16" fmla="*/ 1169580 h 2025982"/>
                <a:gd name="connsiteX17" fmla="*/ 859177 w 1460521"/>
                <a:gd name="connsiteY17" fmla="*/ 1152220 h 2025982"/>
                <a:gd name="connsiteX18" fmla="*/ 859150 w 1460521"/>
                <a:gd name="connsiteY18" fmla="*/ 1152292 h 2025982"/>
                <a:gd name="connsiteX19" fmla="*/ 805694 w 1460521"/>
                <a:gd name="connsiteY19" fmla="*/ 982042 h 2025982"/>
                <a:gd name="connsiteX20" fmla="*/ 750120 w 1460521"/>
                <a:gd name="connsiteY20" fmla="*/ 156168 h 2025982"/>
                <a:gd name="connsiteX21" fmla="*/ 475242 w 1460521"/>
                <a:gd name="connsiteY21" fmla="*/ 509 h 2025982"/>
                <a:gd name="connsiteX22" fmla="*/ 445129 w 1460521"/>
                <a:gd name="connsiteY22" fmla="*/ 10 h 2025982"/>
                <a:gd name="connsiteX0" fmla="*/ 445129 w 1460521"/>
                <a:gd name="connsiteY0" fmla="*/ 0 h 2025972"/>
                <a:gd name="connsiteX1" fmla="*/ 275133 w 1460521"/>
                <a:gd name="connsiteY1" fmla="*/ 153081 h 2025972"/>
                <a:gd name="connsiteX2" fmla="*/ 455375 w 1460521"/>
                <a:gd name="connsiteY2" fmla="*/ 821834 h 2025972"/>
                <a:gd name="connsiteX3" fmla="*/ 458181 w 1460521"/>
                <a:gd name="connsiteY3" fmla="*/ 823129 h 2025972"/>
                <a:gd name="connsiteX4" fmla="*/ 352711 w 1460521"/>
                <a:gd name="connsiteY4" fmla="*/ 841705 h 2025972"/>
                <a:gd name="connsiteX5" fmla="*/ 261635 w 1460521"/>
                <a:gd name="connsiteY5" fmla="*/ 982455 h 2025972"/>
                <a:gd name="connsiteX6" fmla="*/ 0 w 1460521"/>
                <a:gd name="connsiteY6" fmla="*/ 1401397 h 2025972"/>
                <a:gd name="connsiteX7" fmla="*/ 143653 w 1460521"/>
                <a:gd name="connsiteY7" fmla="*/ 1726046 h 2025972"/>
                <a:gd name="connsiteX8" fmla="*/ 135783 w 1460521"/>
                <a:gd name="connsiteY8" fmla="*/ 1724298 h 2025972"/>
                <a:gd name="connsiteX9" fmla="*/ 96044 w 1460521"/>
                <a:gd name="connsiteY9" fmla="*/ 1846833 h 2025972"/>
                <a:gd name="connsiteX10" fmla="*/ 784898 w 1460521"/>
                <a:gd name="connsiteY10" fmla="*/ 1939566 h 2025972"/>
                <a:gd name="connsiteX11" fmla="*/ 771168 w 1460521"/>
                <a:gd name="connsiteY11" fmla="*/ 1865331 h 2025972"/>
                <a:gd name="connsiteX12" fmla="*/ 748566 w 1460521"/>
                <a:gd name="connsiteY12" fmla="*/ 1860311 h 2025972"/>
                <a:gd name="connsiteX13" fmla="*/ 1252612 w 1460521"/>
                <a:gd name="connsiteY13" fmla="*/ 1298904 h 2025972"/>
                <a:gd name="connsiteX14" fmla="*/ 1458850 w 1460521"/>
                <a:gd name="connsiteY14" fmla="*/ 1010604 h 2025972"/>
                <a:gd name="connsiteX15" fmla="*/ 1263087 w 1460521"/>
                <a:gd name="connsiteY15" fmla="*/ 895863 h 2025972"/>
                <a:gd name="connsiteX16" fmla="*/ 994261 w 1460521"/>
                <a:gd name="connsiteY16" fmla="*/ 1169570 h 2025972"/>
                <a:gd name="connsiteX17" fmla="*/ 859177 w 1460521"/>
                <a:gd name="connsiteY17" fmla="*/ 1152210 h 2025972"/>
                <a:gd name="connsiteX18" fmla="*/ 859150 w 1460521"/>
                <a:gd name="connsiteY18" fmla="*/ 1152282 h 2025972"/>
                <a:gd name="connsiteX19" fmla="*/ 805694 w 1460521"/>
                <a:gd name="connsiteY19" fmla="*/ 982032 h 2025972"/>
                <a:gd name="connsiteX20" fmla="*/ 750120 w 1460521"/>
                <a:gd name="connsiteY20" fmla="*/ 156158 h 2025972"/>
                <a:gd name="connsiteX21" fmla="*/ 475242 w 1460521"/>
                <a:gd name="connsiteY21" fmla="*/ 499 h 2025972"/>
                <a:gd name="connsiteX22" fmla="*/ 445129 w 1460521"/>
                <a:gd name="connsiteY22" fmla="*/ 0 h 2025972"/>
                <a:gd name="connsiteX0" fmla="*/ 475242 w 1460521"/>
                <a:gd name="connsiteY0" fmla="*/ 12 h 2025485"/>
                <a:gd name="connsiteX1" fmla="*/ 275133 w 1460521"/>
                <a:gd name="connsiteY1" fmla="*/ 152594 h 2025485"/>
                <a:gd name="connsiteX2" fmla="*/ 455375 w 1460521"/>
                <a:gd name="connsiteY2" fmla="*/ 821347 h 2025485"/>
                <a:gd name="connsiteX3" fmla="*/ 458181 w 1460521"/>
                <a:gd name="connsiteY3" fmla="*/ 822642 h 2025485"/>
                <a:gd name="connsiteX4" fmla="*/ 352711 w 1460521"/>
                <a:gd name="connsiteY4" fmla="*/ 841218 h 2025485"/>
                <a:gd name="connsiteX5" fmla="*/ 261635 w 1460521"/>
                <a:gd name="connsiteY5" fmla="*/ 981968 h 2025485"/>
                <a:gd name="connsiteX6" fmla="*/ 0 w 1460521"/>
                <a:gd name="connsiteY6" fmla="*/ 1400910 h 2025485"/>
                <a:gd name="connsiteX7" fmla="*/ 143653 w 1460521"/>
                <a:gd name="connsiteY7" fmla="*/ 1725559 h 2025485"/>
                <a:gd name="connsiteX8" fmla="*/ 135783 w 1460521"/>
                <a:gd name="connsiteY8" fmla="*/ 1723811 h 2025485"/>
                <a:gd name="connsiteX9" fmla="*/ 96044 w 1460521"/>
                <a:gd name="connsiteY9" fmla="*/ 1846346 h 2025485"/>
                <a:gd name="connsiteX10" fmla="*/ 784898 w 1460521"/>
                <a:gd name="connsiteY10" fmla="*/ 1939079 h 2025485"/>
                <a:gd name="connsiteX11" fmla="*/ 771168 w 1460521"/>
                <a:gd name="connsiteY11" fmla="*/ 1864844 h 2025485"/>
                <a:gd name="connsiteX12" fmla="*/ 748566 w 1460521"/>
                <a:gd name="connsiteY12" fmla="*/ 1859824 h 2025485"/>
                <a:gd name="connsiteX13" fmla="*/ 1252612 w 1460521"/>
                <a:gd name="connsiteY13" fmla="*/ 1298417 h 2025485"/>
                <a:gd name="connsiteX14" fmla="*/ 1458850 w 1460521"/>
                <a:gd name="connsiteY14" fmla="*/ 1010117 h 2025485"/>
                <a:gd name="connsiteX15" fmla="*/ 1263087 w 1460521"/>
                <a:gd name="connsiteY15" fmla="*/ 895376 h 2025485"/>
                <a:gd name="connsiteX16" fmla="*/ 994261 w 1460521"/>
                <a:gd name="connsiteY16" fmla="*/ 1169083 h 2025485"/>
                <a:gd name="connsiteX17" fmla="*/ 859177 w 1460521"/>
                <a:gd name="connsiteY17" fmla="*/ 1151723 h 2025485"/>
                <a:gd name="connsiteX18" fmla="*/ 859150 w 1460521"/>
                <a:gd name="connsiteY18" fmla="*/ 1151795 h 2025485"/>
                <a:gd name="connsiteX19" fmla="*/ 805694 w 1460521"/>
                <a:gd name="connsiteY19" fmla="*/ 981545 h 2025485"/>
                <a:gd name="connsiteX20" fmla="*/ 750120 w 1460521"/>
                <a:gd name="connsiteY20" fmla="*/ 155671 h 2025485"/>
                <a:gd name="connsiteX21" fmla="*/ 475242 w 1460521"/>
                <a:gd name="connsiteY21" fmla="*/ 12 h 2025485"/>
                <a:gd name="connsiteX0" fmla="*/ 515882 w 1460521"/>
                <a:gd name="connsiteY0" fmla="*/ 2 h 2101675"/>
                <a:gd name="connsiteX1" fmla="*/ 275133 w 1460521"/>
                <a:gd name="connsiteY1" fmla="*/ 228784 h 2101675"/>
                <a:gd name="connsiteX2" fmla="*/ 455375 w 1460521"/>
                <a:gd name="connsiteY2" fmla="*/ 897537 h 2101675"/>
                <a:gd name="connsiteX3" fmla="*/ 458181 w 1460521"/>
                <a:gd name="connsiteY3" fmla="*/ 898832 h 2101675"/>
                <a:gd name="connsiteX4" fmla="*/ 352711 w 1460521"/>
                <a:gd name="connsiteY4" fmla="*/ 917408 h 2101675"/>
                <a:gd name="connsiteX5" fmla="*/ 261635 w 1460521"/>
                <a:gd name="connsiteY5" fmla="*/ 1058158 h 2101675"/>
                <a:gd name="connsiteX6" fmla="*/ 0 w 1460521"/>
                <a:gd name="connsiteY6" fmla="*/ 1477100 h 2101675"/>
                <a:gd name="connsiteX7" fmla="*/ 143653 w 1460521"/>
                <a:gd name="connsiteY7" fmla="*/ 1801749 h 2101675"/>
                <a:gd name="connsiteX8" fmla="*/ 135783 w 1460521"/>
                <a:gd name="connsiteY8" fmla="*/ 1800001 h 2101675"/>
                <a:gd name="connsiteX9" fmla="*/ 96044 w 1460521"/>
                <a:gd name="connsiteY9" fmla="*/ 1922536 h 2101675"/>
                <a:gd name="connsiteX10" fmla="*/ 784898 w 1460521"/>
                <a:gd name="connsiteY10" fmla="*/ 2015269 h 2101675"/>
                <a:gd name="connsiteX11" fmla="*/ 771168 w 1460521"/>
                <a:gd name="connsiteY11" fmla="*/ 1941034 h 2101675"/>
                <a:gd name="connsiteX12" fmla="*/ 748566 w 1460521"/>
                <a:gd name="connsiteY12" fmla="*/ 1936014 h 2101675"/>
                <a:gd name="connsiteX13" fmla="*/ 1252612 w 1460521"/>
                <a:gd name="connsiteY13" fmla="*/ 1374607 h 2101675"/>
                <a:gd name="connsiteX14" fmla="*/ 1458850 w 1460521"/>
                <a:gd name="connsiteY14" fmla="*/ 1086307 h 2101675"/>
                <a:gd name="connsiteX15" fmla="*/ 1263087 w 1460521"/>
                <a:gd name="connsiteY15" fmla="*/ 971566 h 2101675"/>
                <a:gd name="connsiteX16" fmla="*/ 994261 w 1460521"/>
                <a:gd name="connsiteY16" fmla="*/ 1245273 h 2101675"/>
                <a:gd name="connsiteX17" fmla="*/ 859177 w 1460521"/>
                <a:gd name="connsiteY17" fmla="*/ 1227913 h 2101675"/>
                <a:gd name="connsiteX18" fmla="*/ 859150 w 1460521"/>
                <a:gd name="connsiteY18" fmla="*/ 1227985 h 2101675"/>
                <a:gd name="connsiteX19" fmla="*/ 805694 w 1460521"/>
                <a:gd name="connsiteY19" fmla="*/ 1057735 h 2101675"/>
                <a:gd name="connsiteX20" fmla="*/ 750120 w 1460521"/>
                <a:gd name="connsiteY20" fmla="*/ 231861 h 2101675"/>
                <a:gd name="connsiteX21" fmla="*/ 515882 w 1460521"/>
                <a:gd name="connsiteY21" fmla="*/ 2 h 2101675"/>
                <a:gd name="connsiteX0" fmla="*/ 515882 w 1460521"/>
                <a:gd name="connsiteY0" fmla="*/ 2 h 2101675"/>
                <a:gd name="connsiteX1" fmla="*/ 275133 w 1460521"/>
                <a:gd name="connsiteY1" fmla="*/ 228784 h 2101675"/>
                <a:gd name="connsiteX2" fmla="*/ 455375 w 1460521"/>
                <a:gd name="connsiteY2" fmla="*/ 897537 h 2101675"/>
                <a:gd name="connsiteX3" fmla="*/ 458181 w 1460521"/>
                <a:gd name="connsiteY3" fmla="*/ 898832 h 2101675"/>
                <a:gd name="connsiteX4" fmla="*/ 352711 w 1460521"/>
                <a:gd name="connsiteY4" fmla="*/ 917408 h 2101675"/>
                <a:gd name="connsiteX5" fmla="*/ 261635 w 1460521"/>
                <a:gd name="connsiteY5" fmla="*/ 1058158 h 2101675"/>
                <a:gd name="connsiteX6" fmla="*/ 0 w 1460521"/>
                <a:gd name="connsiteY6" fmla="*/ 1477100 h 2101675"/>
                <a:gd name="connsiteX7" fmla="*/ 143653 w 1460521"/>
                <a:gd name="connsiteY7" fmla="*/ 1801749 h 2101675"/>
                <a:gd name="connsiteX8" fmla="*/ 135783 w 1460521"/>
                <a:gd name="connsiteY8" fmla="*/ 1800001 h 2101675"/>
                <a:gd name="connsiteX9" fmla="*/ 96044 w 1460521"/>
                <a:gd name="connsiteY9" fmla="*/ 1922536 h 2101675"/>
                <a:gd name="connsiteX10" fmla="*/ 784898 w 1460521"/>
                <a:gd name="connsiteY10" fmla="*/ 2015269 h 2101675"/>
                <a:gd name="connsiteX11" fmla="*/ 771168 w 1460521"/>
                <a:gd name="connsiteY11" fmla="*/ 1941034 h 2101675"/>
                <a:gd name="connsiteX12" fmla="*/ 748566 w 1460521"/>
                <a:gd name="connsiteY12" fmla="*/ 1936014 h 2101675"/>
                <a:gd name="connsiteX13" fmla="*/ 1252612 w 1460521"/>
                <a:gd name="connsiteY13" fmla="*/ 1374607 h 2101675"/>
                <a:gd name="connsiteX14" fmla="*/ 1458850 w 1460521"/>
                <a:gd name="connsiteY14" fmla="*/ 1086307 h 2101675"/>
                <a:gd name="connsiteX15" fmla="*/ 1263087 w 1460521"/>
                <a:gd name="connsiteY15" fmla="*/ 971566 h 2101675"/>
                <a:gd name="connsiteX16" fmla="*/ 994261 w 1460521"/>
                <a:gd name="connsiteY16" fmla="*/ 1245273 h 2101675"/>
                <a:gd name="connsiteX17" fmla="*/ 859177 w 1460521"/>
                <a:gd name="connsiteY17" fmla="*/ 1227913 h 2101675"/>
                <a:gd name="connsiteX18" fmla="*/ 859150 w 1460521"/>
                <a:gd name="connsiteY18" fmla="*/ 1227985 h 2101675"/>
                <a:gd name="connsiteX19" fmla="*/ 805694 w 1460521"/>
                <a:gd name="connsiteY19" fmla="*/ 1057735 h 2101675"/>
                <a:gd name="connsiteX20" fmla="*/ 750120 w 1460521"/>
                <a:gd name="connsiteY20" fmla="*/ 231861 h 2101675"/>
                <a:gd name="connsiteX21" fmla="*/ 515882 w 1460521"/>
                <a:gd name="connsiteY21" fmla="*/ 2 h 2101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460521" h="2101675">
                  <a:moveTo>
                    <a:pt x="515882" y="2"/>
                  </a:moveTo>
                  <a:cubicBezTo>
                    <a:pt x="436718" y="-511"/>
                    <a:pt x="278444" y="91895"/>
                    <a:pt x="275133" y="228784"/>
                  </a:cubicBezTo>
                  <a:cubicBezTo>
                    <a:pt x="287801" y="524648"/>
                    <a:pt x="450827" y="659215"/>
                    <a:pt x="455375" y="897537"/>
                  </a:cubicBezTo>
                  <a:lnTo>
                    <a:pt x="458181" y="898832"/>
                  </a:lnTo>
                  <a:cubicBezTo>
                    <a:pt x="421507" y="900160"/>
                    <a:pt x="385765" y="906277"/>
                    <a:pt x="352711" y="917408"/>
                  </a:cubicBezTo>
                  <a:lnTo>
                    <a:pt x="261635" y="1058158"/>
                  </a:lnTo>
                  <a:cubicBezTo>
                    <a:pt x="82299" y="1157005"/>
                    <a:pt x="34539" y="1295772"/>
                    <a:pt x="0" y="1477100"/>
                  </a:cubicBezTo>
                  <a:cubicBezTo>
                    <a:pt x="8412" y="1654376"/>
                    <a:pt x="53451" y="1733700"/>
                    <a:pt x="143653" y="1801749"/>
                  </a:cubicBezTo>
                  <a:lnTo>
                    <a:pt x="135783" y="1800001"/>
                  </a:lnTo>
                  <a:lnTo>
                    <a:pt x="96044" y="1922536"/>
                  </a:lnTo>
                  <a:cubicBezTo>
                    <a:pt x="272902" y="2085347"/>
                    <a:pt x="476665" y="2180893"/>
                    <a:pt x="784898" y="2015269"/>
                  </a:cubicBezTo>
                  <a:lnTo>
                    <a:pt x="771168" y="1941034"/>
                  </a:lnTo>
                  <a:lnTo>
                    <a:pt x="748566" y="1936014"/>
                  </a:lnTo>
                  <a:cubicBezTo>
                    <a:pt x="993851" y="1859113"/>
                    <a:pt x="1145467" y="1623722"/>
                    <a:pt x="1252612" y="1374607"/>
                  </a:cubicBezTo>
                  <a:cubicBezTo>
                    <a:pt x="1390264" y="1178467"/>
                    <a:pt x="1473541" y="1208839"/>
                    <a:pt x="1458850" y="1086307"/>
                  </a:cubicBezTo>
                  <a:cubicBezTo>
                    <a:pt x="1439625" y="1012488"/>
                    <a:pt x="1372583" y="960091"/>
                    <a:pt x="1263087" y="971566"/>
                  </a:cubicBezTo>
                  <a:cubicBezTo>
                    <a:pt x="1153594" y="983044"/>
                    <a:pt x="1040915" y="1211203"/>
                    <a:pt x="994261" y="1245273"/>
                  </a:cubicBezTo>
                  <a:cubicBezTo>
                    <a:pt x="947608" y="1279340"/>
                    <a:pt x="876343" y="1271911"/>
                    <a:pt x="859177" y="1227913"/>
                  </a:cubicBezTo>
                  <a:lnTo>
                    <a:pt x="859150" y="1227985"/>
                  </a:lnTo>
                  <a:cubicBezTo>
                    <a:pt x="858534" y="1161825"/>
                    <a:pt x="838522" y="1104831"/>
                    <a:pt x="805694" y="1057735"/>
                  </a:cubicBezTo>
                  <a:cubicBezTo>
                    <a:pt x="811025" y="824688"/>
                    <a:pt x="836309" y="486657"/>
                    <a:pt x="750120" y="231861"/>
                  </a:cubicBezTo>
                  <a:cubicBezTo>
                    <a:pt x="694126" y="116427"/>
                    <a:pt x="654680" y="24922"/>
                    <a:pt x="515882" y="2"/>
                  </a:cubicBezTo>
                  <a:close/>
                </a:path>
              </a:pathLst>
            </a:custGeom>
            <a:solidFill>
              <a:schemeClr val="bg1"/>
            </a:solidFill>
            <a:ln w="28575" cap="rnd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dirty="0"/>
            </a:p>
          </p:txBody>
        </p:sp>
        <p:sp>
          <p:nvSpPr>
            <p:cNvPr id="94" name="フリーフォーム: 図形 93">
              <a:extLst>
                <a:ext uri="{FF2B5EF4-FFF2-40B4-BE49-F238E27FC236}">
                  <a16:creationId xmlns:a16="http://schemas.microsoft.com/office/drawing/2014/main" id="{C572DE4E-6CA2-E7CF-B64D-0927886C16D9}"/>
                </a:ext>
              </a:extLst>
            </p:cNvPr>
            <p:cNvSpPr/>
            <p:nvPr/>
          </p:nvSpPr>
          <p:spPr>
            <a:xfrm>
              <a:off x="5637218" y="4140992"/>
              <a:ext cx="688856" cy="301674"/>
            </a:xfrm>
            <a:custGeom>
              <a:avLst/>
              <a:gdLst>
                <a:gd name="connsiteX0" fmla="*/ 39742 w 688856"/>
                <a:gd name="connsiteY0" fmla="*/ 0 h 301674"/>
                <a:gd name="connsiteX1" fmla="*/ 0 w 688856"/>
                <a:gd name="connsiteY1" fmla="*/ 122535 h 301674"/>
                <a:gd name="connsiteX2" fmla="*/ 688856 w 688856"/>
                <a:gd name="connsiteY2" fmla="*/ 215267 h 301674"/>
                <a:gd name="connsiteX3" fmla="*/ 675123 w 688856"/>
                <a:gd name="connsiteY3" fmla="*/ 141035 h 301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8856" h="301674">
                  <a:moveTo>
                    <a:pt x="39742" y="0"/>
                  </a:moveTo>
                  <a:lnTo>
                    <a:pt x="0" y="122535"/>
                  </a:lnTo>
                  <a:cubicBezTo>
                    <a:pt x="176858" y="285346"/>
                    <a:pt x="380623" y="380892"/>
                    <a:pt x="688856" y="215267"/>
                  </a:cubicBezTo>
                  <a:lnTo>
                    <a:pt x="675123" y="141035"/>
                  </a:lnTo>
                </a:path>
              </a:pathLst>
            </a:custGeom>
            <a:noFill/>
            <a:ln w="28575" cap="rnd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95" name="フリーフォーム: 図形 94">
              <a:extLst>
                <a:ext uri="{FF2B5EF4-FFF2-40B4-BE49-F238E27FC236}">
                  <a16:creationId xmlns:a16="http://schemas.microsoft.com/office/drawing/2014/main" id="{530CB940-5CC9-CF13-420F-80946C258233}"/>
                </a:ext>
              </a:extLst>
            </p:cNvPr>
            <p:cNvSpPr/>
            <p:nvPr/>
          </p:nvSpPr>
          <p:spPr>
            <a:xfrm>
              <a:off x="5535543" y="3238949"/>
              <a:ext cx="864617" cy="983183"/>
            </a:xfrm>
            <a:custGeom>
              <a:avLst/>
              <a:gdLst>
                <a:gd name="connsiteX0" fmla="*/ 269912 w 859185"/>
                <a:gd name="connsiteY0" fmla="*/ 982605 h 982604"/>
                <a:gd name="connsiteX1" fmla="*/ 0 w 859185"/>
                <a:gd name="connsiteY1" fmla="*/ 578563 h 982604"/>
                <a:gd name="connsiteX2" fmla="*/ 261632 w 859185"/>
                <a:gd name="connsiteY2" fmla="*/ 159621 h 982604"/>
                <a:gd name="connsiteX3" fmla="*/ 352708 w 859185"/>
                <a:gd name="connsiteY3" fmla="*/ 18868 h 982604"/>
                <a:gd name="connsiteX4" fmla="*/ 858360 w 859185"/>
                <a:gd name="connsiteY4" fmla="*/ 356506 h 982604"/>
                <a:gd name="connsiteX5" fmla="*/ 758402 w 859185"/>
                <a:gd name="connsiteY5" fmla="*/ 484178 h 982604"/>
                <a:gd name="connsiteX0" fmla="*/ 269912 w 859185"/>
                <a:gd name="connsiteY0" fmla="*/ 982605 h 982605"/>
                <a:gd name="connsiteX1" fmla="*/ 0 w 859185"/>
                <a:gd name="connsiteY1" fmla="*/ 578563 h 982605"/>
                <a:gd name="connsiteX2" fmla="*/ 261632 w 859185"/>
                <a:gd name="connsiteY2" fmla="*/ 159621 h 982605"/>
                <a:gd name="connsiteX3" fmla="*/ 352708 w 859185"/>
                <a:gd name="connsiteY3" fmla="*/ 18868 h 982605"/>
                <a:gd name="connsiteX4" fmla="*/ 858360 w 859185"/>
                <a:gd name="connsiteY4" fmla="*/ 356506 h 982605"/>
                <a:gd name="connsiteX5" fmla="*/ 758402 w 859185"/>
                <a:gd name="connsiteY5" fmla="*/ 484178 h 982605"/>
                <a:gd name="connsiteX0" fmla="*/ 269912 w 858986"/>
                <a:gd name="connsiteY0" fmla="*/ 983183 h 983183"/>
                <a:gd name="connsiteX1" fmla="*/ 0 w 858986"/>
                <a:gd name="connsiteY1" fmla="*/ 579141 h 983183"/>
                <a:gd name="connsiteX2" fmla="*/ 261632 w 858986"/>
                <a:gd name="connsiteY2" fmla="*/ 160199 h 983183"/>
                <a:gd name="connsiteX3" fmla="*/ 352708 w 858986"/>
                <a:gd name="connsiteY3" fmla="*/ 19446 h 983183"/>
                <a:gd name="connsiteX4" fmla="*/ 858360 w 858986"/>
                <a:gd name="connsiteY4" fmla="*/ 357084 h 983183"/>
                <a:gd name="connsiteX5" fmla="*/ 758402 w 858986"/>
                <a:gd name="connsiteY5" fmla="*/ 484756 h 983183"/>
                <a:gd name="connsiteX0" fmla="*/ 275543 w 864617"/>
                <a:gd name="connsiteY0" fmla="*/ 983183 h 983183"/>
                <a:gd name="connsiteX1" fmla="*/ 5631 w 864617"/>
                <a:gd name="connsiteY1" fmla="*/ 579141 h 983183"/>
                <a:gd name="connsiteX2" fmla="*/ 267263 w 864617"/>
                <a:gd name="connsiteY2" fmla="*/ 160199 h 983183"/>
                <a:gd name="connsiteX3" fmla="*/ 358339 w 864617"/>
                <a:gd name="connsiteY3" fmla="*/ 19446 h 983183"/>
                <a:gd name="connsiteX4" fmla="*/ 863991 w 864617"/>
                <a:gd name="connsiteY4" fmla="*/ 357084 h 983183"/>
                <a:gd name="connsiteX5" fmla="*/ 764033 w 864617"/>
                <a:gd name="connsiteY5" fmla="*/ 484756 h 9831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64617" h="983183">
                  <a:moveTo>
                    <a:pt x="275543" y="983183"/>
                  </a:moveTo>
                  <a:cubicBezTo>
                    <a:pt x="99641" y="882631"/>
                    <a:pt x="-28908" y="760466"/>
                    <a:pt x="5631" y="579141"/>
                  </a:cubicBezTo>
                  <a:cubicBezTo>
                    <a:pt x="40170" y="397816"/>
                    <a:pt x="87927" y="259047"/>
                    <a:pt x="267263" y="160199"/>
                  </a:cubicBezTo>
                  <a:cubicBezTo>
                    <a:pt x="297622" y="113281"/>
                    <a:pt x="255929" y="91325"/>
                    <a:pt x="358339" y="19446"/>
                  </a:cubicBezTo>
                  <a:cubicBezTo>
                    <a:pt x="460749" y="-52433"/>
                    <a:pt x="883072" y="78233"/>
                    <a:pt x="863991" y="357084"/>
                  </a:cubicBezTo>
                  <a:cubicBezTo>
                    <a:pt x="848894" y="435985"/>
                    <a:pt x="765193" y="484163"/>
                    <a:pt x="764033" y="484756"/>
                  </a:cubicBezTo>
                </a:path>
              </a:pathLst>
            </a:custGeom>
            <a:noFill/>
            <a:ln w="28575" cap="rnd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96" name="フリーフォーム: 図形 95">
              <a:extLst>
                <a:ext uri="{FF2B5EF4-FFF2-40B4-BE49-F238E27FC236}">
                  <a16:creationId xmlns:a16="http://schemas.microsoft.com/office/drawing/2014/main" id="{0D1E8531-CC68-68EF-34E5-280769736A14}"/>
                </a:ext>
              </a:extLst>
            </p:cNvPr>
            <p:cNvSpPr/>
            <p:nvPr/>
          </p:nvSpPr>
          <p:spPr>
            <a:xfrm>
              <a:off x="5880635" y="3473662"/>
              <a:ext cx="419264" cy="458684"/>
            </a:xfrm>
            <a:custGeom>
              <a:avLst/>
              <a:gdLst>
                <a:gd name="connsiteX0" fmla="*/ 0 w 417286"/>
                <a:gd name="connsiteY0" fmla="*/ 0 h 458684"/>
                <a:gd name="connsiteX1" fmla="*/ 417287 w 417286"/>
                <a:gd name="connsiteY1" fmla="*/ 248387 h 458684"/>
                <a:gd name="connsiteX2" fmla="*/ 278192 w 417286"/>
                <a:gd name="connsiteY2" fmla="*/ 458684 h 458684"/>
                <a:gd name="connsiteX0" fmla="*/ 0 w 419264"/>
                <a:gd name="connsiteY0" fmla="*/ 0 h 458684"/>
                <a:gd name="connsiteX1" fmla="*/ 417287 w 419264"/>
                <a:gd name="connsiteY1" fmla="*/ 248387 h 458684"/>
                <a:gd name="connsiteX2" fmla="*/ 278192 w 419264"/>
                <a:gd name="connsiteY2" fmla="*/ 458684 h 4586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9264" h="458684">
                  <a:moveTo>
                    <a:pt x="0" y="0"/>
                  </a:moveTo>
                  <a:cubicBezTo>
                    <a:pt x="290932" y="23468"/>
                    <a:pt x="438326" y="147490"/>
                    <a:pt x="417287" y="248387"/>
                  </a:cubicBezTo>
                  <a:cubicBezTo>
                    <a:pt x="396248" y="349284"/>
                    <a:pt x="361391" y="412192"/>
                    <a:pt x="278192" y="458684"/>
                  </a:cubicBezTo>
                </a:path>
              </a:pathLst>
            </a:custGeom>
            <a:noFill/>
            <a:ln w="28575" cap="rnd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97" name="フリーフォーム: 図形 96">
              <a:extLst>
                <a:ext uri="{FF2B5EF4-FFF2-40B4-BE49-F238E27FC236}">
                  <a16:creationId xmlns:a16="http://schemas.microsoft.com/office/drawing/2014/main" id="{F4A60009-3932-A685-63D5-2E82BA737F2A}"/>
                </a:ext>
              </a:extLst>
            </p:cNvPr>
            <p:cNvSpPr/>
            <p:nvPr/>
          </p:nvSpPr>
          <p:spPr>
            <a:xfrm>
              <a:off x="5695174" y="3697207"/>
              <a:ext cx="460838" cy="386861"/>
            </a:xfrm>
            <a:custGeom>
              <a:avLst/>
              <a:gdLst>
                <a:gd name="connsiteX0" fmla="*/ 66236 w 457761"/>
                <a:gd name="connsiteY0" fmla="*/ 0 h 401257"/>
                <a:gd name="connsiteX1" fmla="*/ 452060 w 457761"/>
                <a:gd name="connsiteY1" fmla="*/ 192085 h 401257"/>
                <a:gd name="connsiteX2" fmla="*/ 407351 w 457761"/>
                <a:gd name="connsiteY2" fmla="*/ 342772 h 401257"/>
                <a:gd name="connsiteX3" fmla="*/ 152344 w 457761"/>
                <a:gd name="connsiteY3" fmla="*/ 311312 h 401257"/>
                <a:gd name="connsiteX4" fmla="*/ 172215 w 457761"/>
                <a:gd name="connsiteY4" fmla="*/ 231827 h 401257"/>
                <a:gd name="connsiteX5" fmla="*/ 0 w 457761"/>
                <a:gd name="connsiteY5" fmla="*/ 215267 h 401257"/>
                <a:gd name="connsiteX0" fmla="*/ 66236 w 457761"/>
                <a:gd name="connsiteY0" fmla="*/ 0 h 401257"/>
                <a:gd name="connsiteX1" fmla="*/ 452060 w 457761"/>
                <a:gd name="connsiteY1" fmla="*/ 192085 h 401257"/>
                <a:gd name="connsiteX2" fmla="*/ 407351 w 457761"/>
                <a:gd name="connsiteY2" fmla="*/ 342772 h 401257"/>
                <a:gd name="connsiteX3" fmla="*/ 152344 w 457761"/>
                <a:gd name="connsiteY3" fmla="*/ 311312 h 401257"/>
                <a:gd name="connsiteX4" fmla="*/ 172215 w 457761"/>
                <a:gd name="connsiteY4" fmla="*/ 231827 h 401257"/>
                <a:gd name="connsiteX5" fmla="*/ 0 w 457761"/>
                <a:gd name="connsiteY5" fmla="*/ 215267 h 401257"/>
                <a:gd name="connsiteX0" fmla="*/ 66236 w 488977"/>
                <a:gd name="connsiteY0" fmla="*/ 0 h 401257"/>
                <a:gd name="connsiteX1" fmla="*/ 452060 w 488977"/>
                <a:gd name="connsiteY1" fmla="*/ 192085 h 401257"/>
                <a:gd name="connsiteX2" fmla="*/ 407351 w 488977"/>
                <a:gd name="connsiteY2" fmla="*/ 342772 h 401257"/>
                <a:gd name="connsiteX3" fmla="*/ 152344 w 488977"/>
                <a:gd name="connsiteY3" fmla="*/ 311312 h 401257"/>
                <a:gd name="connsiteX4" fmla="*/ 172215 w 488977"/>
                <a:gd name="connsiteY4" fmla="*/ 231827 h 401257"/>
                <a:gd name="connsiteX5" fmla="*/ 0 w 488977"/>
                <a:gd name="connsiteY5" fmla="*/ 215267 h 401257"/>
                <a:gd name="connsiteX0" fmla="*/ 66236 w 460838"/>
                <a:gd name="connsiteY0" fmla="*/ 0 h 390334"/>
                <a:gd name="connsiteX1" fmla="*/ 452060 w 460838"/>
                <a:gd name="connsiteY1" fmla="*/ 192085 h 390334"/>
                <a:gd name="connsiteX2" fmla="*/ 407351 w 460838"/>
                <a:gd name="connsiteY2" fmla="*/ 342772 h 390334"/>
                <a:gd name="connsiteX3" fmla="*/ 152344 w 460838"/>
                <a:gd name="connsiteY3" fmla="*/ 311312 h 390334"/>
                <a:gd name="connsiteX4" fmla="*/ 172215 w 460838"/>
                <a:gd name="connsiteY4" fmla="*/ 231827 h 390334"/>
                <a:gd name="connsiteX5" fmla="*/ 0 w 460838"/>
                <a:gd name="connsiteY5" fmla="*/ 215267 h 390334"/>
                <a:gd name="connsiteX0" fmla="*/ 66236 w 460838"/>
                <a:gd name="connsiteY0" fmla="*/ 0 h 381701"/>
                <a:gd name="connsiteX1" fmla="*/ 452060 w 460838"/>
                <a:gd name="connsiteY1" fmla="*/ 192085 h 381701"/>
                <a:gd name="connsiteX2" fmla="*/ 407351 w 460838"/>
                <a:gd name="connsiteY2" fmla="*/ 342772 h 381701"/>
                <a:gd name="connsiteX3" fmla="*/ 152344 w 460838"/>
                <a:gd name="connsiteY3" fmla="*/ 311312 h 381701"/>
                <a:gd name="connsiteX4" fmla="*/ 172215 w 460838"/>
                <a:gd name="connsiteY4" fmla="*/ 231827 h 381701"/>
                <a:gd name="connsiteX5" fmla="*/ 0 w 460838"/>
                <a:gd name="connsiteY5" fmla="*/ 215267 h 381701"/>
                <a:gd name="connsiteX0" fmla="*/ 66236 w 460838"/>
                <a:gd name="connsiteY0" fmla="*/ 0 h 386861"/>
                <a:gd name="connsiteX1" fmla="*/ 452060 w 460838"/>
                <a:gd name="connsiteY1" fmla="*/ 192085 h 386861"/>
                <a:gd name="connsiteX2" fmla="*/ 407351 w 460838"/>
                <a:gd name="connsiteY2" fmla="*/ 342772 h 386861"/>
                <a:gd name="connsiteX3" fmla="*/ 152344 w 460838"/>
                <a:gd name="connsiteY3" fmla="*/ 311312 h 386861"/>
                <a:gd name="connsiteX4" fmla="*/ 172215 w 460838"/>
                <a:gd name="connsiteY4" fmla="*/ 231827 h 386861"/>
                <a:gd name="connsiteX5" fmla="*/ 0 w 460838"/>
                <a:gd name="connsiteY5" fmla="*/ 215267 h 386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0838" h="386861">
                  <a:moveTo>
                    <a:pt x="66236" y="0"/>
                  </a:moveTo>
                  <a:cubicBezTo>
                    <a:pt x="252818" y="14917"/>
                    <a:pt x="384060" y="28887"/>
                    <a:pt x="452060" y="192085"/>
                  </a:cubicBezTo>
                  <a:cubicBezTo>
                    <a:pt x="470783" y="268615"/>
                    <a:pt x="461197" y="313653"/>
                    <a:pt x="407351" y="342772"/>
                  </a:cubicBezTo>
                  <a:cubicBezTo>
                    <a:pt x="353505" y="371891"/>
                    <a:pt x="259449" y="439719"/>
                    <a:pt x="152344" y="311312"/>
                  </a:cubicBezTo>
                  <a:cubicBezTo>
                    <a:pt x="128239" y="282412"/>
                    <a:pt x="219570" y="240430"/>
                    <a:pt x="172215" y="231827"/>
                  </a:cubicBezTo>
                  <a:cubicBezTo>
                    <a:pt x="115303" y="217300"/>
                    <a:pt x="58193" y="216408"/>
                    <a:pt x="0" y="215267"/>
                  </a:cubicBezTo>
                </a:path>
              </a:pathLst>
            </a:custGeom>
            <a:noFill/>
            <a:ln w="28575" cap="rnd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98" name="フリーフォーム: 図形 97">
              <a:extLst>
                <a:ext uri="{FF2B5EF4-FFF2-40B4-BE49-F238E27FC236}">
                  <a16:creationId xmlns:a16="http://schemas.microsoft.com/office/drawing/2014/main" id="{3A4244F2-A925-78A5-AF6A-6337B78560CD}"/>
                </a:ext>
              </a:extLst>
            </p:cNvPr>
            <p:cNvSpPr/>
            <p:nvPr/>
          </p:nvSpPr>
          <p:spPr>
            <a:xfrm>
              <a:off x="5816259" y="2323512"/>
              <a:ext cx="538170" cy="1076590"/>
            </a:xfrm>
            <a:custGeom>
              <a:avLst/>
              <a:gdLst>
                <a:gd name="connsiteX0" fmla="*/ 180242 w 538124"/>
                <a:gd name="connsiteY0" fmla="*/ 821841 h 983419"/>
                <a:gd name="connsiteX1" fmla="*/ 0 w 538124"/>
                <a:gd name="connsiteY1" fmla="*/ 153093 h 983419"/>
                <a:gd name="connsiteX2" fmla="*/ 200113 w 538124"/>
                <a:gd name="connsiteY2" fmla="*/ 515 h 983419"/>
                <a:gd name="connsiteX3" fmla="*/ 474994 w 538124"/>
                <a:gd name="connsiteY3" fmla="*/ 156169 h 983419"/>
                <a:gd name="connsiteX4" fmla="*/ 530526 w 538124"/>
                <a:gd name="connsiteY4" fmla="*/ 983419 h 983419"/>
                <a:gd name="connsiteX0" fmla="*/ 185745 w 543627"/>
                <a:gd name="connsiteY0" fmla="*/ 821841 h 983419"/>
                <a:gd name="connsiteX1" fmla="*/ 5503 w 543627"/>
                <a:gd name="connsiteY1" fmla="*/ 153093 h 983419"/>
                <a:gd name="connsiteX2" fmla="*/ 205616 w 543627"/>
                <a:gd name="connsiteY2" fmla="*/ 515 h 983419"/>
                <a:gd name="connsiteX3" fmla="*/ 480497 w 543627"/>
                <a:gd name="connsiteY3" fmla="*/ 156169 h 983419"/>
                <a:gd name="connsiteX4" fmla="*/ 536029 w 543627"/>
                <a:gd name="connsiteY4" fmla="*/ 983419 h 983419"/>
                <a:gd name="connsiteX0" fmla="*/ 185745 w 543627"/>
                <a:gd name="connsiteY0" fmla="*/ 826364 h 987942"/>
                <a:gd name="connsiteX1" fmla="*/ 5503 w 543627"/>
                <a:gd name="connsiteY1" fmla="*/ 157616 h 987942"/>
                <a:gd name="connsiteX2" fmla="*/ 205616 w 543627"/>
                <a:gd name="connsiteY2" fmla="*/ 5038 h 987942"/>
                <a:gd name="connsiteX3" fmla="*/ 480497 w 543627"/>
                <a:gd name="connsiteY3" fmla="*/ 160692 h 987942"/>
                <a:gd name="connsiteX4" fmla="*/ 536029 w 543627"/>
                <a:gd name="connsiteY4" fmla="*/ 987942 h 987942"/>
                <a:gd name="connsiteX0" fmla="*/ 185745 w 543627"/>
                <a:gd name="connsiteY0" fmla="*/ 824799 h 986377"/>
                <a:gd name="connsiteX1" fmla="*/ 5503 w 543627"/>
                <a:gd name="connsiteY1" fmla="*/ 156051 h 986377"/>
                <a:gd name="connsiteX2" fmla="*/ 205616 w 543627"/>
                <a:gd name="connsiteY2" fmla="*/ 3473 h 986377"/>
                <a:gd name="connsiteX3" fmla="*/ 480497 w 543627"/>
                <a:gd name="connsiteY3" fmla="*/ 159127 h 986377"/>
                <a:gd name="connsiteX4" fmla="*/ 536029 w 543627"/>
                <a:gd name="connsiteY4" fmla="*/ 986377 h 986377"/>
                <a:gd name="connsiteX0" fmla="*/ 180303 w 538185"/>
                <a:gd name="connsiteY0" fmla="*/ 877380 h 1038958"/>
                <a:gd name="connsiteX1" fmla="*/ 61 w 538185"/>
                <a:gd name="connsiteY1" fmla="*/ 208632 h 1038958"/>
                <a:gd name="connsiteX2" fmla="*/ 203349 w 538185"/>
                <a:gd name="connsiteY2" fmla="*/ 2079 h 1038958"/>
                <a:gd name="connsiteX3" fmla="*/ 475055 w 538185"/>
                <a:gd name="connsiteY3" fmla="*/ 211708 h 1038958"/>
                <a:gd name="connsiteX4" fmla="*/ 530587 w 538185"/>
                <a:gd name="connsiteY4" fmla="*/ 1038958 h 1038958"/>
                <a:gd name="connsiteX0" fmla="*/ 180288 w 538170"/>
                <a:gd name="connsiteY0" fmla="*/ 915012 h 1076590"/>
                <a:gd name="connsiteX1" fmla="*/ 46 w 538170"/>
                <a:gd name="connsiteY1" fmla="*/ 246264 h 1076590"/>
                <a:gd name="connsiteX2" fmla="*/ 200159 w 538170"/>
                <a:gd name="connsiteY2" fmla="*/ 1611 h 1076590"/>
                <a:gd name="connsiteX3" fmla="*/ 475040 w 538170"/>
                <a:gd name="connsiteY3" fmla="*/ 249340 h 1076590"/>
                <a:gd name="connsiteX4" fmla="*/ 530572 w 538170"/>
                <a:gd name="connsiteY4" fmla="*/ 1076590 h 1076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170" h="1076590">
                  <a:moveTo>
                    <a:pt x="180288" y="915012"/>
                  </a:moveTo>
                  <a:cubicBezTo>
                    <a:pt x="175744" y="676690"/>
                    <a:pt x="-3266" y="398497"/>
                    <a:pt x="46" y="246264"/>
                  </a:cubicBezTo>
                  <a:cubicBezTo>
                    <a:pt x="3358" y="94031"/>
                    <a:pt x="84856" y="20507"/>
                    <a:pt x="200159" y="1611"/>
                  </a:cubicBezTo>
                  <a:cubicBezTo>
                    <a:pt x="315462" y="-17285"/>
                    <a:pt x="419046" y="133906"/>
                    <a:pt x="475040" y="249340"/>
                  </a:cubicBezTo>
                  <a:cubicBezTo>
                    <a:pt x="561393" y="504623"/>
                    <a:pt x="535834" y="843504"/>
                    <a:pt x="530572" y="1076590"/>
                  </a:cubicBezTo>
                </a:path>
              </a:pathLst>
            </a:custGeom>
            <a:noFill/>
            <a:ln w="28575" cap="rnd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 dirty="0"/>
            </a:p>
          </p:txBody>
        </p:sp>
        <p:sp>
          <p:nvSpPr>
            <p:cNvPr id="99" name="フリーフォーム: 図形 98">
              <a:extLst>
                <a:ext uri="{FF2B5EF4-FFF2-40B4-BE49-F238E27FC236}">
                  <a16:creationId xmlns:a16="http://schemas.microsoft.com/office/drawing/2014/main" id="{10755CCF-C364-14C4-648E-89351A818091}"/>
                </a:ext>
              </a:extLst>
            </p:cNvPr>
            <p:cNvSpPr/>
            <p:nvPr/>
          </p:nvSpPr>
          <p:spPr>
            <a:xfrm>
              <a:off x="6158827" y="3310977"/>
              <a:ext cx="842869" cy="990635"/>
            </a:xfrm>
            <a:custGeom>
              <a:avLst/>
              <a:gdLst>
                <a:gd name="connsiteX0" fmla="*/ 241525 w 842869"/>
                <a:gd name="connsiteY0" fmla="*/ 257923 h 990635"/>
                <a:gd name="connsiteX1" fmla="*/ 376610 w 842869"/>
                <a:gd name="connsiteY1" fmla="*/ 275286 h 990635"/>
                <a:gd name="connsiteX2" fmla="*/ 645435 w 842869"/>
                <a:gd name="connsiteY2" fmla="*/ 1579 h 990635"/>
                <a:gd name="connsiteX3" fmla="*/ 841199 w 842869"/>
                <a:gd name="connsiteY3" fmla="*/ 116321 h 990635"/>
                <a:gd name="connsiteX4" fmla="*/ 634960 w 842869"/>
                <a:gd name="connsiteY4" fmla="*/ 404620 h 990635"/>
                <a:gd name="connsiteX5" fmla="*/ 0 w 842869"/>
                <a:gd name="connsiteY5" fmla="*/ 990636 h 990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42869" h="990635">
                  <a:moveTo>
                    <a:pt x="241525" y="257923"/>
                  </a:moveTo>
                  <a:cubicBezTo>
                    <a:pt x="258691" y="301924"/>
                    <a:pt x="329957" y="309357"/>
                    <a:pt x="376610" y="275286"/>
                  </a:cubicBezTo>
                  <a:cubicBezTo>
                    <a:pt x="423263" y="241219"/>
                    <a:pt x="535939" y="13054"/>
                    <a:pt x="645435" y="1579"/>
                  </a:cubicBezTo>
                  <a:cubicBezTo>
                    <a:pt x="754928" y="-9899"/>
                    <a:pt x="821974" y="42502"/>
                    <a:pt x="841199" y="116321"/>
                  </a:cubicBezTo>
                  <a:cubicBezTo>
                    <a:pt x="855887" y="238849"/>
                    <a:pt x="772609" y="208480"/>
                    <a:pt x="634960" y="404620"/>
                  </a:cubicBezTo>
                  <a:cubicBezTo>
                    <a:pt x="509924" y="695330"/>
                    <a:pt x="324347" y="967375"/>
                    <a:pt x="0" y="990636"/>
                  </a:cubicBezTo>
                </a:path>
              </a:pathLst>
            </a:custGeom>
            <a:noFill/>
            <a:ln w="28575" cap="rnd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 dirty="0"/>
            </a:p>
          </p:txBody>
        </p:sp>
      </p:grpSp>
      <p:grpSp>
        <p:nvGrpSpPr>
          <p:cNvPr id="85" name="グループ化 84">
            <a:extLst>
              <a:ext uri="{FF2B5EF4-FFF2-40B4-BE49-F238E27FC236}">
                <a16:creationId xmlns:a16="http://schemas.microsoft.com/office/drawing/2014/main" id="{B5D0EEC4-EF25-BEE3-DD12-BDC6B16FB8E9}"/>
              </a:ext>
            </a:extLst>
          </p:cNvPr>
          <p:cNvGrpSpPr/>
          <p:nvPr/>
        </p:nvGrpSpPr>
        <p:grpSpPr>
          <a:xfrm rot="900000">
            <a:off x="9883578" y="3703009"/>
            <a:ext cx="722781" cy="1044640"/>
            <a:chOff x="5535543" y="2323512"/>
            <a:chExt cx="1466232" cy="2119154"/>
          </a:xfrm>
        </p:grpSpPr>
        <p:sp>
          <p:nvSpPr>
            <p:cNvPr id="86" name="フリーフォーム: 図形 85">
              <a:extLst>
                <a:ext uri="{FF2B5EF4-FFF2-40B4-BE49-F238E27FC236}">
                  <a16:creationId xmlns:a16="http://schemas.microsoft.com/office/drawing/2014/main" id="{B15D97F2-D6B3-6071-C2A0-BA56DA130665}"/>
                </a:ext>
              </a:extLst>
            </p:cNvPr>
            <p:cNvSpPr/>
            <p:nvPr/>
          </p:nvSpPr>
          <p:spPr>
            <a:xfrm>
              <a:off x="5541254" y="2332200"/>
              <a:ext cx="1460521" cy="2101675"/>
            </a:xfrm>
            <a:custGeom>
              <a:avLst/>
              <a:gdLst>
                <a:gd name="connsiteX0" fmla="*/ 445129 w 1460521"/>
                <a:gd name="connsiteY0" fmla="*/ 12 h 2025982"/>
                <a:gd name="connsiteX1" fmla="*/ 275133 w 1460521"/>
                <a:gd name="connsiteY1" fmla="*/ 153091 h 2025982"/>
                <a:gd name="connsiteX2" fmla="*/ 455375 w 1460521"/>
                <a:gd name="connsiteY2" fmla="*/ 821844 h 2025982"/>
                <a:gd name="connsiteX3" fmla="*/ 458181 w 1460521"/>
                <a:gd name="connsiteY3" fmla="*/ 823139 h 2025982"/>
                <a:gd name="connsiteX4" fmla="*/ 352711 w 1460521"/>
                <a:gd name="connsiteY4" fmla="*/ 841715 h 2025982"/>
                <a:gd name="connsiteX5" fmla="*/ 261635 w 1460521"/>
                <a:gd name="connsiteY5" fmla="*/ 982465 h 2025982"/>
                <a:gd name="connsiteX6" fmla="*/ 0 w 1460521"/>
                <a:gd name="connsiteY6" fmla="*/ 1401407 h 2025982"/>
                <a:gd name="connsiteX7" fmla="*/ 143653 w 1460521"/>
                <a:gd name="connsiteY7" fmla="*/ 1726056 h 2025982"/>
                <a:gd name="connsiteX8" fmla="*/ 135783 w 1460521"/>
                <a:gd name="connsiteY8" fmla="*/ 1724308 h 2025982"/>
                <a:gd name="connsiteX9" fmla="*/ 96044 w 1460521"/>
                <a:gd name="connsiteY9" fmla="*/ 1846843 h 2025982"/>
                <a:gd name="connsiteX10" fmla="*/ 784898 w 1460521"/>
                <a:gd name="connsiteY10" fmla="*/ 1939576 h 2025982"/>
                <a:gd name="connsiteX11" fmla="*/ 771168 w 1460521"/>
                <a:gd name="connsiteY11" fmla="*/ 1865341 h 2025982"/>
                <a:gd name="connsiteX12" fmla="*/ 748566 w 1460521"/>
                <a:gd name="connsiteY12" fmla="*/ 1860321 h 2025982"/>
                <a:gd name="connsiteX13" fmla="*/ 1252612 w 1460521"/>
                <a:gd name="connsiteY13" fmla="*/ 1298914 h 2025982"/>
                <a:gd name="connsiteX14" fmla="*/ 1458850 w 1460521"/>
                <a:gd name="connsiteY14" fmla="*/ 1010614 h 2025982"/>
                <a:gd name="connsiteX15" fmla="*/ 1263087 w 1460521"/>
                <a:gd name="connsiteY15" fmla="*/ 895873 h 2025982"/>
                <a:gd name="connsiteX16" fmla="*/ 994261 w 1460521"/>
                <a:gd name="connsiteY16" fmla="*/ 1169580 h 2025982"/>
                <a:gd name="connsiteX17" fmla="*/ 859177 w 1460521"/>
                <a:gd name="connsiteY17" fmla="*/ 1152220 h 2025982"/>
                <a:gd name="connsiteX18" fmla="*/ 859150 w 1460521"/>
                <a:gd name="connsiteY18" fmla="*/ 1152292 h 2025982"/>
                <a:gd name="connsiteX19" fmla="*/ 805694 w 1460521"/>
                <a:gd name="connsiteY19" fmla="*/ 982042 h 2025982"/>
                <a:gd name="connsiteX20" fmla="*/ 750120 w 1460521"/>
                <a:gd name="connsiteY20" fmla="*/ 156168 h 2025982"/>
                <a:gd name="connsiteX21" fmla="*/ 475242 w 1460521"/>
                <a:gd name="connsiteY21" fmla="*/ 509 h 2025982"/>
                <a:gd name="connsiteX22" fmla="*/ 445129 w 1460521"/>
                <a:gd name="connsiteY22" fmla="*/ 10 h 2025982"/>
                <a:gd name="connsiteX0" fmla="*/ 445129 w 1460521"/>
                <a:gd name="connsiteY0" fmla="*/ 0 h 2025972"/>
                <a:gd name="connsiteX1" fmla="*/ 275133 w 1460521"/>
                <a:gd name="connsiteY1" fmla="*/ 153081 h 2025972"/>
                <a:gd name="connsiteX2" fmla="*/ 455375 w 1460521"/>
                <a:gd name="connsiteY2" fmla="*/ 821834 h 2025972"/>
                <a:gd name="connsiteX3" fmla="*/ 458181 w 1460521"/>
                <a:gd name="connsiteY3" fmla="*/ 823129 h 2025972"/>
                <a:gd name="connsiteX4" fmla="*/ 352711 w 1460521"/>
                <a:gd name="connsiteY4" fmla="*/ 841705 h 2025972"/>
                <a:gd name="connsiteX5" fmla="*/ 261635 w 1460521"/>
                <a:gd name="connsiteY5" fmla="*/ 982455 h 2025972"/>
                <a:gd name="connsiteX6" fmla="*/ 0 w 1460521"/>
                <a:gd name="connsiteY6" fmla="*/ 1401397 h 2025972"/>
                <a:gd name="connsiteX7" fmla="*/ 143653 w 1460521"/>
                <a:gd name="connsiteY7" fmla="*/ 1726046 h 2025972"/>
                <a:gd name="connsiteX8" fmla="*/ 135783 w 1460521"/>
                <a:gd name="connsiteY8" fmla="*/ 1724298 h 2025972"/>
                <a:gd name="connsiteX9" fmla="*/ 96044 w 1460521"/>
                <a:gd name="connsiteY9" fmla="*/ 1846833 h 2025972"/>
                <a:gd name="connsiteX10" fmla="*/ 784898 w 1460521"/>
                <a:gd name="connsiteY10" fmla="*/ 1939566 h 2025972"/>
                <a:gd name="connsiteX11" fmla="*/ 771168 w 1460521"/>
                <a:gd name="connsiteY11" fmla="*/ 1865331 h 2025972"/>
                <a:gd name="connsiteX12" fmla="*/ 748566 w 1460521"/>
                <a:gd name="connsiteY12" fmla="*/ 1860311 h 2025972"/>
                <a:gd name="connsiteX13" fmla="*/ 1252612 w 1460521"/>
                <a:gd name="connsiteY13" fmla="*/ 1298904 h 2025972"/>
                <a:gd name="connsiteX14" fmla="*/ 1458850 w 1460521"/>
                <a:gd name="connsiteY14" fmla="*/ 1010604 h 2025972"/>
                <a:gd name="connsiteX15" fmla="*/ 1263087 w 1460521"/>
                <a:gd name="connsiteY15" fmla="*/ 895863 h 2025972"/>
                <a:gd name="connsiteX16" fmla="*/ 994261 w 1460521"/>
                <a:gd name="connsiteY16" fmla="*/ 1169570 h 2025972"/>
                <a:gd name="connsiteX17" fmla="*/ 859177 w 1460521"/>
                <a:gd name="connsiteY17" fmla="*/ 1152210 h 2025972"/>
                <a:gd name="connsiteX18" fmla="*/ 859150 w 1460521"/>
                <a:gd name="connsiteY18" fmla="*/ 1152282 h 2025972"/>
                <a:gd name="connsiteX19" fmla="*/ 805694 w 1460521"/>
                <a:gd name="connsiteY19" fmla="*/ 982032 h 2025972"/>
                <a:gd name="connsiteX20" fmla="*/ 750120 w 1460521"/>
                <a:gd name="connsiteY20" fmla="*/ 156158 h 2025972"/>
                <a:gd name="connsiteX21" fmla="*/ 475242 w 1460521"/>
                <a:gd name="connsiteY21" fmla="*/ 499 h 2025972"/>
                <a:gd name="connsiteX22" fmla="*/ 445129 w 1460521"/>
                <a:gd name="connsiteY22" fmla="*/ 0 h 2025972"/>
                <a:gd name="connsiteX0" fmla="*/ 475242 w 1460521"/>
                <a:gd name="connsiteY0" fmla="*/ 12 h 2025485"/>
                <a:gd name="connsiteX1" fmla="*/ 275133 w 1460521"/>
                <a:gd name="connsiteY1" fmla="*/ 152594 h 2025485"/>
                <a:gd name="connsiteX2" fmla="*/ 455375 w 1460521"/>
                <a:gd name="connsiteY2" fmla="*/ 821347 h 2025485"/>
                <a:gd name="connsiteX3" fmla="*/ 458181 w 1460521"/>
                <a:gd name="connsiteY3" fmla="*/ 822642 h 2025485"/>
                <a:gd name="connsiteX4" fmla="*/ 352711 w 1460521"/>
                <a:gd name="connsiteY4" fmla="*/ 841218 h 2025485"/>
                <a:gd name="connsiteX5" fmla="*/ 261635 w 1460521"/>
                <a:gd name="connsiteY5" fmla="*/ 981968 h 2025485"/>
                <a:gd name="connsiteX6" fmla="*/ 0 w 1460521"/>
                <a:gd name="connsiteY6" fmla="*/ 1400910 h 2025485"/>
                <a:gd name="connsiteX7" fmla="*/ 143653 w 1460521"/>
                <a:gd name="connsiteY7" fmla="*/ 1725559 h 2025485"/>
                <a:gd name="connsiteX8" fmla="*/ 135783 w 1460521"/>
                <a:gd name="connsiteY8" fmla="*/ 1723811 h 2025485"/>
                <a:gd name="connsiteX9" fmla="*/ 96044 w 1460521"/>
                <a:gd name="connsiteY9" fmla="*/ 1846346 h 2025485"/>
                <a:gd name="connsiteX10" fmla="*/ 784898 w 1460521"/>
                <a:gd name="connsiteY10" fmla="*/ 1939079 h 2025485"/>
                <a:gd name="connsiteX11" fmla="*/ 771168 w 1460521"/>
                <a:gd name="connsiteY11" fmla="*/ 1864844 h 2025485"/>
                <a:gd name="connsiteX12" fmla="*/ 748566 w 1460521"/>
                <a:gd name="connsiteY12" fmla="*/ 1859824 h 2025485"/>
                <a:gd name="connsiteX13" fmla="*/ 1252612 w 1460521"/>
                <a:gd name="connsiteY13" fmla="*/ 1298417 h 2025485"/>
                <a:gd name="connsiteX14" fmla="*/ 1458850 w 1460521"/>
                <a:gd name="connsiteY14" fmla="*/ 1010117 h 2025485"/>
                <a:gd name="connsiteX15" fmla="*/ 1263087 w 1460521"/>
                <a:gd name="connsiteY15" fmla="*/ 895376 h 2025485"/>
                <a:gd name="connsiteX16" fmla="*/ 994261 w 1460521"/>
                <a:gd name="connsiteY16" fmla="*/ 1169083 h 2025485"/>
                <a:gd name="connsiteX17" fmla="*/ 859177 w 1460521"/>
                <a:gd name="connsiteY17" fmla="*/ 1151723 h 2025485"/>
                <a:gd name="connsiteX18" fmla="*/ 859150 w 1460521"/>
                <a:gd name="connsiteY18" fmla="*/ 1151795 h 2025485"/>
                <a:gd name="connsiteX19" fmla="*/ 805694 w 1460521"/>
                <a:gd name="connsiteY19" fmla="*/ 981545 h 2025485"/>
                <a:gd name="connsiteX20" fmla="*/ 750120 w 1460521"/>
                <a:gd name="connsiteY20" fmla="*/ 155671 h 2025485"/>
                <a:gd name="connsiteX21" fmla="*/ 475242 w 1460521"/>
                <a:gd name="connsiteY21" fmla="*/ 12 h 2025485"/>
                <a:gd name="connsiteX0" fmla="*/ 515882 w 1460521"/>
                <a:gd name="connsiteY0" fmla="*/ 2 h 2101675"/>
                <a:gd name="connsiteX1" fmla="*/ 275133 w 1460521"/>
                <a:gd name="connsiteY1" fmla="*/ 228784 h 2101675"/>
                <a:gd name="connsiteX2" fmla="*/ 455375 w 1460521"/>
                <a:gd name="connsiteY2" fmla="*/ 897537 h 2101675"/>
                <a:gd name="connsiteX3" fmla="*/ 458181 w 1460521"/>
                <a:gd name="connsiteY3" fmla="*/ 898832 h 2101675"/>
                <a:gd name="connsiteX4" fmla="*/ 352711 w 1460521"/>
                <a:gd name="connsiteY4" fmla="*/ 917408 h 2101675"/>
                <a:gd name="connsiteX5" fmla="*/ 261635 w 1460521"/>
                <a:gd name="connsiteY5" fmla="*/ 1058158 h 2101675"/>
                <a:gd name="connsiteX6" fmla="*/ 0 w 1460521"/>
                <a:gd name="connsiteY6" fmla="*/ 1477100 h 2101675"/>
                <a:gd name="connsiteX7" fmla="*/ 143653 w 1460521"/>
                <a:gd name="connsiteY7" fmla="*/ 1801749 h 2101675"/>
                <a:gd name="connsiteX8" fmla="*/ 135783 w 1460521"/>
                <a:gd name="connsiteY8" fmla="*/ 1800001 h 2101675"/>
                <a:gd name="connsiteX9" fmla="*/ 96044 w 1460521"/>
                <a:gd name="connsiteY9" fmla="*/ 1922536 h 2101675"/>
                <a:gd name="connsiteX10" fmla="*/ 784898 w 1460521"/>
                <a:gd name="connsiteY10" fmla="*/ 2015269 h 2101675"/>
                <a:gd name="connsiteX11" fmla="*/ 771168 w 1460521"/>
                <a:gd name="connsiteY11" fmla="*/ 1941034 h 2101675"/>
                <a:gd name="connsiteX12" fmla="*/ 748566 w 1460521"/>
                <a:gd name="connsiteY12" fmla="*/ 1936014 h 2101675"/>
                <a:gd name="connsiteX13" fmla="*/ 1252612 w 1460521"/>
                <a:gd name="connsiteY13" fmla="*/ 1374607 h 2101675"/>
                <a:gd name="connsiteX14" fmla="*/ 1458850 w 1460521"/>
                <a:gd name="connsiteY14" fmla="*/ 1086307 h 2101675"/>
                <a:gd name="connsiteX15" fmla="*/ 1263087 w 1460521"/>
                <a:gd name="connsiteY15" fmla="*/ 971566 h 2101675"/>
                <a:gd name="connsiteX16" fmla="*/ 994261 w 1460521"/>
                <a:gd name="connsiteY16" fmla="*/ 1245273 h 2101675"/>
                <a:gd name="connsiteX17" fmla="*/ 859177 w 1460521"/>
                <a:gd name="connsiteY17" fmla="*/ 1227913 h 2101675"/>
                <a:gd name="connsiteX18" fmla="*/ 859150 w 1460521"/>
                <a:gd name="connsiteY18" fmla="*/ 1227985 h 2101675"/>
                <a:gd name="connsiteX19" fmla="*/ 805694 w 1460521"/>
                <a:gd name="connsiteY19" fmla="*/ 1057735 h 2101675"/>
                <a:gd name="connsiteX20" fmla="*/ 750120 w 1460521"/>
                <a:gd name="connsiteY20" fmla="*/ 231861 h 2101675"/>
                <a:gd name="connsiteX21" fmla="*/ 515882 w 1460521"/>
                <a:gd name="connsiteY21" fmla="*/ 2 h 2101675"/>
                <a:gd name="connsiteX0" fmla="*/ 515882 w 1460521"/>
                <a:gd name="connsiteY0" fmla="*/ 2 h 2101675"/>
                <a:gd name="connsiteX1" fmla="*/ 275133 w 1460521"/>
                <a:gd name="connsiteY1" fmla="*/ 228784 h 2101675"/>
                <a:gd name="connsiteX2" fmla="*/ 455375 w 1460521"/>
                <a:gd name="connsiteY2" fmla="*/ 897537 h 2101675"/>
                <a:gd name="connsiteX3" fmla="*/ 458181 w 1460521"/>
                <a:gd name="connsiteY3" fmla="*/ 898832 h 2101675"/>
                <a:gd name="connsiteX4" fmla="*/ 352711 w 1460521"/>
                <a:gd name="connsiteY4" fmla="*/ 917408 h 2101675"/>
                <a:gd name="connsiteX5" fmla="*/ 261635 w 1460521"/>
                <a:gd name="connsiteY5" fmla="*/ 1058158 h 2101675"/>
                <a:gd name="connsiteX6" fmla="*/ 0 w 1460521"/>
                <a:gd name="connsiteY6" fmla="*/ 1477100 h 2101675"/>
                <a:gd name="connsiteX7" fmla="*/ 143653 w 1460521"/>
                <a:gd name="connsiteY7" fmla="*/ 1801749 h 2101675"/>
                <a:gd name="connsiteX8" fmla="*/ 135783 w 1460521"/>
                <a:gd name="connsiteY8" fmla="*/ 1800001 h 2101675"/>
                <a:gd name="connsiteX9" fmla="*/ 96044 w 1460521"/>
                <a:gd name="connsiteY9" fmla="*/ 1922536 h 2101675"/>
                <a:gd name="connsiteX10" fmla="*/ 784898 w 1460521"/>
                <a:gd name="connsiteY10" fmla="*/ 2015269 h 2101675"/>
                <a:gd name="connsiteX11" fmla="*/ 771168 w 1460521"/>
                <a:gd name="connsiteY11" fmla="*/ 1941034 h 2101675"/>
                <a:gd name="connsiteX12" fmla="*/ 748566 w 1460521"/>
                <a:gd name="connsiteY12" fmla="*/ 1936014 h 2101675"/>
                <a:gd name="connsiteX13" fmla="*/ 1252612 w 1460521"/>
                <a:gd name="connsiteY13" fmla="*/ 1374607 h 2101675"/>
                <a:gd name="connsiteX14" fmla="*/ 1458850 w 1460521"/>
                <a:gd name="connsiteY14" fmla="*/ 1086307 h 2101675"/>
                <a:gd name="connsiteX15" fmla="*/ 1263087 w 1460521"/>
                <a:gd name="connsiteY15" fmla="*/ 971566 h 2101675"/>
                <a:gd name="connsiteX16" fmla="*/ 994261 w 1460521"/>
                <a:gd name="connsiteY16" fmla="*/ 1245273 h 2101675"/>
                <a:gd name="connsiteX17" fmla="*/ 859177 w 1460521"/>
                <a:gd name="connsiteY17" fmla="*/ 1227913 h 2101675"/>
                <a:gd name="connsiteX18" fmla="*/ 859150 w 1460521"/>
                <a:gd name="connsiteY18" fmla="*/ 1227985 h 2101675"/>
                <a:gd name="connsiteX19" fmla="*/ 805694 w 1460521"/>
                <a:gd name="connsiteY19" fmla="*/ 1057735 h 2101675"/>
                <a:gd name="connsiteX20" fmla="*/ 750120 w 1460521"/>
                <a:gd name="connsiteY20" fmla="*/ 231861 h 2101675"/>
                <a:gd name="connsiteX21" fmla="*/ 515882 w 1460521"/>
                <a:gd name="connsiteY21" fmla="*/ 2 h 2101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460521" h="2101675">
                  <a:moveTo>
                    <a:pt x="515882" y="2"/>
                  </a:moveTo>
                  <a:cubicBezTo>
                    <a:pt x="436718" y="-511"/>
                    <a:pt x="278444" y="91895"/>
                    <a:pt x="275133" y="228784"/>
                  </a:cubicBezTo>
                  <a:cubicBezTo>
                    <a:pt x="287801" y="524648"/>
                    <a:pt x="450827" y="659215"/>
                    <a:pt x="455375" y="897537"/>
                  </a:cubicBezTo>
                  <a:lnTo>
                    <a:pt x="458181" y="898832"/>
                  </a:lnTo>
                  <a:cubicBezTo>
                    <a:pt x="421507" y="900160"/>
                    <a:pt x="385765" y="906277"/>
                    <a:pt x="352711" y="917408"/>
                  </a:cubicBezTo>
                  <a:lnTo>
                    <a:pt x="261635" y="1058158"/>
                  </a:lnTo>
                  <a:cubicBezTo>
                    <a:pt x="82299" y="1157005"/>
                    <a:pt x="34539" y="1295772"/>
                    <a:pt x="0" y="1477100"/>
                  </a:cubicBezTo>
                  <a:cubicBezTo>
                    <a:pt x="8412" y="1654376"/>
                    <a:pt x="53451" y="1733700"/>
                    <a:pt x="143653" y="1801749"/>
                  </a:cubicBezTo>
                  <a:lnTo>
                    <a:pt x="135783" y="1800001"/>
                  </a:lnTo>
                  <a:lnTo>
                    <a:pt x="96044" y="1922536"/>
                  </a:lnTo>
                  <a:cubicBezTo>
                    <a:pt x="272902" y="2085347"/>
                    <a:pt x="476665" y="2180893"/>
                    <a:pt x="784898" y="2015269"/>
                  </a:cubicBezTo>
                  <a:lnTo>
                    <a:pt x="771168" y="1941034"/>
                  </a:lnTo>
                  <a:lnTo>
                    <a:pt x="748566" y="1936014"/>
                  </a:lnTo>
                  <a:cubicBezTo>
                    <a:pt x="993851" y="1859113"/>
                    <a:pt x="1145467" y="1623722"/>
                    <a:pt x="1252612" y="1374607"/>
                  </a:cubicBezTo>
                  <a:cubicBezTo>
                    <a:pt x="1390264" y="1178467"/>
                    <a:pt x="1473541" y="1208839"/>
                    <a:pt x="1458850" y="1086307"/>
                  </a:cubicBezTo>
                  <a:cubicBezTo>
                    <a:pt x="1439625" y="1012488"/>
                    <a:pt x="1372583" y="960091"/>
                    <a:pt x="1263087" y="971566"/>
                  </a:cubicBezTo>
                  <a:cubicBezTo>
                    <a:pt x="1153594" y="983044"/>
                    <a:pt x="1040915" y="1211203"/>
                    <a:pt x="994261" y="1245273"/>
                  </a:cubicBezTo>
                  <a:cubicBezTo>
                    <a:pt x="947608" y="1279340"/>
                    <a:pt x="876343" y="1271911"/>
                    <a:pt x="859177" y="1227913"/>
                  </a:cubicBezTo>
                  <a:lnTo>
                    <a:pt x="859150" y="1227985"/>
                  </a:lnTo>
                  <a:cubicBezTo>
                    <a:pt x="858534" y="1161825"/>
                    <a:pt x="838522" y="1104831"/>
                    <a:pt x="805694" y="1057735"/>
                  </a:cubicBezTo>
                  <a:cubicBezTo>
                    <a:pt x="811025" y="824688"/>
                    <a:pt x="836309" y="486657"/>
                    <a:pt x="750120" y="231861"/>
                  </a:cubicBezTo>
                  <a:cubicBezTo>
                    <a:pt x="694126" y="116427"/>
                    <a:pt x="654680" y="24922"/>
                    <a:pt x="515882" y="2"/>
                  </a:cubicBezTo>
                  <a:close/>
                </a:path>
              </a:pathLst>
            </a:custGeom>
            <a:solidFill>
              <a:schemeClr val="bg1"/>
            </a:solidFill>
            <a:ln w="28575" cap="rnd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dirty="0"/>
            </a:p>
          </p:txBody>
        </p:sp>
        <p:sp>
          <p:nvSpPr>
            <p:cNvPr id="87" name="フリーフォーム: 図形 86">
              <a:extLst>
                <a:ext uri="{FF2B5EF4-FFF2-40B4-BE49-F238E27FC236}">
                  <a16:creationId xmlns:a16="http://schemas.microsoft.com/office/drawing/2014/main" id="{09EC849D-2253-2491-859E-FF377174F16F}"/>
                </a:ext>
              </a:extLst>
            </p:cNvPr>
            <p:cNvSpPr/>
            <p:nvPr/>
          </p:nvSpPr>
          <p:spPr>
            <a:xfrm>
              <a:off x="5637218" y="4140992"/>
              <a:ext cx="688856" cy="301674"/>
            </a:xfrm>
            <a:custGeom>
              <a:avLst/>
              <a:gdLst>
                <a:gd name="connsiteX0" fmla="*/ 39742 w 688856"/>
                <a:gd name="connsiteY0" fmla="*/ 0 h 301674"/>
                <a:gd name="connsiteX1" fmla="*/ 0 w 688856"/>
                <a:gd name="connsiteY1" fmla="*/ 122535 h 301674"/>
                <a:gd name="connsiteX2" fmla="*/ 688856 w 688856"/>
                <a:gd name="connsiteY2" fmla="*/ 215267 h 301674"/>
                <a:gd name="connsiteX3" fmla="*/ 675123 w 688856"/>
                <a:gd name="connsiteY3" fmla="*/ 141035 h 301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8856" h="301674">
                  <a:moveTo>
                    <a:pt x="39742" y="0"/>
                  </a:moveTo>
                  <a:lnTo>
                    <a:pt x="0" y="122535"/>
                  </a:lnTo>
                  <a:cubicBezTo>
                    <a:pt x="176858" y="285346"/>
                    <a:pt x="380623" y="380892"/>
                    <a:pt x="688856" y="215267"/>
                  </a:cubicBezTo>
                  <a:lnTo>
                    <a:pt x="675123" y="141035"/>
                  </a:lnTo>
                </a:path>
              </a:pathLst>
            </a:custGeom>
            <a:noFill/>
            <a:ln w="28575" cap="rnd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88" name="フリーフォーム: 図形 87">
              <a:extLst>
                <a:ext uri="{FF2B5EF4-FFF2-40B4-BE49-F238E27FC236}">
                  <a16:creationId xmlns:a16="http://schemas.microsoft.com/office/drawing/2014/main" id="{CAAFB057-7593-4592-6517-AF6EB4915B37}"/>
                </a:ext>
              </a:extLst>
            </p:cNvPr>
            <p:cNvSpPr/>
            <p:nvPr/>
          </p:nvSpPr>
          <p:spPr>
            <a:xfrm>
              <a:off x="5535543" y="3238949"/>
              <a:ext cx="864617" cy="983183"/>
            </a:xfrm>
            <a:custGeom>
              <a:avLst/>
              <a:gdLst>
                <a:gd name="connsiteX0" fmla="*/ 269912 w 859185"/>
                <a:gd name="connsiteY0" fmla="*/ 982605 h 982604"/>
                <a:gd name="connsiteX1" fmla="*/ 0 w 859185"/>
                <a:gd name="connsiteY1" fmla="*/ 578563 h 982604"/>
                <a:gd name="connsiteX2" fmla="*/ 261632 w 859185"/>
                <a:gd name="connsiteY2" fmla="*/ 159621 h 982604"/>
                <a:gd name="connsiteX3" fmla="*/ 352708 w 859185"/>
                <a:gd name="connsiteY3" fmla="*/ 18868 h 982604"/>
                <a:gd name="connsiteX4" fmla="*/ 858360 w 859185"/>
                <a:gd name="connsiteY4" fmla="*/ 356506 h 982604"/>
                <a:gd name="connsiteX5" fmla="*/ 758402 w 859185"/>
                <a:gd name="connsiteY5" fmla="*/ 484178 h 982604"/>
                <a:gd name="connsiteX0" fmla="*/ 269912 w 859185"/>
                <a:gd name="connsiteY0" fmla="*/ 982605 h 982605"/>
                <a:gd name="connsiteX1" fmla="*/ 0 w 859185"/>
                <a:gd name="connsiteY1" fmla="*/ 578563 h 982605"/>
                <a:gd name="connsiteX2" fmla="*/ 261632 w 859185"/>
                <a:gd name="connsiteY2" fmla="*/ 159621 h 982605"/>
                <a:gd name="connsiteX3" fmla="*/ 352708 w 859185"/>
                <a:gd name="connsiteY3" fmla="*/ 18868 h 982605"/>
                <a:gd name="connsiteX4" fmla="*/ 858360 w 859185"/>
                <a:gd name="connsiteY4" fmla="*/ 356506 h 982605"/>
                <a:gd name="connsiteX5" fmla="*/ 758402 w 859185"/>
                <a:gd name="connsiteY5" fmla="*/ 484178 h 982605"/>
                <a:gd name="connsiteX0" fmla="*/ 269912 w 858986"/>
                <a:gd name="connsiteY0" fmla="*/ 983183 h 983183"/>
                <a:gd name="connsiteX1" fmla="*/ 0 w 858986"/>
                <a:gd name="connsiteY1" fmla="*/ 579141 h 983183"/>
                <a:gd name="connsiteX2" fmla="*/ 261632 w 858986"/>
                <a:gd name="connsiteY2" fmla="*/ 160199 h 983183"/>
                <a:gd name="connsiteX3" fmla="*/ 352708 w 858986"/>
                <a:gd name="connsiteY3" fmla="*/ 19446 h 983183"/>
                <a:gd name="connsiteX4" fmla="*/ 858360 w 858986"/>
                <a:gd name="connsiteY4" fmla="*/ 357084 h 983183"/>
                <a:gd name="connsiteX5" fmla="*/ 758402 w 858986"/>
                <a:gd name="connsiteY5" fmla="*/ 484756 h 983183"/>
                <a:gd name="connsiteX0" fmla="*/ 275543 w 864617"/>
                <a:gd name="connsiteY0" fmla="*/ 983183 h 983183"/>
                <a:gd name="connsiteX1" fmla="*/ 5631 w 864617"/>
                <a:gd name="connsiteY1" fmla="*/ 579141 h 983183"/>
                <a:gd name="connsiteX2" fmla="*/ 267263 w 864617"/>
                <a:gd name="connsiteY2" fmla="*/ 160199 h 983183"/>
                <a:gd name="connsiteX3" fmla="*/ 358339 w 864617"/>
                <a:gd name="connsiteY3" fmla="*/ 19446 h 983183"/>
                <a:gd name="connsiteX4" fmla="*/ 863991 w 864617"/>
                <a:gd name="connsiteY4" fmla="*/ 357084 h 983183"/>
                <a:gd name="connsiteX5" fmla="*/ 764033 w 864617"/>
                <a:gd name="connsiteY5" fmla="*/ 484756 h 9831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64617" h="983183">
                  <a:moveTo>
                    <a:pt x="275543" y="983183"/>
                  </a:moveTo>
                  <a:cubicBezTo>
                    <a:pt x="99641" y="882631"/>
                    <a:pt x="-28908" y="760466"/>
                    <a:pt x="5631" y="579141"/>
                  </a:cubicBezTo>
                  <a:cubicBezTo>
                    <a:pt x="40170" y="397816"/>
                    <a:pt x="87927" y="259047"/>
                    <a:pt x="267263" y="160199"/>
                  </a:cubicBezTo>
                  <a:cubicBezTo>
                    <a:pt x="297622" y="113281"/>
                    <a:pt x="255929" y="91325"/>
                    <a:pt x="358339" y="19446"/>
                  </a:cubicBezTo>
                  <a:cubicBezTo>
                    <a:pt x="460749" y="-52433"/>
                    <a:pt x="883072" y="78233"/>
                    <a:pt x="863991" y="357084"/>
                  </a:cubicBezTo>
                  <a:cubicBezTo>
                    <a:pt x="848894" y="435985"/>
                    <a:pt x="765193" y="484163"/>
                    <a:pt x="764033" y="484756"/>
                  </a:cubicBezTo>
                </a:path>
              </a:pathLst>
            </a:custGeom>
            <a:noFill/>
            <a:ln w="28575" cap="rnd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89" name="フリーフォーム: 図形 88">
              <a:extLst>
                <a:ext uri="{FF2B5EF4-FFF2-40B4-BE49-F238E27FC236}">
                  <a16:creationId xmlns:a16="http://schemas.microsoft.com/office/drawing/2014/main" id="{06C1F203-633C-B61F-CD93-0270727BAD77}"/>
                </a:ext>
              </a:extLst>
            </p:cNvPr>
            <p:cNvSpPr/>
            <p:nvPr/>
          </p:nvSpPr>
          <p:spPr>
            <a:xfrm>
              <a:off x="5880635" y="3473662"/>
              <a:ext cx="419264" cy="458684"/>
            </a:xfrm>
            <a:custGeom>
              <a:avLst/>
              <a:gdLst>
                <a:gd name="connsiteX0" fmla="*/ 0 w 417286"/>
                <a:gd name="connsiteY0" fmla="*/ 0 h 458684"/>
                <a:gd name="connsiteX1" fmla="*/ 417287 w 417286"/>
                <a:gd name="connsiteY1" fmla="*/ 248387 h 458684"/>
                <a:gd name="connsiteX2" fmla="*/ 278192 w 417286"/>
                <a:gd name="connsiteY2" fmla="*/ 458684 h 458684"/>
                <a:gd name="connsiteX0" fmla="*/ 0 w 419264"/>
                <a:gd name="connsiteY0" fmla="*/ 0 h 458684"/>
                <a:gd name="connsiteX1" fmla="*/ 417287 w 419264"/>
                <a:gd name="connsiteY1" fmla="*/ 248387 h 458684"/>
                <a:gd name="connsiteX2" fmla="*/ 278192 w 419264"/>
                <a:gd name="connsiteY2" fmla="*/ 458684 h 4586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9264" h="458684">
                  <a:moveTo>
                    <a:pt x="0" y="0"/>
                  </a:moveTo>
                  <a:cubicBezTo>
                    <a:pt x="290932" y="23468"/>
                    <a:pt x="438326" y="147490"/>
                    <a:pt x="417287" y="248387"/>
                  </a:cubicBezTo>
                  <a:cubicBezTo>
                    <a:pt x="396248" y="349284"/>
                    <a:pt x="361391" y="412192"/>
                    <a:pt x="278192" y="458684"/>
                  </a:cubicBezTo>
                </a:path>
              </a:pathLst>
            </a:custGeom>
            <a:noFill/>
            <a:ln w="28575" cap="rnd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90" name="フリーフォーム: 図形 89">
              <a:extLst>
                <a:ext uri="{FF2B5EF4-FFF2-40B4-BE49-F238E27FC236}">
                  <a16:creationId xmlns:a16="http://schemas.microsoft.com/office/drawing/2014/main" id="{476DA875-5598-B3EA-8701-29799C100D9B}"/>
                </a:ext>
              </a:extLst>
            </p:cNvPr>
            <p:cNvSpPr/>
            <p:nvPr/>
          </p:nvSpPr>
          <p:spPr>
            <a:xfrm>
              <a:off x="5695174" y="3697207"/>
              <a:ext cx="460838" cy="386861"/>
            </a:xfrm>
            <a:custGeom>
              <a:avLst/>
              <a:gdLst>
                <a:gd name="connsiteX0" fmla="*/ 66236 w 457761"/>
                <a:gd name="connsiteY0" fmla="*/ 0 h 401257"/>
                <a:gd name="connsiteX1" fmla="*/ 452060 w 457761"/>
                <a:gd name="connsiteY1" fmla="*/ 192085 h 401257"/>
                <a:gd name="connsiteX2" fmla="*/ 407351 w 457761"/>
                <a:gd name="connsiteY2" fmla="*/ 342772 h 401257"/>
                <a:gd name="connsiteX3" fmla="*/ 152344 w 457761"/>
                <a:gd name="connsiteY3" fmla="*/ 311312 h 401257"/>
                <a:gd name="connsiteX4" fmla="*/ 172215 w 457761"/>
                <a:gd name="connsiteY4" fmla="*/ 231827 h 401257"/>
                <a:gd name="connsiteX5" fmla="*/ 0 w 457761"/>
                <a:gd name="connsiteY5" fmla="*/ 215267 h 401257"/>
                <a:gd name="connsiteX0" fmla="*/ 66236 w 457761"/>
                <a:gd name="connsiteY0" fmla="*/ 0 h 401257"/>
                <a:gd name="connsiteX1" fmla="*/ 452060 w 457761"/>
                <a:gd name="connsiteY1" fmla="*/ 192085 h 401257"/>
                <a:gd name="connsiteX2" fmla="*/ 407351 w 457761"/>
                <a:gd name="connsiteY2" fmla="*/ 342772 h 401257"/>
                <a:gd name="connsiteX3" fmla="*/ 152344 w 457761"/>
                <a:gd name="connsiteY3" fmla="*/ 311312 h 401257"/>
                <a:gd name="connsiteX4" fmla="*/ 172215 w 457761"/>
                <a:gd name="connsiteY4" fmla="*/ 231827 h 401257"/>
                <a:gd name="connsiteX5" fmla="*/ 0 w 457761"/>
                <a:gd name="connsiteY5" fmla="*/ 215267 h 401257"/>
                <a:gd name="connsiteX0" fmla="*/ 66236 w 488977"/>
                <a:gd name="connsiteY0" fmla="*/ 0 h 401257"/>
                <a:gd name="connsiteX1" fmla="*/ 452060 w 488977"/>
                <a:gd name="connsiteY1" fmla="*/ 192085 h 401257"/>
                <a:gd name="connsiteX2" fmla="*/ 407351 w 488977"/>
                <a:gd name="connsiteY2" fmla="*/ 342772 h 401257"/>
                <a:gd name="connsiteX3" fmla="*/ 152344 w 488977"/>
                <a:gd name="connsiteY3" fmla="*/ 311312 h 401257"/>
                <a:gd name="connsiteX4" fmla="*/ 172215 w 488977"/>
                <a:gd name="connsiteY4" fmla="*/ 231827 h 401257"/>
                <a:gd name="connsiteX5" fmla="*/ 0 w 488977"/>
                <a:gd name="connsiteY5" fmla="*/ 215267 h 401257"/>
                <a:gd name="connsiteX0" fmla="*/ 66236 w 460838"/>
                <a:gd name="connsiteY0" fmla="*/ 0 h 390334"/>
                <a:gd name="connsiteX1" fmla="*/ 452060 w 460838"/>
                <a:gd name="connsiteY1" fmla="*/ 192085 h 390334"/>
                <a:gd name="connsiteX2" fmla="*/ 407351 w 460838"/>
                <a:gd name="connsiteY2" fmla="*/ 342772 h 390334"/>
                <a:gd name="connsiteX3" fmla="*/ 152344 w 460838"/>
                <a:gd name="connsiteY3" fmla="*/ 311312 h 390334"/>
                <a:gd name="connsiteX4" fmla="*/ 172215 w 460838"/>
                <a:gd name="connsiteY4" fmla="*/ 231827 h 390334"/>
                <a:gd name="connsiteX5" fmla="*/ 0 w 460838"/>
                <a:gd name="connsiteY5" fmla="*/ 215267 h 390334"/>
                <a:gd name="connsiteX0" fmla="*/ 66236 w 460838"/>
                <a:gd name="connsiteY0" fmla="*/ 0 h 381701"/>
                <a:gd name="connsiteX1" fmla="*/ 452060 w 460838"/>
                <a:gd name="connsiteY1" fmla="*/ 192085 h 381701"/>
                <a:gd name="connsiteX2" fmla="*/ 407351 w 460838"/>
                <a:gd name="connsiteY2" fmla="*/ 342772 h 381701"/>
                <a:gd name="connsiteX3" fmla="*/ 152344 w 460838"/>
                <a:gd name="connsiteY3" fmla="*/ 311312 h 381701"/>
                <a:gd name="connsiteX4" fmla="*/ 172215 w 460838"/>
                <a:gd name="connsiteY4" fmla="*/ 231827 h 381701"/>
                <a:gd name="connsiteX5" fmla="*/ 0 w 460838"/>
                <a:gd name="connsiteY5" fmla="*/ 215267 h 381701"/>
                <a:gd name="connsiteX0" fmla="*/ 66236 w 460838"/>
                <a:gd name="connsiteY0" fmla="*/ 0 h 386861"/>
                <a:gd name="connsiteX1" fmla="*/ 452060 w 460838"/>
                <a:gd name="connsiteY1" fmla="*/ 192085 h 386861"/>
                <a:gd name="connsiteX2" fmla="*/ 407351 w 460838"/>
                <a:gd name="connsiteY2" fmla="*/ 342772 h 386861"/>
                <a:gd name="connsiteX3" fmla="*/ 152344 w 460838"/>
                <a:gd name="connsiteY3" fmla="*/ 311312 h 386861"/>
                <a:gd name="connsiteX4" fmla="*/ 172215 w 460838"/>
                <a:gd name="connsiteY4" fmla="*/ 231827 h 386861"/>
                <a:gd name="connsiteX5" fmla="*/ 0 w 460838"/>
                <a:gd name="connsiteY5" fmla="*/ 215267 h 386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0838" h="386861">
                  <a:moveTo>
                    <a:pt x="66236" y="0"/>
                  </a:moveTo>
                  <a:cubicBezTo>
                    <a:pt x="252818" y="14917"/>
                    <a:pt x="384060" y="28887"/>
                    <a:pt x="452060" y="192085"/>
                  </a:cubicBezTo>
                  <a:cubicBezTo>
                    <a:pt x="470783" y="268615"/>
                    <a:pt x="461197" y="313653"/>
                    <a:pt x="407351" y="342772"/>
                  </a:cubicBezTo>
                  <a:cubicBezTo>
                    <a:pt x="353505" y="371891"/>
                    <a:pt x="259449" y="439719"/>
                    <a:pt x="152344" y="311312"/>
                  </a:cubicBezTo>
                  <a:cubicBezTo>
                    <a:pt x="128239" y="282412"/>
                    <a:pt x="219570" y="240430"/>
                    <a:pt x="172215" y="231827"/>
                  </a:cubicBezTo>
                  <a:cubicBezTo>
                    <a:pt x="115303" y="217300"/>
                    <a:pt x="58193" y="216408"/>
                    <a:pt x="0" y="215267"/>
                  </a:cubicBezTo>
                </a:path>
              </a:pathLst>
            </a:custGeom>
            <a:noFill/>
            <a:ln w="28575" cap="rnd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91" name="フリーフォーム: 図形 90">
              <a:extLst>
                <a:ext uri="{FF2B5EF4-FFF2-40B4-BE49-F238E27FC236}">
                  <a16:creationId xmlns:a16="http://schemas.microsoft.com/office/drawing/2014/main" id="{FE7CE2B7-D59E-5941-FDBA-066EA70AC1FA}"/>
                </a:ext>
              </a:extLst>
            </p:cNvPr>
            <p:cNvSpPr/>
            <p:nvPr/>
          </p:nvSpPr>
          <p:spPr>
            <a:xfrm>
              <a:off x="5816259" y="2323512"/>
              <a:ext cx="538170" cy="1076590"/>
            </a:xfrm>
            <a:custGeom>
              <a:avLst/>
              <a:gdLst>
                <a:gd name="connsiteX0" fmla="*/ 180242 w 538124"/>
                <a:gd name="connsiteY0" fmla="*/ 821841 h 983419"/>
                <a:gd name="connsiteX1" fmla="*/ 0 w 538124"/>
                <a:gd name="connsiteY1" fmla="*/ 153093 h 983419"/>
                <a:gd name="connsiteX2" fmla="*/ 200113 w 538124"/>
                <a:gd name="connsiteY2" fmla="*/ 515 h 983419"/>
                <a:gd name="connsiteX3" fmla="*/ 474994 w 538124"/>
                <a:gd name="connsiteY3" fmla="*/ 156169 h 983419"/>
                <a:gd name="connsiteX4" fmla="*/ 530526 w 538124"/>
                <a:gd name="connsiteY4" fmla="*/ 983419 h 983419"/>
                <a:gd name="connsiteX0" fmla="*/ 185745 w 543627"/>
                <a:gd name="connsiteY0" fmla="*/ 821841 h 983419"/>
                <a:gd name="connsiteX1" fmla="*/ 5503 w 543627"/>
                <a:gd name="connsiteY1" fmla="*/ 153093 h 983419"/>
                <a:gd name="connsiteX2" fmla="*/ 205616 w 543627"/>
                <a:gd name="connsiteY2" fmla="*/ 515 h 983419"/>
                <a:gd name="connsiteX3" fmla="*/ 480497 w 543627"/>
                <a:gd name="connsiteY3" fmla="*/ 156169 h 983419"/>
                <a:gd name="connsiteX4" fmla="*/ 536029 w 543627"/>
                <a:gd name="connsiteY4" fmla="*/ 983419 h 983419"/>
                <a:gd name="connsiteX0" fmla="*/ 185745 w 543627"/>
                <a:gd name="connsiteY0" fmla="*/ 826364 h 987942"/>
                <a:gd name="connsiteX1" fmla="*/ 5503 w 543627"/>
                <a:gd name="connsiteY1" fmla="*/ 157616 h 987942"/>
                <a:gd name="connsiteX2" fmla="*/ 205616 w 543627"/>
                <a:gd name="connsiteY2" fmla="*/ 5038 h 987942"/>
                <a:gd name="connsiteX3" fmla="*/ 480497 w 543627"/>
                <a:gd name="connsiteY3" fmla="*/ 160692 h 987942"/>
                <a:gd name="connsiteX4" fmla="*/ 536029 w 543627"/>
                <a:gd name="connsiteY4" fmla="*/ 987942 h 987942"/>
                <a:gd name="connsiteX0" fmla="*/ 185745 w 543627"/>
                <a:gd name="connsiteY0" fmla="*/ 824799 h 986377"/>
                <a:gd name="connsiteX1" fmla="*/ 5503 w 543627"/>
                <a:gd name="connsiteY1" fmla="*/ 156051 h 986377"/>
                <a:gd name="connsiteX2" fmla="*/ 205616 w 543627"/>
                <a:gd name="connsiteY2" fmla="*/ 3473 h 986377"/>
                <a:gd name="connsiteX3" fmla="*/ 480497 w 543627"/>
                <a:gd name="connsiteY3" fmla="*/ 159127 h 986377"/>
                <a:gd name="connsiteX4" fmla="*/ 536029 w 543627"/>
                <a:gd name="connsiteY4" fmla="*/ 986377 h 986377"/>
                <a:gd name="connsiteX0" fmla="*/ 180303 w 538185"/>
                <a:gd name="connsiteY0" fmla="*/ 877380 h 1038958"/>
                <a:gd name="connsiteX1" fmla="*/ 61 w 538185"/>
                <a:gd name="connsiteY1" fmla="*/ 208632 h 1038958"/>
                <a:gd name="connsiteX2" fmla="*/ 203349 w 538185"/>
                <a:gd name="connsiteY2" fmla="*/ 2079 h 1038958"/>
                <a:gd name="connsiteX3" fmla="*/ 475055 w 538185"/>
                <a:gd name="connsiteY3" fmla="*/ 211708 h 1038958"/>
                <a:gd name="connsiteX4" fmla="*/ 530587 w 538185"/>
                <a:gd name="connsiteY4" fmla="*/ 1038958 h 1038958"/>
                <a:gd name="connsiteX0" fmla="*/ 180288 w 538170"/>
                <a:gd name="connsiteY0" fmla="*/ 915012 h 1076590"/>
                <a:gd name="connsiteX1" fmla="*/ 46 w 538170"/>
                <a:gd name="connsiteY1" fmla="*/ 246264 h 1076590"/>
                <a:gd name="connsiteX2" fmla="*/ 200159 w 538170"/>
                <a:gd name="connsiteY2" fmla="*/ 1611 h 1076590"/>
                <a:gd name="connsiteX3" fmla="*/ 475040 w 538170"/>
                <a:gd name="connsiteY3" fmla="*/ 249340 h 1076590"/>
                <a:gd name="connsiteX4" fmla="*/ 530572 w 538170"/>
                <a:gd name="connsiteY4" fmla="*/ 1076590 h 1076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170" h="1076590">
                  <a:moveTo>
                    <a:pt x="180288" y="915012"/>
                  </a:moveTo>
                  <a:cubicBezTo>
                    <a:pt x="175744" y="676690"/>
                    <a:pt x="-3266" y="398497"/>
                    <a:pt x="46" y="246264"/>
                  </a:cubicBezTo>
                  <a:cubicBezTo>
                    <a:pt x="3358" y="94031"/>
                    <a:pt x="84856" y="20507"/>
                    <a:pt x="200159" y="1611"/>
                  </a:cubicBezTo>
                  <a:cubicBezTo>
                    <a:pt x="315462" y="-17285"/>
                    <a:pt x="419046" y="133906"/>
                    <a:pt x="475040" y="249340"/>
                  </a:cubicBezTo>
                  <a:cubicBezTo>
                    <a:pt x="561393" y="504623"/>
                    <a:pt x="535834" y="843504"/>
                    <a:pt x="530572" y="1076590"/>
                  </a:cubicBezTo>
                </a:path>
              </a:pathLst>
            </a:custGeom>
            <a:noFill/>
            <a:ln w="28575" cap="rnd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 dirty="0"/>
            </a:p>
          </p:txBody>
        </p:sp>
        <p:sp>
          <p:nvSpPr>
            <p:cNvPr id="92" name="フリーフォーム: 図形 91">
              <a:extLst>
                <a:ext uri="{FF2B5EF4-FFF2-40B4-BE49-F238E27FC236}">
                  <a16:creationId xmlns:a16="http://schemas.microsoft.com/office/drawing/2014/main" id="{FC4779BE-1FAD-14AB-AA0D-6D2A2811A923}"/>
                </a:ext>
              </a:extLst>
            </p:cNvPr>
            <p:cNvSpPr/>
            <p:nvPr/>
          </p:nvSpPr>
          <p:spPr>
            <a:xfrm>
              <a:off x="6158827" y="3310977"/>
              <a:ext cx="842869" cy="990635"/>
            </a:xfrm>
            <a:custGeom>
              <a:avLst/>
              <a:gdLst>
                <a:gd name="connsiteX0" fmla="*/ 241525 w 842869"/>
                <a:gd name="connsiteY0" fmla="*/ 257923 h 990635"/>
                <a:gd name="connsiteX1" fmla="*/ 376610 w 842869"/>
                <a:gd name="connsiteY1" fmla="*/ 275286 h 990635"/>
                <a:gd name="connsiteX2" fmla="*/ 645435 w 842869"/>
                <a:gd name="connsiteY2" fmla="*/ 1579 h 990635"/>
                <a:gd name="connsiteX3" fmla="*/ 841199 w 842869"/>
                <a:gd name="connsiteY3" fmla="*/ 116321 h 990635"/>
                <a:gd name="connsiteX4" fmla="*/ 634960 w 842869"/>
                <a:gd name="connsiteY4" fmla="*/ 404620 h 990635"/>
                <a:gd name="connsiteX5" fmla="*/ 0 w 842869"/>
                <a:gd name="connsiteY5" fmla="*/ 990636 h 990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42869" h="990635">
                  <a:moveTo>
                    <a:pt x="241525" y="257923"/>
                  </a:moveTo>
                  <a:cubicBezTo>
                    <a:pt x="258691" y="301924"/>
                    <a:pt x="329957" y="309357"/>
                    <a:pt x="376610" y="275286"/>
                  </a:cubicBezTo>
                  <a:cubicBezTo>
                    <a:pt x="423263" y="241219"/>
                    <a:pt x="535939" y="13054"/>
                    <a:pt x="645435" y="1579"/>
                  </a:cubicBezTo>
                  <a:cubicBezTo>
                    <a:pt x="754928" y="-9899"/>
                    <a:pt x="821974" y="42502"/>
                    <a:pt x="841199" y="116321"/>
                  </a:cubicBezTo>
                  <a:cubicBezTo>
                    <a:pt x="855887" y="238849"/>
                    <a:pt x="772609" y="208480"/>
                    <a:pt x="634960" y="404620"/>
                  </a:cubicBezTo>
                  <a:cubicBezTo>
                    <a:pt x="509924" y="695330"/>
                    <a:pt x="324347" y="967375"/>
                    <a:pt x="0" y="990636"/>
                  </a:cubicBezTo>
                </a:path>
              </a:pathLst>
            </a:custGeom>
            <a:noFill/>
            <a:ln w="28575" cap="rnd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08794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ワイド画面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Segoe UI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2024-05-02T13:34:12Z</dcterms:created>
  <dcterms:modified xsi:type="dcterms:W3CDTF">2024-05-18T12:31:03Z</dcterms:modified>
</cp:coreProperties>
</file>