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5" autoAdjust="0"/>
    <p:restoredTop sz="93103" autoAdjust="0"/>
  </p:normalViewPr>
  <p:slideViewPr>
    <p:cSldViewPr snapToGrid="0">
      <p:cViewPr>
        <p:scale>
          <a:sx n="25" d="100"/>
          <a:sy n="25" d="100"/>
        </p:scale>
        <p:origin x="1492" y="92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BE379-187A-6C1C-920A-0B84622E3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381CD0-4FF3-4A71-EA50-940B01F87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7216BA-C29C-F49E-6E0C-F38897EE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9E1659-3282-3A18-2A3D-52DE50F4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F2E84-87DE-9048-4D13-532BACDA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4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4E900-82D6-28D3-26D6-F77952C8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133D35-18D0-4D0D-439A-21493E4A4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06973-2464-199D-70F3-53FBE6440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C127B4-D125-C536-69E0-8416F4CD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E0696-9EFC-50BF-98F6-96616BC0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79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BC8D03-AA64-7022-BD83-9BEC54B07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57B8F7-5D9D-144D-F037-86A6372CE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102FBC-D60D-46E9-54FF-0C7A89FF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63663-A450-56EB-17E7-5DDE0F1B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BFECFA-CE2E-6F95-F63A-5BD2C70F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63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67F7C-38C4-1257-858D-F5E0BA3F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AED119-AB88-09F4-B7F2-19150B42D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7CF4A-0670-EA97-4981-36587D2A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5D769D-99B2-EDE7-512F-BA7766B6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70DEC6-2E76-E34B-552A-1AFC8AD2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0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3F365C-045A-DEF3-EBBF-A4673B06E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66FA78-1F96-8536-D6E0-C2A1440F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C00A46-8C3A-A429-34E0-4911542C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7DC0FD-98B6-A32B-AFB2-3FAA03BF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14E14-A2E6-8A6B-809D-6F155F7E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51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0EDB0-44B3-E0CC-2FCA-97A4FE5C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DDFB75-1C24-5F45-CA42-5098C4C16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8253C3-B7A1-2024-58CB-176EF6786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17C2D-B0FA-D066-B07E-DBD865D1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9A98D5-E52A-8C99-E344-947D5984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C2714E-5B12-1346-6517-DDDD8676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87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CA4A1-4E43-6E05-BCE8-A166E4496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387925-D602-B75F-6BEC-3C31EA486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3CDF8D-2051-A0B2-EFFB-691E46042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1CF220-3AFF-A9DC-EFC2-030745A3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B9DE9BB-6544-8481-B3ED-B5227810B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801CC6-E878-55B7-0061-292A8352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B638A4-0DF0-23E2-CCF5-34C9CE7C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2739AC-EEE7-6863-9C5C-16C2A432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2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78B23-C9C7-A51A-6DA5-ED3E854A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68FA40-13E6-722D-A62C-ABAF5455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055D45-1834-CFC5-30BC-44A8093E6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4E4BF4-BD09-F49F-9C1F-959978BF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55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69E6C5-399E-C34E-3A93-45A24773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08B334-C8C3-8704-0203-1E0838CB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13532B-BA5F-2C12-179A-C17DD6B6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71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8975D-F142-E0EE-763E-935767FF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5E4EF7-024C-2136-4E28-3355138E4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A9EFBD-11B1-44A2-1A13-85EBB2D1D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77920F-5604-5010-FFEE-DBB8A7B0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40748E-DE1B-5DE9-72A8-14B3CC20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E28489-9AC0-CF14-088C-154443CA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D69F5-3295-8DDE-F2BE-7F060F83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45466C7-19C0-802D-7386-42C484CB5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4CAED8-734C-C4E3-8279-629F8E104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F68A80-E994-C219-1E49-9F85F94B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C11D2-FF0D-7502-7B7D-656CCE7D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F0ACCD-3925-F0A3-F85F-4FF141FA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59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258E26-8CFD-6723-9BA5-88063FB56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F8AFCC-C9D9-AE2A-A3A2-CAFBF564C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CC231A-1E8B-F66D-B6B1-DC010DE18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12F2EC-0D20-B19D-6BB5-360C62E1B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A935D1-B186-3E5B-6AA5-4131248C0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8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FB21BF6-518D-E5E2-A2B8-24DFD8793E84}"/>
              </a:ext>
            </a:extLst>
          </p:cNvPr>
          <p:cNvGrpSpPr/>
          <p:nvPr/>
        </p:nvGrpSpPr>
        <p:grpSpPr>
          <a:xfrm>
            <a:off x="6730999" y="3167533"/>
            <a:ext cx="2025349" cy="1452931"/>
            <a:chOff x="467544" y="1628800"/>
            <a:chExt cx="2613794" cy="1875065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C20DDA5E-920C-79A9-31CE-38BD2E6B82C4}"/>
                </a:ext>
              </a:extLst>
            </p:cNvPr>
            <p:cNvSpPr/>
            <p:nvPr/>
          </p:nvSpPr>
          <p:spPr>
            <a:xfrm flipH="1">
              <a:off x="1628775" y="3002819"/>
              <a:ext cx="293217" cy="478632"/>
            </a:xfrm>
            <a:custGeom>
              <a:avLst/>
              <a:gdLst>
                <a:gd name="connsiteX0" fmla="*/ 205048 w 293217"/>
                <a:gd name="connsiteY0" fmla="*/ 0 h 478632"/>
                <a:gd name="connsiteX1" fmla="*/ 157163 w 293217"/>
                <a:gd name="connsiteY1" fmla="*/ 0 h 478632"/>
                <a:gd name="connsiteX2" fmla="*/ 136054 w 293217"/>
                <a:gd name="connsiteY2" fmla="*/ 0 h 478632"/>
                <a:gd name="connsiteX3" fmla="*/ 88169 w 293217"/>
                <a:gd name="connsiteY3" fmla="*/ 0 h 478632"/>
                <a:gd name="connsiteX4" fmla="*/ 57590 w 293217"/>
                <a:gd name="connsiteY4" fmla="*/ 413465 h 478632"/>
                <a:gd name="connsiteX5" fmla="*/ 15615 w 293217"/>
                <a:gd name="connsiteY5" fmla="*/ 467992 h 478632"/>
                <a:gd name="connsiteX6" fmla="*/ 0 w 293217"/>
                <a:gd name="connsiteY6" fmla="*/ 467830 h 478632"/>
                <a:gd name="connsiteX7" fmla="*/ 0 w 293217"/>
                <a:gd name="connsiteY7" fmla="*/ 478632 h 478632"/>
                <a:gd name="connsiteX8" fmla="*/ 136054 w 293217"/>
                <a:gd name="connsiteY8" fmla="*/ 478632 h 478632"/>
                <a:gd name="connsiteX9" fmla="*/ 157163 w 293217"/>
                <a:gd name="connsiteY9" fmla="*/ 478632 h 478632"/>
                <a:gd name="connsiteX10" fmla="*/ 293217 w 293217"/>
                <a:gd name="connsiteY10" fmla="*/ 478632 h 478632"/>
                <a:gd name="connsiteX11" fmla="*/ 293217 w 293217"/>
                <a:gd name="connsiteY11" fmla="*/ 467830 h 478632"/>
                <a:gd name="connsiteX12" fmla="*/ 277602 w 293217"/>
                <a:gd name="connsiteY12" fmla="*/ 467992 h 478632"/>
                <a:gd name="connsiteX13" fmla="*/ 235627 w 293217"/>
                <a:gd name="connsiteY13" fmla="*/ 413465 h 478632"/>
                <a:gd name="connsiteX0" fmla="*/ 205048 w 293217"/>
                <a:gd name="connsiteY0" fmla="*/ 0 h 478632"/>
                <a:gd name="connsiteX1" fmla="*/ 157163 w 293217"/>
                <a:gd name="connsiteY1" fmla="*/ 0 h 478632"/>
                <a:gd name="connsiteX2" fmla="*/ 88169 w 293217"/>
                <a:gd name="connsiteY2" fmla="*/ 0 h 478632"/>
                <a:gd name="connsiteX3" fmla="*/ 57590 w 293217"/>
                <a:gd name="connsiteY3" fmla="*/ 413465 h 478632"/>
                <a:gd name="connsiteX4" fmla="*/ 15615 w 293217"/>
                <a:gd name="connsiteY4" fmla="*/ 467992 h 478632"/>
                <a:gd name="connsiteX5" fmla="*/ 0 w 293217"/>
                <a:gd name="connsiteY5" fmla="*/ 467830 h 478632"/>
                <a:gd name="connsiteX6" fmla="*/ 0 w 293217"/>
                <a:gd name="connsiteY6" fmla="*/ 478632 h 478632"/>
                <a:gd name="connsiteX7" fmla="*/ 136054 w 293217"/>
                <a:gd name="connsiteY7" fmla="*/ 478632 h 478632"/>
                <a:gd name="connsiteX8" fmla="*/ 157163 w 293217"/>
                <a:gd name="connsiteY8" fmla="*/ 478632 h 478632"/>
                <a:gd name="connsiteX9" fmla="*/ 293217 w 293217"/>
                <a:gd name="connsiteY9" fmla="*/ 478632 h 478632"/>
                <a:gd name="connsiteX10" fmla="*/ 293217 w 293217"/>
                <a:gd name="connsiteY10" fmla="*/ 467830 h 478632"/>
                <a:gd name="connsiteX11" fmla="*/ 277602 w 293217"/>
                <a:gd name="connsiteY11" fmla="*/ 467992 h 478632"/>
                <a:gd name="connsiteX12" fmla="*/ 235627 w 293217"/>
                <a:gd name="connsiteY12" fmla="*/ 413465 h 478632"/>
                <a:gd name="connsiteX13" fmla="*/ 205048 w 293217"/>
                <a:gd name="connsiteY13" fmla="*/ 0 h 478632"/>
                <a:gd name="connsiteX0" fmla="*/ 205048 w 293217"/>
                <a:gd name="connsiteY0" fmla="*/ 0 h 478632"/>
                <a:gd name="connsiteX1" fmla="*/ 88169 w 293217"/>
                <a:gd name="connsiteY1" fmla="*/ 0 h 478632"/>
                <a:gd name="connsiteX2" fmla="*/ 57590 w 293217"/>
                <a:gd name="connsiteY2" fmla="*/ 413465 h 478632"/>
                <a:gd name="connsiteX3" fmla="*/ 15615 w 293217"/>
                <a:gd name="connsiteY3" fmla="*/ 467992 h 478632"/>
                <a:gd name="connsiteX4" fmla="*/ 0 w 293217"/>
                <a:gd name="connsiteY4" fmla="*/ 467830 h 478632"/>
                <a:gd name="connsiteX5" fmla="*/ 0 w 293217"/>
                <a:gd name="connsiteY5" fmla="*/ 478632 h 478632"/>
                <a:gd name="connsiteX6" fmla="*/ 136054 w 293217"/>
                <a:gd name="connsiteY6" fmla="*/ 478632 h 478632"/>
                <a:gd name="connsiteX7" fmla="*/ 157163 w 293217"/>
                <a:gd name="connsiteY7" fmla="*/ 478632 h 478632"/>
                <a:gd name="connsiteX8" fmla="*/ 293217 w 293217"/>
                <a:gd name="connsiteY8" fmla="*/ 478632 h 478632"/>
                <a:gd name="connsiteX9" fmla="*/ 293217 w 293217"/>
                <a:gd name="connsiteY9" fmla="*/ 467830 h 478632"/>
                <a:gd name="connsiteX10" fmla="*/ 277602 w 293217"/>
                <a:gd name="connsiteY10" fmla="*/ 467992 h 478632"/>
                <a:gd name="connsiteX11" fmla="*/ 235627 w 293217"/>
                <a:gd name="connsiteY11" fmla="*/ 413465 h 478632"/>
                <a:gd name="connsiteX12" fmla="*/ 205048 w 293217"/>
                <a:gd name="connsiteY12" fmla="*/ 0 h 478632"/>
                <a:gd name="connsiteX0" fmla="*/ 205048 w 293217"/>
                <a:gd name="connsiteY0" fmla="*/ 0 h 478632"/>
                <a:gd name="connsiteX1" fmla="*/ 88169 w 293217"/>
                <a:gd name="connsiteY1" fmla="*/ 0 h 478632"/>
                <a:gd name="connsiteX2" fmla="*/ 57590 w 293217"/>
                <a:gd name="connsiteY2" fmla="*/ 413465 h 478632"/>
                <a:gd name="connsiteX3" fmla="*/ 15615 w 293217"/>
                <a:gd name="connsiteY3" fmla="*/ 467992 h 478632"/>
                <a:gd name="connsiteX4" fmla="*/ 0 w 293217"/>
                <a:gd name="connsiteY4" fmla="*/ 467830 h 478632"/>
                <a:gd name="connsiteX5" fmla="*/ 0 w 293217"/>
                <a:gd name="connsiteY5" fmla="*/ 478632 h 478632"/>
                <a:gd name="connsiteX6" fmla="*/ 157163 w 293217"/>
                <a:gd name="connsiteY6" fmla="*/ 478632 h 478632"/>
                <a:gd name="connsiteX7" fmla="*/ 293217 w 293217"/>
                <a:gd name="connsiteY7" fmla="*/ 478632 h 478632"/>
                <a:gd name="connsiteX8" fmla="*/ 293217 w 293217"/>
                <a:gd name="connsiteY8" fmla="*/ 467830 h 478632"/>
                <a:gd name="connsiteX9" fmla="*/ 277602 w 293217"/>
                <a:gd name="connsiteY9" fmla="*/ 467992 h 478632"/>
                <a:gd name="connsiteX10" fmla="*/ 235627 w 293217"/>
                <a:gd name="connsiteY10" fmla="*/ 413465 h 478632"/>
                <a:gd name="connsiteX11" fmla="*/ 205048 w 293217"/>
                <a:gd name="connsiteY11" fmla="*/ 0 h 478632"/>
                <a:gd name="connsiteX0" fmla="*/ 205048 w 293217"/>
                <a:gd name="connsiteY0" fmla="*/ 0 h 478632"/>
                <a:gd name="connsiteX1" fmla="*/ 88169 w 293217"/>
                <a:gd name="connsiteY1" fmla="*/ 0 h 478632"/>
                <a:gd name="connsiteX2" fmla="*/ 57590 w 293217"/>
                <a:gd name="connsiteY2" fmla="*/ 413465 h 478632"/>
                <a:gd name="connsiteX3" fmla="*/ 15615 w 293217"/>
                <a:gd name="connsiteY3" fmla="*/ 467992 h 478632"/>
                <a:gd name="connsiteX4" fmla="*/ 0 w 293217"/>
                <a:gd name="connsiteY4" fmla="*/ 467830 h 478632"/>
                <a:gd name="connsiteX5" fmla="*/ 0 w 293217"/>
                <a:gd name="connsiteY5" fmla="*/ 478632 h 478632"/>
                <a:gd name="connsiteX6" fmla="*/ 293217 w 293217"/>
                <a:gd name="connsiteY6" fmla="*/ 478632 h 478632"/>
                <a:gd name="connsiteX7" fmla="*/ 293217 w 293217"/>
                <a:gd name="connsiteY7" fmla="*/ 467830 h 478632"/>
                <a:gd name="connsiteX8" fmla="*/ 277602 w 293217"/>
                <a:gd name="connsiteY8" fmla="*/ 467992 h 478632"/>
                <a:gd name="connsiteX9" fmla="*/ 235627 w 293217"/>
                <a:gd name="connsiteY9" fmla="*/ 413465 h 478632"/>
                <a:gd name="connsiteX10" fmla="*/ 205048 w 293217"/>
                <a:gd name="connsiteY10" fmla="*/ 0 h 47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3217" h="478632">
                  <a:moveTo>
                    <a:pt x="205048" y="0"/>
                  </a:moveTo>
                  <a:lnTo>
                    <a:pt x="88169" y="0"/>
                  </a:lnTo>
                  <a:lnTo>
                    <a:pt x="57590" y="413465"/>
                  </a:lnTo>
                  <a:cubicBezTo>
                    <a:pt x="51792" y="442723"/>
                    <a:pt x="38404" y="462962"/>
                    <a:pt x="15615" y="467992"/>
                  </a:cubicBezTo>
                  <a:lnTo>
                    <a:pt x="0" y="467830"/>
                  </a:lnTo>
                  <a:lnTo>
                    <a:pt x="0" y="478632"/>
                  </a:lnTo>
                  <a:lnTo>
                    <a:pt x="293217" y="478632"/>
                  </a:lnTo>
                  <a:lnTo>
                    <a:pt x="293217" y="467830"/>
                  </a:lnTo>
                  <a:lnTo>
                    <a:pt x="277602" y="467992"/>
                  </a:lnTo>
                  <a:cubicBezTo>
                    <a:pt x="254813" y="462962"/>
                    <a:pt x="241425" y="442723"/>
                    <a:pt x="235627" y="413465"/>
                  </a:cubicBezTo>
                  <a:lnTo>
                    <a:pt x="20504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0" rtlCol="0" anchor="ctr">
              <a:noAutofit/>
            </a:bodyPr>
            <a:lstStyle/>
            <a:p>
              <a:pPr algn="ctr"/>
              <a:endPara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BDA8A092-EDB0-221C-FFFE-F3E5A55F9FCA}"/>
                </a:ext>
              </a:extLst>
            </p:cNvPr>
            <p:cNvSpPr/>
            <p:nvPr/>
          </p:nvSpPr>
          <p:spPr>
            <a:xfrm>
              <a:off x="467544" y="1628800"/>
              <a:ext cx="2613794" cy="1579220"/>
            </a:xfrm>
            <a:prstGeom prst="roundRect">
              <a:avLst>
                <a:gd name="adj" fmla="val 1464"/>
              </a:avLst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0" rtlCol="0" anchor="ctr">
              <a:noAutofit/>
            </a:bodyPr>
            <a:lstStyle/>
            <a:p>
              <a:pPr algn="ctr"/>
              <a:endPara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28AEB78B-5757-5174-BB02-1FD75A81E3BF}"/>
                </a:ext>
              </a:extLst>
            </p:cNvPr>
            <p:cNvSpPr/>
            <p:nvPr/>
          </p:nvSpPr>
          <p:spPr>
            <a:xfrm>
              <a:off x="567557" y="1735957"/>
              <a:ext cx="2413769" cy="1364907"/>
            </a:xfrm>
            <a:prstGeom prst="roundRect">
              <a:avLst>
                <a:gd name="adj" fmla="val 1464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56A23FF5-0232-9950-B88B-A54C4B879ABE}"/>
                </a:ext>
              </a:extLst>
            </p:cNvPr>
            <p:cNvSpPr/>
            <p:nvPr/>
          </p:nvSpPr>
          <p:spPr>
            <a:xfrm>
              <a:off x="1303652" y="3471863"/>
              <a:ext cx="943937" cy="32002"/>
            </a:xfrm>
            <a:custGeom>
              <a:avLst/>
              <a:gdLst>
                <a:gd name="connsiteX0" fmla="*/ 45788 w 943937"/>
                <a:gd name="connsiteY0" fmla="*/ 0 h 32002"/>
                <a:gd name="connsiteX1" fmla="*/ 898148 w 943937"/>
                <a:gd name="connsiteY1" fmla="*/ 0 h 32002"/>
                <a:gd name="connsiteX2" fmla="*/ 943552 w 943937"/>
                <a:gd name="connsiteY2" fmla="*/ 30096 h 32002"/>
                <a:gd name="connsiteX3" fmla="*/ 943937 w 943937"/>
                <a:gd name="connsiteY3" fmla="*/ 32002 h 32002"/>
                <a:gd name="connsiteX4" fmla="*/ 0 w 943937"/>
                <a:gd name="connsiteY4" fmla="*/ 32002 h 32002"/>
                <a:gd name="connsiteX5" fmla="*/ 384 w 943937"/>
                <a:gd name="connsiteY5" fmla="*/ 30096 h 32002"/>
                <a:gd name="connsiteX6" fmla="*/ 45788 w 943937"/>
                <a:gd name="connsiteY6" fmla="*/ 0 h 3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43937" h="32002">
                  <a:moveTo>
                    <a:pt x="45788" y="0"/>
                  </a:moveTo>
                  <a:lnTo>
                    <a:pt x="898148" y="0"/>
                  </a:lnTo>
                  <a:cubicBezTo>
                    <a:pt x="918559" y="0"/>
                    <a:pt x="936071" y="12410"/>
                    <a:pt x="943552" y="30096"/>
                  </a:cubicBezTo>
                  <a:lnTo>
                    <a:pt x="943937" y="32002"/>
                  </a:lnTo>
                  <a:lnTo>
                    <a:pt x="0" y="32002"/>
                  </a:lnTo>
                  <a:lnTo>
                    <a:pt x="384" y="30096"/>
                  </a:lnTo>
                  <a:cubicBezTo>
                    <a:pt x="7865" y="12410"/>
                    <a:pt x="25378" y="0"/>
                    <a:pt x="4578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0" rtlCol="0" anchor="ctr">
              <a:noAutofit/>
            </a:bodyPr>
            <a:lstStyle/>
            <a:p>
              <a:pPr algn="ctr"/>
              <a:endPara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7" name="四角形: 角を丸くする 240">
              <a:extLst>
                <a:ext uri="{FF2B5EF4-FFF2-40B4-BE49-F238E27FC236}">
                  <a16:creationId xmlns:a16="http://schemas.microsoft.com/office/drawing/2014/main" id="{E787E55A-4526-9867-5467-5AAAC98CD0A2}"/>
                </a:ext>
              </a:extLst>
            </p:cNvPr>
            <p:cNvSpPr/>
            <p:nvPr/>
          </p:nvSpPr>
          <p:spPr>
            <a:xfrm>
              <a:off x="567557" y="1735957"/>
              <a:ext cx="2413769" cy="1364907"/>
            </a:xfrm>
            <a:custGeom>
              <a:avLst/>
              <a:gdLst>
                <a:gd name="connsiteX0" fmla="*/ 0 w 2413769"/>
                <a:gd name="connsiteY0" fmla="*/ 19982 h 1364907"/>
                <a:gd name="connsiteX1" fmla="*/ 19982 w 2413769"/>
                <a:gd name="connsiteY1" fmla="*/ 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8" fmla="*/ 0 w 2413769"/>
                <a:gd name="connsiteY8" fmla="*/ 19982 h 1364907"/>
                <a:gd name="connsiteX0" fmla="*/ 0 w 2413769"/>
                <a:gd name="connsiteY0" fmla="*/ 1344925 h 1364907"/>
                <a:gd name="connsiteX1" fmla="*/ 19982 w 2413769"/>
                <a:gd name="connsiteY1" fmla="*/ 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544915 h 1564897"/>
                <a:gd name="connsiteX1" fmla="*/ 19982 w 2413769"/>
                <a:gd name="connsiteY1" fmla="*/ 199990 h 1564897"/>
                <a:gd name="connsiteX2" fmla="*/ 2393787 w 2413769"/>
                <a:gd name="connsiteY2" fmla="*/ 199990 h 1564897"/>
                <a:gd name="connsiteX3" fmla="*/ 2413769 w 2413769"/>
                <a:gd name="connsiteY3" fmla="*/ 219972 h 1564897"/>
                <a:gd name="connsiteX4" fmla="*/ 2413769 w 2413769"/>
                <a:gd name="connsiteY4" fmla="*/ 1544915 h 1564897"/>
                <a:gd name="connsiteX5" fmla="*/ 2393787 w 2413769"/>
                <a:gd name="connsiteY5" fmla="*/ 1564897 h 1564897"/>
                <a:gd name="connsiteX6" fmla="*/ 19982 w 2413769"/>
                <a:gd name="connsiteY6" fmla="*/ 1564897 h 1564897"/>
                <a:gd name="connsiteX7" fmla="*/ 0 w 2413769"/>
                <a:gd name="connsiteY7" fmla="*/ 1544915 h 1564897"/>
                <a:gd name="connsiteX0" fmla="*/ 0 w 2413769"/>
                <a:gd name="connsiteY0" fmla="*/ 1344937 h 1364919"/>
                <a:gd name="connsiteX1" fmla="*/ 2217082 w 2413769"/>
                <a:gd name="connsiteY1" fmla="*/ 1143012 h 1364919"/>
                <a:gd name="connsiteX2" fmla="*/ 2393787 w 2413769"/>
                <a:gd name="connsiteY2" fmla="*/ 12 h 1364919"/>
                <a:gd name="connsiteX3" fmla="*/ 2413769 w 2413769"/>
                <a:gd name="connsiteY3" fmla="*/ 19994 h 1364919"/>
                <a:gd name="connsiteX4" fmla="*/ 2413769 w 2413769"/>
                <a:gd name="connsiteY4" fmla="*/ 1344937 h 1364919"/>
                <a:gd name="connsiteX5" fmla="*/ 2393787 w 2413769"/>
                <a:gd name="connsiteY5" fmla="*/ 1364919 h 1364919"/>
                <a:gd name="connsiteX6" fmla="*/ 19982 w 2413769"/>
                <a:gd name="connsiteY6" fmla="*/ 1364919 h 1364919"/>
                <a:gd name="connsiteX7" fmla="*/ 0 w 2413769"/>
                <a:gd name="connsiteY7" fmla="*/ 1344937 h 1364919"/>
                <a:gd name="connsiteX0" fmla="*/ 0 w 2467649"/>
                <a:gd name="connsiteY0" fmla="*/ 1344925 h 1364907"/>
                <a:gd name="connsiteX1" fmla="*/ 2217082 w 2467649"/>
                <a:gd name="connsiteY1" fmla="*/ 1143000 h 1364907"/>
                <a:gd name="connsiteX2" fmla="*/ 2393787 w 2467649"/>
                <a:gd name="connsiteY2" fmla="*/ 0 h 1364907"/>
                <a:gd name="connsiteX3" fmla="*/ 2413769 w 2467649"/>
                <a:gd name="connsiteY3" fmla="*/ 19982 h 1364907"/>
                <a:gd name="connsiteX4" fmla="*/ 2413769 w 2467649"/>
                <a:gd name="connsiteY4" fmla="*/ 1344925 h 1364907"/>
                <a:gd name="connsiteX5" fmla="*/ 2393787 w 2467649"/>
                <a:gd name="connsiteY5" fmla="*/ 1364907 h 1364907"/>
                <a:gd name="connsiteX6" fmla="*/ 19982 w 2467649"/>
                <a:gd name="connsiteY6" fmla="*/ 1364907 h 1364907"/>
                <a:gd name="connsiteX7" fmla="*/ 0 w 2467649"/>
                <a:gd name="connsiteY7" fmla="*/ 1344925 h 1364907"/>
                <a:gd name="connsiteX0" fmla="*/ 0 w 2413769"/>
                <a:gd name="connsiteY0" fmla="*/ 1344925 h 1383374"/>
                <a:gd name="connsiteX1" fmla="*/ 2217082 w 2413769"/>
                <a:gd name="connsiteY1" fmla="*/ 1143000 h 1383374"/>
                <a:gd name="connsiteX2" fmla="*/ 2393787 w 2413769"/>
                <a:gd name="connsiteY2" fmla="*/ 0 h 1383374"/>
                <a:gd name="connsiteX3" fmla="*/ 2413769 w 2413769"/>
                <a:gd name="connsiteY3" fmla="*/ 19982 h 1383374"/>
                <a:gd name="connsiteX4" fmla="*/ 2413769 w 2413769"/>
                <a:gd name="connsiteY4" fmla="*/ 1344925 h 1383374"/>
                <a:gd name="connsiteX5" fmla="*/ 2393787 w 2413769"/>
                <a:gd name="connsiteY5" fmla="*/ 1364907 h 1383374"/>
                <a:gd name="connsiteX6" fmla="*/ 19982 w 2413769"/>
                <a:gd name="connsiteY6" fmla="*/ 1364907 h 1383374"/>
                <a:gd name="connsiteX7" fmla="*/ 0 w 2413769"/>
                <a:gd name="connsiteY7" fmla="*/ 1344925 h 1383374"/>
                <a:gd name="connsiteX0" fmla="*/ 0 w 2423075"/>
                <a:gd name="connsiteY0" fmla="*/ 1344925 h 1495349"/>
                <a:gd name="connsiteX1" fmla="*/ 2344082 w 2423075"/>
                <a:gd name="connsiteY1" fmla="*/ 1308100 h 1495349"/>
                <a:gd name="connsiteX2" fmla="*/ 2393787 w 2423075"/>
                <a:gd name="connsiteY2" fmla="*/ 0 h 1495349"/>
                <a:gd name="connsiteX3" fmla="*/ 2413769 w 2423075"/>
                <a:gd name="connsiteY3" fmla="*/ 19982 h 1495349"/>
                <a:gd name="connsiteX4" fmla="*/ 2413769 w 2423075"/>
                <a:gd name="connsiteY4" fmla="*/ 1344925 h 1495349"/>
                <a:gd name="connsiteX5" fmla="*/ 2393787 w 2423075"/>
                <a:gd name="connsiteY5" fmla="*/ 1364907 h 1495349"/>
                <a:gd name="connsiteX6" fmla="*/ 19982 w 2423075"/>
                <a:gd name="connsiteY6" fmla="*/ 1364907 h 1495349"/>
                <a:gd name="connsiteX7" fmla="*/ 0 w 2423075"/>
                <a:gd name="connsiteY7" fmla="*/ 1344925 h 1495349"/>
                <a:gd name="connsiteX0" fmla="*/ 0 w 2435268"/>
                <a:gd name="connsiteY0" fmla="*/ 1344925 h 1364907"/>
                <a:gd name="connsiteX1" fmla="*/ 2344082 w 2435268"/>
                <a:gd name="connsiteY1" fmla="*/ 1308100 h 1364907"/>
                <a:gd name="connsiteX2" fmla="*/ 2393787 w 2435268"/>
                <a:gd name="connsiteY2" fmla="*/ 0 h 1364907"/>
                <a:gd name="connsiteX3" fmla="*/ 2413769 w 2435268"/>
                <a:gd name="connsiteY3" fmla="*/ 19982 h 1364907"/>
                <a:gd name="connsiteX4" fmla="*/ 2413769 w 2435268"/>
                <a:gd name="connsiteY4" fmla="*/ 1344925 h 1364907"/>
                <a:gd name="connsiteX5" fmla="*/ 2393787 w 2435268"/>
                <a:gd name="connsiteY5" fmla="*/ 1364907 h 1364907"/>
                <a:gd name="connsiteX6" fmla="*/ 19982 w 2435268"/>
                <a:gd name="connsiteY6" fmla="*/ 1364907 h 1364907"/>
                <a:gd name="connsiteX7" fmla="*/ 0 w 2435268"/>
                <a:gd name="connsiteY7" fmla="*/ 1344925 h 1364907"/>
                <a:gd name="connsiteX0" fmla="*/ 0 w 2413769"/>
                <a:gd name="connsiteY0" fmla="*/ 1344925 h 1364907"/>
                <a:gd name="connsiteX1" fmla="*/ 2344082 w 2413769"/>
                <a:gd name="connsiteY1" fmla="*/ 130810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344925 h 1364907"/>
                <a:gd name="connsiteX1" fmla="*/ 2344082 w 2413769"/>
                <a:gd name="connsiteY1" fmla="*/ 130810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344925 h 1364907"/>
                <a:gd name="connsiteX1" fmla="*/ 2318682 w 2413769"/>
                <a:gd name="connsiteY1" fmla="*/ 125095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344925 h 1364907"/>
                <a:gd name="connsiteX1" fmla="*/ 2318682 w 2413769"/>
                <a:gd name="connsiteY1" fmla="*/ 125095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3769" h="1364907">
                  <a:moveTo>
                    <a:pt x="0" y="1344925"/>
                  </a:moveTo>
                  <a:cubicBezTo>
                    <a:pt x="669177" y="1322067"/>
                    <a:pt x="2259010" y="1330758"/>
                    <a:pt x="2318682" y="1250950"/>
                  </a:cubicBezTo>
                  <a:cubicBezTo>
                    <a:pt x="2372097" y="1179511"/>
                    <a:pt x="2361006" y="187170"/>
                    <a:pt x="2393787" y="0"/>
                  </a:cubicBezTo>
                  <a:cubicBezTo>
                    <a:pt x="2404823" y="0"/>
                    <a:pt x="2413769" y="8946"/>
                    <a:pt x="2413769" y="19982"/>
                  </a:cubicBezTo>
                  <a:lnTo>
                    <a:pt x="2413769" y="1344925"/>
                  </a:lnTo>
                  <a:cubicBezTo>
                    <a:pt x="2413769" y="1355961"/>
                    <a:pt x="2404823" y="1364907"/>
                    <a:pt x="2393787" y="1364907"/>
                  </a:cubicBezTo>
                  <a:lnTo>
                    <a:pt x="19982" y="1364907"/>
                  </a:lnTo>
                  <a:cubicBezTo>
                    <a:pt x="8946" y="1364907"/>
                    <a:pt x="0" y="1355961"/>
                    <a:pt x="0" y="1344925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91C52815-37D6-2300-5C52-CBA6F8EC5B1A}"/>
                </a:ext>
              </a:extLst>
            </p:cNvPr>
            <p:cNvSpPr/>
            <p:nvPr/>
          </p:nvSpPr>
          <p:spPr>
            <a:xfrm>
              <a:off x="567557" y="1735957"/>
              <a:ext cx="2413769" cy="1364907"/>
            </a:xfrm>
            <a:prstGeom prst="roundRect">
              <a:avLst>
                <a:gd name="adj" fmla="val 1464"/>
              </a:avLst>
            </a:prstGeom>
            <a:noFill/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F87EA2D-5A9D-7379-8DDC-6CA51CE62922}"/>
              </a:ext>
            </a:extLst>
          </p:cNvPr>
          <p:cNvGrpSpPr/>
          <p:nvPr/>
        </p:nvGrpSpPr>
        <p:grpSpPr>
          <a:xfrm>
            <a:off x="3318184" y="2674775"/>
            <a:ext cx="2712241" cy="1945689"/>
            <a:chOff x="467544" y="1628800"/>
            <a:chExt cx="2613794" cy="1875065"/>
          </a:xfrm>
        </p:grpSpPr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712A1C23-4063-41DC-6BEC-37D7A1BBB4F3}"/>
                </a:ext>
              </a:extLst>
            </p:cNvPr>
            <p:cNvSpPr/>
            <p:nvPr/>
          </p:nvSpPr>
          <p:spPr>
            <a:xfrm flipH="1">
              <a:off x="1628775" y="3002819"/>
              <a:ext cx="293217" cy="478632"/>
            </a:xfrm>
            <a:custGeom>
              <a:avLst/>
              <a:gdLst>
                <a:gd name="connsiteX0" fmla="*/ 205048 w 293217"/>
                <a:gd name="connsiteY0" fmla="*/ 0 h 478632"/>
                <a:gd name="connsiteX1" fmla="*/ 157163 w 293217"/>
                <a:gd name="connsiteY1" fmla="*/ 0 h 478632"/>
                <a:gd name="connsiteX2" fmla="*/ 136054 w 293217"/>
                <a:gd name="connsiteY2" fmla="*/ 0 h 478632"/>
                <a:gd name="connsiteX3" fmla="*/ 88169 w 293217"/>
                <a:gd name="connsiteY3" fmla="*/ 0 h 478632"/>
                <a:gd name="connsiteX4" fmla="*/ 57590 w 293217"/>
                <a:gd name="connsiteY4" fmla="*/ 413465 h 478632"/>
                <a:gd name="connsiteX5" fmla="*/ 15615 w 293217"/>
                <a:gd name="connsiteY5" fmla="*/ 467992 h 478632"/>
                <a:gd name="connsiteX6" fmla="*/ 0 w 293217"/>
                <a:gd name="connsiteY6" fmla="*/ 467830 h 478632"/>
                <a:gd name="connsiteX7" fmla="*/ 0 w 293217"/>
                <a:gd name="connsiteY7" fmla="*/ 478632 h 478632"/>
                <a:gd name="connsiteX8" fmla="*/ 136054 w 293217"/>
                <a:gd name="connsiteY8" fmla="*/ 478632 h 478632"/>
                <a:gd name="connsiteX9" fmla="*/ 157163 w 293217"/>
                <a:gd name="connsiteY9" fmla="*/ 478632 h 478632"/>
                <a:gd name="connsiteX10" fmla="*/ 293217 w 293217"/>
                <a:gd name="connsiteY10" fmla="*/ 478632 h 478632"/>
                <a:gd name="connsiteX11" fmla="*/ 293217 w 293217"/>
                <a:gd name="connsiteY11" fmla="*/ 467830 h 478632"/>
                <a:gd name="connsiteX12" fmla="*/ 277602 w 293217"/>
                <a:gd name="connsiteY12" fmla="*/ 467992 h 478632"/>
                <a:gd name="connsiteX13" fmla="*/ 235627 w 293217"/>
                <a:gd name="connsiteY13" fmla="*/ 413465 h 478632"/>
                <a:gd name="connsiteX0" fmla="*/ 205048 w 293217"/>
                <a:gd name="connsiteY0" fmla="*/ 0 h 478632"/>
                <a:gd name="connsiteX1" fmla="*/ 157163 w 293217"/>
                <a:gd name="connsiteY1" fmla="*/ 0 h 478632"/>
                <a:gd name="connsiteX2" fmla="*/ 88169 w 293217"/>
                <a:gd name="connsiteY2" fmla="*/ 0 h 478632"/>
                <a:gd name="connsiteX3" fmla="*/ 57590 w 293217"/>
                <a:gd name="connsiteY3" fmla="*/ 413465 h 478632"/>
                <a:gd name="connsiteX4" fmla="*/ 15615 w 293217"/>
                <a:gd name="connsiteY4" fmla="*/ 467992 h 478632"/>
                <a:gd name="connsiteX5" fmla="*/ 0 w 293217"/>
                <a:gd name="connsiteY5" fmla="*/ 467830 h 478632"/>
                <a:gd name="connsiteX6" fmla="*/ 0 w 293217"/>
                <a:gd name="connsiteY6" fmla="*/ 478632 h 478632"/>
                <a:gd name="connsiteX7" fmla="*/ 136054 w 293217"/>
                <a:gd name="connsiteY7" fmla="*/ 478632 h 478632"/>
                <a:gd name="connsiteX8" fmla="*/ 157163 w 293217"/>
                <a:gd name="connsiteY8" fmla="*/ 478632 h 478632"/>
                <a:gd name="connsiteX9" fmla="*/ 293217 w 293217"/>
                <a:gd name="connsiteY9" fmla="*/ 478632 h 478632"/>
                <a:gd name="connsiteX10" fmla="*/ 293217 w 293217"/>
                <a:gd name="connsiteY10" fmla="*/ 467830 h 478632"/>
                <a:gd name="connsiteX11" fmla="*/ 277602 w 293217"/>
                <a:gd name="connsiteY11" fmla="*/ 467992 h 478632"/>
                <a:gd name="connsiteX12" fmla="*/ 235627 w 293217"/>
                <a:gd name="connsiteY12" fmla="*/ 413465 h 478632"/>
                <a:gd name="connsiteX13" fmla="*/ 205048 w 293217"/>
                <a:gd name="connsiteY13" fmla="*/ 0 h 478632"/>
                <a:gd name="connsiteX0" fmla="*/ 205048 w 293217"/>
                <a:gd name="connsiteY0" fmla="*/ 0 h 478632"/>
                <a:gd name="connsiteX1" fmla="*/ 88169 w 293217"/>
                <a:gd name="connsiteY1" fmla="*/ 0 h 478632"/>
                <a:gd name="connsiteX2" fmla="*/ 57590 w 293217"/>
                <a:gd name="connsiteY2" fmla="*/ 413465 h 478632"/>
                <a:gd name="connsiteX3" fmla="*/ 15615 w 293217"/>
                <a:gd name="connsiteY3" fmla="*/ 467992 h 478632"/>
                <a:gd name="connsiteX4" fmla="*/ 0 w 293217"/>
                <a:gd name="connsiteY4" fmla="*/ 467830 h 478632"/>
                <a:gd name="connsiteX5" fmla="*/ 0 w 293217"/>
                <a:gd name="connsiteY5" fmla="*/ 478632 h 478632"/>
                <a:gd name="connsiteX6" fmla="*/ 136054 w 293217"/>
                <a:gd name="connsiteY6" fmla="*/ 478632 h 478632"/>
                <a:gd name="connsiteX7" fmla="*/ 157163 w 293217"/>
                <a:gd name="connsiteY7" fmla="*/ 478632 h 478632"/>
                <a:gd name="connsiteX8" fmla="*/ 293217 w 293217"/>
                <a:gd name="connsiteY8" fmla="*/ 478632 h 478632"/>
                <a:gd name="connsiteX9" fmla="*/ 293217 w 293217"/>
                <a:gd name="connsiteY9" fmla="*/ 467830 h 478632"/>
                <a:gd name="connsiteX10" fmla="*/ 277602 w 293217"/>
                <a:gd name="connsiteY10" fmla="*/ 467992 h 478632"/>
                <a:gd name="connsiteX11" fmla="*/ 235627 w 293217"/>
                <a:gd name="connsiteY11" fmla="*/ 413465 h 478632"/>
                <a:gd name="connsiteX12" fmla="*/ 205048 w 293217"/>
                <a:gd name="connsiteY12" fmla="*/ 0 h 478632"/>
                <a:gd name="connsiteX0" fmla="*/ 205048 w 293217"/>
                <a:gd name="connsiteY0" fmla="*/ 0 h 478632"/>
                <a:gd name="connsiteX1" fmla="*/ 88169 w 293217"/>
                <a:gd name="connsiteY1" fmla="*/ 0 h 478632"/>
                <a:gd name="connsiteX2" fmla="*/ 57590 w 293217"/>
                <a:gd name="connsiteY2" fmla="*/ 413465 h 478632"/>
                <a:gd name="connsiteX3" fmla="*/ 15615 w 293217"/>
                <a:gd name="connsiteY3" fmla="*/ 467992 h 478632"/>
                <a:gd name="connsiteX4" fmla="*/ 0 w 293217"/>
                <a:gd name="connsiteY4" fmla="*/ 467830 h 478632"/>
                <a:gd name="connsiteX5" fmla="*/ 0 w 293217"/>
                <a:gd name="connsiteY5" fmla="*/ 478632 h 478632"/>
                <a:gd name="connsiteX6" fmla="*/ 157163 w 293217"/>
                <a:gd name="connsiteY6" fmla="*/ 478632 h 478632"/>
                <a:gd name="connsiteX7" fmla="*/ 293217 w 293217"/>
                <a:gd name="connsiteY7" fmla="*/ 478632 h 478632"/>
                <a:gd name="connsiteX8" fmla="*/ 293217 w 293217"/>
                <a:gd name="connsiteY8" fmla="*/ 467830 h 478632"/>
                <a:gd name="connsiteX9" fmla="*/ 277602 w 293217"/>
                <a:gd name="connsiteY9" fmla="*/ 467992 h 478632"/>
                <a:gd name="connsiteX10" fmla="*/ 235627 w 293217"/>
                <a:gd name="connsiteY10" fmla="*/ 413465 h 478632"/>
                <a:gd name="connsiteX11" fmla="*/ 205048 w 293217"/>
                <a:gd name="connsiteY11" fmla="*/ 0 h 478632"/>
                <a:gd name="connsiteX0" fmla="*/ 205048 w 293217"/>
                <a:gd name="connsiteY0" fmla="*/ 0 h 478632"/>
                <a:gd name="connsiteX1" fmla="*/ 88169 w 293217"/>
                <a:gd name="connsiteY1" fmla="*/ 0 h 478632"/>
                <a:gd name="connsiteX2" fmla="*/ 57590 w 293217"/>
                <a:gd name="connsiteY2" fmla="*/ 413465 h 478632"/>
                <a:gd name="connsiteX3" fmla="*/ 15615 w 293217"/>
                <a:gd name="connsiteY3" fmla="*/ 467992 h 478632"/>
                <a:gd name="connsiteX4" fmla="*/ 0 w 293217"/>
                <a:gd name="connsiteY4" fmla="*/ 467830 h 478632"/>
                <a:gd name="connsiteX5" fmla="*/ 0 w 293217"/>
                <a:gd name="connsiteY5" fmla="*/ 478632 h 478632"/>
                <a:gd name="connsiteX6" fmla="*/ 293217 w 293217"/>
                <a:gd name="connsiteY6" fmla="*/ 478632 h 478632"/>
                <a:gd name="connsiteX7" fmla="*/ 293217 w 293217"/>
                <a:gd name="connsiteY7" fmla="*/ 467830 h 478632"/>
                <a:gd name="connsiteX8" fmla="*/ 277602 w 293217"/>
                <a:gd name="connsiteY8" fmla="*/ 467992 h 478632"/>
                <a:gd name="connsiteX9" fmla="*/ 235627 w 293217"/>
                <a:gd name="connsiteY9" fmla="*/ 413465 h 478632"/>
                <a:gd name="connsiteX10" fmla="*/ 205048 w 293217"/>
                <a:gd name="connsiteY10" fmla="*/ 0 h 47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3217" h="478632">
                  <a:moveTo>
                    <a:pt x="205048" y="0"/>
                  </a:moveTo>
                  <a:lnTo>
                    <a:pt x="88169" y="0"/>
                  </a:lnTo>
                  <a:lnTo>
                    <a:pt x="57590" y="413465"/>
                  </a:lnTo>
                  <a:cubicBezTo>
                    <a:pt x="51792" y="442723"/>
                    <a:pt x="38404" y="462962"/>
                    <a:pt x="15615" y="467992"/>
                  </a:cubicBezTo>
                  <a:lnTo>
                    <a:pt x="0" y="467830"/>
                  </a:lnTo>
                  <a:lnTo>
                    <a:pt x="0" y="478632"/>
                  </a:lnTo>
                  <a:lnTo>
                    <a:pt x="293217" y="478632"/>
                  </a:lnTo>
                  <a:lnTo>
                    <a:pt x="293217" y="467830"/>
                  </a:lnTo>
                  <a:lnTo>
                    <a:pt x="277602" y="467992"/>
                  </a:lnTo>
                  <a:cubicBezTo>
                    <a:pt x="254813" y="462962"/>
                    <a:pt x="241425" y="442723"/>
                    <a:pt x="235627" y="413465"/>
                  </a:cubicBezTo>
                  <a:lnTo>
                    <a:pt x="20504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0" rtlCol="0" anchor="ctr">
              <a:noAutofit/>
            </a:bodyPr>
            <a:lstStyle/>
            <a:p>
              <a:pPr algn="ctr"/>
              <a:endPara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81B5C8F4-F1F1-59FE-AF0C-E199CDF1CC3C}"/>
                </a:ext>
              </a:extLst>
            </p:cNvPr>
            <p:cNvSpPr/>
            <p:nvPr/>
          </p:nvSpPr>
          <p:spPr>
            <a:xfrm>
              <a:off x="467544" y="1628800"/>
              <a:ext cx="2613794" cy="1579220"/>
            </a:xfrm>
            <a:prstGeom prst="roundRect">
              <a:avLst>
                <a:gd name="adj" fmla="val 1464"/>
              </a:avLst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0" rtlCol="0" anchor="ctr">
              <a:noAutofit/>
            </a:bodyPr>
            <a:lstStyle/>
            <a:p>
              <a:pPr algn="ctr"/>
              <a:endPara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F0B2BA95-3DD4-EFE9-10A4-4563353FB6B7}"/>
                </a:ext>
              </a:extLst>
            </p:cNvPr>
            <p:cNvSpPr/>
            <p:nvPr/>
          </p:nvSpPr>
          <p:spPr>
            <a:xfrm>
              <a:off x="567557" y="1735957"/>
              <a:ext cx="2413769" cy="1364907"/>
            </a:xfrm>
            <a:prstGeom prst="roundRect">
              <a:avLst>
                <a:gd name="adj" fmla="val 1464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11524A45-1104-825E-FB95-78F8E1E97012}"/>
                </a:ext>
              </a:extLst>
            </p:cNvPr>
            <p:cNvSpPr/>
            <p:nvPr/>
          </p:nvSpPr>
          <p:spPr>
            <a:xfrm>
              <a:off x="1303652" y="3471863"/>
              <a:ext cx="943937" cy="32002"/>
            </a:xfrm>
            <a:custGeom>
              <a:avLst/>
              <a:gdLst>
                <a:gd name="connsiteX0" fmla="*/ 45788 w 943937"/>
                <a:gd name="connsiteY0" fmla="*/ 0 h 32002"/>
                <a:gd name="connsiteX1" fmla="*/ 898148 w 943937"/>
                <a:gd name="connsiteY1" fmla="*/ 0 h 32002"/>
                <a:gd name="connsiteX2" fmla="*/ 943552 w 943937"/>
                <a:gd name="connsiteY2" fmla="*/ 30096 h 32002"/>
                <a:gd name="connsiteX3" fmla="*/ 943937 w 943937"/>
                <a:gd name="connsiteY3" fmla="*/ 32002 h 32002"/>
                <a:gd name="connsiteX4" fmla="*/ 0 w 943937"/>
                <a:gd name="connsiteY4" fmla="*/ 32002 h 32002"/>
                <a:gd name="connsiteX5" fmla="*/ 384 w 943937"/>
                <a:gd name="connsiteY5" fmla="*/ 30096 h 32002"/>
                <a:gd name="connsiteX6" fmla="*/ 45788 w 943937"/>
                <a:gd name="connsiteY6" fmla="*/ 0 h 3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43937" h="32002">
                  <a:moveTo>
                    <a:pt x="45788" y="0"/>
                  </a:moveTo>
                  <a:lnTo>
                    <a:pt x="898148" y="0"/>
                  </a:lnTo>
                  <a:cubicBezTo>
                    <a:pt x="918559" y="0"/>
                    <a:pt x="936071" y="12410"/>
                    <a:pt x="943552" y="30096"/>
                  </a:cubicBezTo>
                  <a:lnTo>
                    <a:pt x="943937" y="32002"/>
                  </a:lnTo>
                  <a:lnTo>
                    <a:pt x="0" y="32002"/>
                  </a:lnTo>
                  <a:lnTo>
                    <a:pt x="384" y="30096"/>
                  </a:lnTo>
                  <a:cubicBezTo>
                    <a:pt x="7865" y="12410"/>
                    <a:pt x="25378" y="0"/>
                    <a:pt x="4578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0" rtlCol="0" anchor="ctr">
              <a:noAutofit/>
            </a:bodyPr>
            <a:lstStyle/>
            <a:p>
              <a:pPr algn="ctr"/>
              <a:endPara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4" name="四角形: 角を丸くする 240">
              <a:extLst>
                <a:ext uri="{FF2B5EF4-FFF2-40B4-BE49-F238E27FC236}">
                  <a16:creationId xmlns:a16="http://schemas.microsoft.com/office/drawing/2014/main" id="{024DC767-BA92-C9F8-C83B-565556BC8431}"/>
                </a:ext>
              </a:extLst>
            </p:cNvPr>
            <p:cNvSpPr/>
            <p:nvPr/>
          </p:nvSpPr>
          <p:spPr>
            <a:xfrm>
              <a:off x="567557" y="1735957"/>
              <a:ext cx="2413769" cy="1364907"/>
            </a:xfrm>
            <a:custGeom>
              <a:avLst/>
              <a:gdLst>
                <a:gd name="connsiteX0" fmla="*/ 0 w 2413769"/>
                <a:gd name="connsiteY0" fmla="*/ 19982 h 1364907"/>
                <a:gd name="connsiteX1" fmla="*/ 19982 w 2413769"/>
                <a:gd name="connsiteY1" fmla="*/ 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8" fmla="*/ 0 w 2413769"/>
                <a:gd name="connsiteY8" fmla="*/ 19982 h 1364907"/>
                <a:gd name="connsiteX0" fmla="*/ 0 w 2413769"/>
                <a:gd name="connsiteY0" fmla="*/ 1344925 h 1364907"/>
                <a:gd name="connsiteX1" fmla="*/ 19982 w 2413769"/>
                <a:gd name="connsiteY1" fmla="*/ 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544915 h 1564897"/>
                <a:gd name="connsiteX1" fmla="*/ 19982 w 2413769"/>
                <a:gd name="connsiteY1" fmla="*/ 199990 h 1564897"/>
                <a:gd name="connsiteX2" fmla="*/ 2393787 w 2413769"/>
                <a:gd name="connsiteY2" fmla="*/ 199990 h 1564897"/>
                <a:gd name="connsiteX3" fmla="*/ 2413769 w 2413769"/>
                <a:gd name="connsiteY3" fmla="*/ 219972 h 1564897"/>
                <a:gd name="connsiteX4" fmla="*/ 2413769 w 2413769"/>
                <a:gd name="connsiteY4" fmla="*/ 1544915 h 1564897"/>
                <a:gd name="connsiteX5" fmla="*/ 2393787 w 2413769"/>
                <a:gd name="connsiteY5" fmla="*/ 1564897 h 1564897"/>
                <a:gd name="connsiteX6" fmla="*/ 19982 w 2413769"/>
                <a:gd name="connsiteY6" fmla="*/ 1564897 h 1564897"/>
                <a:gd name="connsiteX7" fmla="*/ 0 w 2413769"/>
                <a:gd name="connsiteY7" fmla="*/ 1544915 h 1564897"/>
                <a:gd name="connsiteX0" fmla="*/ 0 w 2413769"/>
                <a:gd name="connsiteY0" fmla="*/ 1344937 h 1364919"/>
                <a:gd name="connsiteX1" fmla="*/ 2217082 w 2413769"/>
                <a:gd name="connsiteY1" fmla="*/ 1143012 h 1364919"/>
                <a:gd name="connsiteX2" fmla="*/ 2393787 w 2413769"/>
                <a:gd name="connsiteY2" fmla="*/ 12 h 1364919"/>
                <a:gd name="connsiteX3" fmla="*/ 2413769 w 2413769"/>
                <a:gd name="connsiteY3" fmla="*/ 19994 h 1364919"/>
                <a:gd name="connsiteX4" fmla="*/ 2413769 w 2413769"/>
                <a:gd name="connsiteY4" fmla="*/ 1344937 h 1364919"/>
                <a:gd name="connsiteX5" fmla="*/ 2393787 w 2413769"/>
                <a:gd name="connsiteY5" fmla="*/ 1364919 h 1364919"/>
                <a:gd name="connsiteX6" fmla="*/ 19982 w 2413769"/>
                <a:gd name="connsiteY6" fmla="*/ 1364919 h 1364919"/>
                <a:gd name="connsiteX7" fmla="*/ 0 w 2413769"/>
                <a:gd name="connsiteY7" fmla="*/ 1344937 h 1364919"/>
                <a:gd name="connsiteX0" fmla="*/ 0 w 2467649"/>
                <a:gd name="connsiteY0" fmla="*/ 1344925 h 1364907"/>
                <a:gd name="connsiteX1" fmla="*/ 2217082 w 2467649"/>
                <a:gd name="connsiteY1" fmla="*/ 1143000 h 1364907"/>
                <a:gd name="connsiteX2" fmla="*/ 2393787 w 2467649"/>
                <a:gd name="connsiteY2" fmla="*/ 0 h 1364907"/>
                <a:gd name="connsiteX3" fmla="*/ 2413769 w 2467649"/>
                <a:gd name="connsiteY3" fmla="*/ 19982 h 1364907"/>
                <a:gd name="connsiteX4" fmla="*/ 2413769 w 2467649"/>
                <a:gd name="connsiteY4" fmla="*/ 1344925 h 1364907"/>
                <a:gd name="connsiteX5" fmla="*/ 2393787 w 2467649"/>
                <a:gd name="connsiteY5" fmla="*/ 1364907 h 1364907"/>
                <a:gd name="connsiteX6" fmla="*/ 19982 w 2467649"/>
                <a:gd name="connsiteY6" fmla="*/ 1364907 h 1364907"/>
                <a:gd name="connsiteX7" fmla="*/ 0 w 2467649"/>
                <a:gd name="connsiteY7" fmla="*/ 1344925 h 1364907"/>
                <a:gd name="connsiteX0" fmla="*/ 0 w 2413769"/>
                <a:gd name="connsiteY0" fmla="*/ 1344925 h 1383374"/>
                <a:gd name="connsiteX1" fmla="*/ 2217082 w 2413769"/>
                <a:gd name="connsiteY1" fmla="*/ 1143000 h 1383374"/>
                <a:gd name="connsiteX2" fmla="*/ 2393787 w 2413769"/>
                <a:gd name="connsiteY2" fmla="*/ 0 h 1383374"/>
                <a:gd name="connsiteX3" fmla="*/ 2413769 w 2413769"/>
                <a:gd name="connsiteY3" fmla="*/ 19982 h 1383374"/>
                <a:gd name="connsiteX4" fmla="*/ 2413769 w 2413769"/>
                <a:gd name="connsiteY4" fmla="*/ 1344925 h 1383374"/>
                <a:gd name="connsiteX5" fmla="*/ 2393787 w 2413769"/>
                <a:gd name="connsiteY5" fmla="*/ 1364907 h 1383374"/>
                <a:gd name="connsiteX6" fmla="*/ 19982 w 2413769"/>
                <a:gd name="connsiteY6" fmla="*/ 1364907 h 1383374"/>
                <a:gd name="connsiteX7" fmla="*/ 0 w 2413769"/>
                <a:gd name="connsiteY7" fmla="*/ 1344925 h 1383374"/>
                <a:gd name="connsiteX0" fmla="*/ 0 w 2423075"/>
                <a:gd name="connsiteY0" fmla="*/ 1344925 h 1495349"/>
                <a:gd name="connsiteX1" fmla="*/ 2344082 w 2423075"/>
                <a:gd name="connsiteY1" fmla="*/ 1308100 h 1495349"/>
                <a:gd name="connsiteX2" fmla="*/ 2393787 w 2423075"/>
                <a:gd name="connsiteY2" fmla="*/ 0 h 1495349"/>
                <a:gd name="connsiteX3" fmla="*/ 2413769 w 2423075"/>
                <a:gd name="connsiteY3" fmla="*/ 19982 h 1495349"/>
                <a:gd name="connsiteX4" fmla="*/ 2413769 w 2423075"/>
                <a:gd name="connsiteY4" fmla="*/ 1344925 h 1495349"/>
                <a:gd name="connsiteX5" fmla="*/ 2393787 w 2423075"/>
                <a:gd name="connsiteY5" fmla="*/ 1364907 h 1495349"/>
                <a:gd name="connsiteX6" fmla="*/ 19982 w 2423075"/>
                <a:gd name="connsiteY6" fmla="*/ 1364907 h 1495349"/>
                <a:gd name="connsiteX7" fmla="*/ 0 w 2423075"/>
                <a:gd name="connsiteY7" fmla="*/ 1344925 h 1495349"/>
                <a:gd name="connsiteX0" fmla="*/ 0 w 2435268"/>
                <a:gd name="connsiteY0" fmla="*/ 1344925 h 1364907"/>
                <a:gd name="connsiteX1" fmla="*/ 2344082 w 2435268"/>
                <a:gd name="connsiteY1" fmla="*/ 1308100 h 1364907"/>
                <a:gd name="connsiteX2" fmla="*/ 2393787 w 2435268"/>
                <a:gd name="connsiteY2" fmla="*/ 0 h 1364907"/>
                <a:gd name="connsiteX3" fmla="*/ 2413769 w 2435268"/>
                <a:gd name="connsiteY3" fmla="*/ 19982 h 1364907"/>
                <a:gd name="connsiteX4" fmla="*/ 2413769 w 2435268"/>
                <a:gd name="connsiteY4" fmla="*/ 1344925 h 1364907"/>
                <a:gd name="connsiteX5" fmla="*/ 2393787 w 2435268"/>
                <a:gd name="connsiteY5" fmla="*/ 1364907 h 1364907"/>
                <a:gd name="connsiteX6" fmla="*/ 19982 w 2435268"/>
                <a:gd name="connsiteY6" fmla="*/ 1364907 h 1364907"/>
                <a:gd name="connsiteX7" fmla="*/ 0 w 2435268"/>
                <a:gd name="connsiteY7" fmla="*/ 1344925 h 1364907"/>
                <a:gd name="connsiteX0" fmla="*/ 0 w 2413769"/>
                <a:gd name="connsiteY0" fmla="*/ 1344925 h 1364907"/>
                <a:gd name="connsiteX1" fmla="*/ 2344082 w 2413769"/>
                <a:gd name="connsiteY1" fmla="*/ 130810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344925 h 1364907"/>
                <a:gd name="connsiteX1" fmla="*/ 2344082 w 2413769"/>
                <a:gd name="connsiteY1" fmla="*/ 130810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344925 h 1364907"/>
                <a:gd name="connsiteX1" fmla="*/ 2318682 w 2413769"/>
                <a:gd name="connsiteY1" fmla="*/ 125095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  <a:gd name="connsiteX0" fmla="*/ 0 w 2413769"/>
                <a:gd name="connsiteY0" fmla="*/ 1344925 h 1364907"/>
                <a:gd name="connsiteX1" fmla="*/ 2318682 w 2413769"/>
                <a:gd name="connsiteY1" fmla="*/ 1250950 h 1364907"/>
                <a:gd name="connsiteX2" fmla="*/ 2393787 w 2413769"/>
                <a:gd name="connsiteY2" fmla="*/ 0 h 1364907"/>
                <a:gd name="connsiteX3" fmla="*/ 2413769 w 2413769"/>
                <a:gd name="connsiteY3" fmla="*/ 19982 h 1364907"/>
                <a:gd name="connsiteX4" fmla="*/ 2413769 w 2413769"/>
                <a:gd name="connsiteY4" fmla="*/ 1344925 h 1364907"/>
                <a:gd name="connsiteX5" fmla="*/ 2393787 w 2413769"/>
                <a:gd name="connsiteY5" fmla="*/ 1364907 h 1364907"/>
                <a:gd name="connsiteX6" fmla="*/ 19982 w 2413769"/>
                <a:gd name="connsiteY6" fmla="*/ 1364907 h 1364907"/>
                <a:gd name="connsiteX7" fmla="*/ 0 w 2413769"/>
                <a:gd name="connsiteY7" fmla="*/ 1344925 h 1364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3769" h="1364907">
                  <a:moveTo>
                    <a:pt x="0" y="1344925"/>
                  </a:moveTo>
                  <a:cubicBezTo>
                    <a:pt x="669177" y="1322067"/>
                    <a:pt x="2259010" y="1330758"/>
                    <a:pt x="2318682" y="1250950"/>
                  </a:cubicBezTo>
                  <a:cubicBezTo>
                    <a:pt x="2372097" y="1179511"/>
                    <a:pt x="2361006" y="187170"/>
                    <a:pt x="2393787" y="0"/>
                  </a:cubicBezTo>
                  <a:cubicBezTo>
                    <a:pt x="2404823" y="0"/>
                    <a:pt x="2413769" y="8946"/>
                    <a:pt x="2413769" y="19982"/>
                  </a:cubicBezTo>
                  <a:lnTo>
                    <a:pt x="2413769" y="1344925"/>
                  </a:lnTo>
                  <a:cubicBezTo>
                    <a:pt x="2413769" y="1355961"/>
                    <a:pt x="2404823" y="1364907"/>
                    <a:pt x="2393787" y="1364907"/>
                  </a:cubicBezTo>
                  <a:lnTo>
                    <a:pt x="19982" y="1364907"/>
                  </a:lnTo>
                  <a:cubicBezTo>
                    <a:pt x="8946" y="1364907"/>
                    <a:pt x="0" y="1355961"/>
                    <a:pt x="0" y="1344925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97D38D19-9D54-CA67-D8C0-3CDAD1832901}"/>
                </a:ext>
              </a:extLst>
            </p:cNvPr>
            <p:cNvSpPr/>
            <p:nvPr/>
          </p:nvSpPr>
          <p:spPr>
            <a:xfrm>
              <a:off x="567557" y="1735957"/>
              <a:ext cx="2413769" cy="1364907"/>
            </a:xfrm>
            <a:prstGeom prst="roundRect">
              <a:avLst>
                <a:gd name="adj" fmla="val 1464"/>
              </a:avLst>
            </a:prstGeom>
            <a:noFill/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2024-05-02T13:34:12Z</dcterms:created>
  <dcterms:modified xsi:type="dcterms:W3CDTF">2024-05-15T13:06:35Z</dcterms:modified>
</cp:coreProperties>
</file>