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5" autoAdjust="0"/>
    <p:restoredTop sz="93103" autoAdjust="0"/>
  </p:normalViewPr>
  <p:slideViewPr>
    <p:cSldViewPr snapToGrid="0">
      <p:cViewPr>
        <p:scale>
          <a:sx n="50" d="100"/>
          <a:sy n="50" d="100"/>
        </p:scale>
        <p:origin x="532" y="66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BE379-187A-6C1C-920A-0B84622E3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381CD0-4FF3-4A71-EA50-940B01F87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7216BA-C29C-F49E-6E0C-F38897EE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E1659-3282-3A18-2A3D-52DE50F4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F2E84-87DE-9048-4D13-532BACDA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4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4E900-82D6-28D3-26D6-F77952C8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133D35-18D0-4D0D-439A-21493E4A4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06973-2464-199D-70F3-53FBE6440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C127B4-D125-C536-69E0-8416F4CD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E0696-9EFC-50BF-98F6-96616BC0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79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BC8D03-AA64-7022-BD83-9BEC54B07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57B8F7-5D9D-144D-F037-86A6372CE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02FBC-D60D-46E9-54FF-0C7A89FF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63663-A450-56EB-17E7-5DDE0F1B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BFECFA-CE2E-6F95-F63A-5BD2C70F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63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67F7C-38C4-1257-858D-F5E0BA3F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AED119-AB88-09F4-B7F2-19150B42D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7CF4A-0670-EA97-4981-36587D2A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D769D-99B2-EDE7-512F-BA7766B6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70DEC6-2E76-E34B-552A-1AFC8AD2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0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F365C-045A-DEF3-EBBF-A4673B06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66FA78-1F96-8536-D6E0-C2A1440F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00A46-8C3A-A429-34E0-4911542C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DC0FD-98B6-A32B-AFB2-3FAA03BF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14E14-A2E6-8A6B-809D-6F155F7E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51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0EDB0-44B3-E0CC-2FCA-97A4FE5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DDFB75-1C24-5F45-CA42-5098C4C16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253C3-B7A1-2024-58CB-176EF6786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17C2D-B0FA-D066-B07E-DBD865D1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9A98D5-E52A-8C99-E344-947D5984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2714E-5B12-1346-6517-DDDD8676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87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CA4A1-4E43-6E05-BCE8-A166E4496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387925-D602-B75F-6BEC-3C31EA486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3CDF8D-2051-A0B2-EFFB-691E46042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1CF220-3AFF-A9DC-EFC2-030745A3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9DE9BB-6544-8481-B3ED-B5227810B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801CC6-E878-55B7-0061-292A8352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B638A4-0DF0-23E2-CCF5-34C9CE7C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2739AC-EEE7-6863-9C5C-16C2A432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2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78B23-C9C7-A51A-6DA5-ED3E854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68FA40-13E6-722D-A62C-ABAF5455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055D45-1834-CFC5-30BC-44A8093E6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4E4BF4-BD09-F49F-9C1F-959978BF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55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69E6C5-399E-C34E-3A93-45A24773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08B334-C8C3-8704-0203-1E0838CB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13532B-BA5F-2C12-179A-C17DD6B6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71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8975D-F142-E0EE-763E-935767FF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5E4EF7-024C-2136-4E28-3355138E4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A9EFBD-11B1-44A2-1A13-85EBB2D1D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77920F-5604-5010-FFEE-DBB8A7B0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40748E-DE1B-5DE9-72A8-14B3CC20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E28489-9AC0-CF14-088C-154443CA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D69F5-3295-8DDE-F2BE-7F060F83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45466C7-19C0-802D-7386-42C484CB5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4CAED8-734C-C4E3-8279-629F8E104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F68A80-E994-C219-1E49-9F85F94B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C11D2-FF0D-7502-7B7D-656CCE7D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F0ACCD-3925-F0A3-F85F-4FF141FA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5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258E26-8CFD-6723-9BA5-88063FB5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F8AFCC-C9D9-AE2A-A3A2-CAFBF564C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CC231A-1E8B-F66D-B6B1-DC010DE18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2F2EC-0D20-B19D-6BB5-360C62E1B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A935D1-B186-3E5B-6AA5-4131248C0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5E624E7E-1FA5-E03C-E69F-ED91B3DA7B06}"/>
              </a:ext>
            </a:extLst>
          </p:cNvPr>
          <p:cNvGrpSpPr/>
          <p:nvPr/>
        </p:nvGrpSpPr>
        <p:grpSpPr>
          <a:xfrm>
            <a:off x="4415705" y="1728775"/>
            <a:ext cx="966650" cy="3641406"/>
            <a:chOff x="7531016" y="1493540"/>
            <a:chExt cx="414849" cy="1562750"/>
          </a:xfrm>
        </p:grpSpPr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F16A6BDE-81D3-B7F7-A272-76A5F9BD04AA}"/>
                </a:ext>
              </a:extLst>
            </p:cNvPr>
            <p:cNvSpPr/>
            <p:nvPr/>
          </p:nvSpPr>
          <p:spPr>
            <a:xfrm>
              <a:off x="7531720" y="1493540"/>
              <a:ext cx="414144" cy="1562750"/>
            </a:xfrm>
            <a:prstGeom prst="roundRect">
              <a:avLst>
                <a:gd name="adj" fmla="val 327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endParaRP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4A95FD1-04D5-8666-2CB8-E2FEBDB10560}"/>
                </a:ext>
              </a:extLst>
            </p:cNvPr>
            <p:cNvGrpSpPr/>
            <p:nvPr/>
          </p:nvGrpSpPr>
          <p:grpSpPr>
            <a:xfrm>
              <a:off x="7531720" y="1725444"/>
              <a:ext cx="414144" cy="1330506"/>
              <a:chOff x="-2594892" y="1326910"/>
              <a:chExt cx="900783" cy="2893917"/>
            </a:xfrm>
          </p:grpSpPr>
          <p:sp>
            <p:nvSpPr>
              <p:cNvPr id="48" name="フリーフォーム: 図形 47">
                <a:extLst>
                  <a:ext uri="{FF2B5EF4-FFF2-40B4-BE49-F238E27FC236}">
                    <a16:creationId xmlns:a16="http://schemas.microsoft.com/office/drawing/2014/main" id="{A4A17B4E-3F92-953C-7D0B-3153E8EA9103}"/>
                  </a:ext>
                </a:extLst>
              </p:cNvPr>
              <p:cNvSpPr/>
              <p:nvPr/>
            </p:nvSpPr>
            <p:spPr>
              <a:xfrm>
                <a:off x="-2559514" y="1334848"/>
                <a:ext cx="865405" cy="2885979"/>
              </a:xfrm>
              <a:custGeom>
                <a:avLst/>
                <a:gdLst>
                  <a:gd name="connsiteX0" fmla="*/ 674720 w 865405"/>
                  <a:gd name="connsiteY0" fmla="*/ 2742875 h 2885979"/>
                  <a:gd name="connsiteX1" fmla="*/ 608113 w 865405"/>
                  <a:gd name="connsiteY1" fmla="*/ 2809482 h 2885979"/>
                  <a:gd name="connsiteX2" fmla="*/ 674720 w 865405"/>
                  <a:gd name="connsiteY2" fmla="*/ 2876089 h 2885979"/>
                  <a:gd name="connsiteX3" fmla="*/ 741328 w 865405"/>
                  <a:gd name="connsiteY3" fmla="*/ 2809482 h 2885979"/>
                  <a:gd name="connsiteX4" fmla="*/ 454583 w 865405"/>
                  <a:gd name="connsiteY4" fmla="*/ 2742874 h 2885979"/>
                  <a:gd name="connsiteX5" fmla="*/ 387976 w 865405"/>
                  <a:gd name="connsiteY5" fmla="*/ 2809481 h 2885979"/>
                  <a:gd name="connsiteX6" fmla="*/ 454583 w 865405"/>
                  <a:gd name="connsiteY6" fmla="*/ 2876089 h 2885979"/>
                  <a:gd name="connsiteX7" fmla="*/ 521190 w 865405"/>
                  <a:gd name="connsiteY7" fmla="*/ 2809481 h 2885979"/>
                  <a:gd name="connsiteX8" fmla="*/ 234447 w 865405"/>
                  <a:gd name="connsiteY8" fmla="*/ 2742874 h 2885979"/>
                  <a:gd name="connsiteX9" fmla="*/ 167839 w 865405"/>
                  <a:gd name="connsiteY9" fmla="*/ 2809482 h 2885979"/>
                  <a:gd name="connsiteX10" fmla="*/ 234446 w 865405"/>
                  <a:gd name="connsiteY10" fmla="*/ 2876089 h 2885979"/>
                  <a:gd name="connsiteX11" fmla="*/ 301054 w 865405"/>
                  <a:gd name="connsiteY11" fmla="*/ 2809481 h 2885979"/>
                  <a:gd name="connsiteX12" fmla="*/ 784789 w 865405"/>
                  <a:gd name="connsiteY12" fmla="*/ 2632806 h 2885979"/>
                  <a:gd name="connsiteX13" fmla="*/ 718181 w 865405"/>
                  <a:gd name="connsiteY13" fmla="*/ 2699414 h 2885979"/>
                  <a:gd name="connsiteX14" fmla="*/ 784788 w 865405"/>
                  <a:gd name="connsiteY14" fmla="*/ 2766021 h 2885979"/>
                  <a:gd name="connsiteX15" fmla="*/ 851397 w 865405"/>
                  <a:gd name="connsiteY15" fmla="*/ 2699413 h 2885979"/>
                  <a:gd name="connsiteX16" fmla="*/ 564651 w 865405"/>
                  <a:gd name="connsiteY16" fmla="*/ 2632806 h 2885979"/>
                  <a:gd name="connsiteX17" fmla="*/ 498044 w 865405"/>
                  <a:gd name="connsiteY17" fmla="*/ 2699413 h 2885979"/>
                  <a:gd name="connsiteX18" fmla="*/ 564651 w 865405"/>
                  <a:gd name="connsiteY18" fmla="*/ 2766021 h 2885979"/>
                  <a:gd name="connsiteX19" fmla="*/ 631259 w 865405"/>
                  <a:gd name="connsiteY19" fmla="*/ 2699413 h 2885979"/>
                  <a:gd name="connsiteX20" fmla="*/ 344515 w 865405"/>
                  <a:gd name="connsiteY20" fmla="*/ 2632806 h 2885979"/>
                  <a:gd name="connsiteX21" fmla="*/ 277907 w 865405"/>
                  <a:gd name="connsiteY21" fmla="*/ 2699413 h 2885979"/>
                  <a:gd name="connsiteX22" fmla="*/ 344515 w 865405"/>
                  <a:gd name="connsiteY22" fmla="*/ 2766021 h 2885979"/>
                  <a:gd name="connsiteX23" fmla="*/ 411122 w 865405"/>
                  <a:gd name="connsiteY23" fmla="*/ 2699413 h 2885979"/>
                  <a:gd name="connsiteX24" fmla="*/ 124378 w 865405"/>
                  <a:gd name="connsiteY24" fmla="*/ 2632805 h 2885979"/>
                  <a:gd name="connsiteX25" fmla="*/ 57770 w 865405"/>
                  <a:gd name="connsiteY25" fmla="*/ 2699413 h 2885979"/>
                  <a:gd name="connsiteX26" fmla="*/ 124378 w 865405"/>
                  <a:gd name="connsiteY26" fmla="*/ 2766021 h 2885979"/>
                  <a:gd name="connsiteX27" fmla="*/ 190986 w 865405"/>
                  <a:gd name="connsiteY27" fmla="*/ 2699413 h 2885979"/>
                  <a:gd name="connsiteX28" fmla="*/ 454583 w 865405"/>
                  <a:gd name="connsiteY28" fmla="*/ 2522738 h 2885979"/>
                  <a:gd name="connsiteX29" fmla="*/ 387976 w 865405"/>
                  <a:gd name="connsiteY29" fmla="*/ 2589345 h 2885979"/>
                  <a:gd name="connsiteX30" fmla="*/ 454583 w 865405"/>
                  <a:gd name="connsiteY30" fmla="*/ 2655952 h 2885979"/>
                  <a:gd name="connsiteX31" fmla="*/ 521190 w 865405"/>
                  <a:gd name="connsiteY31" fmla="*/ 2589345 h 2885979"/>
                  <a:gd name="connsiteX32" fmla="*/ 674720 w 865405"/>
                  <a:gd name="connsiteY32" fmla="*/ 2522737 h 2885979"/>
                  <a:gd name="connsiteX33" fmla="*/ 608112 w 865405"/>
                  <a:gd name="connsiteY33" fmla="*/ 2589345 h 2885979"/>
                  <a:gd name="connsiteX34" fmla="*/ 674720 w 865405"/>
                  <a:gd name="connsiteY34" fmla="*/ 2655952 h 2885979"/>
                  <a:gd name="connsiteX35" fmla="*/ 741328 w 865405"/>
                  <a:gd name="connsiteY35" fmla="*/ 2589344 h 2885979"/>
                  <a:gd name="connsiteX36" fmla="*/ 234446 w 865405"/>
                  <a:gd name="connsiteY36" fmla="*/ 2522737 h 2885979"/>
                  <a:gd name="connsiteX37" fmla="*/ 167839 w 865405"/>
                  <a:gd name="connsiteY37" fmla="*/ 2589344 h 2885979"/>
                  <a:gd name="connsiteX38" fmla="*/ 234447 w 865405"/>
                  <a:gd name="connsiteY38" fmla="*/ 2655952 h 2885979"/>
                  <a:gd name="connsiteX39" fmla="*/ 301054 w 865405"/>
                  <a:gd name="connsiteY39" fmla="*/ 2589345 h 2885979"/>
                  <a:gd name="connsiteX40" fmla="*/ 784788 w 865405"/>
                  <a:gd name="connsiteY40" fmla="*/ 2412669 h 2885979"/>
                  <a:gd name="connsiteX41" fmla="*/ 718181 w 865405"/>
                  <a:gd name="connsiteY41" fmla="*/ 2479276 h 2885979"/>
                  <a:gd name="connsiteX42" fmla="*/ 784788 w 865405"/>
                  <a:gd name="connsiteY42" fmla="*/ 2545883 h 2885979"/>
                  <a:gd name="connsiteX43" fmla="*/ 851396 w 865405"/>
                  <a:gd name="connsiteY43" fmla="*/ 2479276 h 2885979"/>
                  <a:gd name="connsiteX44" fmla="*/ 564652 w 865405"/>
                  <a:gd name="connsiteY44" fmla="*/ 2412669 h 2885979"/>
                  <a:gd name="connsiteX45" fmla="*/ 498044 w 865405"/>
                  <a:gd name="connsiteY45" fmla="*/ 2479277 h 2885979"/>
                  <a:gd name="connsiteX46" fmla="*/ 564651 w 865405"/>
                  <a:gd name="connsiteY46" fmla="*/ 2545884 h 2885979"/>
                  <a:gd name="connsiteX47" fmla="*/ 631259 w 865405"/>
                  <a:gd name="connsiteY47" fmla="*/ 2479276 h 2885979"/>
                  <a:gd name="connsiteX48" fmla="*/ 344514 w 865405"/>
                  <a:gd name="connsiteY48" fmla="*/ 2412669 h 2885979"/>
                  <a:gd name="connsiteX49" fmla="*/ 277907 w 865405"/>
                  <a:gd name="connsiteY49" fmla="*/ 2479276 h 2885979"/>
                  <a:gd name="connsiteX50" fmla="*/ 344515 w 865405"/>
                  <a:gd name="connsiteY50" fmla="*/ 2545884 h 2885979"/>
                  <a:gd name="connsiteX51" fmla="*/ 411122 w 865405"/>
                  <a:gd name="connsiteY51" fmla="*/ 2479277 h 2885979"/>
                  <a:gd name="connsiteX52" fmla="*/ 124378 w 865405"/>
                  <a:gd name="connsiteY52" fmla="*/ 2412669 h 2885979"/>
                  <a:gd name="connsiteX53" fmla="*/ 57770 w 865405"/>
                  <a:gd name="connsiteY53" fmla="*/ 2479276 h 2885979"/>
                  <a:gd name="connsiteX54" fmla="*/ 124378 w 865405"/>
                  <a:gd name="connsiteY54" fmla="*/ 2545883 h 2885979"/>
                  <a:gd name="connsiteX55" fmla="*/ 190985 w 865405"/>
                  <a:gd name="connsiteY55" fmla="*/ 2479276 h 2885979"/>
                  <a:gd name="connsiteX56" fmla="*/ 674720 w 865405"/>
                  <a:gd name="connsiteY56" fmla="*/ 2302600 h 2885979"/>
                  <a:gd name="connsiteX57" fmla="*/ 608113 w 865405"/>
                  <a:gd name="connsiteY57" fmla="*/ 2369208 h 2885979"/>
                  <a:gd name="connsiteX58" fmla="*/ 674720 w 865405"/>
                  <a:gd name="connsiteY58" fmla="*/ 2435815 h 2885979"/>
                  <a:gd name="connsiteX59" fmla="*/ 741328 w 865405"/>
                  <a:gd name="connsiteY59" fmla="*/ 2369208 h 2885979"/>
                  <a:gd name="connsiteX60" fmla="*/ 454583 w 865405"/>
                  <a:gd name="connsiteY60" fmla="*/ 2302600 h 2885979"/>
                  <a:gd name="connsiteX61" fmla="*/ 387975 w 865405"/>
                  <a:gd name="connsiteY61" fmla="*/ 2369208 h 2885979"/>
                  <a:gd name="connsiteX62" fmla="*/ 454583 w 865405"/>
                  <a:gd name="connsiteY62" fmla="*/ 2435816 h 2885979"/>
                  <a:gd name="connsiteX63" fmla="*/ 521191 w 865405"/>
                  <a:gd name="connsiteY63" fmla="*/ 2369208 h 2885979"/>
                  <a:gd name="connsiteX64" fmla="*/ 234446 w 865405"/>
                  <a:gd name="connsiteY64" fmla="*/ 2302600 h 2885979"/>
                  <a:gd name="connsiteX65" fmla="*/ 167839 w 865405"/>
                  <a:gd name="connsiteY65" fmla="*/ 2369208 h 2885979"/>
                  <a:gd name="connsiteX66" fmla="*/ 234446 w 865405"/>
                  <a:gd name="connsiteY66" fmla="*/ 2435815 h 2885979"/>
                  <a:gd name="connsiteX67" fmla="*/ 301053 w 865405"/>
                  <a:gd name="connsiteY67" fmla="*/ 2369208 h 2885979"/>
                  <a:gd name="connsiteX68" fmla="*/ 784788 w 865405"/>
                  <a:gd name="connsiteY68" fmla="*/ 2192532 h 2885979"/>
                  <a:gd name="connsiteX69" fmla="*/ 718181 w 865405"/>
                  <a:gd name="connsiteY69" fmla="*/ 2259139 h 2885979"/>
                  <a:gd name="connsiteX70" fmla="*/ 784788 w 865405"/>
                  <a:gd name="connsiteY70" fmla="*/ 2325747 h 2885979"/>
                  <a:gd name="connsiteX71" fmla="*/ 851396 w 865405"/>
                  <a:gd name="connsiteY71" fmla="*/ 2259139 h 2885979"/>
                  <a:gd name="connsiteX72" fmla="*/ 124378 w 865405"/>
                  <a:gd name="connsiteY72" fmla="*/ 2192532 h 2885979"/>
                  <a:gd name="connsiteX73" fmla="*/ 57770 w 865405"/>
                  <a:gd name="connsiteY73" fmla="*/ 2259139 h 2885979"/>
                  <a:gd name="connsiteX74" fmla="*/ 124378 w 865405"/>
                  <a:gd name="connsiteY74" fmla="*/ 2325747 h 2885979"/>
                  <a:gd name="connsiteX75" fmla="*/ 190985 w 865405"/>
                  <a:gd name="connsiteY75" fmla="*/ 2259139 h 2885979"/>
                  <a:gd name="connsiteX76" fmla="*/ 564651 w 865405"/>
                  <a:gd name="connsiteY76" fmla="*/ 2192531 h 2885979"/>
                  <a:gd name="connsiteX77" fmla="*/ 498044 w 865405"/>
                  <a:gd name="connsiteY77" fmla="*/ 2259139 h 2885979"/>
                  <a:gd name="connsiteX78" fmla="*/ 564652 w 865405"/>
                  <a:gd name="connsiteY78" fmla="*/ 2325747 h 2885979"/>
                  <a:gd name="connsiteX79" fmla="*/ 631259 w 865405"/>
                  <a:gd name="connsiteY79" fmla="*/ 2259139 h 2885979"/>
                  <a:gd name="connsiteX80" fmla="*/ 344515 w 865405"/>
                  <a:gd name="connsiteY80" fmla="*/ 2192531 h 2885979"/>
                  <a:gd name="connsiteX81" fmla="*/ 277907 w 865405"/>
                  <a:gd name="connsiteY81" fmla="*/ 2259139 h 2885979"/>
                  <a:gd name="connsiteX82" fmla="*/ 344514 w 865405"/>
                  <a:gd name="connsiteY82" fmla="*/ 2325747 h 2885979"/>
                  <a:gd name="connsiteX83" fmla="*/ 411122 w 865405"/>
                  <a:gd name="connsiteY83" fmla="*/ 2259139 h 2885979"/>
                  <a:gd name="connsiteX84" fmla="*/ 674720 w 865405"/>
                  <a:gd name="connsiteY84" fmla="*/ 2082463 h 2885979"/>
                  <a:gd name="connsiteX85" fmla="*/ 608112 w 865405"/>
                  <a:gd name="connsiteY85" fmla="*/ 2149071 h 2885979"/>
                  <a:gd name="connsiteX86" fmla="*/ 674720 w 865405"/>
                  <a:gd name="connsiteY86" fmla="*/ 2215679 h 2885979"/>
                  <a:gd name="connsiteX87" fmla="*/ 741328 w 865405"/>
                  <a:gd name="connsiteY87" fmla="*/ 2149071 h 2885979"/>
                  <a:gd name="connsiteX88" fmla="*/ 454583 w 865405"/>
                  <a:gd name="connsiteY88" fmla="*/ 2082463 h 2885979"/>
                  <a:gd name="connsiteX89" fmla="*/ 387976 w 865405"/>
                  <a:gd name="connsiteY89" fmla="*/ 2149071 h 2885979"/>
                  <a:gd name="connsiteX90" fmla="*/ 454583 w 865405"/>
                  <a:gd name="connsiteY90" fmla="*/ 2215678 h 2885979"/>
                  <a:gd name="connsiteX91" fmla="*/ 521190 w 865405"/>
                  <a:gd name="connsiteY91" fmla="*/ 2149071 h 2885979"/>
                  <a:gd name="connsiteX92" fmla="*/ 234447 w 865405"/>
                  <a:gd name="connsiteY92" fmla="*/ 2082463 h 2885979"/>
                  <a:gd name="connsiteX93" fmla="*/ 167839 w 865405"/>
                  <a:gd name="connsiteY93" fmla="*/ 2149071 h 2885979"/>
                  <a:gd name="connsiteX94" fmla="*/ 234446 w 865405"/>
                  <a:gd name="connsiteY94" fmla="*/ 2215679 h 2885979"/>
                  <a:gd name="connsiteX95" fmla="*/ 301054 w 865405"/>
                  <a:gd name="connsiteY95" fmla="*/ 2149071 h 2885979"/>
                  <a:gd name="connsiteX96" fmla="*/ 564651 w 865405"/>
                  <a:gd name="connsiteY96" fmla="*/ 1972395 h 2885979"/>
                  <a:gd name="connsiteX97" fmla="*/ 498044 w 865405"/>
                  <a:gd name="connsiteY97" fmla="*/ 2039002 h 2885979"/>
                  <a:gd name="connsiteX98" fmla="*/ 564651 w 865405"/>
                  <a:gd name="connsiteY98" fmla="*/ 2105610 h 2885979"/>
                  <a:gd name="connsiteX99" fmla="*/ 631259 w 865405"/>
                  <a:gd name="connsiteY99" fmla="*/ 2039002 h 2885979"/>
                  <a:gd name="connsiteX100" fmla="*/ 344515 w 865405"/>
                  <a:gd name="connsiteY100" fmla="*/ 1972395 h 2885979"/>
                  <a:gd name="connsiteX101" fmla="*/ 277907 w 865405"/>
                  <a:gd name="connsiteY101" fmla="*/ 2039002 h 2885979"/>
                  <a:gd name="connsiteX102" fmla="*/ 344515 w 865405"/>
                  <a:gd name="connsiteY102" fmla="*/ 2105610 h 2885979"/>
                  <a:gd name="connsiteX103" fmla="*/ 411122 w 865405"/>
                  <a:gd name="connsiteY103" fmla="*/ 2039002 h 2885979"/>
                  <a:gd name="connsiteX104" fmla="*/ 784788 w 865405"/>
                  <a:gd name="connsiteY104" fmla="*/ 1972394 h 2885979"/>
                  <a:gd name="connsiteX105" fmla="*/ 718181 w 865405"/>
                  <a:gd name="connsiteY105" fmla="*/ 2039003 h 2885979"/>
                  <a:gd name="connsiteX106" fmla="*/ 784789 w 865405"/>
                  <a:gd name="connsiteY106" fmla="*/ 2105610 h 2885979"/>
                  <a:gd name="connsiteX107" fmla="*/ 851397 w 865405"/>
                  <a:gd name="connsiteY107" fmla="*/ 2039002 h 2885979"/>
                  <a:gd name="connsiteX108" fmla="*/ 124378 w 865405"/>
                  <a:gd name="connsiteY108" fmla="*/ 1972394 h 2885979"/>
                  <a:gd name="connsiteX109" fmla="*/ 57770 w 865405"/>
                  <a:gd name="connsiteY109" fmla="*/ 2039002 h 2885979"/>
                  <a:gd name="connsiteX110" fmla="*/ 124378 w 865405"/>
                  <a:gd name="connsiteY110" fmla="*/ 2105610 h 2885979"/>
                  <a:gd name="connsiteX111" fmla="*/ 190986 w 865405"/>
                  <a:gd name="connsiteY111" fmla="*/ 2039002 h 2885979"/>
                  <a:gd name="connsiteX112" fmla="*/ 454583 w 865405"/>
                  <a:gd name="connsiteY112" fmla="*/ 1862327 h 2885979"/>
                  <a:gd name="connsiteX113" fmla="*/ 387976 w 865405"/>
                  <a:gd name="connsiteY113" fmla="*/ 1928934 h 2885979"/>
                  <a:gd name="connsiteX114" fmla="*/ 454583 w 865405"/>
                  <a:gd name="connsiteY114" fmla="*/ 1995541 h 2885979"/>
                  <a:gd name="connsiteX115" fmla="*/ 521190 w 865405"/>
                  <a:gd name="connsiteY115" fmla="*/ 1928934 h 2885979"/>
                  <a:gd name="connsiteX116" fmla="*/ 674720 w 865405"/>
                  <a:gd name="connsiteY116" fmla="*/ 1862326 h 2885979"/>
                  <a:gd name="connsiteX117" fmla="*/ 608113 w 865405"/>
                  <a:gd name="connsiteY117" fmla="*/ 1928933 h 2885979"/>
                  <a:gd name="connsiteX118" fmla="*/ 674720 w 865405"/>
                  <a:gd name="connsiteY118" fmla="*/ 1995541 h 2885979"/>
                  <a:gd name="connsiteX119" fmla="*/ 741328 w 865405"/>
                  <a:gd name="connsiteY119" fmla="*/ 1928933 h 2885979"/>
                  <a:gd name="connsiteX120" fmla="*/ 234446 w 865405"/>
                  <a:gd name="connsiteY120" fmla="*/ 1862326 h 2885979"/>
                  <a:gd name="connsiteX121" fmla="*/ 167839 w 865405"/>
                  <a:gd name="connsiteY121" fmla="*/ 1928933 h 2885979"/>
                  <a:gd name="connsiteX122" fmla="*/ 234447 w 865405"/>
                  <a:gd name="connsiteY122" fmla="*/ 1995541 h 2885979"/>
                  <a:gd name="connsiteX123" fmla="*/ 301054 w 865405"/>
                  <a:gd name="connsiteY123" fmla="*/ 1928934 h 2885979"/>
                  <a:gd name="connsiteX124" fmla="*/ 784788 w 865405"/>
                  <a:gd name="connsiteY124" fmla="*/ 1752258 h 2885979"/>
                  <a:gd name="connsiteX125" fmla="*/ 718181 w 865405"/>
                  <a:gd name="connsiteY125" fmla="*/ 1818865 h 2885979"/>
                  <a:gd name="connsiteX126" fmla="*/ 784788 w 865405"/>
                  <a:gd name="connsiteY126" fmla="*/ 1885472 h 2885979"/>
                  <a:gd name="connsiteX127" fmla="*/ 851395 w 865405"/>
                  <a:gd name="connsiteY127" fmla="*/ 1818866 h 2885979"/>
                  <a:gd name="connsiteX128" fmla="*/ 564652 w 865405"/>
                  <a:gd name="connsiteY128" fmla="*/ 1752258 h 2885979"/>
                  <a:gd name="connsiteX129" fmla="*/ 498045 w 865405"/>
                  <a:gd name="connsiteY129" fmla="*/ 1818865 h 2885979"/>
                  <a:gd name="connsiteX130" fmla="*/ 564652 w 865405"/>
                  <a:gd name="connsiteY130" fmla="*/ 1885472 h 2885979"/>
                  <a:gd name="connsiteX131" fmla="*/ 631259 w 865405"/>
                  <a:gd name="connsiteY131" fmla="*/ 1818865 h 2885979"/>
                  <a:gd name="connsiteX132" fmla="*/ 344514 w 865405"/>
                  <a:gd name="connsiteY132" fmla="*/ 1752258 h 2885979"/>
                  <a:gd name="connsiteX133" fmla="*/ 277907 w 865405"/>
                  <a:gd name="connsiteY133" fmla="*/ 1818865 h 2885979"/>
                  <a:gd name="connsiteX134" fmla="*/ 344515 w 865405"/>
                  <a:gd name="connsiteY134" fmla="*/ 1885473 h 2885979"/>
                  <a:gd name="connsiteX135" fmla="*/ 411122 w 865405"/>
                  <a:gd name="connsiteY135" fmla="*/ 1818866 h 2885979"/>
                  <a:gd name="connsiteX136" fmla="*/ 124378 w 865405"/>
                  <a:gd name="connsiteY136" fmla="*/ 1752258 h 2885979"/>
                  <a:gd name="connsiteX137" fmla="*/ 57771 w 865405"/>
                  <a:gd name="connsiteY137" fmla="*/ 1818866 h 2885979"/>
                  <a:gd name="connsiteX138" fmla="*/ 124378 w 865405"/>
                  <a:gd name="connsiteY138" fmla="*/ 1885472 h 2885979"/>
                  <a:gd name="connsiteX139" fmla="*/ 190985 w 865405"/>
                  <a:gd name="connsiteY139" fmla="*/ 1818865 h 2885979"/>
                  <a:gd name="connsiteX140" fmla="*/ 674720 w 865405"/>
                  <a:gd name="connsiteY140" fmla="*/ 1642190 h 2885979"/>
                  <a:gd name="connsiteX141" fmla="*/ 608113 w 865405"/>
                  <a:gd name="connsiteY141" fmla="*/ 1708797 h 2885979"/>
                  <a:gd name="connsiteX142" fmla="*/ 674720 w 865405"/>
                  <a:gd name="connsiteY142" fmla="*/ 1775404 h 2885979"/>
                  <a:gd name="connsiteX143" fmla="*/ 741327 w 865405"/>
                  <a:gd name="connsiteY143" fmla="*/ 1708798 h 2885979"/>
                  <a:gd name="connsiteX144" fmla="*/ 234447 w 865405"/>
                  <a:gd name="connsiteY144" fmla="*/ 1642190 h 2885979"/>
                  <a:gd name="connsiteX145" fmla="*/ 167839 w 865405"/>
                  <a:gd name="connsiteY145" fmla="*/ 1708798 h 2885979"/>
                  <a:gd name="connsiteX146" fmla="*/ 234446 w 865405"/>
                  <a:gd name="connsiteY146" fmla="*/ 1775404 h 2885979"/>
                  <a:gd name="connsiteX147" fmla="*/ 301053 w 865405"/>
                  <a:gd name="connsiteY147" fmla="*/ 1708797 h 2885979"/>
                  <a:gd name="connsiteX148" fmla="*/ 454583 w 865405"/>
                  <a:gd name="connsiteY148" fmla="*/ 1642189 h 2885979"/>
                  <a:gd name="connsiteX149" fmla="*/ 387976 w 865405"/>
                  <a:gd name="connsiteY149" fmla="*/ 1708796 h 2885979"/>
                  <a:gd name="connsiteX150" fmla="*/ 454584 w 865405"/>
                  <a:gd name="connsiteY150" fmla="*/ 1775404 h 2885979"/>
                  <a:gd name="connsiteX151" fmla="*/ 521191 w 865405"/>
                  <a:gd name="connsiteY151" fmla="*/ 1708797 h 2885979"/>
                  <a:gd name="connsiteX152" fmla="*/ 784788 w 865405"/>
                  <a:gd name="connsiteY152" fmla="*/ 1532121 h 2885979"/>
                  <a:gd name="connsiteX153" fmla="*/ 718181 w 865405"/>
                  <a:gd name="connsiteY153" fmla="*/ 1598729 h 2885979"/>
                  <a:gd name="connsiteX154" fmla="*/ 784788 w 865405"/>
                  <a:gd name="connsiteY154" fmla="*/ 1665337 h 2885979"/>
                  <a:gd name="connsiteX155" fmla="*/ 851396 w 865405"/>
                  <a:gd name="connsiteY155" fmla="*/ 1598729 h 2885979"/>
                  <a:gd name="connsiteX156" fmla="*/ 564651 w 865405"/>
                  <a:gd name="connsiteY156" fmla="*/ 1532121 h 2885979"/>
                  <a:gd name="connsiteX157" fmla="*/ 498044 w 865405"/>
                  <a:gd name="connsiteY157" fmla="*/ 1598728 h 2885979"/>
                  <a:gd name="connsiteX158" fmla="*/ 564652 w 865405"/>
                  <a:gd name="connsiteY158" fmla="*/ 1665336 h 2885979"/>
                  <a:gd name="connsiteX159" fmla="*/ 631259 w 865405"/>
                  <a:gd name="connsiteY159" fmla="*/ 1598729 h 2885979"/>
                  <a:gd name="connsiteX160" fmla="*/ 344516 w 865405"/>
                  <a:gd name="connsiteY160" fmla="*/ 1532121 h 2885979"/>
                  <a:gd name="connsiteX161" fmla="*/ 277908 w 865405"/>
                  <a:gd name="connsiteY161" fmla="*/ 1598729 h 2885979"/>
                  <a:gd name="connsiteX162" fmla="*/ 344515 w 865405"/>
                  <a:gd name="connsiteY162" fmla="*/ 1665335 h 2885979"/>
                  <a:gd name="connsiteX163" fmla="*/ 411122 w 865405"/>
                  <a:gd name="connsiteY163" fmla="*/ 1598728 h 2885979"/>
                  <a:gd name="connsiteX164" fmla="*/ 124378 w 865405"/>
                  <a:gd name="connsiteY164" fmla="*/ 1532121 h 2885979"/>
                  <a:gd name="connsiteX165" fmla="*/ 57770 w 865405"/>
                  <a:gd name="connsiteY165" fmla="*/ 1598729 h 2885979"/>
                  <a:gd name="connsiteX166" fmla="*/ 124378 w 865405"/>
                  <a:gd name="connsiteY166" fmla="*/ 1665337 h 2885979"/>
                  <a:gd name="connsiteX167" fmla="*/ 190986 w 865405"/>
                  <a:gd name="connsiteY167" fmla="*/ 1598729 h 2885979"/>
                  <a:gd name="connsiteX168" fmla="*/ 454583 w 865405"/>
                  <a:gd name="connsiteY168" fmla="*/ 1422054 h 2885979"/>
                  <a:gd name="connsiteX169" fmla="*/ 387976 w 865405"/>
                  <a:gd name="connsiteY169" fmla="*/ 1488660 h 2885979"/>
                  <a:gd name="connsiteX170" fmla="*/ 454583 w 865405"/>
                  <a:gd name="connsiteY170" fmla="*/ 1555267 h 2885979"/>
                  <a:gd name="connsiteX171" fmla="*/ 521190 w 865405"/>
                  <a:gd name="connsiteY171" fmla="*/ 1488660 h 2885979"/>
                  <a:gd name="connsiteX172" fmla="*/ 674720 w 865405"/>
                  <a:gd name="connsiteY172" fmla="*/ 1422052 h 2885979"/>
                  <a:gd name="connsiteX173" fmla="*/ 608112 w 865405"/>
                  <a:gd name="connsiteY173" fmla="*/ 1488660 h 2885979"/>
                  <a:gd name="connsiteX174" fmla="*/ 674720 w 865405"/>
                  <a:gd name="connsiteY174" fmla="*/ 1555268 h 2885979"/>
                  <a:gd name="connsiteX175" fmla="*/ 741328 w 865405"/>
                  <a:gd name="connsiteY175" fmla="*/ 1488660 h 2885979"/>
                  <a:gd name="connsiteX176" fmla="*/ 234447 w 865405"/>
                  <a:gd name="connsiteY176" fmla="*/ 1422052 h 2885979"/>
                  <a:gd name="connsiteX177" fmla="*/ 167839 w 865405"/>
                  <a:gd name="connsiteY177" fmla="*/ 1488660 h 2885979"/>
                  <a:gd name="connsiteX178" fmla="*/ 234447 w 865405"/>
                  <a:gd name="connsiteY178" fmla="*/ 1555268 h 2885979"/>
                  <a:gd name="connsiteX179" fmla="*/ 301055 w 865405"/>
                  <a:gd name="connsiteY179" fmla="*/ 1488660 h 2885979"/>
                  <a:gd name="connsiteX180" fmla="*/ 784788 w 865405"/>
                  <a:gd name="connsiteY180" fmla="*/ 1311985 h 2885979"/>
                  <a:gd name="connsiteX181" fmla="*/ 718181 w 865405"/>
                  <a:gd name="connsiteY181" fmla="*/ 1378592 h 2885979"/>
                  <a:gd name="connsiteX182" fmla="*/ 784788 w 865405"/>
                  <a:gd name="connsiteY182" fmla="*/ 1445199 h 2885979"/>
                  <a:gd name="connsiteX183" fmla="*/ 851396 w 865405"/>
                  <a:gd name="connsiteY183" fmla="*/ 1378592 h 2885979"/>
                  <a:gd name="connsiteX184" fmla="*/ 564652 w 865405"/>
                  <a:gd name="connsiteY184" fmla="*/ 1311985 h 2885979"/>
                  <a:gd name="connsiteX185" fmla="*/ 498045 w 865405"/>
                  <a:gd name="connsiteY185" fmla="*/ 1378592 h 2885979"/>
                  <a:gd name="connsiteX186" fmla="*/ 564651 w 865405"/>
                  <a:gd name="connsiteY186" fmla="*/ 1445199 h 2885979"/>
                  <a:gd name="connsiteX187" fmla="*/ 631259 w 865405"/>
                  <a:gd name="connsiteY187" fmla="*/ 1378591 h 2885979"/>
                  <a:gd name="connsiteX188" fmla="*/ 344514 w 865405"/>
                  <a:gd name="connsiteY188" fmla="*/ 1311985 h 2885979"/>
                  <a:gd name="connsiteX189" fmla="*/ 277907 w 865405"/>
                  <a:gd name="connsiteY189" fmla="*/ 1378591 h 2885979"/>
                  <a:gd name="connsiteX190" fmla="*/ 344516 w 865405"/>
                  <a:gd name="connsiteY190" fmla="*/ 1445199 h 2885979"/>
                  <a:gd name="connsiteX191" fmla="*/ 411122 w 865405"/>
                  <a:gd name="connsiteY191" fmla="*/ 1378593 h 2885979"/>
                  <a:gd name="connsiteX192" fmla="*/ 124378 w 865405"/>
                  <a:gd name="connsiteY192" fmla="*/ 1311984 h 2885979"/>
                  <a:gd name="connsiteX193" fmla="*/ 57771 w 865405"/>
                  <a:gd name="connsiteY193" fmla="*/ 1378591 h 2885979"/>
                  <a:gd name="connsiteX194" fmla="*/ 124378 w 865405"/>
                  <a:gd name="connsiteY194" fmla="*/ 1445199 h 2885979"/>
                  <a:gd name="connsiteX195" fmla="*/ 190986 w 865405"/>
                  <a:gd name="connsiteY195" fmla="*/ 1378591 h 2885979"/>
                  <a:gd name="connsiteX196" fmla="*/ 674720 w 865405"/>
                  <a:gd name="connsiteY196" fmla="*/ 1201917 h 2885979"/>
                  <a:gd name="connsiteX197" fmla="*/ 608113 w 865405"/>
                  <a:gd name="connsiteY197" fmla="*/ 1268524 h 2885979"/>
                  <a:gd name="connsiteX198" fmla="*/ 674720 w 865405"/>
                  <a:gd name="connsiteY198" fmla="*/ 1335131 h 2885979"/>
                  <a:gd name="connsiteX199" fmla="*/ 741327 w 865405"/>
                  <a:gd name="connsiteY199" fmla="*/ 1268523 h 2885979"/>
                  <a:gd name="connsiteX200" fmla="*/ 234446 w 865405"/>
                  <a:gd name="connsiteY200" fmla="*/ 1201917 h 2885979"/>
                  <a:gd name="connsiteX201" fmla="*/ 167839 w 865405"/>
                  <a:gd name="connsiteY201" fmla="*/ 1268523 h 2885979"/>
                  <a:gd name="connsiteX202" fmla="*/ 234447 w 865405"/>
                  <a:gd name="connsiteY202" fmla="*/ 1335131 h 2885979"/>
                  <a:gd name="connsiteX203" fmla="*/ 301053 w 865405"/>
                  <a:gd name="connsiteY203" fmla="*/ 1268524 h 2885979"/>
                  <a:gd name="connsiteX204" fmla="*/ 454583 w 865405"/>
                  <a:gd name="connsiteY204" fmla="*/ 1201916 h 2885979"/>
                  <a:gd name="connsiteX205" fmla="*/ 387976 w 865405"/>
                  <a:gd name="connsiteY205" fmla="*/ 1268523 h 2885979"/>
                  <a:gd name="connsiteX206" fmla="*/ 454584 w 865405"/>
                  <a:gd name="connsiteY206" fmla="*/ 1335131 h 2885979"/>
                  <a:gd name="connsiteX207" fmla="*/ 521191 w 865405"/>
                  <a:gd name="connsiteY207" fmla="*/ 1268524 h 2885979"/>
                  <a:gd name="connsiteX208" fmla="*/ 784789 w 865405"/>
                  <a:gd name="connsiteY208" fmla="*/ 1091848 h 2885979"/>
                  <a:gd name="connsiteX209" fmla="*/ 718181 w 865405"/>
                  <a:gd name="connsiteY209" fmla="*/ 1158456 h 2885979"/>
                  <a:gd name="connsiteX210" fmla="*/ 784788 w 865405"/>
                  <a:gd name="connsiteY210" fmla="*/ 1225062 h 2885979"/>
                  <a:gd name="connsiteX211" fmla="*/ 851396 w 865405"/>
                  <a:gd name="connsiteY211" fmla="*/ 1158454 h 2885979"/>
                  <a:gd name="connsiteX212" fmla="*/ 564651 w 865405"/>
                  <a:gd name="connsiteY212" fmla="*/ 1091848 h 2885979"/>
                  <a:gd name="connsiteX213" fmla="*/ 498044 w 865405"/>
                  <a:gd name="connsiteY213" fmla="*/ 1158455 h 2885979"/>
                  <a:gd name="connsiteX214" fmla="*/ 564652 w 865405"/>
                  <a:gd name="connsiteY214" fmla="*/ 1225063 h 2885979"/>
                  <a:gd name="connsiteX215" fmla="*/ 631259 w 865405"/>
                  <a:gd name="connsiteY215" fmla="*/ 1158456 h 2885979"/>
                  <a:gd name="connsiteX216" fmla="*/ 344515 w 865405"/>
                  <a:gd name="connsiteY216" fmla="*/ 1091848 h 2885979"/>
                  <a:gd name="connsiteX217" fmla="*/ 277907 w 865405"/>
                  <a:gd name="connsiteY217" fmla="*/ 1158455 h 2885979"/>
                  <a:gd name="connsiteX218" fmla="*/ 344514 w 865405"/>
                  <a:gd name="connsiteY218" fmla="*/ 1225063 h 2885979"/>
                  <a:gd name="connsiteX219" fmla="*/ 411122 w 865405"/>
                  <a:gd name="connsiteY219" fmla="*/ 1158455 h 2885979"/>
                  <a:gd name="connsiteX220" fmla="*/ 124378 w 865405"/>
                  <a:gd name="connsiteY220" fmla="*/ 1091848 h 2885979"/>
                  <a:gd name="connsiteX221" fmla="*/ 57771 w 865405"/>
                  <a:gd name="connsiteY221" fmla="*/ 1158455 h 2885979"/>
                  <a:gd name="connsiteX222" fmla="*/ 124378 w 865405"/>
                  <a:gd name="connsiteY222" fmla="*/ 1225062 h 2885979"/>
                  <a:gd name="connsiteX223" fmla="*/ 190985 w 865405"/>
                  <a:gd name="connsiteY223" fmla="*/ 1158456 h 2885979"/>
                  <a:gd name="connsiteX224" fmla="*/ 674720 w 865405"/>
                  <a:gd name="connsiteY224" fmla="*/ 981779 h 2885979"/>
                  <a:gd name="connsiteX225" fmla="*/ 608112 w 865405"/>
                  <a:gd name="connsiteY225" fmla="*/ 1048387 h 2885979"/>
                  <a:gd name="connsiteX226" fmla="*/ 674720 w 865405"/>
                  <a:gd name="connsiteY226" fmla="*/ 1114995 h 2885979"/>
                  <a:gd name="connsiteX227" fmla="*/ 741328 w 865405"/>
                  <a:gd name="connsiteY227" fmla="*/ 1048387 h 2885979"/>
                  <a:gd name="connsiteX228" fmla="*/ 454583 w 865405"/>
                  <a:gd name="connsiteY228" fmla="*/ 981779 h 2885979"/>
                  <a:gd name="connsiteX229" fmla="*/ 387976 w 865405"/>
                  <a:gd name="connsiteY229" fmla="*/ 1048387 h 2885979"/>
                  <a:gd name="connsiteX230" fmla="*/ 454583 w 865405"/>
                  <a:gd name="connsiteY230" fmla="*/ 1114994 h 2885979"/>
                  <a:gd name="connsiteX231" fmla="*/ 521190 w 865405"/>
                  <a:gd name="connsiteY231" fmla="*/ 1048387 h 2885979"/>
                  <a:gd name="connsiteX232" fmla="*/ 234447 w 865405"/>
                  <a:gd name="connsiteY232" fmla="*/ 981779 h 2885979"/>
                  <a:gd name="connsiteX233" fmla="*/ 167839 w 865405"/>
                  <a:gd name="connsiteY233" fmla="*/ 1048387 h 2885979"/>
                  <a:gd name="connsiteX234" fmla="*/ 234447 w 865405"/>
                  <a:gd name="connsiteY234" fmla="*/ 1114994 h 2885979"/>
                  <a:gd name="connsiteX235" fmla="*/ 301054 w 865405"/>
                  <a:gd name="connsiteY235" fmla="*/ 1048387 h 2885979"/>
                  <a:gd name="connsiteX236" fmla="*/ 344515 w 865405"/>
                  <a:gd name="connsiteY236" fmla="*/ 871711 h 2885979"/>
                  <a:gd name="connsiteX237" fmla="*/ 277907 w 865405"/>
                  <a:gd name="connsiteY237" fmla="*/ 938318 h 2885979"/>
                  <a:gd name="connsiteX238" fmla="*/ 344515 w 865405"/>
                  <a:gd name="connsiteY238" fmla="*/ 1004926 h 2885979"/>
                  <a:gd name="connsiteX239" fmla="*/ 411122 w 865405"/>
                  <a:gd name="connsiteY239" fmla="*/ 938318 h 2885979"/>
                  <a:gd name="connsiteX240" fmla="*/ 784788 w 865405"/>
                  <a:gd name="connsiteY240" fmla="*/ 871710 h 2885979"/>
                  <a:gd name="connsiteX241" fmla="*/ 718181 w 865405"/>
                  <a:gd name="connsiteY241" fmla="*/ 938318 h 2885979"/>
                  <a:gd name="connsiteX242" fmla="*/ 784789 w 865405"/>
                  <a:gd name="connsiteY242" fmla="*/ 1004926 h 2885979"/>
                  <a:gd name="connsiteX243" fmla="*/ 851397 w 865405"/>
                  <a:gd name="connsiteY243" fmla="*/ 938318 h 2885979"/>
                  <a:gd name="connsiteX244" fmla="*/ 564652 w 865405"/>
                  <a:gd name="connsiteY244" fmla="*/ 871710 h 2885979"/>
                  <a:gd name="connsiteX245" fmla="*/ 498044 w 865405"/>
                  <a:gd name="connsiteY245" fmla="*/ 938318 h 2885979"/>
                  <a:gd name="connsiteX246" fmla="*/ 564651 w 865405"/>
                  <a:gd name="connsiteY246" fmla="*/ 1004926 h 2885979"/>
                  <a:gd name="connsiteX247" fmla="*/ 631259 w 865405"/>
                  <a:gd name="connsiteY247" fmla="*/ 938318 h 2885979"/>
                  <a:gd name="connsiteX248" fmla="*/ 124378 w 865405"/>
                  <a:gd name="connsiteY248" fmla="*/ 871710 h 2885979"/>
                  <a:gd name="connsiteX249" fmla="*/ 57770 w 865405"/>
                  <a:gd name="connsiteY249" fmla="*/ 938318 h 2885979"/>
                  <a:gd name="connsiteX250" fmla="*/ 124378 w 865405"/>
                  <a:gd name="connsiteY250" fmla="*/ 1004925 h 2885979"/>
                  <a:gd name="connsiteX251" fmla="*/ 190985 w 865405"/>
                  <a:gd name="connsiteY251" fmla="*/ 938318 h 2885979"/>
                  <a:gd name="connsiteX252" fmla="*/ 674720 w 865405"/>
                  <a:gd name="connsiteY252" fmla="*/ 761642 h 2885979"/>
                  <a:gd name="connsiteX253" fmla="*/ 608113 w 865405"/>
                  <a:gd name="connsiteY253" fmla="*/ 828250 h 2885979"/>
                  <a:gd name="connsiteX254" fmla="*/ 674720 w 865405"/>
                  <a:gd name="connsiteY254" fmla="*/ 894857 h 2885979"/>
                  <a:gd name="connsiteX255" fmla="*/ 741328 w 865405"/>
                  <a:gd name="connsiteY255" fmla="*/ 828250 h 2885979"/>
                  <a:gd name="connsiteX256" fmla="*/ 454584 w 865405"/>
                  <a:gd name="connsiteY256" fmla="*/ 761642 h 2885979"/>
                  <a:gd name="connsiteX257" fmla="*/ 387976 w 865405"/>
                  <a:gd name="connsiteY257" fmla="*/ 828250 h 2885979"/>
                  <a:gd name="connsiteX258" fmla="*/ 454583 w 865405"/>
                  <a:gd name="connsiteY258" fmla="*/ 894858 h 2885979"/>
                  <a:gd name="connsiteX259" fmla="*/ 521191 w 865405"/>
                  <a:gd name="connsiteY259" fmla="*/ 828250 h 2885979"/>
                  <a:gd name="connsiteX260" fmla="*/ 234446 w 865405"/>
                  <a:gd name="connsiteY260" fmla="*/ 761642 h 2885979"/>
                  <a:gd name="connsiteX261" fmla="*/ 167839 w 865405"/>
                  <a:gd name="connsiteY261" fmla="*/ 828250 h 2885979"/>
                  <a:gd name="connsiteX262" fmla="*/ 234447 w 865405"/>
                  <a:gd name="connsiteY262" fmla="*/ 894858 h 2885979"/>
                  <a:gd name="connsiteX263" fmla="*/ 301053 w 865405"/>
                  <a:gd name="connsiteY263" fmla="*/ 828250 h 2885979"/>
                  <a:gd name="connsiteX264" fmla="*/ 564652 w 865405"/>
                  <a:gd name="connsiteY264" fmla="*/ 651574 h 2885979"/>
                  <a:gd name="connsiteX265" fmla="*/ 498045 w 865405"/>
                  <a:gd name="connsiteY265" fmla="*/ 718181 h 2885979"/>
                  <a:gd name="connsiteX266" fmla="*/ 564652 w 865405"/>
                  <a:gd name="connsiteY266" fmla="*/ 784789 h 2885979"/>
                  <a:gd name="connsiteX267" fmla="*/ 631259 w 865405"/>
                  <a:gd name="connsiteY267" fmla="*/ 718181 h 2885979"/>
                  <a:gd name="connsiteX268" fmla="*/ 344515 w 865405"/>
                  <a:gd name="connsiteY268" fmla="*/ 651573 h 2885979"/>
                  <a:gd name="connsiteX269" fmla="*/ 277907 w 865405"/>
                  <a:gd name="connsiteY269" fmla="*/ 718181 h 2885979"/>
                  <a:gd name="connsiteX270" fmla="*/ 344515 w 865405"/>
                  <a:gd name="connsiteY270" fmla="*/ 784789 h 2885979"/>
                  <a:gd name="connsiteX271" fmla="*/ 411122 w 865405"/>
                  <a:gd name="connsiteY271" fmla="*/ 718181 h 2885979"/>
                  <a:gd name="connsiteX272" fmla="*/ 454583 w 865405"/>
                  <a:gd name="connsiteY272" fmla="*/ 541505 h 2885979"/>
                  <a:gd name="connsiteX273" fmla="*/ 387976 w 865405"/>
                  <a:gd name="connsiteY273" fmla="*/ 608112 h 2885979"/>
                  <a:gd name="connsiteX274" fmla="*/ 454583 w 865405"/>
                  <a:gd name="connsiteY274" fmla="*/ 674720 h 2885979"/>
                  <a:gd name="connsiteX275" fmla="*/ 521190 w 865405"/>
                  <a:gd name="connsiteY275" fmla="*/ 608112 h 2885979"/>
                  <a:gd name="connsiteX276" fmla="*/ 0 w 865405"/>
                  <a:gd name="connsiteY276" fmla="*/ 0 h 2885979"/>
                  <a:gd name="connsiteX277" fmla="*/ 454583 w 865405"/>
                  <a:gd name="connsiteY277" fmla="*/ 454583 h 2885979"/>
                  <a:gd name="connsiteX278" fmla="*/ 865405 w 865405"/>
                  <a:gd name="connsiteY278" fmla="*/ 43761 h 2885979"/>
                  <a:gd name="connsiteX279" fmla="*/ 865405 w 865405"/>
                  <a:gd name="connsiteY279" fmla="*/ 130684 h 2885979"/>
                  <a:gd name="connsiteX280" fmla="*/ 498044 w 865405"/>
                  <a:gd name="connsiteY280" fmla="*/ 498044 h 2885979"/>
                  <a:gd name="connsiteX281" fmla="*/ 564651 w 865405"/>
                  <a:gd name="connsiteY281" fmla="*/ 564651 h 2885979"/>
                  <a:gd name="connsiteX282" fmla="*/ 865405 w 865405"/>
                  <a:gd name="connsiteY282" fmla="*/ 263898 h 2885979"/>
                  <a:gd name="connsiteX283" fmla="*/ 865405 w 865405"/>
                  <a:gd name="connsiteY283" fmla="*/ 350821 h 2885979"/>
                  <a:gd name="connsiteX284" fmla="*/ 608113 w 865405"/>
                  <a:gd name="connsiteY284" fmla="*/ 608113 h 2885979"/>
                  <a:gd name="connsiteX285" fmla="*/ 674720 w 865405"/>
                  <a:gd name="connsiteY285" fmla="*/ 674720 h 2885979"/>
                  <a:gd name="connsiteX286" fmla="*/ 865405 w 865405"/>
                  <a:gd name="connsiteY286" fmla="*/ 484035 h 2885979"/>
                  <a:gd name="connsiteX287" fmla="*/ 865405 w 865405"/>
                  <a:gd name="connsiteY287" fmla="*/ 570957 h 2885979"/>
                  <a:gd name="connsiteX288" fmla="*/ 718181 w 865405"/>
                  <a:gd name="connsiteY288" fmla="*/ 718181 h 2885979"/>
                  <a:gd name="connsiteX289" fmla="*/ 784788 w 865405"/>
                  <a:gd name="connsiteY289" fmla="*/ 784789 h 2885979"/>
                  <a:gd name="connsiteX290" fmla="*/ 865405 w 865405"/>
                  <a:gd name="connsiteY290" fmla="*/ 704172 h 2885979"/>
                  <a:gd name="connsiteX291" fmla="*/ 865405 w 865405"/>
                  <a:gd name="connsiteY291" fmla="*/ 791094 h 2885979"/>
                  <a:gd name="connsiteX292" fmla="*/ 828249 w 865405"/>
                  <a:gd name="connsiteY292" fmla="*/ 828250 h 2885979"/>
                  <a:gd name="connsiteX293" fmla="*/ 865405 w 865405"/>
                  <a:gd name="connsiteY293" fmla="*/ 865406 h 2885979"/>
                  <a:gd name="connsiteX294" fmla="*/ 865405 w 865405"/>
                  <a:gd name="connsiteY294" fmla="*/ 1011232 h 2885979"/>
                  <a:gd name="connsiteX295" fmla="*/ 828250 w 865405"/>
                  <a:gd name="connsiteY295" fmla="*/ 1048387 h 2885979"/>
                  <a:gd name="connsiteX296" fmla="*/ 865405 w 865405"/>
                  <a:gd name="connsiteY296" fmla="*/ 1085542 h 2885979"/>
                  <a:gd name="connsiteX297" fmla="*/ 865405 w 865405"/>
                  <a:gd name="connsiteY297" fmla="*/ 1231368 h 2885979"/>
                  <a:gd name="connsiteX298" fmla="*/ 828249 w 865405"/>
                  <a:gd name="connsiteY298" fmla="*/ 1268524 h 2885979"/>
                  <a:gd name="connsiteX299" fmla="*/ 865405 w 865405"/>
                  <a:gd name="connsiteY299" fmla="*/ 1305680 h 2885979"/>
                  <a:gd name="connsiteX300" fmla="*/ 865405 w 865405"/>
                  <a:gd name="connsiteY300" fmla="*/ 1451505 h 2885979"/>
                  <a:gd name="connsiteX301" fmla="*/ 828249 w 865405"/>
                  <a:gd name="connsiteY301" fmla="*/ 1488660 h 2885979"/>
                  <a:gd name="connsiteX302" fmla="*/ 865405 w 865405"/>
                  <a:gd name="connsiteY302" fmla="*/ 1525816 h 2885979"/>
                  <a:gd name="connsiteX303" fmla="*/ 865405 w 865405"/>
                  <a:gd name="connsiteY303" fmla="*/ 1671642 h 2885979"/>
                  <a:gd name="connsiteX304" fmla="*/ 828249 w 865405"/>
                  <a:gd name="connsiteY304" fmla="*/ 1708798 h 2885979"/>
                  <a:gd name="connsiteX305" fmla="*/ 865405 w 865405"/>
                  <a:gd name="connsiteY305" fmla="*/ 1745954 h 2885979"/>
                  <a:gd name="connsiteX306" fmla="*/ 865405 w 865405"/>
                  <a:gd name="connsiteY306" fmla="*/ 1891779 h 2885979"/>
                  <a:gd name="connsiteX307" fmla="*/ 828250 w 865405"/>
                  <a:gd name="connsiteY307" fmla="*/ 1928934 h 2885979"/>
                  <a:gd name="connsiteX308" fmla="*/ 865405 w 865405"/>
                  <a:gd name="connsiteY308" fmla="*/ 1966089 h 2885979"/>
                  <a:gd name="connsiteX309" fmla="*/ 865405 w 865405"/>
                  <a:gd name="connsiteY309" fmla="*/ 2111916 h 2885979"/>
                  <a:gd name="connsiteX310" fmla="*/ 828250 w 865405"/>
                  <a:gd name="connsiteY310" fmla="*/ 2149071 h 2885979"/>
                  <a:gd name="connsiteX311" fmla="*/ 865405 w 865405"/>
                  <a:gd name="connsiteY311" fmla="*/ 2186226 h 2885979"/>
                  <a:gd name="connsiteX312" fmla="*/ 865405 w 865405"/>
                  <a:gd name="connsiteY312" fmla="*/ 2332052 h 2885979"/>
                  <a:gd name="connsiteX313" fmla="*/ 828249 w 865405"/>
                  <a:gd name="connsiteY313" fmla="*/ 2369208 h 2885979"/>
                  <a:gd name="connsiteX314" fmla="*/ 865405 w 865405"/>
                  <a:gd name="connsiteY314" fmla="*/ 2406364 h 2885979"/>
                  <a:gd name="connsiteX315" fmla="*/ 865405 w 865405"/>
                  <a:gd name="connsiteY315" fmla="*/ 2552190 h 2885979"/>
                  <a:gd name="connsiteX316" fmla="*/ 828250 w 865405"/>
                  <a:gd name="connsiteY316" fmla="*/ 2589345 h 2885979"/>
                  <a:gd name="connsiteX317" fmla="*/ 865405 w 865405"/>
                  <a:gd name="connsiteY317" fmla="*/ 2626500 h 2885979"/>
                  <a:gd name="connsiteX318" fmla="*/ 865405 w 865405"/>
                  <a:gd name="connsiteY318" fmla="*/ 2772326 h 2885979"/>
                  <a:gd name="connsiteX319" fmla="*/ 828249 w 865405"/>
                  <a:gd name="connsiteY319" fmla="*/ 2809482 h 2885979"/>
                  <a:gd name="connsiteX320" fmla="*/ 865405 w 865405"/>
                  <a:gd name="connsiteY320" fmla="*/ 2846638 h 2885979"/>
                  <a:gd name="connsiteX321" fmla="*/ 865405 w 865405"/>
                  <a:gd name="connsiteY321" fmla="*/ 2856496 h 2885979"/>
                  <a:gd name="connsiteX322" fmla="*/ 835922 w 865405"/>
                  <a:gd name="connsiteY322" fmla="*/ 2885979 h 2885979"/>
                  <a:gd name="connsiteX323" fmla="*/ 817825 w 865405"/>
                  <a:gd name="connsiteY323" fmla="*/ 2885979 h 2885979"/>
                  <a:gd name="connsiteX324" fmla="*/ 784788 w 865405"/>
                  <a:gd name="connsiteY324" fmla="*/ 2852943 h 2885979"/>
                  <a:gd name="connsiteX325" fmla="*/ 751752 w 865405"/>
                  <a:gd name="connsiteY325" fmla="*/ 2885979 h 2885979"/>
                  <a:gd name="connsiteX326" fmla="*/ 597688 w 865405"/>
                  <a:gd name="connsiteY326" fmla="*/ 2885979 h 2885979"/>
                  <a:gd name="connsiteX327" fmla="*/ 564652 w 865405"/>
                  <a:gd name="connsiteY327" fmla="*/ 2852943 h 2885979"/>
                  <a:gd name="connsiteX328" fmla="*/ 531616 w 865405"/>
                  <a:gd name="connsiteY328" fmla="*/ 2885979 h 2885979"/>
                  <a:gd name="connsiteX329" fmla="*/ 377552 w 865405"/>
                  <a:gd name="connsiteY329" fmla="*/ 2885979 h 2885979"/>
                  <a:gd name="connsiteX330" fmla="*/ 344515 w 865405"/>
                  <a:gd name="connsiteY330" fmla="*/ 2852942 h 2885979"/>
                  <a:gd name="connsiteX331" fmla="*/ 311478 w 865405"/>
                  <a:gd name="connsiteY331" fmla="*/ 2885979 h 2885979"/>
                  <a:gd name="connsiteX332" fmla="*/ 157414 w 865405"/>
                  <a:gd name="connsiteY332" fmla="*/ 2885979 h 2885979"/>
                  <a:gd name="connsiteX333" fmla="*/ 124378 w 865405"/>
                  <a:gd name="connsiteY333" fmla="*/ 2852943 h 2885979"/>
                  <a:gd name="connsiteX334" fmla="*/ 91341 w 865405"/>
                  <a:gd name="connsiteY334" fmla="*/ 2885979 h 2885979"/>
                  <a:gd name="connsiteX335" fmla="*/ 10322 w 865405"/>
                  <a:gd name="connsiteY335" fmla="*/ 2885979 h 2885979"/>
                  <a:gd name="connsiteX336" fmla="*/ 8636 w 865405"/>
                  <a:gd name="connsiteY336" fmla="*/ 2885281 h 2885979"/>
                  <a:gd name="connsiteX337" fmla="*/ 0 w 865405"/>
                  <a:gd name="connsiteY337" fmla="*/ 2864433 h 2885979"/>
                  <a:gd name="connsiteX338" fmla="*/ 0 w 865405"/>
                  <a:gd name="connsiteY338" fmla="*/ 2861779 h 2885979"/>
                  <a:gd name="connsiteX339" fmla="*/ 14310 w 865405"/>
                  <a:gd name="connsiteY339" fmla="*/ 2876089 h 2885979"/>
                  <a:gd name="connsiteX340" fmla="*/ 80917 w 865405"/>
                  <a:gd name="connsiteY340" fmla="*/ 2809482 h 2885979"/>
                  <a:gd name="connsiteX341" fmla="*/ 14309 w 865405"/>
                  <a:gd name="connsiteY341" fmla="*/ 2742874 h 2885979"/>
                  <a:gd name="connsiteX342" fmla="*/ 0 w 865405"/>
                  <a:gd name="connsiteY342" fmla="*/ 2757183 h 2885979"/>
                  <a:gd name="connsiteX343" fmla="*/ 0 w 865405"/>
                  <a:gd name="connsiteY343" fmla="*/ 2641644 h 2885979"/>
                  <a:gd name="connsiteX344" fmla="*/ 14309 w 865405"/>
                  <a:gd name="connsiteY344" fmla="*/ 2655952 h 2885979"/>
                  <a:gd name="connsiteX345" fmla="*/ 80917 w 865405"/>
                  <a:gd name="connsiteY345" fmla="*/ 2589344 h 2885979"/>
                  <a:gd name="connsiteX346" fmla="*/ 14309 w 865405"/>
                  <a:gd name="connsiteY346" fmla="*/ 2522737 h 2885979"/>
                  <a:gd name="connsiteX347" fmla="*/ 0 w 865405"/>
                  <a:gd name="connsiteY347" fmla="*/ 2537046 h 2885979"/>
                  <a:gd name="connsiteX348" fmla="*/ 0 w 865405"/>
                  <a:gd name="connsiteY348" fmla="*/ 2421506 h 2885979"/>
                  <a:gd name="connsiteX349" fmla="*/ 14309 w 865405"/>
                  <a:gd name="connsiteY349" fmla="*/ 2435815 h 2885979"/>
                  <a:gd name="connsiteX350" fmla="*/ 80917 w 865405"/>
                  <a:gd name="connsiteY350" fmla="*/ 2369208 h 2885979"/>
                  <a:gd name="connsiteX351" fmla="*/ 14309 w 865405"/>
                  <a:gd name="connsiteY351" fmla="*/ 2302600 h 2885979"/>
                  <a:gd name="connsiteX352" fmla="*/ 0 w 865405"/>
                  <a:gd name="connsiteY352" fmla="*/ 2316910 h 2885979"/>
                  <a:gd name="connsiteX353" fmla="*/ 0 w 865405"/>
                  <a:gd name="connsiteY353" fmla="*/ 2201369 h 2885979"/>
                  <a:gd name="connsiteX354" fmla="*/ 14309 w 865405"/>
                  <a:gd name="connsiteY354" fmla="*/ 2215679 h 2885979"/>
                  <a:gd name="connsiteX355" fmla="*/ 80917 w 865405"/>
                  <a:gd name="connsiteY355" fmla="*/ 2149071 h 2885979"/>
                  <a:gd name="connsiteX356" fmla="*/ 14309 w 865405"/>
                  <a:gd name="connsiteY356" fmla="*/ 2082463 h 2885979"/>
                  <a:gd name="connsiteX357" fmla="*/ 0 w 865405"/>
                  <a:gd name="connsiteY357" fmla="*/ 2096772 h 2885979"/>
                  <a:gd name="connsiteX358" fmla="*/ 0 w 865405"/>
                  <a:gd name="connsiteY358" fmla="*/ 1981233 h 2885979"/>
                  <a:gd name="connsiteX359" fmla="*/ 14309 w 865405"/>
                  <a:gd name="connsiteY359" fmla="*/ 1995541 h 2885979"/>
                  <a:gd name="connsiteX360" fmla="*/ 80917 w 865405"/>
                  <a:gd name="connsiteY360" fmla="*/ 1928933 h 2885979"/>
                  <a:gd name="connsiteX361" fmla="*/ 14310 w 865405"/>
                  <a:gd name="connsiteY361" fmla="*/ 1862327 h 2885979"/>
                  <a:gd name="connsiteX362" fmla="*/ 0 w 865405"/>
                  <a:gd name="connsiteY362" fmla="*/ 1876637 h 2885979"/>
                  <a:gd name="connsiteX363" fmla="*/ 0 w 865405"/>
                  <a:gd name="connsiteY363" fmla="*/ 1761095 h 2885979"/>
                  <a:gd name="connsiteX364" fmla="*/ 14310 w 865405"/>
                  <a:gd name="connsiteY364" fmla="*/ 1775405 h 2885979"/>
                  <a:gd name="connsiteX365" fmla="*/ 80917 w 865405"/>
                  <a:gd name="connsiteY365" fmla="*/ 1708798 h 2885979"/>
                  <a:gd name="connsiteX366" fmla="*/ 14309 w 865405"/>
                  <a:gd name="connsiteY366" fmla="*/ 1642190 h 2885979"/>
                  <a:gd name="connsiteX367" fmla="*/ 0 w 865405"/>
                  <a:gd name="connsiteY367" fmla="*/ 1656499 h 2885979"/>
                  <a:gd name="connsiteX368" fmla="*/ 0 w 865405"/>
                  <a:gd name="connsiteY368" fmla="*/ 1540958 h 2885979"/>
                  <a:gd name="connsiteX369" fmla="*/ 14309 w 865405"/>
                  <a:gd name="connsiteY369" fmla="*/ 1555268 h 2885979"/>
                  <a:gd name="connsiteX370" fmla="*/ 80917 w 865405"/>
                  <a:gd name="connsiteY370" fmla="*/ 1488660 h 2885979"/>
                  <a:gd name="connsiteX371" fmla="*/ 14309 w 865405"/>
                  <a:gd name="connsiteY371" fmla="*/ 1422053 h 2885979"/>
                  <a:gd name="connsiteX372" fmla="*/ 0 w 865405"/>
                  <a:gd name="connsiteY372" fmla="*/ 1436362 h 2885979"/>
                  <a:gd name="connsiteX373" fmla="*/ 0 w 865405"/>
                  <a:gd name="connsiteY373" fmla="*/ 1320822 h 2885979"/>
                  <a:gd name="connsiteX374" fmla="*/ 14309 w 865405"/>
                  <a:gd name="connsiteY374" fmla="*/ 1335131 h 2885979"/>
                  <a:gd name="connsiteX375" fmla="*/ 80917 w 865405"/>
                  <a:gd name="connsiteY375" fmla="*/ 1268523 h 2885979"/>
                  <a:gd name="connsiteX376" fmla="*/ 14310 w 865405"/>
                  <a:gd name="connsiteY376" fmla="*/ 1201916 h 2885979"/>
                  <a:gd name="connsiteX377" fmla="*/ 0 w 865405"/>
                  <a:gd name="connsiteY377" fmla="*/ 1216226 h 2885979"/>
                  <a:gd name="connsiteX378" fmla="*/ 0 w 865405"/>
                  <a:gd name="connsiteY378" fmla="*/ 1100684 h 2885979"/>
                  <a:gd name="connsiteX379" fmla="*/ 14309 w 865405"/>
                  <a:gd name="connsiteY379" fmla="*/ 1114993 h 2885979"/>
                  <a:gd name="connsiteX380" fmla="*/ 80916 w 865405"/>
                  <a:gd name="connsiteY380" fmla="*/ 1048387 h 2885979"/>
                  <a:gd name="connsiteX381" fmla="*/ 14309 w 865405"/>
                  <a:gd name="connsiteY381" fmla="*/ 981779 h 2885979"/>
                  <a:gd name="connsiteX382" fmla="*/ 0 w 865405"/>
                  <a:gd name="connsiteY382" fmla="*/ 996088 h 2885979"/>
                  <a:gd name="connsiteX383" fmla="*/ 0 w 865405"/>
                  <a:gd name="connsiteY383" fmla="*/ 880548 h 2885979"/>
                  <a:gd name="connsiteX384" fmla="*/ 14309 w 865405"/>
                  <a:gd name="connsiteY384" fmla="*/ 894857 h 2885979"/>
                  <a:gd name="connsiteX385" fmla="*/ 80917 w 865405"/>
                  <a:gd name="connsiteY385" fmla="*/ 828250 h 2885979"/>
                  <a:gd name="connsiteX386" fmla="*/ 0 w 865405"/>
                  <a:gd name="connsiteY386" fmla="*/ 747333 h 2885979"/>
                  <a:gd name="connsiteX387" fmla="*/ 0 w 865405"/>
                  <a:gd name="connsiteY387" fmla="*/ 660411 h 2885979"/>
                  <a:gd name="connsiteX388" fmla="*/ 124378 w 865405"/>
                  <a:gd name="connsiteY388" fmla="*/ 784789 h 2885979"/>
                  <a:gd name="connsiteX389" fmla="*/ 190985 w 865405"/>
                  <a:gd name="connsiteY389" fmla="*/ 718181 h 2885979"/>
                  <a:gd name="connsiteX390" fmla="*/ 0 w 865405"/>
                  <a:gd name="connsiteY390" fmla="*/ 527196 h 2885979"/>
                  <a:gd name="connsiteX391" fmla="*/ 0 w 865405"/>
                  <a:gd name="connsiteY391" fmla="*/ 440275 h 2885979"/>
                  <a:gd name="connsiteX392" fmla="*/ 234446 w 865405"/>
                  <a:gd name="connsiteY392" fmla="*/ 674720 h 2885979"/>
                  <a:gd name="connsiteX393" fmla="*/ 301054 w 865405"/>
                  <a:gd name="connsiteY393" fmla="*/ 608112 h 2885979"/>
                  <a:gd name="connsiteX394" fmla="*/ 0 w 865405"/>
                  <a:gd name="connsiteY394" fmla="*/ 307059 h 2885979"/>
                  <a:gd name="connsiteX395" fmla="*/ 0 w 865405"/>
                  <a:gd name="connsiteY395" fmla="*/ 220137 h 2885979"/>
                  <a:gd name="connsiteX396" fmla="*/ 344515 w 865405"/>
                  <a:gd name="connsiteY396" fmla="*/ 564651 h 2885979"/>
                  <a:gd name="connsiteX397" fmla="*/ 411122 w 865405"/>
                  <a:gd name="connsiteY397" fmla="*/ 498044 h 2885979"/>
                  <a:gd name="connsiteX398" fmla="*/ 0 w 865405"/>
                  <a:gd name="connsiteY398" fmla="*/ 86923 h 2885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</a:cxnLst>
                <a:rect l="l" t="t" r="r" b="b"/>
                <a:pathLst>
                  <a:path w="865405" h="2885979">
                    <a:moveTo>
                      <a:pt x="674720" y="2742875"/>
                    </a:moveTo>
                    <a:lnTo>
                      <a:pt x="608113" y="2809482"/>
                    </a:lnTo>
                    <a:lnTo>
                      <a:pt x="674720" y="2876089"/>
                    </a:lnTo>
                    <a:lnTo>
                      <a:pt x="741328" y="2809482"/>
                    </a:lnTo>
                    <a:close/>
                    <a:moveTo>
                      <a:pt x="454583" y="2742874"/>
                    </a:moveTo>
                    <a:lnTo>
                      <a:pt x="387976" y="2809481"/>
                    </a:lnTo>
                    <a:lnTo>
                      <a:pt x="454583" y="2876089"/>
                    </a:lnTo>
                    <a:lnTo>
                      <a:pt x="521190" y="2809481"/>
                    </a:lnTo>
                    <a:close/>
                    <a:moveTo>
                      <a:pt x="234447" y="2742874"/>
                    </a:moveTo>
                    <a:lnTo>
                      <a:pt x="167839" y="2809482"/>
                    </a:lnTo>
                    <a:lnTo>
                      <a:pt x="234446" y="2876089"/>
                    </a:lnTo>
                    <a:lnTo>
                      <a:pt x="301054" y="2809481"/>
                    </a:lnTo>
                    <a:close/>
                    <a:moveTo>
                      <a:pt x="784789" y="2632806"/>
                    </a:moveTo>
                    <a:lnTo>
                      <a:pt x="718181" y="2699414"/>
                    </a:lnTo>
                    <a:lnTo>
                      <a:pt x="784788" y="2766021"/>
                    </a:lnTo>
                    <a:lnTo>
                      <a:pt x="851397" y="2699413"/>
                    </a:lnTo>
                    <a:close/>
                    <a:moveTo>
                      <a:pt x="564651" y="2632806"/>
                    </a:moveTo>
                    <a:lnTo>
                      <a:pt x="498044" y="2699413"/>
                    </a:lnTo>
                    <a:lnTo>
                      <a:pt x="564651" y="2766021"/>
                    </a:lnTo>
                    <a:lnTo>
                      <a:pt x="631259" y="2699413"/>
                    </a:lnTo>
                    <a:close/>
                    <a:moveTo>
                      <a:pt x="344515" y="2632806"/>
                    </a:moveTo>
                    <a:lnTo>
                      <a:pt x="277907" y="2699413"/>
                    </a:lnTo>
                    <a:lnTo>
                      <a:pt x="344515" y="2766021"/>
                    </a:lnTo>
                    <a:lnTo>
                      <a:pt x="411122" y="2699413"/>
                    </a:lnTo>
                    <a:close/>
                    <a:moveTo>
                      <a:pt x="124378" y="2632805"/>
                    </a:moveTo>
                    <a:lnTo>
                      <a:pt x="57770" y="2699413"/>
                    </a:lnTo>
                    <a:lnTo>
                      <a:pt x="124378" y="2766021"/>
                    </a:lnTo>
                    <a:lnTo>
                      <a:pt x="190986" y="2699413"/>
                    </a:lnTo>
                    <a:close/>
                    <a:moveTo>
                      <a:pt x="454583" y="2522738"/>
                    </a:moveTo>
                    <a:lnTo>
                      <a:pt x="387976" y="2589345"/>
                    </a:lnTo>
                    <a:lnTo>
                      <a:pt x="454583" y="2655952"/>
                    </a:lnTo>
                    <a:lnTo>
                      <a:pt x="521190" y="2589345"/>
                    </a:lnTo>
                    <a:close/>
                    <a:moveTo>
                      <a:pt x="674720" y="2522737"/>
                    </a:moveTo>
                    <a:lnTo>
                      <a:pt x="608112" y="2589345"/>
                    </a:lnTo>
                    <a:lnTo>
                      <a:pt x="674720" y="2655952"/>
                    </a:lnTo>
                    <a:lnTo>
                      <a:pt x="741328" y="2589344"/>
                    </a:lnTo>
                    <a:close/>
                    <a:moveTo>
                      <a:pt x="234446" y="2522737"/>
                    </a:moveTo>
                    <a:lnTo>
                      <a:pt x="167839" y="2589344"/>
                    </a:lnTo>
                    <a:lnTo>
                      <a:pt x="234447" y="2655952"/>
                    </a:lnTo>
                    <a:lnTo>
                      <a:pt x="301054" y="2589345"/>
                    </a:lnTo>
                    <a:close/>
                    <a:moveTo>
                      <a:pt x="784788" y="2412669"/>
                    </a:moveTo>
                    <a:lnTo>
                      <a:pt x="718181" y="2479276"/>
                    </a:lnTo>
                    <a:lnTo>
                      <a:pt x="784788" y="2545883"/>
                    </a:lnTo>
                    <a:lnTo>
                      <a:pt x="851396" y="2479276"/>
                    </a:lnTo>
                    <a:close/>
                    <a:moveTo>
                      <a:pt x="564652" y="2412669"/>
                    </a:moveTo>
                    <a:lnTo>
                      <a:pt x="498044" y="2479277"/>
                    </a:lnTo>
                    <a:lnTo>
                      <a:pt x="564651" y="2545884"/>
                    </a:lnTo>
                    <a:lnTo>
                      <a:pt x="631259" y="2479276"/>
                    </a:lnTo>
                    <a:close/>
                    <a:moveTo>
                      <a:pt x="344514" y="2412669"/>
                    </a:moveTo>
                    <a:lnTo>
                      <a:pt x="277907" y="2479276"/>
                    </a:lnTo>
                    <a:lnTo>
                      <a:pt x="344515" y="2545884"/>
                    </a:lnTo>
                    <a:lnTo>
                      <a:pt x="411122" y="2479277"/>
                    </a:lnTo>
                    <a:close/>
                    <a:moveTo>
                      <a:pt x="124378" y="2412669"/>
                    </a:moveTo>
                    <a:lnTo>
                      <a:pt x="57770" y="2479276"/>
                    </a:lnTo>
                    <a:lnTo>
                      <a:pt x="124378" y="2545883"/>
                    </a:lnTo>
                    <a:lnTo>
                      <a:pt x="190985" y="2479276"/>
                    </a:lnTo>
                    <a:close/>
                    <a:moveTo>
                      <a:pt x="674720" y="2302600"/>
                    </a:moveTo>
                    <a:lnTo>
                      <a:pt x="608113" y="2369208"/>
                    </a:lnTo>
                    <a:lnTo>
                      <a:pt x="674720" y="2435815"/>
                    </a:lnTo>
                    <a:lnTo>
                      <a:pt x="741328" y="2369208"/>
                    </a:lnTo>
                    <a:close/>
                    <a:moveTo>
                      <a:pt x="454583" y="2302600"/>
                    </a:moveTo>
                    <a:lnTo>
                      <a:pt x="387975" y="2369208"/>
                    </a:lnTo>
                    <a:lnTo>
                      <a:pt x="454583" y="2435816"/>
                    </a:lnTo>
                    <a:lnTo>
                      <a:pt x="521191" y="2369208"/>
                    </a:lnTo>
                    <a:close/>
                    <a:moveTo>
                      <a:pt x="234446" y="2302600"/>
                    </a:moveTo>
                    <a:lnTo>
                      <a:pt x="167839" y="2369208"/>
                    </a:lnTo>
                    <a:lnTo>
                      <a:pt x="234446" y="2435815"/>
                    </a:lnTo>
                    <a:lnTo>
                      <a:pt x="301053" y="2369208"/>
                    </a:lnTo>
                    <a:close/>
                    <a:moveTo>
                      <a:pt x="784788" y="2192532"/>
                    </a:moveTo>
                    <a:lnTo>
                      <a:pt x="718181" y="2259139"/>
                    </a:lnTo>
                    <a:lnTo>
                      <a:pt x="784788" y="2325747"/>
                    </a:lnTo>
                    <a:lnTo>
                      <a:pt x="851396" y="2259139"/>
                    </a:lnTo>
                    <a:close/>
                    <a:moveTo>
                      <a:pt x="124378" y="2192532"/>
                    </a:moveTo>
                    <a:lnTo>
                      <a:pt x="57770" y="2259139"/>
                    </a:lnTo>
                    <a:lnTo>
                      <a:pt x="124378" y="2325747"/>
                    </a:lnTo>
                    <a:lnTo>
                      <a:pt x="190985" y="2259139"/>
                    </a:lnTo>
                    <a:close/>
                    <a:moveTo>
                      <a:pt x="564651" y="2192531"/>
                    </a:moveTo>
                    <a:lnTo>
                      <a:pt x="498044" y="2259139"/>
                    </a:lnTo>
                    <a:lnTo>
                      <a:pt x="564652" y="2325747"/>
                    </a:lnTo>
                    <a:lnTo>
                      <a:pt x="631259" y="2259139"/>
                    </a:lnTo>
                    <a:close/>
                    <a:moveTo>
                      <a:pt x="344515" y="2192531"/>
                    </a:moveTo>
                    <a:lnTo>
                      <a:pt x="277907" y="2259139"/>
                    </a:lnTo>
                    <a:lnTo>
                      <a:pt x="344514" y="2325747"/>
                    </a:lnTo>
                    <a:lnTo>
                      <a:pt x="411122" y="2259139"/>
                    </a:lnTo>
                    <a:close/>
                    <a:moveTo>
                      <a:pt x="674720" y="2082463"/>
                    </a:moveTo>
                    <a:lnTo>
                      <a:pt x="608112" y="2149071"/>
                    </a:lnTo>
                    <a:lnTo>
                      <a:pt x="674720" y="2215679"/>
                    </a:lnTo>
                    <a:lnTo>
                      <a:pt x="741328" y="2149071"/>
                    </a:lnTo>
                    <a:close/>
                    <a:moveTo>
                      <a:pt x="454583" y="2082463"/>
                    </a:moveTo>
                    <a:lnTo>
                      <a:pt x="387976" y="2149071"/>
                    </a:lnTo>
                    <a:lnTo>
                      <a:pt x="454583" y="2215678"/>
                    </a:lnTo>
                    <a:lnTo>
                      <a:pt x="521190" y="2149071"/>
                    </a:lnTo>
                    <a:close/>
                    <a:moveTo>
                      <a:pt x="234447" y="2082463"/>
                    </a:moveTo>
                    <a:lnTo>
                      <a:pt x="167839" y="2149071"/>
                    </a:lnTo>
                    <a:lnTo>
                      <a:pt x="234446" y="2215679"/>
                    </a:lnTo>
                    <a:lnTo>
                      <a:pt x="301054" y="2149071"/>
                    </a:lnTo>
                    <a:close/>
                    <a:moveTo>
                      <a:pt x="564651" y="1972395"/>
                    </a:moveTo>
                    <a:lnTo>
                      <a:pt x="498044" y="2039002"/>
                    </a:lnTo>
                    <a:lnTo>
                      <a:pt x="564651" y="2105610"/>
                    </a:lnTo>
                    <a:lnTo>
                      <a:pt x="631259" y="2039002"/>
                    </a:lnTo>
                    <a:close/>
                    <a:moveTo>
                      <a:pt x="344515" y="1972395"/>
                    </a:moveTo>
                    <a:lnTo>
                      <a:pt x="277907" y="2039002"/>
                    </a:lnTo>
                    <a:lnTo>
                      <a:pt x="344515" y="2105610"/>
                    </a:lnTo>
                    <a:lnTo>
                      <a:pt x="411122" y="2039002"/>
                    </a:lnTo>
                    <a:close/>
                    <a:moveTo>
                      <a:pt x="784788" y="1972394"/>
                    </a:moveTo>
                    <a:lnTo>
                      <a:pt x="718181" y="2039003"/>
                    </a:lnTo>
                    <a:lnTo>
                      <a:pt x="784789" y="2105610"/>
                    </a:lnTo>
                    <a:lnTo>
                      <a:pt x="851397" y="2039002"/>
                    </a:lnTo>
                    <a:close/>
                    <a:moveTo>
                      <a:pt x="124378" y="1972394"/>
                    </a:moveTo>
                    <a:lnTo>
                      <a:pt x="57770" y="2039002"/>
                    </a:lnTo>
                    <a:lnTo>
                      <a:pt x="124378" y="2105610"/>
                    </a:lnTo>
                    <a:lnTo>
                      <a:pt x="190986" y="2039002"/>
                    </a:lnTo>
                    <a:close/>
                    <a:moveTo>
                      <a:pt x="454583" y="1862327"/>
                    </a:moveTo>
                    <a:lnTo>
                      <a:pt x="387976" y="1928934"/>
                    </a:lnTo>
                    <a:lnTo>
                      <a:pt x="454583" y="1995541"/>
                    </a:lnTo>
                    <a:lnTo>
                      <a:pt x="521190" y="1928934"/>
                    </a:lnTo>
                    <a:close/>
                    <a:moveTo>
                      <a:pt x="674720" y="1862326"/>
                    </a:moveTo>
                    <a:lnTo>
                      <a:pt x="608113" y="1928933"/>
                    </a:lnTo>
                    <a:lnTo>
                      <a:pt x="674720" y="1995541"/>
                    </a:lnTo>
                    <a:lnTo>
                      <a:pt x="741328" y="1928933"/>
                    </a:lnTo>
                    <a:close/>
                    <a:moveTo>
                      <a:pt x="234446" y="1862326"/>
                    </a:moveTo>
                    <a:lnTo>
                      <a:pt x="167839" y="1928933"/>
                    </a:lnTo>
                    <a:lnTo>
                      <a:pt x="234447" y="1995541"/>
                    </a:lnTo>
                    <a:lnTo>
                      <a:pt x="301054" y="1928934"/>
                    </a:lnTo>
                    <a:close/>
                    <a:moveTo>
                      <a:pt x="784788" y="1752258"/>
                    </a:moveTo>
                    <a:lnTo>
                      <a:pt x="718181" y="1818865"/>
                    </a:lnTo>
                    <a:lnTo>
                      <a:pt x="784788" y="1885472"/>
                    </a:lnTo>
                    <a:lnTo>
                      <a:pt x="851395" y="1818866"/>
                    </a:lnTo>
                    <a:close/>
                    <a:moveTo>
                      <a:pt x="564652" y="1752258"/>
                    </a:moveTo>
                    <a:lnTo>
                      <a:pt x="498045" y="1818865"/>
                    </a:lnTo>
                    <a:lnTo>
                      <a:pt x="564652" y="1885472"/>
                    </a:lnTo>
                    <a:lnTo>
                      <a:pt x="631259" y="1818865"/>
                    </a:lnTo>
                    <a:close/>
                    <a:moveTo>
                      <a:pt x="344514" y="1752258"/>
                    </a:moveTo>
                    <a:lnTo>
                      <a:pt x="277907" y="1818865"/>
                    </a:lnTo>
                    <a:lnTo>
                      <a:pt x="344515" y="1885473"/>
                    </a:lnTo>
                    <a:lnTo>
                      <a:pt x="411122" y="1818866"/>
                    </a:lnTo>
                    <a:close/>
                    <a:moveTo>
                      <a:pt x="124378" y="1752258"/>
                    </a:moveTo>
                    <a:lnTo>
                      <a:pt x="57771" y="1818866"/>
                    </a:lnTo>
                    <a:lnTo>
                      <a:pt x="124378" y="1885472"/>
                    </a:lnTo>
                    <a:lnTo>
                      <a:pt x="190985" y="1818865"/>
                    </a:lnTo>
                    <a:close/>
                    <a:moveTo>
                      <a:pt x="674720" y="1642190"/>
                    </a:moveTo>
                    <a:lnTo>
                      <a:pt x="608113" y="1708797"/>
                    </a:lnTo>
                    <a:lnTo>
                      <a:pt x="674720" y="1775404"/>
                    </a:lnTo>
                    <a:lnTo>
                      <a:pt x="741327" y="1708798"/>
                    </a:lnTo>
                    <a:close/>
                    <a:moveTo>
                      <a:pt x="234447" y="1642190"/>
                    </a:moveTo>
                    <a:lnTo>
                      <a:pt x="167839" y="1708798"/>
                    </a:lnTo>
                    <a:lnTo>
                      <a:pt x="234446" y="1775404"/>
                    </a:lnTo>
                    <a:lnTo>
                      <a:pt x="301053" y="1708797"/>
                    </a:lnTo>
                    <a:close/>
                    <a:moveTo>
                      <a:pt x="454583" y="1642189"/>
                    </a:moveTo>
                    <a:lnTo>
                      <a:pt x="387976" y="1708796"/>
                    </a:lnTo>
                    <a:lnTo>
                      <a:pt x="454584" y="1775404"/>
                    </a:lnTo>
                    <a:lnTo>
                      <a:pt x="521191" y="1708797"/>
                    </a:lnTo>
                    <a:close/>
                    <a:moveTo>
                      <a:pt x="784788" y="1532121"/>
                    </a:moveTo>
                    <a:lnTo>
                      <a:pt x="718181" y="1598729"/>
                    </a:lnTo>
                    <a:lnTo>
                      <a:pt x="784788" y="1665337"/>
                    </a:lnTo>
                    <a:lnTo>
                      <a:pt x="851396" y="1598729"/>
                    </a:lnTo>
                    <a:close/>
                    <a:moveTo>
                      <a:pt x="564651" y="1532121"/>
                    </a:moveTo>
                    <a:lnTo>
                      <a:pt x="498044" y="1598728"/>
                    </a:lnTo>
                    <a:lnTo>
                      <a:pt x="564652" y="1665336"/>
                    </a:lnTo>
                    <a:lnTo>
                      <a:pt x="631259" y="1598729"/>
                    </a:lnTo>
                    <a:close/>
                    <a:moveTo>
                      <a:pt x="344516" y="1532121"/>
                    </a:moveTo>
                    <a:lnTo>
                      <a:pt x="277908" y="1598729"/>
                    </a:lnTo>
                    <a:lnTo>
                      <a:pt x="344515" y="1665335"/>
                    </a:lnTo>
                    <a:lnTo>
                      <a:pt x="411122" y="1598728"/>
                    </a:lnTo>
                    <a:close/>
                    <a:moveTo>
                      <a:pt x="124378" y="1532121"/>
                    </a:moveTo>
                    <a:lnTo>
                      <a:pt x="57770" y="1598729"/>
                    </a:lnTo>
                    <a:lnTo>
                      <a:pt x="124378" y="1665337"/>
                    </a:lnTo>
                    <a:lnTo>
                      <a:pt x="190986" y="1598729"/>
                    </a:lnTo>
                    <a:close/>
                    <a:moveTo>
                      <a:pt x="454583" y="1422054"/>
                    </a:moveTo>
                    <a:lnTo>
                      <a:pt x="387976" y="1488660"/>
                    </a:lnTo>
                    <a:lnTo>
                      <a:pt x="454583" y="1555267"/>
                    </a:lnTo>
                    <a:lnTo>
                      <a:pt x="521190" y="1488660"/>
                    </a:lnTo>
                    <a:close/>
                    <a:moveTo>
                      <a:pt x="674720" y="1422052"/>
                    </a:moveTo>
                    <a:lnTo>
                      <a:pt x="608112" y="1488660"/>
                    </a:lnTo>
                    <a:lnTo>
                      <a:pt x="674720" y="1555268"/>
                    </a:lnTo>
                    <a:lnTo>
                      <a:pt x="741328" y="1488660"/>
                    </a:lnTo>
                    <a:close/>
                    <a:moveTo>
                      <a:pt x="234447" y="1422052"/>
                    </a:moveTo>
                    <a:lnTo>
                      <a:pt x="167839" y="1488660"/>
                    </a:lnTo>
                    <a:lnTo>
                      <a:pt x="234447" y="1555268"/>
                    </a:lnTo>
                    <a:lnTo>
                      <a:pt x="301055" y="1488660"/>
                    </a:lnTo>
                    <a:close/>
                    <a:moveTo>
                      <a:pt x="784788" y="1311985"/>
                    </a:moveTo>
                    <a:lnTo>
                      <a:pt x="718181" y="1378592"/>
                    </a:lnTo>
                    <a:lnTo>
                      <a:pt x="784788" y="1445199"/>
                    </a:lnTo>
                    <a:lnTo>
                      <a:pt x="851396" y="1378592"/>
                    </a:lnTo>
                    <a:close/>
                    <a:moveTo>
                      <a:pt x="564652" y="1311985"/>
                    </a:moveTo>
                    <a:lnTo>
                      <a:pt x="498045" y="1378592"/>
                    </a:lnTo>
                    <a:lnTo>
                      <a:pt x="564651" y="1445199"/>
                    </a:lnTo>
                    <a:lnTo>
                      <a:pt x="631259" y="1378591"/>
                    </a:lnTo>
                    <a:close/>
                    <a:moveTo>
                      <a:pt x="344514" y="1311985"/>
                    </a:moveTo>
                    <a:lnTo>
                      <a:pt x="277907" y="1378591"/>
                    </a:lnTo>
                    <a:lnTo>
                      <a:pt x="344516" y="1445199"/>
                    </a:lnTo>
                    <a:lnTo>
                      <a:pt x="411122" y="1378593"/>
                    </a:lnTo>
                    <a:close/>
                    <a:moveTo>
                      <a:pt x="124378" y="1311984"/>
                    </a:moveTo>
                    <a:lnTo>
                      <a:pt x="57771" y="1378591"/>
                    </a:lnTo>
                    <a:lnTo>
                      <a:pt x="124378" y="1445199"/>
                    </a:lnTo>
                    <a:lnTo>
                      <a:pt x="190986" y="1378591"/>
                    </a:lnTo>
                    <a:close/>
                    <a:moveTo>
                      <a:pt x="674720" y="1201917"/>
                    </a:moveTo>
                    <a:lnTo>
                      <a:pt x="608113" y="1268524"/>
                    </a:lnTo>
                    <a:lnTo>
                      <a:pt x="674720" y="1335131"/>
                    </a:lnTo>
                    <a:lnTo>
                      <a:pt x="741327" y="1268523"/>
                    </a:lnTo>
                    <a:close/>
                    <a:moveTo>
                      <a:pt x="234446" y="1201917"/>
                    </a:moveTo>
                    <a:lnTo>
                      <a:pt x="167839" y="1268523"/>
                    </a:lnTo>
                    <a:lnTo>
                      <a:pt x="234447" y="1335131"/>
                    </a:lnTo>
                    <a:lnTo>
                      <a:pt x="301053" y="1268524"/>
                    </a:lnTo>
                    <a:close/>
                    <a:moveTo>
                      <a:pt x="454583" y="1201916"/>
                    </a:moveTo>
                    <a:lnTo>
                      <a:pt x="387976" y="1268523"/>
                    </a:lnTo>
                    <a:lnTo>
                      <a:pt x="454584" y="1335131"/>
                    </a:lnTo>
                    <a:lnTo>
                      <a:pt x="521191" y="1268524"/>
                    </a:lnTo>
                    <a:close/>
                    <a:moveTo>
                      <a:pt x="784789" y="1091848"/>
                    </a:moveTo>
                    <a:lnTo>
                      <a:pt x="718181" y="1158456"/>
                    </a:lnTo>
                    <a:lnTo>
                      <a:pt x="784788" y="1225062"/>
                    </a:lnTo>
                    <a:lnTo>
                      <a:pt x="851396" y="1158454"/>
                    </a:lnTo>
                    <a:close/>
                    <a:moveTo>
                      <a:pt x="564651" y="1091848"/>
                    </a:moveTo>
                    <a:lnTo>
                      <a:pt x="498044" y="1158455"/>
                    </a:lnTo>
                    <a:lnTo>
                      <a:pt x="564652" y="1225063"/>
                    </a:lnTo>
                    <a:lnTo>
                      <a:pt x="631259" y="1158456"/>
                    </a:lnTo>
                    <a:close/>
                    <a:moveTo>
                      <a:pt x="344515" y="1091848"/>
                    </a:moveTo>
                    <a:lnTo>
                      <a:pt x="277907" y="1158455"/>
                    </a:lnTo>
                    <a:lnTo>
                      <a:pt x="344514" y="1225063"/>
                    </a:lnTo>
                    <a:lnTo>
                      <a:pt x="411122" y="1158455"/>
                    </a:lnTo>
                    <a:close/>
                    <a:moveTo>
                      <a:pt x="124378" y="1091848"/>
                    </a:moveTo>
                    <a:lnTo>
                      <a:pt x="57771" y="1158455"/>
                    </a:lnTo>
                    <a:lnTo>
                      <a:pt x="124378" y="1225062"/>
                    </a:lnTo>
                    <a:lnTo>
                      <a:pt x="190985" y="1158456"/>
                    </a:lnTo>
                    <a:close/>
                    <a:moveTo>
                      <a:pt x="674720" y="981779"/>
                    </a:moveTo>
                    <a:lnTo>
                      <a:pt x="608112" y="1048387"/>
                    </a:lnTo>
                    <a:lnTo>
                      <a:pt x="674720" y="1114995"/>
                    </a:lnTo>
                    <a:lnTo>
                      <a:pt x="741328" y="1048387"/>
                    </a:lnTo>
                    <a:close/>
                    <a:moveTo>
                      <a:pt x="454583" y="981779"/>
                    </a:moveTo>
                    <a:lnTo>
                      <a:pt x="387976" y="1048387"/>
                    </a:lnTo>
                    <a:lnTo>
                      <a:pt x="454583" y="1114994"/>
                    </a:lnTo>
                    <a:lnTo>
                      <a:pt x="521190" y="1048387"/>
                    </a:lnTo>
                    <a:close/>
                    <a:moveTo>
                      <a:pt x="234447" y="981779"/>
                    </a:moveTo>
                    <a:lnTo>
                      <a:pt x="167839" y="1048387"/>
                    </a:lnTo>
                    <a:lnTo>
                      <a:pt x="234447" y="1114994"/>
                    </a:lnTo>
                    <a:lnTo>
                      <a:pt x="301054" y="1048387"/>
                    </a:lnTo>
                    <a:close/>
                    <a:moveTo>
                      <a:pt x="344515" y="871711"/>
                    </a:moveTo>
                    <a:lnTo>
                      <a:pt x="277907" y="938318"/>
                    </a:lnTo>
                    <a:lnTo>
                      <a:pt x="344515" y="1004926"/>
                    </a:lnTo>
                    <a:lnTo>
                      <a:pt x="411122" y="938318"/>
                    </a:lnTo>
                    <a:close/>
                    <a:moveTo>
                      <a:pt x="784788" y="871710"/>
                    </a:moveTo>
                    <a:lnTo>
                      <a:pt x="718181" y="938318"/>
                    </a:lnTo>
                    <a:lnTo>
                      <a:pt x="784789" y="1004926"/>
                    </a:lnTo>
                    <a:lnTo>
                      <a:pt x="851397" y="938318"/>
                    </a:lnTo>
                    <a:close/>
                    <a:moveTo>
                      <a:pt x="564652" y="871710"/>
                    </a:moveTo>
                    <a:lnTo>
                      <a:pt x="498044" y="938318"/>
                    </a:lnTo>
                    <a:lnTo>
                      <a:pt x="564651" y="1004926"/>
                    </a:lnTo>
                    <a:lnTo>
                      <a:pt x="631259" y="938318"/>
                    </a:lnTo>
                    <a:close/>
                    <a:moveTo>
                      <a:pt x="124378" y="871710"/>
                    </a:moveTo>
                    <a:lnTo>
                      <a:pt x="57770" y="938318"/>
                    </a:lnTo>
                    <a:lnTo>
                      <a:pt x="124378" y="1004925"/>
                    </a:lnTo>
                    <a:lnTo>
                      <a:pt x="190985" y="938318"/>
                    </a:lnTo>
                    <a:close/>
                    <a:moveTo>
                      <a:pt x="674720" y="761642"/>
                    </a:moveTo>
                    <a:lnTo>
                      <a:pt x="608113" y="828250"/>
                    </a:lnTo>
                    <a:lnTo>
                      <a:pt x="674720" y="894857"/>
                    </a:lnTo>
                    <a:lnTo>
                      <a:pt x="741328" y="828250"/>
                    </a:lnTo>
                    <a:close/>
                    <a:moveTo>
                      <a:pt x="454584" y="761642"/>
                    </a:moveTo>
                    <a:lnTo>
                      <a:pt x="387976" y="828250"/>
                    </a:lnTo>
                    <a:lnTo>
                      <a:pt x="454583" y="894858"/>
                    </a:lnTo>
                    <a:lnTo>
                      <a:pt x="521191" y="828250"/>
                    </a:lnTo>
                    <a:close/>
                    <a:moveTo>
                      <a:pt x="234446" y="761642"/>
                    </a:moveTo>
                    <a:lnTo>
                      <a:pt x="167839" y="828250"/>
                    </a:lnTo>
                    <a:lnTo>
                      <a:pt x="234447" y="894858"/>
                    </a:lnTo>
                    <a:lnTo>
                      <a:pt x="301053" y="828250"/>
                    </a:lnTo>
                    <a:close/>
                    <a:moveTo>
                      <a:pt x="564652" y="651574"/>
                    </a:moveTo>
                    <a:lnTo>
                      <a:pt x="498045" y="718181"/>
                    </a:lnTo>
                    <a:lnTo>
                      <a:pt x="564652" y="784789"/>
                    </a:lnTo>
                    <a:lnTo>
                      <a:pt x="631259" y="718181"/>
                    </a:lnTo>
                    <a:close/>
                    <a:moveTo>
                      <a:pt x="344515" y="651573"/>
                    </a:moveTo>
                    <a:lnTo>
                      <a:pt x="277907" y="718181"/>
                    </a:lnTo>
                    <a:lnTo>
                      <a:pt x="344515" y="784789"/>
                    </a:lnTo>
                    <a:lnTo>
                      <a:pt x="411122" y="718181"/>
                    </a:lnTo>
                    <a:close/>
                    <a:moveTo>
                      <a:pt x="454583" y="541505"/>
                    </a:moveTo>
                    <a:lnTo>
                      <a:pt x="387976" y="608112"/>
                    </a:lnTo>
                    <a:lnTo>
                      <a:pt x="454583" y="674720"/>
                    </a:lnTo>
                    <a:lnTo>
                      <a:pt x="521190" y="608112"/>
                    </a:lnTo>
                    <a:close/>
                    <a:moveTo>
                      <a:pt x="0" y="0"/>
                    </a:moveTo>
                    <a:lnTo>
                      <a:pt x="454583" y="454583"/>
                    </a:lnTo>
                    <a:lnTo>
                      <a:pt x="865405" y="43761"/>
                    </a:lnTo>
                    <a:lnTo>
                      <a:pt x="865405" y="130684"/>
                    </a:lnTo>
                    <a:lnTo>
                      <a:pt x="498044" y="498044"/>
                    </a:lnTo>
                    <a:lnTo>
                      <a:pt x="564651" y="564651"/>
                    </a:lnTo>
                    <a:lnTo>
                      <a:pt x="865405" y="263898"/>
                    </a:lnTo>
                    <a:lnTo>
                      <a:pt x="865405" y="350821"/>
                    </a:lnTo>
                    <a:lnTo>
                      <a:pt x="608113" y="608113"/>
                    </a:lnTo>
                    <a:lnTo>
                      <a:pt x="674720" y="674720"/>
                    </a:lnTo>
                    <a:lnTo>
                      <a:pt x="865405" y="484035"/>
                    </a:lnTo>
                    <a:lnTo>
                      <a:pt x="865405" y="570957"/>
                    </a:lnTo>
                    <a:lnTo>
                      <a:pt x="718181" y="718181"/>
                    </a:lnTo>
                    <a:lnTo>
                      <a:pt x="784788" y="784789"/>
                    </a:lnTo>
                    <a:lnTo>
                      <a:pt x="865405" y="704172"/>
                    </a:lnTo>
                    <a:lnTo>
                      <a:pt x="865405" y="791094"/>
                    </a:lnTo>
                    <a:lnTo>
                      <a:pt x="828249" y="828250"/>
                    </a:lnTo>
                    <a:lnTo>
                      <a:pt x="865405" y="865406"/>
                    </a:lnTo>
                    <a:lnTo>
                      <a:pt x="865405" y="1011232"/>
                    </a:lnTo>
                    <a:lnTo>
                      <a:pt x="828250" y="1048387"/>
                    </a:lnTo>
                    <a:lnTo>
                      <a:pt x="865405" y="1085542"/>
                    </a:lnTo>
                    <a:lnTo>
                      <a:pt x="865405" y="1231368"/>
                    </a:lnTo>
                    <a:lnTo>
                      <a:pt x="828249" y="1268524"/>
                    </a:lnTo>
                    <a:lnTo>
                      <a:pt x="865405" y="1305680"/>
                    </a:lnTo>
                    <a:lnTo>
                      <a:pt x="865405" y="1451505"/>
                    </a:lnTo>
                    <a:lnTo>
                      <a:pt x="828249" y="1488660"/>
                    </a:lnTo>
                    <a:lnTo>
                      <a:pt x="865405" y="1525816"/>
                    </a:lnTo>
                    <a:lnTo>
                      <a:pt x="865405" y="1671642"/>
                    </a:lnTo>
                    <a:lnTo>
                      <a:pt x="828249" y="1708798"/>
                    </a:lnTo>
                    <a:lnTo>
                      <a:pt x="865405" y="1745954"/>
                    </a:lnTo>
                    <a:lnTo>
                      <a:pt x="865405" y="1891779"/>
                    </a:lnTo>
                    <a:lnTo>
                      <a:pt x="828250" y="1928934"/>
                    </a:lnTo>
                    <a:lnTo>
                      <a:pt x="865405" y="1966089"/>
                    </a:lnTo>
                    <a:lnTo>
                      <a:pt x="865405" y="2111916"/>
                    </a:lnTo>
                    <a:lnTo>
                      <a:pt x="828250" y="2149071"/>
                    </a:lnTo>
                    <a:lnTo>
                      <a:pt x="865405" y="2186226"/>
                    </a:lnTo>
                    <a:lnTo>
                      <a:pt x="865405" y="2332052"/>
                    </a:lnTo>
                    <a:lnTo>
                      <a:pt x="828249" y="2369208"/>
                    </a:lnTo>
                    <a:lnTo>
                      <a:pt x="865405" y="2406364"/>
                    </a:lnTo>
                    <a:lnTo>
                      <a:pt x="865405" y="2552190"/>
                    </a:lnTo>
                    <a:lnTo>
                      <a:pt x="828250" y="2589345"/>
                    </a:lnTo>
                    <a:lnTo>
                      <a:pt x="865405" y="2626500"/>
                    </a:lnTo>
                    <a:lnTo>
                      <a:pt x="865405" y="2772326"/>
                    </a:lnTo>
                    <a:lnTo>
                      <a:pt x="828249" y="2809482"/>
                    </a:lnTo>
                    <a:lnTo>
                      <a:pt x="865405" y="2846638"/>
                    </a:lnTo>
                    <a:lnTo>
                      <a:pt x="865405" y="2856496"/>
                    </a:lnTo>
                    <a:cubicBezTo>
                      <a:pt x="865405" y="2872779"/>
                      <a:pt x="852205" y="2885979"/>
                      <a:pt x="835922" y="2885979"/>
                    </a:cubicBezTo>
                    <a:lnTo>
                      <a:pt x="817825" y="2885979"/>
                    </a:lnTo>
                    <a:lnTo>
                      <a:pt x="784788" y="2852943"/>
                    </a:lnTo>
                    <a:lnTo>
                      <a:pt x="751752" y="2885979"/>
                    </a:lnTo>
                    <a:lnTo>
                      <a:pt x="597688" y="2885979"/>
                    </a:lnTo>
                    <a:lnTo>
                      <a:pt x="564652" y="2852943"/>
                    </a:lnTo>
                    <a:lnTo>
                      <a:pt x="531616" y="2885979"/>
                    </a:lnTo>
                    <a:lnTo>
                      <a:pt x="377552" y="2885979"/>
                    </a:lnTo>
                    <a:lnTo>
                      <a:pt x="344515" y="2852942"/>
                    </a:lnTo>
                    <a:lnTo>
                      <a:pt x="311478" y="2885979"/>
                    </a:lnTo>
                    <a:lnTo>
                      <a:pt x="157414" y="2885979"/>
                    </a:lnTo>
                    <a:lnTo>
                      <a:pt x="124378" y="2852943"/>
                    </a:lnTo>
                    <a:lnTo>
                      <a:pt x="91341" y="2885979"/>
                    </a:lnTo>
                    <a:lnTo>
                      <a:pt x="10322" y="2885979"/>
                    </a:lnTo>
                    <a:lnTo>
                      <a:pt x="8636" y="2885281"/>
                    </a:lnTo>
                    <a:cubicBezTo>
                      <a:pt x="3300" y="2879945"/>
                      <a:pt x="0" y="2872575"/>
                      <a:pt x="0" y="2864433"/>
                    </a:cubicBezTo>
                    <a:lnTo>
                      <a:pt x="0" y="2861779"/>
                    </a:lnTo>
                    <a:lnTo>
                      <a:pt x="14310" y="2876089"/>
                    </a:lnTo>
                    <a:lnTo>
                      <a:pt x="80917" y="2809482"/>
                    </a:lnTo>
                    <a:lnTo>
                      <a:pt x="14309" y="2742874"/>
                    </a:lnTo>
                    <a:lnTo>
                      <a:pt x="0" y="2757183"/>
                    </a:lnTo>
                    <a:lnTo>
                      <a:pt x="0" y="2641644"/>
                    </a:lnTo>
                    <a:lnTo>
                      <a:pt x="14309" y="2655952"/>
                    </a:lnTo>
                    <a:lnTo>
                      <a:pt x="80917" y="2589344"/>
                    </a:lnTo>
                    <a:lnTo>
                      <a:pt x="14309" y="2522737"/>
                    </a:lnTo>
                    <a:lnTo>
                      <a:pt x="0" y="2537046"/>
                    </a:lnTo>
                    <a:lnTo>
                      <a:pt x="0" y="2421506"/>
                    </a:lnTo>
                    <a:lnTo>
                      <a:pt x="14309" y="2435815"/>
                    </a:lnTo>
                    <a:lnTo>
                      <a:pt x="80917" y="2369208"/>
                    </a:lnTo>
                    <a:lnTo>
                      <a:pt x="14309" y="2302600"/>
                    </a:lnTo>
                    <a:lnTo>
                      <a:pt x="0" y="2316910"/>
                    </a:lnTo>
                    <a:lnTo>
                      <a:pt x="0" y="2201369"/>
                    </a:lnTo>
                    <a:lnTo>
                      <a:pt x="14309" y="2215679"/>
                    </a:lnTo>
                    <a:lnTo>
                      <a:pt x="80917" y="2149071"/>
                    </a:lnTo>
                    <a:lnTo>
                      <a:pt x="14309" y="2082463"/>
                    </a:lnTo>
                    <a:lnTo>
                      <a:pt x="0" y="2096772"/>
                    </a:lnTo>
                    <a:lnTo>
                      <a:pt x="0" y="1981233"/>
                    </a:lnTo>
                    <a:lnTo>
                      <a:pt x="14309" y="1995541"/>
                    </a:lnTo>
                    <a:lnTo>
                      <a:pt x="80917" y="1928933"/>
                    </a:lnTo>
                    <a:lnTo>
                      <a:pt x="14310" y="1862327"/>
                    </a:lnTo>
                    <a:lnTo>
                      <a:pt x="0" y="1876637"/>
                    </a:lnTo>
                    <a:lnTo>
                      <a:pt x="0" y="1761095"/>
                    </a:lnTo>
                    <a:lnTo>
                      <a:pt x="14310" y="1775405"/>
                    </a:lnTo>
                    <a:lnTo>
                      <a:pt x="80917" y="1708798"/>
                    </a:lnTo>
                    <a:lnTo>
                      <a:pt x="14309" y="1642190"/>
                    </a:lnTo>
                    <a:lnTo>
                      <a:pt x="0" y="1656499"/>
                    </a:lnTo>
                    <a:lnTo>
                      <a:pt x="0" y="1540958"/>
                    </a:lnTo>
                    <a:lnTo>
                      <a:pt x="14309" y="1555268"/>
                    </a:lnTo>
                    <a:lnTo>
                      <a:pt x="80917" y="1488660"/>
                    </a:lnTo>
                    <a:lnTo>
                      <a:pt x="14309" y="1422053"/>
                    </a:lnTo>
                    <a:lnTo>
                      <a:pt x="0" y="1436362"/>
                    </a:lnTo>
                    <a:lnTo>
                      <a:pt x="0" y="1320822"/>
                    </a:lnTo>
                    <a:lnTo>
                      <a:pt x="14309" y="1335131"/>
                    </a:lnTo>
                    <a:lnTo>
                      <a:pt x="80917" y="1268523"/>
                    </a:lnTo>
                    <a:lnTo>
                      <a:pt x="14310" y="1201916"/>
                    </a:lnTo>
                    <a:lnTo>
                      <a:pt x="0" y="1216226"/>
                    </a:lnTo>
                    <a:lnTo>
                      <a:pt x="0" y="1100684"/>
                    </a:lnTo>
                    <a:lnTo>
                      <a:pt x="14309" y="1114993"/>
                    </a:lnTo>
                    <a:lnTo>
                      <a:pt x="80916" y="1048387"/>
                    </a:lnTo>
                    <a:lnTo>
                      <a:pt x="14309" y="981779"/>
                    </a:lnTo>
                    <a:lnTo>
                      <a:pt x="0" y="996088"/>
                    </a:lnTo>
                    <a:lnTo>
                      <a:pt x="0" y="880548"/>
                    </a:lnTo>
                    <a:lnTo>
                      <a:pt x="14309" y="894857"/>
                    </a:lnTo>
                    <a:lnTo>
                      <a:pt x="80917" y="828250"/>
                    </a:lnTo>
                    <a:lnTo>
                      <a:pt x="0" y="747333"/>
                    </a:lnTo>
                    <a:lnTo>
                      <a:pt x="0" y="660411"/>
                    </a:lnTo>
                    <a:lnTo>
                      <a:pt x="124378" y="784789"/>
                    </a:lnTo>
                    <a:lnTo>
                      <a:pt x="190985" y="718181"/>
                    </a:lnTo>
                    <a:lnTo>
                      <a:pt x="0" y="527196"/>
                    </a:lnTo>
                    <a:lnTo>
                      <a:pt x="0" y="440275"/>
                    </a:lnTo>
                    <a:lnTo>
                      <a:pt x="234446" y="674720"/>
                    </a:lnTo>
                    <a:lnTo>
                      <a:pt x="301054" y="608112"/>
                    </a:lnTo>
                    <a:lnTo>
                      <a:pt x="0" y="307059"/>
                    </a:lnTo>
                    <a:lnTo>
                      <a:pt x="0" y="220137"/>
                    </a:lnTo>
                    <a:lnTo>
                      <a:pt x="344515" y="564651"/>
                    </a:lnTo>
                    <a:lnTo>
                      <a:pt x="411122" y="498044"/>
                    </a:lnTo>
                    <a:lnTo>
                      <a:pt x="0" y="86923"/>
                    </a:ln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49" name="フリーフォーム: 図形 48">
                <a:extLst>
                  <a:ext uri="{FF2B5EF4-FFF2-40B4-BE49-F238E27FC236}">
                    <a16:creationId xmlns:a16="http://schemas.microsoft.com/office/drawing/2014/main" id="{A1C3772B-147E-53B3-537B-750A1FD7D4A0}"/>
                  </a:ext>
                </a:extLst>
              </p:cNvPr>
              <p:cNvSpPr/>
              <p:nvPr/>
            </p:nvSpPr>
            <p:spPr>
              <a:xfrm>
                <a:off x="-2594892" y="1326910"/>
                <a:ext cx="900782" cy="2893916"/>
              </a:xfrm>
              <a:custGeom>
                <a:avLst/>
                <a:gdLst>
                  <a:gd name="connsiteX0" fmla="*/ 674720 w 900782"/>
                  <a:gd name="connsiteY0" fmla="*/ 2742875 h 2893916"/>
                  <a:gd name="connsiteX1" fmla="*/ 608113 w 900782"/>
                  <a:gd name="connsiteY1" fmla="*/ 2809482 h 2893916"/>
                  <a:gd name="connsiteX2" fmla="*/ 674720 w 900782"/>
                  <a:gd name="connsiteY2" fmla="*/ 2876089 h 2893916"/>
                  <a:gd name="connsiteX3" fmla="*/ 741328 w 900782"/>
                  <a:gd name="connsiteY3" fmla="*/ 2809482 h 2893916"/>
                  <a:gd name="connsiteX4" fmla="*/ 454583 w 900782"/>
                  <a:gd name="connsiteY4" fmla="*/ 2742874 h 2893916"/>
                  <a:gd name="connsiteX5" fmla="*/ 387976 w 900782"/>
                  <a:gd name="connsiteY5" fmla="*/ 2809481 h 2893916"/>
                  <a:gd name="connsiteX6" fmla="*/ 454583 w 900782"/>
                  <a:gd name="connsiteY6" fmla="*/ 2876089 h 2893916"/>
                  <a:gd name="connsiteX7" fmla="*/ 521190 w 900782"/>
                  <a:gd name="connsiteY7" fmla="*/ 2809481 h 2893916"/>
                  <a:gd name="connsiteX8" fmla="*/ 234447 w 900782"/>
                  <a:gd name="connsiteY8" fmla="*/ 2742874 h 2893916"/>
                  <a:gd name="connsiteX9" fmla="*/ 167839 w 900782"/>
                  <a:gd name="connsiteY9" fmla="*/ 2809482 h 2893916"/>
                  <a:gd name="connsiteX10" fmla="*/ 234446 w 900782"/>
                  <a:gd name="connsiteY10" fmla="*/ 2876089 h 2893916"/>
                  <a:gd name="connsiteX11" fmla="*/ 301054 w 900782"/>
                  <a:gd name="connsiteY11" fmla="*/ 2809481 h 2893916"/>
                  <a:gd name="connsiteX12" fmla="*/ 784789 w 900782"/>
                  <a:gd name="connsiteY12" fmla="*/ 2632806 h 2893916"/>
                  <a:gd name="connsiteX13" fmla="*/ 718181 w 900782"/>
                  <a:gd name="connsiteY13" fmla="*/ 2699414 h 2893916"/>
                  <a:gd name="connsiteX14" fmla="*/ 784788 w 900782"/>
                  <a:gd name="connsiteY14" fmla="*/ 2766021 h 2893916"/>
                  <a:gd name="connsiteX15" fmla="*/ 851397 w 900782"/>
                  <a:gd name="connsiteY15" fmla="*/ 2699413 h 2893916"/>
                  <a:gd name="connsiteX16" fmla="*/ 564651 w 900782"/>
                  <a:gd name="connsiteY16" fmla="*/ 2632806 h 2893916"/>
                  <a:gd name="connsiteX17" fmla="*/ 498044 w 900782"/>
                  <a:gd name="connsiteY17" fmla="*/ 2699413 h 2893916"/>
                  <a:gd name="connsiteX18" fmla="*/ 564651 w 900782"/>
                  <a:gd name="connsiteY18" fmla="*/ 2766021 h 2893916"/>
                  <a:gd name="connsiteX19" fmla="*/ 631259 w 900782"/>
                  <a:gd name="connsiteY19" fmla="*/ 2699413 h 2893916"/>
                  <a:gd name="connsiteX20" fmla="*/ 344515 w 900782"/>
                  <a:gd name="connsiteY20" fmla="*/ 2632806 h 2893916"/>
                  <a:gd name="connsiteX21" fmla="*/ 277907 w 900782"/>
                  <a:gd name="connsiteY21" fmla="*/ 2699413 h 2893916"/>
                  <a:gd name="connsiteX22" fmla="*/ 344515 w 900782"/>
                  <a:gd name="connsiteY22" fmla="*/ 2766021 h 2893916"/>
                  <a:gd name="connsiteX23" fmla="*/ 411122 w 900782"/>
                  <a:gd name="connsiteY23" fmla="*/ 2699413 h 2893916"/>
                  <a:gd name="connsiteX24" fmla="*/ 124378 w 900782"/>
                  <a:gd name="connsiteY24" fmla="*/ 2632805 h 2893916"/>
                  <a:gd name="connsiteX25" fmla="*/ 57770 w 900782"/>
                  <a:gd name="connsiteY25" fmla="*/ 2699413 h 2893916"/>
                  <a:gd name="connsiteX26" fmla="*/ 124378 w 900782"/>
                  <a:gd name="connsiteY26" fmla="*/ 2766021 h 2893916"/>
                  <a:gd name="connsiteX27" fmla="*/ 190986 w 900782"/>
                  <a:gd name="connsiteY27" fmla="*/ 2699413 h 2893916"/>
                  <a:gd name="connsiteX28" fmla="*/ 454583 w 900782"/>
                  <a:gd name="connsiteY28" fmla="*/ 2522738 h 2893916"/>
                  <a:gd name="connsiteX29" fmla="*/ 387976 w 900782"/>
                  <a:gd name="connsiteY29" fmla="*/ 2589345 h 2893916"/>
                  <a:gd name="connsiteX30" fmla="*/ 454583 w 900782"/>
                  <a:gd name="connsiteY30" fmla="*/ 2655952 h 2893916"/>
                  <a:gd name="connsiteX31" fmla="*/ 521190 w 900782"/>
                  <a:gd name="connsiteY31" fmla="*/ 2589345 h 2893916"/>
                  <a:gd name="connsiteX32" fmla="*/ 674720 w 900782"/>
                  <a:gd name="connsiteY32" fmla="*/ 2522737 h 2893916"/>
                  <a:gd name="connsiteX33" fmla="*/ 608112 w 900782"/>
                  <a:gd name="connsiteY33" fmla="*/ 2589345 h 2893916"/>
                  <a:gd name="connsiteX34" fmla="*/ 674720 w 900782"/>
                  <a:gd name="connsiteY34" fmla="*/ 2655952 h 2893916"/>
                  <a:gd name="connsiteX35" fmla="*/ 741328 w 900782"/>
                  <a:gd name="connsiteY35" fmla="*/ 2589344 h 2893916"/>
                  <a:gd name="connsiteX36" fmla="*/ 234446 w 900782"/>
                  <a:gd name="connsiteY36" fmla="*/ 2522737 h 2893916"/>
                  <a:gd name="connsiteX37" fmla="*/ 167839 w 900782"/>
                  <a:gd name="connsiteY37" fmla="*/ 2589344 h 2893916"/>
                  <a:gd name="connsiteX38" fmla="*/ 234447 w 900782"/>
                  <a:gd name="connsiteY38" fmla="*/ 2655952 h 2893916"/>
                  <a:gd name="connsiteX39" fmla="*/ 301054 w 900782"/>
                  <a:gd name="connsiteY39" fmla="*/ 2589345 h 2893916"/>
                  <a:gd name="connsiteX40" fmla="*/ 784788 w 900782"/>
                  <a:gd name="connsiteY40" fmla="*/ 2412669 h 2893916"/>
                  <a:gd name="connsiteX41" fmla="*/ 718181 w 900782"/>
                  <a:gd name="connsiteY41" fmla="*/ 2479276 h 2893916"/>
                  <a:gd name="connsiteX42" fmla="*/ 784788 w 900782"/>
                  <a:gd name="connsiteY42" fmla="*/ 2545883 h 2893916"/>
                  <a:gd name="connsiteX43" fmla="*/ 851396 w 900782"/>
                  <a:gd name="connsiteY43" fmla="*/ 2479276 h 2893916"/>
                  <a:gd name="connsiteX44" fmla="*/ 564652 w 900782"/>
                  <a:gd name="connsiteY44" fmla="*/ 2412669 h 2893916"/>
                  <a:gd name="connsiteX45" fmla="*/ 498044 w 900782"/>
                  <a:gd name="connsiteY45" fmla="*/ 2479277 h 2893916"/>
                  <a:gd name="connsiteX46" fmla="*/ 564651 w 900782"/>
                  <a:gd name="connsiteY46" fmla="*/ 2545884 h 2893916"/>
                  <a:gd name="connsiteX47" fmla="*/ 631259 w 900782"/>
                  <a:gd name="connsiteY47" fmla="*/ 2479276 h 2893916"/>
                  <a:gd name="connsiteX48" fmla="*/ 344514 w 900782"/>
                  <a:gd name="connsiteY48" fmla="*/ 2412669 h 2893916"/>
                  <a:gd name="connsiteX49" fmla="*/ 277907 w 900782"/>
                  <a:gd name="connsiteY49" fmla="*/ 2479276 h 2893916"/>
                  <a:gd name="connsiteX50" fmla="*/ 344515 w 900782"/>
                  <a:gd name="connsiteY50" fmla="*/ 2545884 h 2893916"/>
                  <a:gd name="connsiteX51" fmla="*/ 411122 w 900782"/>
                  <a:gd name="connsiteY51" fmla="*/ 2479277 h 2893916"/>
                  <a:gd name="connsiteX52" fmla="*/ 124378 w 900782"/>
                  <a:gd name="connsiteY52" fmla="*/ 2412669 h 2893916"/>
                  <a:gd name="connsiteX53" fmla="*/ 57770 w 900782"/>
                  <a:gd name="connsiteY53" fmla="*/ 2479276 h 2893916"/>
                  <a:gd name="connsiteX54" fmla="*/ 124378 w 900782"/>
                  <a:gd name="connsiteY54" fmla="*/ 2545883 h 2893916"/>
                  <a:gd name="connsiteX55" fmla="*/ 190985 w 900782"/>
                  <a:gd name="connsiteY55" fmla="*/ 2479276 h 2893916"/>
                  <a:gd name="connsiteX56" fmla="*/ 674720 w 900782"/>
                  <a:gd name="connsiteY56" fmla="*/ 2302600 h 2893916"/>
                  <a:gd name="connsiteX57" fmla="*/ 608113 w 900782"/>
                  <a:gd name="connsiteY57" fmla="*/ 2369208 h 2893916"/>
                  <a:gd name="connsiteX58" fmla="*/ 674720 w 900782"/>
                  <a:gd name="connsiteY58" fmla="*/ 2435815 h 2893916"/>
                  <a:gd name="connsiteX59" fmla="*/ 741328 w 900782"/>
                  <a:gd name="connsiteY59" fmla="*/ 2369208 h 2893916"/>
                  <a:gd name="connsiteX60" fmla="*/ 234446 w 900782"/>
                  <a:gd name="connsiteY60" fmla="*/ 2302600 h 2893916"/>
                  <a:gd name="connsiteX61" fmla="*/ 167839 w 900782"/>
                  <a:gd name="connsiteY61" fmla="*/ 2369208 h 2893916"/>
                  <a:gd name="connsiteX62" fmla="*/ 234446 w 900782"/>
                  <a:gd name="connsiteY62" fmla="*/ 2435815 h 2893916"/>
                  <a:gd name="connsiteX63" fmla="*/ 301053 w 900782"/>
                  <a:gd name="connsiteY63" fmla="*/ 2369208 h 2893916"/>
                  <a:gd name="connsiteX64" fmla="*/ 454583 w 900782"/>
                  <a:gd name="connsiteY64" fmla="*/ 2302600 h 2893916"/>
                  <a:gd name="connsiteX65" fmla="*/ 387975 w 900782"/>
                  <a:gd name="connsiteY65" fmla="*/ 2369208 h 2893916"/>
                  <a:gd name="connsiteX66" fmla="*/ 454583 w 900782"/>
                  <a:gd name="connsiteY66" fmla="*/ 2435816 h 2893916"/>
                  <a:gd name="connsiteX67" fmla="*/ 521191 w 900782"/>
                  <a:gd name="connsiteY67" fmla="*/ 2369208 h 2893916"/>
                  <a:gd name="connsiteX68" fmla="*/ 784788 w 900782"/>
                  <a:gd name="connsiteY68" fmla="*/ 2192532 h 2893916"/>
                  <a:gd name="connsiteX69" fmla="*/ 718181 w 900782"/>
                  <a:gd name="connsiteY69" fmla="*/ 2259139 h 2893916"/>
                  <a:gd name="connsiteX70" fmla="*/ 784788 w 900782"/>
                  <a:gd name="connsiteY70" fmla="*/ 2325747 h 2893916"/>
                  <a:gd name="connsiteX71" fmla="*/ 851396 w 900782"/>
                  <a:gd name="connsiteY71" fmla="*/ 2259139 h 2893916"/>
                  <a:gd name="connsiteX72" fmla="*/ 124378 w 900782"/>
                  <a:gd name="connsiteY72" fmla="*/ 2192532 h 2893916"/>
                  <a:gd name="connsiteX73" fmla="*/ 57770 w 900782"/>
                  <a:gd name="connsiteY73" fmla="*/ 2259139 h 2893916"/>
                  <a:gd name="connsiteX74" fmla="*/ 124378 w 900782"/>
                  <a:gd name="connsiteY74" fmla="*/ 2325747 h 2893916"/>
                  <a:gd name="connsiteX75" fmla="*/ 190985 w 900782"/>
                  <a:gd name="connsiteY75" fmla="*/ 2259139 h 2893916"/>
                  <a:gd name="connsiteX76" fmla="*/ 564651 w 900782"/>
                  <a:gd name="connsiteY76" fmla="*/ 2192531 h 2893916"/>
                  <a:gd name="connsiteX77" fmla="*/ 498044 w 900782"/>
                  <a:gd name="connsiteY77" fmla="*/ 2259139 h 2893916"/>
                  <a:gd name="connsiteX78" fmla="*/ 564652 w 900782"/>
                  <a:gd name="connsiteY78" fmla="*/ 2325747 h 2893916"/>
                  <a:gd name="connsiteX79" fmla="*/ 631259 w 900782"/>
                  <a:gd name="connsiteY79" fmla="*/ 2259139 h 2893916"/>
                  <a:gd name="connsiteX80" fmla="*/ 344515 w 900782"/>
                  <a:gd name="connsiteY80" fmla="*/ 2192531 h 2893916"/>
                  <a:gd name="connsiteX81" fmla="*/ 277907 w 900782"/>
                  <a:gd name="connsiteY81" fmla="*/ 2259139 h 2893916"/>
                  <a:gd name="connsiteX82" fmla="*/ 344514 w 900782"/>
                  <a:gd name="connsiteY82" fmla="*/ 2325747 h 2893916"/>
                  <a:gd name="connsiteX83" fmla="*/ 411122 w 900782"/>
                  <a:gd name="connsiteY83" fmla="*/ 2259139 h 2893916"/>
                  <a:gd name="connsiteX84" fmla="*/ 674720 w 900782"/>
                  <a:gd name="connsiteY84" fmla="*/ 2082463 h 2893916"/>
                  <a:gd name="connsiteX85" fmla="*/ 608112 w 900782"/>
                  <a:gd name="connsiteY85" fmla="*/ 2149071 h 2893916"/>
                  <a:gd name="connsiteX86" fmla="*/ 674720 w 900782"/>
                  <a:gd name="connsiteY86" fmla="*/ 2215679 h 2893916"/>
                  <a:gd name="connsiteX87" fmla="*/ 741328 w 900782"/>
                  <a:gd name="connsiteY87" fmla="*/ 2149071 h 2893916"/>
                  <a:gd name="connsiteX88" fmla="*/ 454583 w 900782"/>
                  <a:gd name="connsiteY88" fmla="*/ 2082463 h 2893916"/>
                  <a:gd name="connsiteX89" fmla="*/ 387976 w 900782"/>
                  <a:gd name="connsiteY89" fmla="*/ 2149071 h 2893916"/>
                  <a:gd name="connsiteX90" fmla="*/ 454583 w 900782"/>
                  <a:gd name="connsiteY90" fmla="*/ 2215678 h 2893916"/>
                  <a:gd name="connsiteX91" fmla="*/ 521190 w 900782"/>
                  <a:gd name="connsiteY91" fmla="*/ 2149071 h 2893916"/>
                  <a:gd name="connsiteX92" fmla="*/ 234447 w 900782"/>
                  <a:gd name="connsiteY92" fmla="*/ 2082463 h 2893916"/>
                  <a:gd name="connsiteX93" fmla="*/ 167839 w 900782"/>
                  <a:gd name="connsiteY93" fmla="*/ 2149071 h 2893916"/>
                  <a:gd name="connsiteX94" fmla="*/ 234446 w 900782"/>
                  <a:gd name="connsiteY94" fmla="*/ 2215679 h 2893916"/>
                  <a:gd name="connsiteX95" fmla="*/ 301054 w 900782"/>
                  <a:gd name="connsiteY95" fmla="*/ 2149071 h 2893916"/>
                  <a:gd name="connsiteX96" fmla="*/ 564651 w 900782"/>
                  <a:gd name="connsiteY96" fmla="*/ 1972395 h 2893916"/>
                  <a:gd name="connsiteX97" fmla="*/ 498044 w 900782"/>
                  <a:gd name="connsiteY97" fmla="*/ 2039002 h 2893916"/>
                  <a:gd name="connsiteX98" fmla="*/ 564651 w 900782"/>
                  <a:gd name="connsiteY98" fmla="*/ 2105610 h 2893916"/>
                  <a:gd name="connsiteX99" fmla="*/ 631259 w 900782"/>
                  <a:gd name="connsiteY99" fmla="*/ 2039002 h 2893916"/>
                  <a:gd name="connsiteX100" fmla="*/ 344515 w 900782"/>
                  <a:gd name="connsiteY100" fmla="*/ 1972395 h 2893916"/>
                  <a:gd name="connsiteX101" fmla="*/ 277907 w 900782"/>
                  <a:gd name="connsiteY101" fmla="*/ 2039002 h 2893916"/>
                  <a:gd name="connsiteX102" fmla="*/ 344515 w 900782"/>
                  <a:gd name="connsiteY102" fmla="*/ 2105610 h 2893916"/>
                  <a:gd name="connsiteX103" fmla="*/ 411122 w 900782"/>
                  <a:gd name="connsiteY103" fmla="*/ 2039002 h 2893916"/>
                  <a:gd name="connsiteX104" fmla="*/ 784788 w 900782"/>
                  <a:gd name="connsiteY104" fmla="*/ 1972394 h 2893916"/>
                  <a:gd name="connsiteX105" fmla="*/ 718181 w 900782"/>
                  <a:gd name="connsiteY105" fmla="*/ 2039003 h 2893916"/>
                  <a:gd name="connsiteX106" fmla="*/ 784789 w 900782"/>
                  <a:gd name="connsiteY106" fmla="*/ 2105610 h 2893916"/>
                  <a:gd name="connsiteX107" fmla="*/ 851397 w 900782"/>
                  <a:gd name="connsiteY107" fmla="*/ 2039002 h 2893916"/>
                  <a:gd name="connsiteX108" fmla="*/ 124378 w 900782"/>
                  <a:gd name="connsiteY108" fmla="*/ 1972394 h 2893916"/>
                  <a:gd name="connsiteX109" fmla="*/ 57770 w 900782"/>
                  <a:gd name="connsiteY109" fmla="*/ 2039002 h 2893916"/>
                  <a:gd name="connsiteX110" fmla="*/ 124378 w 900782"/>
                  <a:gd name="connsiteY110" fmla="*/ 2105610 h 2893916"/>
                  <a:gd name="connsiteX111" fmla="*/ 190986 w 900782"/>
                  <a:gd name="connsiteY111" fmla="*/ 2039002 h 2893916"/>
                  <a:gd name="connsiteX112" fmla="*/ 454583 w 900782"/>
                  <a:gd name="connsiteY112" fmla="*/ 1862327 h 2893916"/>
                  <a:gd name="connsiteX113" fmla="*/ 387976 w 900782"/>
                  <a:gd name="connsiteY113" fmla="*/ 1928934 h 2893916"/>
                  <a:gd name="connsiteX114" fmla="*/ 454583 w 900782"/>
                  <a:gd name="connsiteY114" fmla="*/ 1995541 h 2893916"/>
                  <a:gd name="connsiteX115" fmla="*/ 521190 w 900782"/>
                  <a:gd name="connsiteY115" fmla="*/ 1928934 h 2893916"/>
                  <a:gd name="connsiteX116" fmla="*/ 674720 w 900782"/>
                  <a:gd name="connsiteY116" fmla="*/ 1862326 h 2893916"/>
                  <a:gd name="connsiteX117" fmla="*/ 608113 w 900782"/>
                  <a:gd name="connsiteY117" fmla="*/ 1928933 h 2893916"/>
                  <a:gd name="connsiteX118" fmla="*/ 674720 w 900782"/>
                  <a:gd name="connsiteY118" fmla="*/ 1995541 h 2893916"/>
                  <a:gd name="connsiteX119" fmla="*/ 741328 w 900782"/>
                  <a:gd name="connsiteY119" fmla="*/ 1928933 h 2893916"/>
                  <a:gd name="connsiteX120" fmla="*/ 234446 w 900782"/>
                  <a:gd name="connsiteY120" fmla="*/ 1862326 h 2893916"/>
                  <a:gd name="connsiteX121" fmla="*/ 167839 w 900782"/>
                  <a:gd name="connsiteY121" fmla="*/ 1928933 h 2893916"/>
                  <a:gd name="connsiteX122" fmla="*/ 234447 w 900782"/>
                  <a:gd name="connsiteY122" fmla="*/ 1995541 h 2893916"/>
                  <a:gd name="connsiteX123" fmla="*/ 301054 w 900782"/>
                  <a:gd name="connsiteY123" fmla="*/ 1928934 h 2893916"/>
                  <a:gd name="connsiteX124" fmla="*/ 784788 w 900782"/>
                  <a:gd name="connsiteY124" fmla="*/ 1752258 h 2893916"/>
                  <a:gd name="connsiteX125" fmla="*/ 718181 w 900782"/>
                  <a:gd name="connsiteY125" fmla="*/ 1818865 h 2893916"/>
                  <a:gd name="connsiteX126" fmla="*/ 784788 w 900782"/>
                  <a:gd name="connsiteY126" fmla="*/ 1885472 h 2893916"/>
                  <a:gd name="connsiteX127" fmla="*/ 851395 w 900782"/>
                  <a:gd name="connsiteY127" fmla="*/ 1818866 h 2893916"/>
                  <a:gd name="connsiteX128" fmla="*/ 124378 w 900782"/>
                  <a:gd name="connsiteY128" fmla="*/ 1752258 h 2893916"/>
                  <a:gd name="connsiteX129" fmla="*/ 57771 w 900782"/>
                  <a:gd name="connsiteY129" fmla="*/ 1818866 h 2893916"/>
                  <a:gd name="connsiteX130" fmla="*/ 124378 w 900782"/>
                  <a:gd name="connsiteY130" fmla="*/ 1885472 h 2893916"/>
                  <a:gd name="connsiteX131" fmla="*/ 190985 w 900782"/>
                  <a:gd name="connsiteY131" fmla="*/ 1818865 h 2893916"/>
                  <a:gd name="connsiteX132" fmla="*/ 564652 w 900782"/>
                  <a:gd name="connsiteY132" fmla="*/ 1752258 h 2893916"/>
                  <a:gd name="connsiteX133" fmla="*/ 498045 w 900782"/>
                  <a:gd name="connsiteY133" fmla="*/ 1818865 h 2893916"/>
                  <a:gd name="connsiteX134" fmla="*/ 564652 w 900782"/>
                  <a:gd name="connsiteY134" fmla="*/ 1885472 h 2893916"/>
                  <a:gd name="connsiteX135" fmla="*/ 631259 w 900782"/>
                  <a:gd name="connsiteY135" fmla="*/ 1818865 h 2893916"/>
                  <a:gd name="connsiteX136" fmla="*/ 344514 w 900782"/>
                  <a:gd name="connsiteY136" fmla="*/ 1752258 h 2893916"/>
                  <a:gd name="connsiteX137" fmla="*/ 277907 w 900782"/>
                  <a:gd name="connsiteY137" fmla="*/ 1818865 h 2893916"/>
                  <a:gd name="connsiteX138" fmla="*/ 344515 w 900782"/>
                  <a:gd name="connsiteY138" fmla="*/ 1885473 h 2893916"/>
                  <a:gd name="connsiteX139" fmla="*/ 411122 w 900782"/>
                  <a:gd name="connsiteY139" fmla="*/ 1818866 h 2893916"/>
                  <a:gd name="connsiteX140" fmla="*/ 674720 w 900782"/>
                  <a:gd name="connsiteY140" fmla="*/ 1642190 h 2893916"/>
                  <a:gd name="connsiteX141" fmla="*/ 608113 w 900782"/>
                  <a:gd name="connsiteY141" fmla="*/ 1708797 h 2893916"/>
                  <a:gd name="connsiteX142" fmla="*/ 674720 w 900782"/>
                  <a:gd name="connsiteY142" fmla="*/ 1775404 h 2893916"/>
                  <a:gd name="connsiteX143" fmla="*/ 741327 w 900782"/>
                  <a:gd name="connsiteY143" fmla="*/ 1708798 h 2893916"/>
                  <a:gd name="connsiteX144" fmla="*/ 234447 w 900782"/>
                  <a:gd name="connsiteY144" fmla="*/ 1642190 h 2893916"/>
                  <a:gd name="connsiteX145" fmla="*/ 167839 w 900782"/>
                  <a:gd name="connsiteY145" fmla="*/ 1708798 h 2893916"/>
                  <a:gd name="connsiteX146" fmla="*/ 234446 w 900782"/>
                  <a:gd name="connsiteY146" fmla="*/ 1775404 h 2893916"/>
                  <a:gd name="connsiteX147" fmla="*/ 301053 w 900782"/>
                  <a:gd name="connsiteY147" fmla="*/ 1708797 h 2893916"/>
                  <a:gd name="connsiteX148" fmla="*/ 454583 w 900782"/>
                  <a:gd name="connsiteY148" fmla="*/ 1642189 h 2893916"/>
                  <a:gd name="connsiteX149" fmla="*/ 387976 w 900782"/>
                  <a:gd name="connsiteY149" fmla="*/ 1708796 h 2893916"/>
                  <a:gd name="connsiteX150" fmla="*/ 454584 w 900782"/>
                  <a:gd name="connsiteY150" fmla="*/ 1775404 h 2893916"/>
                  <a:gd name="connsiteX151" fmla="*/ 521191 w 900782"/>
                  <a:gd name="connsiteY151" fmla="*/ 1708797 h 2893916"/>
                  <a:gd name="connsiteX152" fmla="*/ 784788 w 900782"/>
                  <a:gd name="connsiteY152" fmla="*/ 1532121 h 2893916"/>
                  <a:gd name="connsiteX153" fmla="*/ 718181 w 900782"/>
                  <a:gd name="connsiteY153" fmla="*/ 1598729 h 2893916"/>
                  <a:gd name="connsiteX154" fmla="*/ 784788 w 900782"/>
                  <a:gd name="connsiteY154" fmla="*/ 1665337 h 2893916"/>
                  <a:gd name="connsiteX155" fmla="*/ 851396 w 900782"/>
                  <a:gd name="connsiteY155" fmla="*/ 1598729 h 2893916"/>
                  <a:gd name="connsiteX156" fmla="*/ 564651 w 900782"/>
                  <a:gd name="connsiteY156" fmla="*/ 1532121 h 2893916"/>
                  <a:gd name="connsiteX157" fmla="*/ 498044 w 900782"/>
                  <a:gd name="connsiteY157" fmla="*/ 1598728 h 2893916"/>
                  <a:gd name="connsiteX158" fmla="*/ 564652 w 900782"/>
                  <a:gd name="connsiteY158" fmla="*/ 1665336 h 2893916"/>
                  <a:gd name="connsiteX159" fmla="*/ 631259 w 900782"/>
                  <a:gd name="connsiteY159" fmla="*/ 1598729 h 2893916"/>
                  <a:gd name="connsiteX160" fmla="*/ 344516 w 900782"/>
                  <a:gd name="connsiteY160" fmla="*/ 1532121 h 2893916"/>
                  <a:gd name="connsiteX161" fmla="*/ 277908 w 900782"/>
                  <a:gd name="connsiteY161" fmla="*/ 1598729 h 2893916"/>
                  <a:gd name="connsiteX162" fmla="*/ 344515 w 900782"/>
                  <a:gd name="connsiteY162" fmla="*/ 1665335 h 2893916"/>
                  <a:gd name="connsiteX163" fmla="*/ 411122 w 900782"/>
                  <a:gd name="connsiteY163" fmla="*/ 1598728 h 2893916"/>
                  <a:gd name="connsiteX164" fmla="*/ 124378 w 900782"/>
                  <a:gd name="connsiteY164" fmla="*/ 1532121 h 2893916"/>
                  <a:gd name="connsiteX165" fmla="*/ 57770 w 900782"/>
                  <a:gd name="connsiteY165" fmla="*/ 1598729 h 2893916"/>
                  <a:gd name="connsiteX166" fmla="*/ 124378 w 900782"/>
                  <a:gd name="connsiteY166" fmla="*/ 1665337 h 2893916"/>
                  <a:gd name="connsiteX167" fmla="*/ 190986 w 900782"/>
                  <a:gd name="connsiteY167" fmla="*/ 1598729 h 2893916"/>
                  <a:gd name="connsiteX168" fmla="*/ 454583 w 900782"/>
                  <a:gd name="connsiteY168" fmla="*/ 1422054 h 2893916"/>
                  <a:gd name="connsiteX169" fmla="*/ 387976 w 900782"/>
                  <a:gd name="connsiteY169" fmla="*/ 1488660 h 2893916"/>
                  <a:gd name="connsiteX170" fmla="*/ 454583 w 900782"/>
                  <a:gd name="connsiteY170" fmla="*/ 1555267 h 2893916"/>
                  <a:gd name="connsiteX171" fmla="*/ 521190 w 900782"/>
                  <a:gd name="connsiteY171" fmla="*/ 1488660 h 2893916"/>
                  <a:gd name="connsiteX172" fmla="*/ 674720 w 900782"/>
                  <a:gd name="connsiteY172" fmla="*/ 1422052 h 2893916"/>
                  <a:gd name="connsiteX173" fmla="*/ 608112 w 900782"/>
                  <a:gd name="connsiteY173" fmla="*/ 1488660 h 2893916"/>
                  <a:gd name="connsiteX174" fmla="*/ 674720 w 900782"/>
                  <a:gd name="connsiteY174" fmla="*/ 1555268 h 2893916"/>
                  <a:gd name="connsiteX175" fmla="*/ 741328 w 900782"/>
                  <a:gd name="connsiteY175" fmla="*/ 1488660 h 2893916"/>
                  <a:gd name="connsiteX176" fmla="*/ 234447 w 900782"/>
                  <a:gd name="connsiteY176" fmla="*/ 1422052 h 2893916"/>
                  <a:gd name="connsiteX177" fmla="*/ 167839 w 900782"/>
                  <a:gd name="connsiteY177" fmla="*/ 1488660 h 2893916"/>
                  <a:gd name="connsiteX178" fmla="*/ 234447 w 900782"/>
                  <a:gd name="connsiteY178" fmla="*/ 1555268 h 2893916"/>
                  <a:gd name="connsiteX179" fmla="*/ 301055 w 900782"/>
                  <a:gd name="connsiteY179" fmla="*/ 1488660 h 2893916"/>
                  <a:gd name="connsiteX180" fmla="*/ 784788 w 900782"/>
                  <a:gd name="connsiteY180" fmla="*/ 1311985 h 2893916"/>
                  <a:gd name="connsiteX181" fmla="*/ 718181 w 900782"/>
                  <a:gd name="connsiteY181" fmla="*/ 1378592 h 2893916"/>
                  <a:gd name="connsiteX182" fmla="*/ 784788 w 900782"/>
                  <a:gd name="connsiteY182" fmla="*/ 1445199 h 2893916"/>
                  <a:gd name="connsiteX183" fmla="*/ 851396 w 900782"/>
                  <a:gd name="connsiteY183" fmla="*/ 1378592 h 2893916"/>
                  <a:gd name="connsiteX184" fmla="*/ 564652 w 900782"/>
                  <a:gd name="connsiteY184" fmla="*/ 1311985 h 2893916"/>
                  <a:gd name="connsiteX185" fmla="*/ 498045 w 900782"/>
                  <a:gd name="connsiteY185" fmla="*/ 1378592 h 2893916"/>
                  <a:gd name="connsiteX186" fmla="*/ 564651 w 900782"/>
                  <a:gd name="connsiteY186" fmla="*/ 1445199 h 2893916"/>
                  <a:gd name="connsiteX187" fmla="*/ 631259 w 900782"/>
                  <a:gd name="connsiteY187" fmla="*/ 1378591 h 2893916"/>
                  <a:gd name="connsiteX188" fmla="*/ 344514 w 900782"/>
                  <a:gd name="connsiteY188" fmla="*/ 1311985 h 2893916"/>
                  <a:gd name="connsiteX189" fmla="*/ 277907 w 900782"/>
                  <a:gd name="connsiteY189" fmla="*/ 1378591 h 2893916"/>
                  <a:gd name="connsiteX190" fmla="*/ 344516 w 900782"/>
                  <a:gd name="connsiteY190" fmla="*/ 1445199 h 2893916"/>
                  <a:gd name="connsiteX191" fmla="*/ 411122 w 900782"/>
                  <a:gd name="connsiteY191" fmla="*/ 1378593 h 2893916"/>
                  <a:gd name="connsiteX192" fmla="*/ 124378 w 900782"/>
                  <a:gd name="connsiteY192" fmla="*/ 1311984 h 2893916"/>
                  <a:gd name="connsiteX193" fmla="*/ 57771 w 900782"/>
                  <a:gd name="connsiteY193" fmla="*/ 1378591 h 2893916"/>
                  <a:gd name="connsiteX194" fmla="*/ 124378 w 900782"/>
                  <a:gd name="connsiteY194" fmla="*/ 1445199 h 2893916"/>
                  <a:gd name="connsiteX195" fmla="*/ 190986 w 900782"/>
                  <a:gd name="connsiteY195" fmla="*/ 1378591 h 2893916"/>
                  <a:gd name="connsiteX196" fmla="*/ 674720 w 900782"/>
                  <a:gd name="connsiteY196" fmla="*/ 1201917 h 2893916"/>
                  <a:gd name="connsiteX197" fmla="*/ 608113 w 900782"/>
                  <a:gd name="connsiteY197" fmla="*/ 1268524 h 2893916"/>
                  <a:gd name="connsiteX198" fmla="*/ 674720 w 900782"/>
                  <a:gd name="connsiteY198" fmla="*/ 1335131 h 2893916"/>
                  <a:gd name="connsiteX199" fmla="*/ 741327 w 900782"/>
                  <a:gd name="connsiteY199" fmla="*/ 1268523 h 2893916"/>
                  <a:gd name="connsiteX200" fmla="*/ 234446 w 900782"/>
                  <a:gd name="connsiteY200" fmla="*/ 1201917 h 2893916"/>
                  <a:gd name="connsiteX201" fmla="*/ 167839 w 900782"/>
                  <a:gd name="connsiteY201" fmla="*/ 1268523 h 2893916"/>
                  <a:gd name="connsiteX202" fmla="*/ 234447 w 900782"/>
                  <a:gd name="connsiteY202" fmla="*/ 1335131 h 2893916"/>
                  <a:gd name="connsiteX203" fmla="*/ 301053 w 900782"/>
                  <a:gd name="connsiteY203" fmla="*/ 1268524 h 2893916"/>
                  <a:gd name="connsiteX204" fmla="*/ 454583 w 900782"/>
                  <a:gd name="connsiteY204" fmla="*/ 1201916 h 2893916"/>
                  <a:gd name="connsiteX205" fmla="*/ 387976 w 900782"/>
                  <a:gd name="connsiteY205" fmla="*/ 1268523 h 2893916"/>
                  <a:gd name="connsiteX206" fmla="*/ 454584 w 900782"/>
                  <a:gd name="connsiteY206" fmla="*/ 1335131 h 2893916"/>
                  <a:gd name="connsiteX207" fmla="*/ 521191 w 900782"/>
                  <a:gd name="connsiteY207" fmla="*/ 1268524 h 2893916"/>
                  <a:gd name="connsiteX208" fmla="*/ 124378 w 900782"/>
                  <a:gd name="connsiteY208" fmla="*/ 1091848 h 2893916"/>
                  <a:gd name="connsiteX209" fmla="*/ 57771 w 900782"/>
                  <a:gd name="connsiteY209" fmla="*/ 1158455 h 2893916"/>
                  <a:gd name="connsiteX210" fmla="*/ 124378 w 900782"/>
                  <a:gd name="connsiteY210" fmla="*/ 1225062 h 2893916"/>
                  <a:gd name="connsiteX211" fmla="*/ 190985 w 900782"/>
                  <a:gd name="connsiteY211" fmla="*/ 1158456 h 2893916"/>
                  <a:gd name="connsiteX212" fmla="*/ 784789 w 900782"/>
                  <a:gd name="connsiteY212" fmla="*/ 1091848 h 2893916"/>
                  <a:gd name="connsiteX213" fmla="*/ 718181 w 900782"/>
                  <a:gd name="connsiteY213" fmla="*/ 1158456 h 2893916"/>
                  <a:gd name="connsiteX214" fmla="*/ 784788 w 900782"/>
                  <a:gd name="connsiteY214" fmla="*/ 1225062 h 2893916"/>
                  <a:gd name="connsiteX215" fmla="*/ 851396 w 900782"/>
                  <a:gd name="connsiteY215" fmla="*/ 1158454 h 2893916"/>
                  <a:gd name="connsiteX216" fmla="*/ 564651 w 900782"/>
                  <a:gd name="connsiteY216" fmla="*/ 1091848 h 2893916"/>
                  <a:gd name="connsiteX217" fmla="*/ 498044 w 900782"/>
                  <a:gd name="connsiteY217" fmla="*/ 1158455 h 2893916"/>
                  <a:gd name="connsiteX218" fmla="*/ 564652 w 900782"/>
                  <a:gd name="connsiteY218" fmla="*/ 1225063 h 2893916"/>
                  <a:gd name="connsiteX219" fmla="*/ 631259 w 900782"/>
                  <a:gd name="connsiteY219" fmla="*/ 1158456 h 2893916"/>
                  <a:gd name="connsiteX220" fmla="*/ 344515 w 900782"/>
                  <a:gd name="connsiteY220" fmla="*/ 1091848 h 2893916"/>
                  <a:gd name="connsiteX221" fmla="*/ 277907 w 900782"/>
                  <a:gd name="connsiteY221" fmla="*/ 1158455 h 2893916"/>
                  <a:gd name="connsiteX222" fmla="*/ 344514 w 900782"/>
                  <a:gd name="connsiteY222" fmla="*/ 1225063 h 2893916"/>
                  <a:gd name="connsiteX223" fmla="*/ 411122 w 900782"/>
                  <a:gd name="connsiteY223" fmla="*/ 1158455 h 2893916"/>
                  <a:gd name="connsiteX224" fmla="*/ 454583 w 900782"/>
                  <a:gd name="connsiteY224" fmla="*/ 981779 h 2893916"/>
                  <a:gd name="connsiteX225" fmla="*/ 387976 w 900782"/>
                  <a:gd name="connsiteY225" fmla="*/ 1048387 h 2893916"/>
                  <a:gd name="connsiteX226" fmla="*/ 454583 w 900782"/>
                  <a:gd name="connsiteY226" fmla="*/ 1114994 h 2893916"/>
                  <a:gd name="connsiteX227" fmla="*/ 521190 w 900782"/>
                  <a:gd name="connsiteY227" fmla="*/ 1048387 h 2893916"/>
                  <a:gd name="connsiteX228" fmla="*/ 234447 w 900782"/>
                  <a:gd name="connsiteY228" fmla="*/ 981779 h 2893916"/>
                  <a:gd name="connsiteX229" fmla="*/ 167839 w 900782"/>
                  <a:gd name="connsiteY229" fmla="*/ 1048387 h 2893916"/>
                  <a:gd name="connsiteX230" fmla="*/ 234447 w 900782"/>
                  <a:gd name="connsiteY230" fmla="*/ 1114994 h 2893916"/>
                  <a:gd name="connsiteX231" fmla="*/ 301054 w 900782"/>
                  <a:gd name="connsiteY231" fmla="*/ 1048387 h 2893916"/>
                  <a:gd name="connsiteX232" fmla="*/ 674720 w 900782"/>
                  <a:gd name="connsiteY232" fmla="*/ 981779 h 2893916"/>
                  <a:gd name="connsiteX233" fmla="*/ 608112 w 900782"/>
                  <a:gd name="connsiteY233" fmla="*/ 1048387 h 2893916"/>
                  <a:gd name="connsiteX234" fmla="*/ 674720 w 900782"/>
                  <a:gd name="connsiteY234" fmla="*/ 1114995 h 2893916"/>
                  <a:gd name="connsiteX235" fmla="*/ 741328 w 900782"/>
                  <a:gd name="connsiteY235" fmla="*/ 1048387 h 2893916"/>
                  <a:gd name="connsiteX236" fmla="*/ 344515 w 900782"/>
                  <a:gd name="connsiteY236" fmla="*/ 871711 h 2893916"/>
                  <a:gd name="connsiteX237" fmla="*/ 277907 w 900782"/>
                  <a:gd name="connsiteY237" fmla="*/ 938318 h 2893916"/>
                  <a:gd name="connsiteX238" fmla="*/ 344515 w 900782"/>
                  <a:gd name="connsiteY238" fmla="*/ 1004926 h 2893916"/>
                  <a:gd name="connsiteX239" fmla="*/ 411122 w 900782"/>
                  <a:gd name="connsiteY239" fmla="*/ 938318 h 2893916"/>
                  <a:gd name="connsiteX240" fmla="*/ 784788 w 900782"/>
                  <a:gd name="connsiteY240" fmla="*/ 871710 h 2893916"/>
                  <a:gd name="connsiteX241" fmla="*/ 718181 w 900782"/>
                  <a:gd name="connsiteY241" fmla="*/ 938318 h 2893916"/>
                  <a:gd name="connsiteX242" fmla="*/ 784789 w 900782"/>
                  <a:gd name="connsiteY242" fmla="*/ 1004926 h 2893916"/>
                  <a:gd name="connsiteX243" fmla="*/ 851397 w 900782"/>
                  <a:gd name="connsiteY243" fmla="*/ 938318 h 2893916"/>
                  <a:gd name="connsiteX244" fmla="*/ 564652 w 900782"/>
                  <a:gd name="connsiteY244" fmla="*/ 871710 h 2893916"/>
                  <a:gd name="connsiteX245" fmla="*/ 498044 w 900782"/>
                  <a:gd name="connsiteY245" fmla="*/ 938318 h 2893916"/>
                  <a:gd name="connsiteX246" fmla="*/ 564651 w 900782"/>
                  <a:gd name="connsiteY246" fmla="*/ 1004926 h 2893916"/>
                  <a:gd name="connsiteX247" fmla="*/ 631259 w 900782"/>
                  <a:gd name="connsiteY247" fmla="*/ 938318 h 2893916"/>
                  <a:gd name="connsiteX248" fmla="*/ 124378 w 900782"/>
                  <a:gd name="connsiteY248" fmla="*/ 871710 h 2893916"/>
                  <a:gd name="connsiteX249" fmla="*/ 57770 w 900782"/>
                  <a:gd name="connsiteY249" fmla="*/ 938318 h 2893916"/>
                  <a:gd name="connsiteX250" fmla="*/ 124378 w 900782"/>
                  <a:gd name="connsiteY250" fmla="*/ 1004925 h 2893916"/>
                  <a:gd name="connsiteX251" fmla="*/ 190985 w 900782"/>
                  <a:gd name="connsiteY251" fmla="*/ 938318 h 2893916"/>
                  <a:gd name="connsiteX252" fmla="*/ 674720 w 900782"/>
                  <a:gd name="connsiteY252" fmla="*/ 761642 h 2893916"/>
                  <a:gd name="connsiteX253" fmla="*/ 608113 w 900782"/>
                  <a:gd name="connsiteY253" fmla="*/ 828250 h 2893916"/>
                  <a:gd name="connsiteX254" fmla="*/ 674720 w 900782"/>
                  <a:gd name="connsiteY254" fmla="*/ 894857 h 2893916"/>
                  <a:gd name="connsiteX255" fmla="*/ 741328 w 900782"/>
                  <a:gd name="connsiteY255" fmla="*/ 828250 h 2893916"/>
                  <a:gd name="connsiteX256" fmla="*/ 454584 w 900782"/>
                  <a:gd name="connsiteY256" fmla="*/ 761642 h 2893916"/>
                  <a:gd name="connsiteX257" fmla="*/ 387976 w 900782"/>
                  <a:gd name="connsiteY257" fmla="*/ 828250 h 2893916"/>
                  <a:gd name="connsiteX258" fmla="*/ 454583 w 900782"/>
                  <a:gd name="connsiteY258" fmla="*/ 894858 h 2893916"/>
                  <a:gd name="connsiteX259" fmla="*/ 521191 w 900782"/>
                  <a:gd name="connsiteY259" fmla="*/ 828250 h 2893916"/>
                  <a:gd name="connsiteX260" fmla="*/ 234446 w 900782"/>
                  <a:gd name="connsiteY260" fmla="*/ 761642 h 2893916"/>
                  <a:gd name="connsiteX261" fmla="*/ 167839 w 900782"/>
                  <a:gd name="connsiteY261" fmla="*/ 828250 h 2893916"/>
                  <a:gd name="connsiteX262" fmla="*/ 234447 w 900782"/>
                  <a:gd name="connsiteY262" fmla="*/ 894858 h 2893916"/>
                  <a:gd name="connsiteX263" fmla="*/ 301053 w 900782"/>
                  <a:gd name="connsiteY263" fmla="*/ 828250 h 2893916"/>
                  <a:gd name="connsiteX264" fmla="*/ 564652 w 900782"/>
                  <a:gd name="connsiteY264" fmla="*/ 651574 h 2893916"/>
                  <a:gd name="connsiteX265" fmla="*/ 498045 w 900782"/>
                  <a:gd name="connsiteY265" fmla="*/ 718181 h 2893916"/>
                  <a:gd name="connsiteX266" fmla="*/ 564652 w 900782"/>
                  <a:gd name="connsiteY266" fmla="*/ 784789 h 2893916"/>
                  <a:gd name="connsiteX267" fmla="*/ 631259 w 900782"/>
                  <a:gd name="connsiteY267" fmla="*/ 718181 h 2893916"/>
                  <a:gd name="connsiteX268" fmla="*/ 344515 w 900782"/>
                  <a:gd name="connsiteY268" fmla="*/ 651573 h 2893916"/>
                  <a:gd name="connsiteX269" fmla="*/ 277907 w 900782"/>
                  <a:gd name="connsiteY269" fmla="*/ 718181 h 2893916"/>
                  <a:gd name="connsiteX270" fmla="*/ 344515 w 900782"/>
                  <a:gd name="connsiteY270" fmla="*/ 784789 h 2893916"/>
                  <a:gd name="connsiteX271" fmla="*/ 411122 w 900782"/>
                  <a:gd name="connsiteY271" fmla="*/ 718181 h 2893916"/>
                  <a:gd name="connsiteX272" fmla="*/ 454583 w 900782"/>
                  <a:gd name="connsiteY272" fmla="*/ 541505 h 2893916"/>
                  <a:gd name="connsiteX273" fmla="*/ 387976 w 900782"/>
                  <a:gd name="connsiteY273" fmla="*/ 608112 h 2893916"/>
                  <a:gd name="connsiteX274" fmla="*/ 454583 w 900782"/>
                  <a:gd name="connsiteY274" fmla="*/ 674720 h 2893916"/>
                  <a:gd name="connsiteX275" fmla="*/ 521190 w 900782"/>
                  <a:gd name="connsiteY275" fmla="*/ 608112 h 2893916"/>
                  <a:gd name="connsiteX276" fmla="*/ 0 w 900782"/>
                  <a:gd name="connsiteY276" fmla="*/ 0 h 2893916"/>
                  <a:gd name="connsiteX277" fmla="*/ 454583 w 900782"/>
                  <a:gd name="connsiteY277" fmla="*/ 454583 h 2893916"/>
                  <a:gd name="connsiteX278" fmla="*/ 900782 w 900782"/>
                  <a:gd name="connsiteY278" fmla="*/ 8384 h 2893916"/>
                  <a:gd name="connsiteX279" fmla="*/ 900782 w 900782"/>
                  <a:gd name="connsiteY279" fmla="*/ 95307 h 2893916"/>
                  <a:gd name="connsiteX280" fmla="*/ 498044 w 900782"/>
                  <a:gd name="connsiteY280" fmla="*/ 498044 h 2893916"/>
                  <a:gd name="connsiteX281" fmla="*/ 564651 w 900782"/>
                  <a:gd name="connsiteY281" fmla="*/ 564651 h 2893916"/>
                  <a:gd name="connsiteX282" fmla="*/ 900782 w 900782"/>
                  <a:gd name="connsiteY282" fmla="*/ 228521 h 2893916"/>
                  <a:gd name="connsiteX283" fmla="*/ 900782 w 900782"/>
                  <a:gd name="connsiteY283" fmla="*/ 315444 h 2893916"/>
                  <a:gd name="connsiteX284" fmla="*/ 608113 w 900782"/>
                  <a:gd name="connsiteY284" fmla="*/ 608113 h 2893916"/>
                  <a:gd name="connsiteX285" fmla="*/ 674720 w 900782"/>
                  <a:gd name="connsiteY285" fmla="*/ 674720 h 2893916"/>
                  <a:gd name="connsiteX286" fmla="*/ 900782 w 900782"/>
                  <a:gd name="connsiteY286" fmla="*/ 448658 h 2893916"/>
                  <a:gd name="connsiteX287" fmla="*/ 900782 w 900782"/>
                  <a:gd name="connsiteY287" fmla="*/ 535580 h 2893916"/>
                  <a:gd name="connsiteX288" fmla="*/ 718181 w 900782"/>
                  <a:gd name="connsiteY288" fmla="*/ 718181 h 2893916"/>
                  <a:gd name="connsiteX289" fmla="*/ 784788 w 900782"/>
                  <a:gd name="connsiteY289" fmla="*/ 784789 h 2893916"/>
                  <a:gd name="connsiteX290" fmla="*/ 900782 w 900782"/>
                  <a:gd name="connsiteY290" fmla="*/ 668795 h 2893916"/>
                  <a:gd name="connsiteX291" fmla="*/ 900782 w 900782"/>
                  <a:gd name="connsiteY291" fmla="*/ 755717 h 2893916"/>
                  <a:gd name="connsiteX292" fmla="*/ 828249 w 900782"/>
                  <a:gd name="connsiteY292" fmla="*/ 828250 h 2893916"/>
                  <a:gd name="connsiteX293" fmla="*/ 894857 w 900782"/>
                  <a:gd name="connsiteY293" fmla="*/ 894858 h 2893916"/>
                  <a:gd name="connsiteX294" fmla="*/ 900782 w 900782"/>
                  <a:gd name="connsiteY294" fmla="*/ 888933 h 2893916"/>
                  <a:gd name="connsiteX295" fmla="*/ 900782 w 900782"/>
                  <a:gd name="connsiteY295" fmla="*/ 987704 h 2893916"/>
                  <a:gd name="connsiteX296" fmla="*/ 894857 w 900782"/>
                  <a:gd name="connsiteY296" fmla="*/ 981779 h 2893916"/>
                  <a:gd name="connsiteX297" fmla="*/ 828250 w 900782"/>
                  <a:gd name="connsiteY297" fmla="*/ 1048387 h 2893916"/>
                  <a:gd name="connsiteX298" fmla="*/ 894857 w 900782"/>
                  <a:gd name="connsiteY298" fmla="*/ 1114993 h 2893916"/>
                  <a:gd name="connsiteX299" fmla="*/ 900782 w 900782"/>
                  <a:gd name="connsiteY299" fmla="*/ 1109068 h 2893916"/>
                  <a:gd name="connsiteX300" fmla="*/ 900782 w 900782"/>
                  <a:gd name="connsiteY300" fmla="*/ 1207841 h 2893916"/>
                  <a:gd name="connsiteX301" fmla="*/ 894857 w 900782"/>
                  <a:gd name="connsiteY301" fmla="*/ 1201915 h 2893916"/>
                  <a:gd name="connsiteX302" fmla="*/ 828249 w 900782"/>
                  <a:gd name="connsiteY302" fmla="*/ 1268524 h 2893916"/>
                  <a:gd name="connsiteX303" fmla="*/ 894857 w 900782"/>
                  <a:gd name="connsiteY303" fmla="*/ 1335131 h 2893916"/>
                  <a:gd name="connsiteX304" fmla="*/ 900782 w 900782"/>
                  <a:gd name="connsiteY304" fmla="*/ 1329206 h 2893916"/>
                  <a:gd name="connsiteX305" fmla="*/ 900782 w 900782"/>
                  <a:gd name="connsiteY305" fmla="*/ 1427979 h 2893916"/>
                  <a:gd name="connsiteX306" fmla="*/ 894857 w 900782"/>
                  <a:gd name="connsiteY306" fmla="*/ 1422053 h 2893916"/>
                  <a:gd name="connsiteX307" fmla="*/ 828249 w 900782"/>
                  <a:gd name="connsiteY307" fmla="*/ 1488660 h 2893916"/>
                  <a:gd name="connsiteX308" fmla="*/ 894857 w 900782"/>
                  <a:gd name="connsiteY308" fmla="*/ 1555268 h 2893916"/>
                  <a:gd name="connsiteX309" fmla="*/ 900782 w 900782"/>
                  <a:gd name="connsiteY309" fmla="*/ 1549342 h 2893916"/>
                  <a:gd name="connsiteX310" fmla="*/ 900782 w 900782"/>
                  <a:gd name="connsiteY310" fmla="*/ 1648115 h 2893916"/>
                  <a:gd name="connsiteX311" fmla="*/ 894857 w 900782"/>
                  <a:gd name="connsiteY311" fmla="*/ 1642190 h 2893916"/>
                  <a:gd name="connsiteX312" fmla="*/ 828249 w 900782"/>
                  <a:gd name="connsiteY312" fmla="*/ 1708798 h 2893916"/>
                  <a:gd name="connsiteX313" fmla="*/ 894856 w 900782"/>
                  <a:gd name="connsiteY313" fmla="*/ 1775405 h 2893916"/>
                  <a:gd name="connsiteX314" fmla="*/ 900782 w 900782"/>
                  <a:gd name="connsiteY314" fmla="*/ 1769479 h 2893916"/>
                  <a:gd name="connsiteX315" fmla="*/ 900782 w 900782"/>
                  <a:gd name="connsiteY315" fmla="*/ 1868253 h 2893916"/>
                  <a:gd name="connsiteX316" fmla="*/ 894856 w 900782"/>
                  <a:gd name="connsiteY316" fmla="*/ 1862327 h 2893916"/>
                  <a:gd name="connsiteX317" fmla="*/ 828250 w 900782"/>
                  <a:gd name="connsiteY317" fmla="*/ 1928934 h 2893916"/>
                  <a:gd name="connsiteX318" fmla="*/ 894857 w 900782"/>
                  <a:gd name="connsiteY318" fmla="*/ 1995541 h 2893916"/>
                  <a:gd name="connsiteX319" fmla="*/ 900782 w 900782"/>
                  <a:gd name="connsiteY319" fmla="*/ 1989617 h 2893916"/>
                  <a:gd name="connsiteX320" fmla="*/ 900782 w 900782"/>
                  <a:gd name="connsiteY320" fmla="*/ 2088388 h 2893916"/>
                  <a:gd name="connsiteX321" fmla="*/ 894857 w 900782"/>
                  <a:gd name="connsiteY321" fmla="*/ 2082463 h 2893916"/>
                  <a:gd name="connsiteX322" fmla="*/ 828250 w 900782"/>
                  <a:gd name="connsiteY322" fmla="*/ 2149071 h 2893916"/>
                  <a:gd name="connsiteX323" fmla="*/ 894857 w 900782"/>
                  <a:gd name="connsiteY323" fmla="*/ 2215678 h 2893916"/>
                  <a:gd name="connsiteX324" fmla="*/ 900782 w 900782"/>
                  <a:gd name="connsiteY324" fmla="*/ 2209753 h 2893916"/>
                  <a:gd name="connsiteX325" fmla="*/ 900782 w 900782"/>
                  <a:gd name="connsiteY325" fmla="*/ 2308526 h 2893916"/>
                  <a:gd name="connsiteX326" fmla="*/ 894857 w 900782"/>
                  <a:gd name="connsiteY326" fmla="*/ 2302600 h 2893916"/>
                  <a:gd name="connsiteX327" fmla="*/ 828249 w 900782"/>
                  <a:gd name="connsiteY327" fmla="*/ 2369208 h 2893916"/>
                  <a:gd name="connsiteX328" fmla="*/ 894857 w 900782"/>
                  <a:gd name="connsiteY328" fmla="*/ 2435815 h 2893916"/>
                  <a:gd name="connsiteX329" fmla="*/ 900782 w 900782"/>
                  <a:gd name="connsiteY329" fmla="*/ 2429890 h 2893916"/>
                  <a:gd name="connsiteX330" fmla="*/ 900782 w 900782"/>
                  <a:gd name="connsiteY330" fmla="*/ 2528662 h 2893916"/>
                  <a:gd name="connsiteX331" fmla="*/ 894857 w 900782"/>
                  <a:gd name="connsiteY331" fmla="*/ 2522738 h 2893916"/>
                  <a:gd name="connsiteX332" fmla="*/ 828250 w 900782"/>
                  <a:gd name="connsiteY332" fmla="*/ 2589345 h 2893916"/>
                  <a:gd name="connsiteX333" fmla="*/ 894857 w 900782"/>
                  <a:gd name="connsiteY333" fmla="*/ 2655952 h 2893916"/>
                  <a:gd name="connsiteX334" fmla="*/ 900782 w 900782"/>
                  <a:gd name="connsiteY334" fmla="*/ 2650028 h 2893916"/>
                  <a:gd name="connsiteX335" fmla="*/ 900782 w 900782"/>
                  <a:gd name="connsiteY335" fmla="*/ 2748799 h 2893916"/>
                  <a:gd name="connsiteX336" fmla="*/ 894857 w 900782"/>
                  <a:gd name="connsiteY336" fmla="*/ 2742874 h 2893916"/>
                  <a:gd name="connsiteX337" fmla="*/ 828249 w 900782"/>
                  <a:gd name="connsiteY337" fmla="*/ 2809482 h 2893916"/>
                  <a:gd name="connsiteX338" fmla="*/ 894856 w 900782"/>
                  <a:gd name="connsiteY338" fmla="*/ 2876089 h 2893916"/>
                  <a:gd name="connsiteX339" fmla="*/ 896731 w 900782"/>
                  <a:gd name="connsiteY339" fmla="*/ 2874214 h 2893916"/>
                  <a:gd name="connsiteX340" fmla="*/ 892147 w 900782"/>
                  <a:gd name="connsiteY340" fmla="*/ 2885281 h 2893916"/>
                  <a:gd name="connsiteX341" fmla="*/ 871299 w 900782"/>
                  <a:gd name="connsiteY341" fmla="*/ 2893916 h 2893916"/>
                  <a:gd name="connsiteX342" fmla="*/ 825762 w 900782"/>
                  <a:gd name="connsiteY342" fmla="*/ 2893916 h 2893916"/>
                  <a:gd name="connsiteX343" fmla="*/ 784788 w 900782"/>
                  <a:gd name="connsiteY343" fmla="*/ 2852943 h 2893916"/>
                  <a:gd name="connsiteX344" fmla="*/ 743815 w 900782"/>
                  <a:gd name="connsiteY344" fmla="*/ 2893916 h 2893916"/>
                  <a:gd name="connsiteX345" fmla="*/ 605625 w 900782"/>
                  <a:gd name="connsiteY345" fmla="*/ 2893916 h 2893916"/>
                  <a:gd name="connsiteX346" fmla="*/ 564652 w 900782"/>
                  <a:gd name="connsiteY346" fmla="*/ 2852943 h 2893916"/>
                  <a:gd name="connsiteX347" fmla="*/ 523679 w 900782"/>
                  <a:gd name="connsiteY347" fmla="*/ 2893916 h 2893916"/>
                  <a:gd name="connsiteX348" fmla="*/ 385489 w 900782"/>
                  <a:gd name="connsiteY348" fmla="*/ 2893916 h 2893916"/>
                  <a:gd name="connsiteX349" fmla="*/ 344515 w 900782"/>
                  <a:gd name="connsiteY349" fmla="*/ 2852942 h 2893916"/>
                  <a:gd name="connsiteX350" fmla="*/ 303541 w 900782"/>
                  <a:gd name="connsiteY350" fmla="*/ 2893916 h 2893916"/>
                  <a:gd name="connsiteX351" fmla="*/ 165351 w 900782"/>
                  <a:gd name="connsiteY351" fmla="*/ 2893916 h 2893916"/>
                  <a:gd name="connsiteX352" fmla="*/ 124378 w 900782"/>
                  <a:gd name="connsiteY352" fmla="*/ 2852943 h 2893916"/>
                  <a:gd name="connsiteX353" fmla="*/ 83404 w 900782"/>
                  <a:gd name="connsiteY353" fmla="*/ 2893916 h 2893916"/>
                  <a:gd name="connsiteX354" fmla="*/ 29483 w 900782"/>
                  <a:gd name="connsiteY354" fmla="*/ 2893916 h 2893916"/>
                  <a:gd name="connsiteX355" fmla="*/ 0 w 900782"/>
                  <a:gd name="connsiteY355" fmla="*/ 2864433 h 2893916"/>
                  <a:gd name="connsiteX356" fmla="*/ 0 w 900782"/>
                  <a:gd name="connsiteY356" fmla="*/ 2861779 h 2893916"/>
                  <a:gd name="connsiteX357" fmla="*/ 14310 w 900782"/>
                  <a:gd name="connsiteY357" fmla="*/ 2876089 h 2893916"/>
                  <a:gd name="connsiteX358" fmla="*/ 80917 w 900782"/>
                  <a:gd name="connsiteY358" fmla="*/ 2809482 h 2893916"/>
                  <a:gd name="connsiteX359" fmla="*/ 14309 w 900782"/>
                  <a:gd name="connsiteY359" fmla="*/ 2742874 h 2893916"/>
                  <a:gd name="connsiteX360" fmla="*/ 0 w 900782"/>
                  <a:gd name="connsiteY360" fmla="*/ 2757183 h 2893916"/>
                  <a:gd name="connsiteX361" fmla="*/ 0 w 900782"/>
                  <a:gd name="connsiteY361" fmla="*/ 2641644 h 2893916"/>
                  <a:gd name="connsiteX362" fmla="*/ 14309 w 900782"/>
                  <a:gd name="connsiteY362" fmla="*/ 2655952 h 2893916"/>
                  <a:gd name="connsiteX363" fmla="*/ 80917 w 900782"/>
                  <a:gd name="connsiteY363" fmla="*/ 2589344 h 2893916"/>
                  <a:gd name="connsiteX364" fmla="*/ 14309 w 900782"/>
                  <a:gd name="connsiteY364" fmla="*/ 2522737 h 2893916"/>
                  <a:gd name="connsiteX365" fmla="*/ 0 w 900782"/>
                  <a:gd name="connsiteY365" fmla="*/ 2537046 h 2893916"/>
                  <a:gd name="connsiteX366" fmla="*/ 0 w 900782"/>
                  <a:gd name="connsiteY366" fmla="*/ 2421506 h 2893916"/>
                  <a:gd name="connsiteX367" fmla="*/ 14309 w 900782"/>
                  <a:gd name="connsiteY367" fmla="*/ 2435815 h 2893916"/>
                  <a:gd name="connsiteX368" fmla="*/ 80917 w 900782"/>
                  <a:gd name="connsiteY368" fmla="*/ 2369208 h 2893916"/>
                  <a:gd name="connsiteX369" fmla="*/ 14309 w 900782"/>
                  <a:gd name="connsiteY369" fmla="*/ 2302600 h 2893916"/>
                  <a:gd name="connsiteX370" fmla="*/ 0 w 900782"/>
                  <a:gd name="connsiteY370" fmla="*/ 2316910 h 2893916"/>
                  <a:gd name="connsiteX371" fmla="*/ 0 w 900782"/>
                  <a:gd name="connsiteY371" fmla="*/ 2201369 h 2893916"/>
                  <a:gd name="connsiteX372" fmla="*/ 14309 w 900782"/>
                  <a:gd name="connsiteY372" fmla="*/ 2215679 h 2893916"/>
                  <a:gd name="connsiteX373" fmla="*/ 80917 w 900782"/>
                  <a:gd name="connsiteY373" fmla="*/ 2149071 h 2893916"/>
                  <a:gd name="connsiteX374" fmla="*/ 14309 w 900782"/>
                  <a:gd name="connsiteY374" fmla="*/ 2082463 h 2893916"/>
                  <a:gd name="connsiteX375" fmla="*/ 0 w 900782"/>
                  <a:gd name="connsiteY375" fmla="*/ 2096772 h 2893916"/>
                  <a:gd name="connsiteX376" fmla="*/ 0 w 900782"/>
                  <a:gd name="connsiteY376" fmla="*/ 1981233 h 2893916"/>
                  <a:gd name="connsiteX377" fmla="*/ 14309 w 900782"/>
                  <a:gd name="connsiteY377" fmla="*/ 1995541 h 2893916"/>
                  <a:gd name="connsiteX378" fmla="*/ 80917 w 900782"/>
                  <a:gd name="connsiteY378" fmla="*/ 1928933 h 2893916"/>
                  <a:gd name="connsiteX379" fmla="*/ 14310 w 900782"/>
                  <a:gd name="connsiteY379" fmla="*/ 1862327 h 2893916"/>
                  <a:gd name="connsiteX380" fmla="*/ 0 w 900782"/>
                  <a:gd name="connsiteY380" fmla="*/ 1876637 h 2893916"/>
                  <a:gd name="connsiteX381" fmla="*/ 0 w 900782"/>
                  <a:gd name="connsiteY381" fmla="*/ 1761095 h 2893916"/>
                  <a:gd name="connsiteX382" fmla="*/ 14310 w 900782"/>
                  <a:gd name="connsiteY382" fmla="*/ 1775405 h 2893916"/>
                  <a:gd name="connsiteX383" fmla="*/ 80917 w 900782"/>
                  <a:gd name="connsiteY383" fmla="*/ 1708798 h 2893916"/>
                  <a:gd name="connsiteX384" fmla="*/ 14309 w 900782"/>
                  <a:gd name="connsiteY384" fmla="*/ 1642190 h 2893916"/>
                  <a:gd name="connsiteX385" fmla="*/ 0 w 900782"/>
                  <a:gd name="connsiteY385" fmla="*/ 1656499 h 2893916"/>
                  <a:gd name="connsiteX386" fmla="*/ 0 w 900782"/>
                  <a:gd name="connsiteY386" fmla="*/ 1540958 h 2893916"/>
                  <a:gd name="connsiteX387" fmla="*/ 14309 w 900782"/>
                  <a:gd name="connsiteY387" fmla="*/ 1555268 h 2893916"/>
                  <a:gd name="connsiteX388" fmla="*/ 80917 w 900782"/>
                  <a:gd name="connsiteY388" fmla="*/ 1488660 h 2893916"/>
                  <a:gd name="connsiteX389" fmla="*/ 14309 w 900782"/>
                  <a:gd name="connsiteY389" fmla="*/ 1422053 h 2893916"/>
                  <a:gd name="connsiteX390" fmla="*/ 0 w 900782"/>
                  <a:gd name="connsiteY390" fmla="*/ 1436362 h 2893916"/>
                  <a:gd name="connsiteX391" fmla="*/ 0 w 900782"/>
                  <a:gd name="connsiteY391" fmla="*/ 1320822 h 2893916"/>
                  <a:gd name="connsiteX392" fmla="*/ 14309 w 900782"/>
                  <a:gd name="connsiteY392" fmla="*/ 1335131 h 2893916"/>
                  <a:gd name="connsiteX393" fmla="*/ 80917 w 900782"/>
                  <a:gd name="connsiteY393" fmla="*/ 1268523 h 2893916"/>
                  <a:gd name="connsiteX394" fmla="*/ 14310 w 900782"/>
                  <a:gd name="connsiteY394" fmla="*/ 1201916 h 2893916"/>
                  <a:gd name="connsiteX395" fmla="*/ 0 w 900782"/>
                  <a:gd name="connsiteY395" fmla="*/ 1216226 h 2893916"/>
                  <a:gd name="connsiteX396" fmla="*/ 0 w 900782"/>
                  <a:gd name="connsiteY396" fmla="*/ 1100684 h 2893916"/>
                  <a:gd name="connsiteX397" fmla="*/ 14309 w 900782"/>
                  <a:gd name="connsiteY397" fmla="*/ 1114993 h 2893916"/>
                  <a:gd name="connsiteX398" fmla="*/ 80916 w 900782"/>
                  <a:gd name="connsiteY398" fmla="*/ 1048387 h 2893916"/>
                  <a:gd name="connsiteX399" fmla="*/ 14309 w 900782"/>
                  <a:gd name="connsiteY399" fmla="*/ 981779 h 2893916"/>
                  <a:gd name="connsiteX400" fmla="*/ 0 w 900782"/>
                  <a:gd name="connsiteY400" fmla="*/ 996088 h 2893916"/>
                  <a:gd name="connsiteX401" fmla="*/ 0 w 900782"/>
                  <a:gd name="connsiteY401" fmla="*/ 880548 h 2893916"/>
                  <a:gd name="connsiteX402" fmla="*/ 14309 w 900782"/>
                  <a:gd name="connsiteY402" fmla="*/ 894857 h 2893916"/>
                  <a:gd name="connsiteX403" fmla="*/ 80917 w 900782"/>
                  <a:gd name="connsiteY403" fmla="*/ 828250 h 2893916"/>
                  <a:gd name="connsiteX404" fmla="*/ 0 w 900782"/>
                  <a:gd name="connsiteY404" fmla="*/ 747333 h 2893916"/>
                  <a:gd name="connsiteX405" fmla="*/ 0 w 900782"/>
                  <a:gd name="connsiteY405" fmla="*/ 660411 h 2893916"/>
                  <a:gd name="connsiteX406" fmla="*/ 124378 w 900782"/>
                  <a:gd name="connsiteY406" fmla="*/ 784789 h 2893916"/>
                  <a:gd name="connsiteX407" fmla="*/ 190985 w 900782"/>
                  <a:gd name="connsiteY407" fmla="*/ 718181 h 2893916"/>
                  <a:gd name="connsiteX408" fmla="*/ 0 w 900782"/>
                  <a:gd name="connsiteY408" fmla="*/ 527196 h 2893916"/>
                  <a:gd name="connsiteX409" fmla="*/ 0 w 900782"/>
                  <a:gd name="connsiteY409" fmla="*/ 440275 h 2893916"/>
                  <a:gd name="connsiteX410" fmla="*/ 234446 w 900782"/>
                  <a:gd name="connsiteY410" fmla="*/ 674720 h 2893916"/>
                  <a:gd name="connsiteX411" fmla="*/ 301054 w 900782"/>
                  <a:gd name="connsiteY411" fmla="*/ 608112 h 2893916"/>
                  <a:gd name="connsiteX412" fmla="*/ 0 w 900782"/>
                  <a:gd name="connsiteY412" fmla="*/ 307059 h 2893916"/>
                  <a:gd name="connsiteX413" fmla="*/ 0 w 900782"/>
                  <a:gd name="connsiteY413" fmla="*/ 220137 h 2893916"/>
                  <a:gd name="connsiteX414" fmla="*/ 344515 w 900782"/>
                  <a:gd name="connsiteY414" fmla="*/ 564651 h 2893916"/>
                  <a:gd name="connsiteX415" fmla="*/ 411122 w 900782"/>
                  <a:gd name="connsiteY415" fmla="*/ 498044 h 2893916"/>
                  <a:gd name="connsiteX416" fmla="*/ 0 w 900782"/>
                  <a:gd name="connsiteY416" fmla="*/ 86923 h 2893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</a:cxnLst>
                <a:rect l="l" t="t" r="r" b="b"/>
                <a:pathLst>
                  <a:path w="900782" h="2893916">
                    <a:moveTo>
                      <a:pt x="674720" y="2742875"/>
                    </a:moveTo>
                    <a:lnTo>
                      <a:pt x="608113" y="2809482"/>
                    </a:lnTo>
                    <a:lnTo>
                      <a:pt x="674720" y="2876089"/>
                    </a:lnTo>
                    <a:lnTo>
                      <a:pt x="741328" y="2809482"/>
                    </a:lnTo>
                    <a:close/>
                    <a:moveTo>
                      <a:pt x="454583" y="2742874"/>
                    </a:moveTo>
                    <a:lnTo>
                      <a:pt x="387976" y="2809481"/>
                    </a:lnTo>
                    <a:lnTo>
                      <a:pt x="454583" y="2876089"/>
                    </a:lnTo>
                    <a:lnTo>
                      <a:pt x="521190" y="2809481"/>
                    </a:lnTo>
                    <a:close/>
                    <a:moveTo>
                      <a:pt x="234447" y="2742874"/>
                    </a:moveTo>
                    <a:lnTo>
                      <a:pt x="167839" y="2809482"/>
                    </a:lnTo>
                    <a:lnTo>
                      <a:pt x="234446" y="2876089"/>
                    </a:lnTo>
                    <a:lnTo>
                      <a:pt x="301054" y="2809481"/>
                    </a:lnTo>
                    <a:close/>
                    <a:moveTo>
                      <a:pt x="784789" y="2632806"/>
                    </a:moveTo>
                    <a:lnTo>
                      <a:pt x="718181" y="2699414"/>
                    </a:lnTo>
                    <a:lnTo>
                      <a:pt x="784788" y="2766021"/>
                    </a:lnTo>
                    <a:lnTo>
                      <a:pt x="851397" y="2699413"/>
                    </a:lnTo>
                    <a:close/>
                    <a:moveTo>
                      <a:pt x="564651" y="2632806"/>
                    </a:moveTo>
                    <a:lnTo>
                      <a:pt x="498044" y="2699413"/>
                    </a:lnTo>
                    <a:lnTo>
                      <a:pt x="564651" y="2766021"/>
                    </a:lnTo>
                    <a:lnTo>
                      <a:pt x="631259" y="2699413"/>
                    </a:lnTo>
                    <a:close/>
                    <a:moveTo>
                      <a:pt x="344515" y="2632806"/>
                    </a:moveTo>
                    <a:lnTo>
                      <a:pt x="277907" y="2699413"/>
                    </a:lnTo>
                    <a:lnTo>
                      <a:pt x="344515" y="2766021"/>
                    </a:lnTo>
                    <a:lnTo>
                      <a:pt x="411122" y="2699413"/>
                    </a:lnTo>
                    <a:close/>
                    <a:moveTo>
                      <a:pt x="124378" y="2632805"/>
                    </a:moveTo>
                    <a:lnTo>
                      <a:pt x="57770" y="2699413"/>
                    </a:lnTo>
                    <a:lnTo>
                      <a:pt x="124378" y="2766021"/>
                    </a:lnTo>
                    <a:lnTo>
                      <a:pt x="190986" y="2699413"/>
                    </a:lnTo>
                    <a:close/>
                    <a:moveTo>
                      <a:pt x="454583" y="2522738"/>
                    </a:moveTo>
                    <a:lnTo>
                      <a:pt x="387976" y="2589345"/>
                    </a:lnTo>
                    <a:lnTo>
                      <a:pt x="454583" y="2655952"/>
                    </a:lnTo>
                    <a:lnTo>
                      <a:pt x="521190" y="2589345"/>
                    </a:lnTo>
                    <a:close/>
                    <a:moveTo>
                      <a:pt x="674720" y="2522737"/>
                    </a:moveTo>
                    <a:lnTo>
                      <a:pt x="608112" y="2589345"/>
                    </a:lnTo>
                    <a:lnTo>
                      <a:pt x="674720" y="2655952"/>
                    </a:lnTo>
                    <a:lnTo>
                      <a:pt x="741328" y="2589344"/>
                    </a:lnTo>
                    <a:close/>
                    <a:moveTo>
                      <a:pt x="234446" y="2522737"/>
                    </a:moveTo>
                    <a:lnTo>
                      <a:pt x="167839" y="2589344"/>
                    </a:lnTo>
                    <a:lnTo>
                      <a:pt x="234447" y="2655952"/>
                    </a:lnTo>
                    <a:lnTo>
                      <a:pt x="301054" y="2589345"/>
                    </a:lnTo>
                    <a:close/>
                    <a:moveTo>
                      <a:pt x="784788" y="2412669"/>
                    </a:moveTo>
                    <a:lnTo>
                      <a:pt x="718181" y="2479276"/>
                    </a:lnTo>
                    <a:lnTo>
                      <a:pt x="784788" y="2545883"/>
                    </a:lnTo>
                    <a:lnTo>
                      <a:pt x="851396" y="2479276"/>
                    </a:lnTo>
                    <a:close/>
                    <a:moveTo>
                      <a:pt x="564652" y="2412669"/>
                    </a:moveTo>
                    <a:lnTo>
                      <a:pt x="498044" y="2479277"/>
                    </a:lnTo>
                    <a:lnTo>
                      <a:pt x="564651" y="2545884"/>
                    </a:lnTo>
                    <a:lnTo>
                      <a:pt x="631259" y="2479276"/>
                    </a:lnTo>
                    <a:close/>
                    <a:moveTo>
                      <a:pt x="344514" y="2412669"/>
                    </a:moveTo>
                    <a:lnTo>
                      <a:pt x="277907" y="2479276"/>
                    </a:lnTo>
                    <a:lnTo>
                      <a:pt x="344515" y="2545884"/>
                    </a:lnTo>
                    <a:lnTo>
                      <a:pt x="411122" y="2479277"/>
                    </a:lnTo>
                    <a:close/>
                    <a:moveTo>
                      <a:pt x="124378" y="2412669"/>
                    </a:moveTo>
                    <a:lnTo>
                      <a:pt x="57770" y="2479276"/>
                    </a:lnTo>
                    <a:lnTo>
                      <a:pt x="124378" y="2545883"/>
                    </a:lnTo>
                    <a:lnTo>
                      <a:pt x="190985" y="2479276"/>
                    </a:lnTo>
                    <a:close/>
                    <a:moveTo>
                      <a:pt x="674720" y="2302600"/>
                    </a:moveTo>
                    <a:lnTo>
                      <a:pt x="608113" y="2369208"/>
                    </a:lnTo>
                    <a:lnTo>
                      <a:pt x="674720" y="2435815"/>
                    </a:lnTo>
                    <a:lnTo>
                      <a:pt x="741328" y="2369208"/>
                    </a:lnTo>
                    <a:close/>
                    <a:moveTo>
                      <a:pt x="234446" y="2302600"/>
                    </a:moveTo>
                    <a:lnTo>
                      <a:pt x="167839" y="2369208"/>
                    </a:lnTo>
                    <a:lnTo>
                      <a:pt x="234446" y="2435815"/>
                    </a:lnTo>
                    <a:lnTo>
                      <a:pt x="301053" y="2369208"/>
                    </a:lnTo>
                    <a:close/>
                    <a:moveTo>
                      <a:pt x="454583" y="2302600"/>
                    </a:moveTo>
                    <a:lnTo>
                      <a:pt x="387975" y="2369208"/>
                    </a:lnTo>
                    <a:lnTo>
                      <a:pt x="454583" y="2435816"/>
                    </a:lnTo>
                    <a:lnTo>
                      <a:pt x="521191" y="2369208"/>
                    </a:lnTo>
                    <a:close/>
                    <a:moveTo>
                      <a:pt x="784788" y="2192532"/>
                    </a:moveTo>
                    <a:lnTo>
                      <a:pt x="718181" y="2259139"/>
                    </a:lnTo>
                    <a:lnTo>
                      <a:pt x="784788" y="2325747"/>
                    </a:lnTo>
                    <a:lnTo>
                      <a:pt x="851396" y="2259139"/>
                    </a:lnTo>
                    <a:close/>
                    <a:moveTo>
                      <a:pt x="124378" y="2192532"/>
                    </a:moveTo>
                    <a:lnTo>
                      <a:pt x="57770" y="2259139"/>
                    </a:lnTo>
                    <a:lnTo>
                      <a:pt x="124378" y="2325747"/>
                    </a:lnTo>
                    <a:lnTo>
                      <a:pt x="190985" y="2259139"/>
                    </a:lnTo>
                    <a:close/>
                    <a:moveTo>
                      <a:pt x="564651" y="2192531"/>
                    </a:moveTo>
                    <a:lnTo>
                      <a:pt x="498044" y="2259139"/>
                    </a:lnTo>
                    <a:lnTo>
                      <a:pt x="564652" y="2325747"/>
                    </a:lnTo>
                    <a:lnTo>
                      <a:pt x="631259" y="2259139"/>
                    </a:lnTo>
                    <a:close/>
                    <a:moveTo>
                      <a:pt x="344515" y="2192531"/>
                    </a:moveTo>
                    <a:lnTo>
                      <a:pt x="277907" y="2259139"/>
                    </a:lnTo>
                    <a:lnTo>
                      <a:pt x="344514" y="2325747"/>
                    </a:lnTo>
                    <a:lnTo>
                      <a:pt x="411122" y="2259139"/>
                    </a:lnTo>
                    <a:close/>
                    <a:moveTo>
                      <a:pt x="674720" y="2082463"/>
                    </a:moveTo>
                    <a:lnTo>
                      <a:pt x="608112" y="2149071"/>
                    </a:lnTo>
                    <a:lnTo>
                      <a:pt x="674720" y="2215679"/>
                    </a:lnTo>
                    <a:lnTo>
                      <a:pt x="741328" y="2149071"/>
                    </a:lnTo>
                    <a:close/>
                    <a:moveTo>
                      <a:pt x="454583" y="2082463"/>
                    </a:moveTo>
                    <a:lnTo>
                      <a:pt x="387976" y="2149071"/>
                    </a:lnTo>
                    <a:lnTo>
                      <a:pt x="454583" y="2215678"/>
                    </a:lnTo>
                    <a:lnTo>
                      <a:pt x="521190" y="2149071"/>
                    </a:lnTo>
                    <a:close/>
                    <a:moveTo>
                      <a:pt x="234447" y="2082463"/>
                    </a:moveTo>
                    <a:lnTo>
                      <a:pt x="167839" y="2149071"/>
                    </a:lnTo>
                    <a:lnTo>
                      <a:pt x="234446" y="2215679"/>
                    </a:lnTo>
                    <a:lnTo>
                      <a:pt x="301054" y="2149071"/>
                    </a:lnTo>
                    <a:close/>
                    <a:moveTo>
                      <a:pt x="564651" y="1972395"/>
                    </a:moveTo>
                    <a:lnTo>
                      <a:pt x="498044" y="2039002"/>
                    </a:lnTo>
                    <a:lnTo>
                      <a:pt x="564651" y="2105610"/>
                    </a:lnTo>
                    <a:lnTo>
                      <a:pt x="631259" y="2039002"/>
                    </a:lnTo>
                    <a:close/>
                    <a:moveTo>
                      <a:pt x="344515" y="1972395"/>
                    </a:moveTo>
                    <a:lnTo>
                      <a:pt x="277907" y="2039002"/>
                    </a:lnTo>
                    <a:lnTo>
                      <a:pt x="344515" y="2105610"/>
                    </a:lnTo>
                    <a:lnTo>
                      <a:pt x="411122" y="2039002"/>
                    </a:lnTo>
                    <a:close/>
                    <a:moveTo>
                      <a:pt x="784788" y="1972394"/>
                    </a:moveTo>
                    <a:lnTo>
                      <a:pt x="718181" y="2039003"/>
                    </a:lnTo>
                    <a:lnTo>
                      <a:pt x="784789" y="2105610"/>
                    </a:lnTo>
                    <a:lnTo>
                      <a:pt x="851397" y="2039002"/>
                    </a:lnTo>
                    <a:close/>
                    <a:moveTo>
                      <a:pt x="124378" y="1972394"/>
                    </a:moveTo>
                    <a:lnTo>
                      <a:pt x="57770" y="2039002"/>
                    </a:lnTo>
                    <a:lnTo>
                      <a:pt x="124378" y="2105610"/>
                    </a:lnTo>
                    <a:lnTo>
                      <a:pt x="190986" y="2039002"/>
                    </a:lnTo>
                    <a:close/>
                    <a:moveTo>
                      <a:pt x="454583" y="1862327"/>
                    </a:moveTo>
                    <a:lnTo>
                      <a:pt x="387976" y="1928934"/>
                    </a:lnTo>
                    <a:lnTo>
                      <a:pt x="454583" y="1995541"/>
                    </a:lnTo>
                    <a:lnTo>
                      <a:pt x="521190" y="1928934"/>
                    </a:lnTo>
                    <a:close/>
                    <a:moveTo>
                      <a:pt x="674720" y="1862326"/>
                    </a:moveTo>
                    <a:lnTo>
                      <a:pt x="608113" y="1928933"/>
                    </a:lnTo>
                    <a:lnTo>
                      <a:pt x="674720" y="1995541"/>
                    </a:lnTo>
                    <a:lnTo>
                      <a:pt x="741328" y="1928933"/>
                    </a:lnTo>
                    <a:close/>
                    <a:moveTo>
                      <a:pt x="234446" y="1862326"/>
                    </a:moveTo>
                    <a:lnTo>
                      <a:pt x="167839" y="1928933"/>
                    </a:lnTo>
                    <a:lnTo>
                      <a:pt x="234447" y="1995541"/>
                    </a:lnTo>
                    <a:lnTo>
                      <a:pt x="301054" y="1928934"/>
                    </a:lnTo>
                    <a:close/>
                    <a:moveTo>
                      <a:pt x="784788" y="1752258"/>
                    </a:moveTo>
                    <a:lnTo>
                      <a:pt x="718181" y="1818865"/>
                    </a:lnTo>
                    <a:lnTo>
                      <a:pt x="784788" y="1885472"/>
                    </a:lnTo>
                    <a:lnTo>
                      <a:pt x="851395" y="1818866"/>
                    </a:lnTo>
                    <a:close/>
                    <a:moveTo>
                      <a:pt x="124378" y="1752258"/>
                    </a:moveTo>
                    <a:lnTo>
                      <a:pt x="57771" y="1818866"/>
                    </a:lnTo>
                    <a:lnTo>
                      <a:pt x="124378" y="1885472"/>
                    </a:lnTo>
                    <a:lnTo>
                      <a:pt x="190985" y="1818865"/>
                    </a:lnTo>
                    <a:close/>
                    <a:moveTo>
                      <a:pt x="564652" y="1752258"/>
                    </a:moveTo>
                    <a:lnTo>
                      <a:pt x="498045" y="1818865"/>
                    </a:lnTo>
                    <a:lnTo>
                      <a:pt x="564652" y="1885472"/>
                    </a:lnTo>
                    <a:lnTo>
                      <a:pt x="631259" y="1818865"/>
                    </a:lnTo>
                    <a:close/>
                    <a:moveTo>
                      <a:pt x="344514" y="1752258"/>
                    </a:moveTo>
                    <a:lnTo>
                      <a:pt x="277907" y="1818865"/>
                    </a:lnTo>
                    <a:lnTo>
                      <a:pt x="344515" y="1885473"/>
                    </a:lnTo>
                    <a:lnTo>
                      <a:pt x="411122" y="1818866"/>
                    </a:lnTo>
                    <a:close/>
                    <a:moveTo>
                      <a:pt x="674720" y="1642190"/>
                    </a:moveTo>
                    <a:lnTo>
                      <a:pt x="608113" y="1708797"/>
                    </a:lnTo>
                    <a:lnTo>
                      <a:pt x="674720" y="1775404"/>
                    </a:lnTo>
                    <a:lnTo>
                      <a:pt x="741327" y="1708798"/>
                    </a:lnTo>
                    <a:close/>
                    <a:moveTo>
                      <a:pt x="234447" y="1642190"/>
                    </a:moveTo>
                    <a:lnTo>
                      <a:pt x="167839" y="1708798"/>
                    </a:lnTo>
                    <a:lnTo>
                      <a:pt x="234446" y="1775404"/>
                    </a:lnTo>
                    <a:lnTo>
                      <a:pt x="301053" y="1708797"/>
                    </a:lnTo>
                    <a:close/>
                    <a:moveTo>
                      <a:pt x="454583" y="1642189"/>
                    </a:moveTo>
                    <a:lnTo>
                      <a:pt x="387976" y="1708796"/>
                    </a:lnTo>
                    <a:lnTo>
                      <a:pt x="454584" y="1775404"/>
                    </a:lnTo>
                    <a:lnTo>
                      <a:pt x="521191" y="1708797"/>
                    </a:lnTo>
                    <a:close/>
                    <a:moveTo>
                      <a:pt x="784788" y="1532121"/>
                    </a:moveTo>
                    <a:lnTo>
                      <a:pt x="718181" y="1598729"/>
                    </a:lnTo>
                    <a:lnTo>
                      <a:pt x="784788" y="1665337"/>
                    </a:lnTo>
                    <a:lnTo>
                      <a:pt x="851396" y="1598729"/>
                    </a:lnTo>
                    <a:close/>
                    <a:moveTo>
                      <a:pt x="564651" y="1532121"/>
                    </a:moveTo>
                    <a:lnTo>
                      <a:pt x="498044" y="1598728"/>
                    </a:lnTo>
                    <a:lnTo>
                      <a:pt x="564652" y="1665336"/>
                    </a:lnTo>
                    <a:lnTo>
                      <a:pt x="631259" y="1598729"/>
                    </a:lnTo>
                    <a:close/>
                    <a:moveTo>
                      <a:pt x="344516" y="1532121"/>
                    </a:moveTo>
                    <a:lnTo>
                      <a:pt x="277908" y="1598729"/>
                    </a:lnTo>
                    <a:lnTo>
                      <a:pt x="344515" y="1665335"/>
                    </a:lnTo>
                    <a:lnTo>
                      <a:pt x="411122" y="1598728"/>
                    </a:lnTo>
                    <a:close/>
                    <a:moveTo>
                      <a:pt x="124378" y="1532121"/>
                    </a:moveTo>
                    <a:lnTo>
                      <a:pt x="57770" y="1598729"/>
                    </a:lnTo>
                    <a:lnTo>
                      <a:pt x="124378" y="1665337"/>
                    </a:lnTo>
                    <a:lnTo>
                      <a:pt x="190986" y="1598729"/>
                    </a:lnTo>
                    <a:close/>
                    <a:moveTo>
                      <a:pt x="454583" y="1422054"/>
                    </a:moveTo>
                    <a:lnTo>
                      <a:pt x="387976" y="1488660"/>
                    </a:lnTo>
                    <a:lnTo>
                      <a:pt x="454583" y="1555267"/>
                    </a:lnTo>
                    <a:lnTo>
                      <a:pt x="521190" y="1488660"/>
                    </a:lnTo>
                    <a:close/>
                    <a:moveTo>
                      <a:pt x="674720" y="1422052"/>
                    </a:moveTo>
                    <a:lnTo>
                      <a:pt x="608112" y="1488660"/>
                    </a:lnTo>
                    <a:lnTo>
                      <a:pt x="674720" y="1555268"/>
                    </a:lnTo>
                    <a:lnTo>
                      <a:pt x="741328" y="1488660"/>
                    </a:lnTo>
                    <a:close/>
                    <a:moveTo>
                      <a:pt x="234447" y="1422052"/>
                    </a:moveTo>
                    <a:lnTo>
                      <a:pt x="167839" y="1488660"/>
                    </a:lnTo>
                    <a:lnTo>
                      <a:pt x="234447" y="1555268"/>
                    </a:lnTo>
                    <a:lnTo>
                      <a:pt x="301055" y="1488660"/>
                    </a:lnTo>
                    <a:close/>
                    <a:moveTo>
                      <a:pt x="784788" y="1311985"/>
                    </a:moveTo>
                    <a:lnTo>
                      <a:pt x="718181" y="1378592"/>
                    </a:lnTo>
                    <a:lnTo>
                      <a:pt x="784788" y="1445199"/>
                    </a:lnTo>
                    <a:lnTo>
                      <a:pt x="851396" y="1378592"/>
                    </a:lnTo>
                    <a:close/>
                    <a:moveTo>
                      <a:pt x="564652" y="1311985"/>
                    </a:moveTo>
                    <a:lnTo>
                      <a:pt x="498045" y="1378592"/>
                    </a:lnTo>
                    <a:lnTo>
                      <a:pt x="564651" y="1445199"/>
                    </a:lnTo>
                    <a:lnTo>
                      <a:pt x="631259" y="1378591"/>
                    </a:lnTo>
                    <a:close/>
                    <a:moveTo>
                      <a:pt x="344514" y="1311985"/>
                    </a:moveTo>
                    <a:lnTo>
                      <a:pt x="277907" y="1378591"/>
                    </a:lnTo>
                    <a:lnTo>
                      <a:pt x="344516" y="1445199"/>
                    </a:lnTo>
                    <a:lnTo>
                      <a:pt x="411122" y="1378593"/>
                    </a:lnTo>
                    <a:close/>
                    <a:moveTo>
                      <a:pt x="124378" y="1311984"/>
                    </a:moveTo>
                    <a:lnTo>
                      <a:pt x="57771" y="1378591"/>
                    </a:lnTo>
                    <a:lnTo>
                      <a:pt x="124378" y="1445199"/>
                    </a:lnTo>
                    <a:lnTo>
                      <a:pt x="190986" y="1378591"/>
                    </a:lnTo>
                    <a:close/>
                    <a:moveTo>
                      <a:pt x="674720" y="1201917"/>
                    </a:moveTo>
                    <a:lnTo>
                      <a:pt x="608113" y="1268524"/>
                    </a:lnTo>
                    <a:lnTo>
                      <a:pt x="674720" y="1335131"/>
                    </a:lnTo>
                    <a:lnTo>
                      <a:pt x="741327" y="1268523"/>
                    </a:lnTo>
                    <a:close/>
                    <a:moveTo>
                      <a:pt x="234446" y="1201917"/>
                    </a:moveTo>
                    <a:lnTo>
                      <a:pt x="167839" y="1268523"/>
                    </a:lnTo>
                    <a:lnTo>
                      <a:pt x="234447" y="1335131"/>
                    </a:lnTo>
                    <a:lnTo>
                      <a:pt x="301053" y="1268524"/>
                    </a:lnTo>
                    <a:close/>
                    <a:moveTo>
                      <a:pt x="454583" y="1201916"/>
                    </a:moveTo>
                    <a:lnTo>
                      <a:pt x="387976" y="1268523"/>
                    </a:lnTo>
                    <a:lnTo>
                      <a:pt x="454584" y="1335131"/>
                    </a:lnTo>
                    <a:lnTo>
                      <a:pt x="521191" y="1268524"/>
                    </a:lnTo>
                    <a:close/>
                    <a:moveTo>
                      <a:pt x="124378" y="1091848"/>
                    </a:moveTo>
                    <a:lnTo>
                      <a:pt x="57771" y="1158455"/>
                    </a:lnTo>
                    <a:lnTo>
                      <a:pt x="124378" y="1225062"/>
                    </a:lnTo>
                    <a:lnTo>
                      <a:pt x="190985" y="1158456"/>
                    </a:lnTo>
                    <a:close/>
                    <a:moveTo>
                      <a:pt x="784789" y="1091848"/>
                    </a:moveTo>
                    <a:lnTo>
                      <a:pt x="718181" y="1158456"/>
                    </a:lnTo>
                    <a:lnTo>
                      <a:pt x="784788" y="1225062"/>
                    </a:lnTo>
                    <a:lnTo>
                      <a:pt x="851396" y="1158454"/>
                    </a:lnTo>
                    <a:close/>
                    <a:moveTo>
                      <a:pt x="564651" y="1091848"/>
                    </a:moveTo>
                    <a:lnTo>
                      <a:pt x="498044" y="1158455"/>
                    </a:lnTo>
                    <a:lnTo>
                      <a:pt x="564652" y="1225063"/>
                    </a:lnTo>
                    <a:lnTo>
                      <a:pt x="631259" y="1158456"/>
                    </a:lnTo>
                    <a:close/>
                    <a:moveTo>
                      <a:pt x="344515" y="1091848"/>
                    </a:moveTo>
                    <a:lnTo>
                      <a:pt x="277907" y="1158455"/>
                    </a:lnTo>
                    <a:lnTo>
                      <a:pt x="344514" y="1225063"/>
                    </a:lnTo>
                    <a:lnTo>
                      <a:pt x="411122" y="1158455"/>
                    </a:lnTo>
                    <a:close/>
                    <a:moveTo>
                      <a:pt x="454583" y="981779"/>
                    </a:moveTo>
                    <a:lnTo>
                      <a:pt x="387976" y="1048387"/>
                    </a:lnTo>
                    <a:lnTo>
                      <a:pt x="454583" y="1114994"/>
                    </a:lnTo>
                    <a:lnTo>
                      <a:pt x="521190" y="1048387"/>
                    </a:lnTo>
                    <a:close/>
                    <a:moveTo>
                      <a:pt x="234447" y="981779"/>
                    </a:moveTo>
                    <a:lnTo>
                      <a:pt x="167839" y="1048387"/>
                    </a:lnTo>
                    <a:lnTo>
                      <a:pt x="234447" y="1114994"/>
                    </a:lnTo>
                    <a:lnTo>
                      <a:pt x="301054" y="1048387"/>
                    </a:lnTo>
                    <a:close/>
                    <a:moveTo>
                      <a:pt x="674720" y="981779"/>
                    </a:moveTo>
                    <a:lnTo>
                      <a:pt x="608112" y="1048387"/>
                    </a:lnTo>
                    <a:lnTo>
                      <a:pt x="674720" y="1114995"/>
                    </a:lnTo>
                    <a:lnTo>
                      <a:pt x="741328" y="1048387"/>
                    </a:lnTo>
                    <a:close/>
                    <a:moveTo>
                      <a:pt x="344515" y="871711"/>
                    </a:moveTo>
                    <a:lnTo>
                      <a:pt x="277907" y="938318"/>
                    </a:lnTo>
                    <a:lnTo>
                      <a:pt x="344515" y="1004926"/>
                    </a:lnTo>
                    <a:lnTo>
                      <a:pt x="411122" y="938318"/>
                    </a:lnTo>
                    <a:close/>
                    <a:moveTo>
                      <a:pt x="784788" y="871710"/>
                    </a:moveTo>
                    <a:lnTo>
                      <a:pt x="718181" y="938318"/>
                    </a:lnTo>
                    <a:lnTo>
                      <a:pt x="784789" y="1004926"/>
                    </a:lnTo>
                    <a:lnTo>
                      <a:pt x="851397" y="938318"/>
                    </a:lnTo>
                    <a:close/>
                    <a:moveTo>
                      <a:pt x="564652" y="871710"/>
                    </a:moveTo>
                    <a:lnTo>
                      <a:pt x="498044" y="938318"/>
                    </a:lnTo>
                    <a:lnTo>
                      <a:pt x="564651" y="1004926"/>
                    </a:lnTo>
                    <a:lnTo>
                      <a:pt x="631259" y="938318"/>
                    </a:lnTo>
                    <a:close/>
                    <a:moveTo>
                      <a:pt x="124378" y="871710"/>
                    </a:moveTo>
                    <a:lnTo>
                      <a:pt x="57770" y="938318"/>
                    </a:lnTo>
                    <a:lnTo>
                      <a:pt x="124378" y="1004925"/>
                    </a:lnTo>
                    <a:lnTo>
                      <a:pt x="190985" y="938318"/>
                    </a:lnTo>
                    <a:close/>
                    <a:moveTo>
                      <a:pt x="674720" y="761642"/>
                    </a:moveTo>
                    <a:lnTo>
                      <a:pt x="608113" y="828250"/>
                    </a:lnTo>
                    <a:lnTo>
                      <a:pt x="674720" y="894857"/>
                    </a:lnTo>
                    <a:lnTo>
                      <a:pt x="741328" y="828250"/>
                    </a:lnTo>
                    <a:close/>
                    <a:moveTo>
                      <a:pt x="454584" y="761642"/>
                    </a:moveTo>
                    <a:lnTo>
                      <a:pt x="387976" y="828250"/>
                    </a:lnTo>
                    <a:lnTo>
                      <a:pt x="454583" y="894858"/>
                    </a:lnTo>
                    <a:lnTo>
                      <a:pt x="521191" y="828250"/>
                    </a:lnTo>
                    <a:close/>
                    <a:moveTo>
                      <a:pt x="234446" y="761642"/>
                    </a:moveTo>
                    <a:lnTo>
                      <a:pt x="167839" y="828250"/>
                    </a:lnTo>
                    <a:lnTo>
                      <a:pt x="234447" y="894858"/>
                    </a:lnTo>
                    <a:lnTo>
                      <a:pt x="301053" y="828250"/>
                    </a:lnTo>
                    <a:close/>
                    <a:moveTo>
                      <a:pt x="564652" y="651574"/>
                    </a:moveTo>
                    <a:lnTo>
                      <a:pt x="498045" y="718181"/>
                    </a:lnTo>
                    <a:lnTo>
                      <a:pt x="564652" y="784789"/>
                    </a:lnTo>
                    <a:lnTo>
                      <a:pt x="631259" y="718181"/>
                    </a:lnTo>
                    <a:close/>
                    <a:moveTo>
                      <a:pt x="344515" y="651573"/>
                    </a:moveTo>
                    <a:lnTo>
                      <a:pt x="277907" y="718181"/>
                    </a:lnTo>
                    <a:lnTo>
                      <a:pt x="344515" y="784789"/>
                    </a:lnTo>
                    <a:lnTo>
                      <a:pt x="411122" y="718181"/>
                    </a:lnTo>
                    <a:close/>
                    <a:moveTo>
                      <a:pt x="454583" y="541505"/>
                    </a:moveTo>
                    <a:lnTo>
                      <a:pt x="387976" y="608112"/>
                    </a:lnTo>
                    <a:lnTo>
                      <a:pt x="454583" y="674720"/>
                    </a:lnTo>
                    <a:lnTo>
                      <a:pt x="521190" y="608112"/>
                    </a:lnTo>
                    <a:close/>
                    <a:moveTo>
                      <a:pt x="0" y="0"/>
                    </a:moveTo>
                    <a:lnTo>
                      <a:pt x="454583" y="454583"/>
                    </a:lnTo>
                    <a:lnTo>
                      <a:pt x="900782" y="8384"/>
                    </a:lnTo>
                    <a:lnTo>
                      <a:pt x="900782" y="95307"/>
                    </a:lnTo>
                    <a:lnTo>
                      <a:pt x="498044" y="498044"/>
                    </a:lnTo>
                    <a:lnTo>
                      <a:pt x="564651" y="564651"/>
                    </a:lnTo>
                    <a:lnTo>
                      <a:pt x="900782" y="228521"/>
                    </a:lnTo>
                    <a:lnTo>
                      <a:pt x="900782" y="315444"/>
                    </a:lnTo>
                    <a:lnTo>
                      <a:pt x="608113" y="608113"/>
                    </a:lnTo>
                    <a:lnTo>
                      <a:pt x="674720" y="674720"/>
                    </a:lnTo>
                    <a:lnTo>
                      <a:pt x="900782" y="448658"/>
                    </a:lnTo>
                    <a:lnTo>
                      <a:pt x="900782" y="535580"/>
                    </a:lnTo>
                    <a:lnTo>
                      <a:pt x="718181" y="718181"/>
                    </a:lnTo>
                    <a:lnTo>
                      <a:pt x="784788" y="784789"/>
                    </a:lnTo>
                    <a:lnTo>
                      <a:pt x="900782" y="668795"/>
                    </a:lnTo>
                    <a:lnTo>
                      <a:pt x="900782" y="755717"/>
                    </a:lnTo>
                    <a:lnTo>
                      <a:pt x="828249" y="828250"/>
                    </a:lnTo>
                    <a:lnTo>
                      <a:pt x="894857" y="894858"/>
                    </a:lnTo>
                    <a:lnTo>
                      <a:pt x="900782" y="888933"/>
                    </a:lnTo>
                    <a:lnTo>
                      <a:pt x="900782" y="987704"/>
                    </a:lnTo>
                    <a:lnTo>
                      <a:pt x="894857" y="981779"/>
                    </a:lnTo>
                    <a:lnTo>
                      <a:pt x="828250" y="1048387"/>
                    </a:lnTo>
                    <a:lnTo>
                      <a:pt x="894857" y="1114993"/>
                    </a:lnTo>
                    <a:lnTo>
                      <a:pt x="900782" y="1109068"/>
                    </a:lnTo>
                    <a:lnTo>
                      <a:pt x="900782" y="1207841"/>
                    </a:lnTo>
                    <a:lnTo>
                      <a:pt x="894857" y="1201915"/>
                    </a:lnTo>
                    <a:lnTo>
                      <a:pt x="828249" y="1268524"/>
                    </a:lnTo>
                    <a:lnTo>
                      <a:pt x="894857" y="1335131"/>
                    </a:lnTo>
                    <a:lnTo>
                      <a:pt x="900782" y="1329206"/>
                    </a:lnTo>
                    <a:lnTo>
                      <a:pt x="900782" y="1427979"/>
                    </a:lnTo>
                    <a:lnTo>
                      <a:pt x="894857" y="1422053"/>
                    </a:lnTo>
                    <a:lnTo>
                      <a:pt x="828249" y="1488660"/>
                    </a:lnTo>
                    <a:lnTo>
                      <a:pt x="894857" y="1555268"/>
                    </a:lnTo>
                    <a:lnTo>
                      <a:pt x="900782" y="1549342"/>
                    </a:lnTo>
                    <a:lnTo>
                      <a:pt x="900782" y="1648115"/>
                    </a:lnTo>
                    <a:lnTo>
                      <a:pt x="894857" y="1642190"/>
                    </a:lnTo>
                    <a:lnTo>
                      <a:pt x="828249" y="1708798"/>
                    </a:lnTo>
                    <a:lnTo>
                      <a:pt x="894856" y="1775405"/>
                    </a:lnTo>
                    <a:lnTo>
                      <a:pt x="900782" y="1769479"/>
                    </a:lnTo>
                    <a:lnTo>
                      <a:pt x="900782" y="1868253"/>
                    </a:lnTo>
                    <a:lnTo>
                      <a:pt x="894856" y="1862327"/>
                    </a:lnTo>
                    <a:lnTo>
                      <a:pt x="828250" y="1928934"/>
                    </a:lnTo>
                    <a:lnTo>
                      <a:pt x="894857" y="1995541"/>
                    </a:lnTo>
                    <a:lnTo>
                      <a:pt x="900782" y="1989617"/>
                    </a:lnTo>
                    <a:lnTo>
                      <a:pt x="900782" y="2088388"/>
                    </a:lnTo>
                    <a:lnTo>
                      <a:pt x="894857" y="2082463"/>
                    </a:lnTo>
                    <a:lnTo>
                      <a:pt x="828250" y="2149071"/>
                    </a:lnTo>
                    <a:lnTo>
                      <a:pt x="894857" y="2215678"/>
                    </a:lnTo>
                    <a:lnTo>
                      <a:pt x="900782" y="2209753"/>
                    </a:lnTo>
                    <a:lnTo>
                      <a:pt x="900782" y="2308526"/>
                    </a:lnTo>
                    <a:lnTo>
                      <a:pt x="894857" y="2302600"/>
                    </a:lnTo>
                    <a:lnTo>
                      <a:pt x="828249" y="2369208"/>
                    </a:lnTo>
                    <a:lnTo>
                      <a:pt x="894857" y="2435815"/>
                    </a:lnTo>
                    <a:lnTo>
                      <a:pt x="900782" y="2429890"/>
                    </a:lnTo>
                    <a:lnTo>
                      <a:pt x="900782" y="2528662"/>
                    </a:lnTo>
                    <a:lnTo>
                      <a:pt x="894857" y="2522738"/>
                    </a:lnTo>
                    <a:lnTo>
                      <a:pt x="828250" y="2589345"/>
                    </a:lnTo>
                    <a:lnTo>
                      <a:pt x="894857" y="2655952"/>
                    </a:lnTo>
                    <a:lnTo>
                      <a:pt x="900782" y="2650028"/>
                    </a:lnTo>
                    <a:lnTo>
                      <a:pt x="900782" y="2748799"/>
                    </a:lnTo>
                    <a:lnTo>
                      <a:pt x="894857" y="2742874"/>
                    </a:lnTo>
                    <a:lnTo>
                      <a:pt x="828249" y="2809482"/>
                    </a:lnTo>
                    <a:lnTo>
                      <a:pt x="894856" y="2876089"/>
                    </a:lnTo>
                    <a:lnTo>
                      <a:pt x="896731" y="2874214"/>
                    </a:lnTo>
                    <a:lnTo>
                      <a:pt x="892147" y="2885281"/>
                    </a:lnTo>
                    <a:cubicBezTo>
                      <a:pt x="886811" y="2890616"/>
                      <a:pt x="879441" y="2893916"/>
                      <a:pt x="871299" y="2893916"/>
                    </a:cubicBezTo>
                    <a:lnTo>
                      <a:pt x="825762" y="2893916"/>
                    </a:lnTo>
                    <a:lnTo>
                      <a:pt x="784788" y="2852943"/>
                    </a:lnTo>
                    <a:lnTo>
                      <a:pt x="743815" y="2893916"/>
                    </a:lnTo>
                    <a:lnTo>
                      <a:pt x="605625" y="2893916"/>
                    </a:lnTo>
                    <a:lnTo>
                      <a:pt x="564652" y="2852943"/>
                    </a:lnTo>
                    <a:lnTo>
                      <a:pt x="523679" y="2893916"/>
                    </a:lnTo>
                    <a:lnTo>
                      <a:pt x="385489" y="2893916"/>
                    </a:lnTo>
                    <a:lnTo>
                      <a:pt x="344515" y="2852942"/>
                    </a:lnTo>
                    <a:lnTo>
                      <a:pt x="303541" y="2893916"/>
                    </a:lnTo>
                    <a:lnTo>
                      <a:pt x="165351" y="2893916"/>
                    </a:lnTo>
                    <a:lnTo>
                      <a:pt x="124378" y="2852943"/>
                    </a:lnTo>
                    <a:lnTo>
                      <a:pt x="83404" y="2893916"/>
                    </a:lnTo>
                    <a:lnTo>
                      <a:pt x="29483" y="2893916"/>
                    </a:lnTo>
                    <a:cubicBezTo>
                      <a:pt x="13200" y="2893916"/>
                      <a:pt x="0" y="2880716"/>
                      <a:pt x="0" y="2864433"/>
                    </a:cubicBezTo>
                    <a:lnTo>
                      <a:pt x="0" y="2861779"/>
                    </a:lnTo>
                    <a:lnTo>
                      <a:pt x="14310" y="2876089"/>
                    </a:lnTo>
                    <a:lnTo>
                      <a:pt x="80917" y="2809482"/>
                    </a:lnTo>
                    <a:lnTo>
                      <a:pt x="14309" y="2742874"/>
                    </a:lnTo>
                    <a:lnTo>
                      <a:pt x="0" y="2757183"/>
                    </a:lnTo>
                    <a:lnTo>
                      <a:pt x="0" y="2641644"/>
                    </a:lnTo>
                    <a:lnTo>
                      <a:pt x="14309" y="2655952"/>
                    </a:lnTo>
                    <a:lnTo>
                      <a:pt x="80917" y="2589344"/>
                    </a:lnTo>
                    <a:lnTo>
                      <a:pt x="14309" y="2522737"/>
                    </a:lnTo>
                    <a:lnTo>
                      <a:pt x="0" y="2537046"/>
                    </a:lnTo>
                    <a:lnTo>
                      <a:pt x="0" y="2421506"/>
                    </a:lnTo>
                    <a:lnTo>
                      <a:pt x="14309" y="2435815"/>
                    </a:lnTo>
                    <a:lnTo>
                      <a:pt x="80917" y="2369208"/>
                    </a:lnTo>
                    <a:lnTo>
                      <a:pt x="14309" y="2302600"/>
                    </a:lnTo>
                    <a:lnTo>
                      <a:pt x="0" y="2316910"/>
                    </a:lnTo>
                    <a:lnTo>
                      <a:pt x="0" y="2201369"/>
                    </a:lnTo>
                    <a:lnTo>
                      <a:pt x="14309" y="2215679"/>
                    </a:lnTo>
                    <a:lnTo>
                      <a:pt x="80917" y="2149071"/>
                    </a:lnTo>
                    <a:lnTo>
                      <a:pt x="14309" y="2082463"/>
                    </a:lnTo>
                    <a:lnTo>
                      <a:pt x="0" y="2096772"/>
                    </a:lnTo>
                    <a:lnTo>
                      <a:pt x="0" y="1981233"/>
                    </a:lnTo>
                    <a:lnTo>
                      <a:pt x="14309" y="1995541"/>
                    </a:lnTo>
                    <a:lnTo>
                      <a:pt x="80917" y="1928933"/>
                    </a:lnTo>
                    <a:lnTo>
                      <a:pt x="14310" y="1862327"/>
                    </a:lnTo>
                    <a:lnTo>
                      <a:pt x="0" y="1876637"/>
                    </a:lnTo>
                    <a:lnTo>
                      <a:pt x="0" y="1761095"/>
                    </a:lnTo>
                    <a:lnTo>
                      <a:pt x="14310" y="1775405"/>
                    </a:lnTo>
                    <a:lnTo>
                      <a:pt x="80917" y="1708798"/>
                    </a:lnTo>
                    <a:lnTo>
                      <a:pt x="14309" y="1642190"/>
                    </a:lnTo>
                    <a:lnTo>
                      <a:pt x="0" y="1656499"/>
                    </a:lnTo>
                    <a:lnTo>
                      <a:pt x="0" y="1540958"/>
                    </a:lnTo>
                    <a:lnTo>
                      <a:pt x="14309" y="1555268"/>
                    </a:lnTo>
                    <a:lnTo>
                      <a:pt x="80917" y="1488660"/>
                    </a:lnTo>
                    <a:lnTo>
                      <a:pt x="14309" y="1422053"/>
                    </a:lnTo>
                    <a:lnTo>
                      <a:pt x="0" y="1436362"/>
                    </a:lnTo>
                    <a:lnTo>
                      <a:pt x="0" y="1320822"/>
                    </a:lnTo>
                    <a:lnTo>
                      <a:pt x="14309" y="1335131"/>
                    </a:lnTo>
                    <a:lnTo>
                      <a:pt x="80917" y="1268523"/>
                    </a:lnTo>
                    <a:lnTo>
                      <a:pt x="14310" y="1201916"/>
                    </a:lnTo>
                    <a:lnTo>
                      <a:pt x="0" y="1216226"/>
                    </a:lnTo>
                    <a:lnTo>
                      <a:pt x="0" y="1100684"/>
                    </a:lnTo>
                    <a:lnTo>
                      <a:pt x="14309" y="1114993"/>
                    </a:lnTo>
                    <a:lnTo>
                      <a:pt x="80916" y="1048387"/>
                    </a:lnTo>
                    <a:lnTo>
                      <a:pt x="14309" y="981779"/>
                    </a:lnTo>
                    <a:lnTo>
                      <a:pt x="0" y="996088"/>
                    </a:lnTo>
                    <a:lnTo>
                      <a:pt x="0" y="880548"/>
                    </a:lnTo>
                    <a:lnTo>
                      <a:pt x="14309" y="894857"/>
                    </a:lnTo>
                    <a:lnTo>
                      <a:pt x="80917" y="828250"/>
                    </a:lnTo>
                    <a:lnTo>
                      <a:pt x="0" y="747333"/>
                    </a:lnTo>
                    <a:lnTo>
                      <a:pt x="0" y="660411"/>
                    </a:lnTo>
                    <a:lnTo>
                      <a:pt x="124378" y="784789"/>
                    </a:lnTo>
                    <a:lnTo>
                      <a:pt x="190985" y="718181"/>
                    </a:lnTo>
                    <a:lnTo>
                      <a:pt x="0" y="527196"/>
                    </a:lnTo>
                    <a:lnTo>
                      <a:pt x="0" y="440275"/>
                    </a:lnTo>
                    <a:lnTo>
                      <a:pt x="234446" y="674720"/>
                    </a:lnTo>
                    <a:lnTo>
                      <a:pt x="301054" y="608112"/>
                    </a:lnTo>
                    <a:lnTo>
                      <a:pt x="0" y="307059"/>
                    </a:lnTo>
                    <a:lnTo>
                      <a:pt x="0" y="220137"/>
                    </a:lnTo>
                    <a:lnTo>
                      <a:pt x="344515" y="564651"/>
                    </a:lnTo>
                    <a:lnTo>
                      <a:pt x="411122" y="498044"/>
                    </a:lnTo>
                    <a:lnTo>
                      <a:pt x="0" y="86923"/>
                    </a:lnTo>
                    <a:close/>
                  </a:path>
                </a:pathLst>
              </a:custGeom>
              <a:solidFill>
                <a:srgbClr val="262626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B92A877F-932A-614B-7CD1-C2889FFECF75}"/>
                </a:ext>
              </a:extLst>
            </p:cNvPr>
            <p:cNvSpPr/>
            <p:nvPr/>
          </p:nvSpPr>
          <p:spPr>
            <a:xfrm>
              <a:off x="7730358" y="1493540"/>
              <a:ext cx="215505" cy="1077080"/>
            </a:xfrm>
            <a:custGeom>
              <a:avLst/>
              <a:gdLst>
                <a:gd name="connsiteX0" fmla="*/ 0 w 468734"/>
                <a:gd name="connsiteY0" fmla="*/ 0 h 2342703"/>
                <a:gd name="connsiteX1" fmla="*/ 439251 w 468734"/>
                <a:gd name="connsiteY1" fmla="*/ 0 h 2342703"/>
                <a:gd name="connsiteX2" fmla="*/ 468734 w 468734"/>
                <a:gd name="connsiteY2" fmla="*/ 29483 h 2342703"/>
                <a:gd name="connsiteX3" fmla="*/ 468734 w 468734"/>
                <a:gd name="connsiteY3" fmla="*/ 2342703 h 2342703"/>
                <a:gd name="connsiteX4" fmla="*/ 0 w 468734"/>
                <a:gd name="connsiteY4" fmla="*/ 2342703 h 234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8734" h="2342703">
                  <a:moveTo>
                    <a:pt x="0" y="0"/>
                  </a:moveTo>
                  <a:lnTo>
                    <a:pt x="439251" y="0"/>
                  </a:lnTo>
                  <a:cubicBezTo>
                    <a:pt x="455534" y="0"/>
                    <a:pt x="468734" y="13200"/>
                    <a:pt x="468734" y="29483"/>
                  </a:cubicBezTo>
                  <a:lnTo>
                    <a:pt x="468734" y="2342703"/>
                  </a:lnTo>
                  <a:lnTo>
                    <a:pt x="0" y="234270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B747DFE7-1DA0-0550-6C85-7B1EC10F96A7}"/>
                </a:ext>
              </a:extLst>
            </p:cNvPr>
            <p:cNvSpPr/>
            <p:nvPr/>
          </p:nvSpPr>
          <p:spPr>
            <a:xfrm>
              <a:off x="7531720" y="1493540"/>
              <a:ext cx="224378" cy="894032"/>
            </a:xfrm>
            <a:custGeom>
              <a:avLst/>
              <a:gdLst>
                <a:gd name="connsiteX0" fmla="*/ 29483 w 488032"/>
                <a:gd name="connsiteY0" fmla="*/ 0 h 1944563"/>
                <a:gd name="connsiteX1" fmla="*/ 488032 w 488032"/>
                <a:gd name="connsiteY1" fmla="*/ 0 h 1944563"/>
                <a:gd name="connsiteX2" fmla="*/ 488032 w 488032"/>
                <a:gd name="connsiteY2" fmla="*/ 1944563 h 1944563"/>
                <a:gd name="connsiteX3" fmla="*/ 0 w 488032"/>
                <a:gd name="connsiteY3" fmla="*/ 1944563 h 1944563"/>
                <a:gd name="connsiteX4" fmla="*/ 0 w 488032"/>
                <a:gd name="connsiteY4" fmla="*/ 29483 h 1944563"/>
                <a:gd name="connsiteX5" fmla="*/ 29483 w 488032"/>
                <a:gd name="connsiteY5" fmla="*/ 0 h 1944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8032" h="1944563">
                  <a:moveTo>
                    <a:pt x="29483" y="0"/>
                  </a:moveTo>
                  <a:lnTo>
                    <a:pt x="488032" y="0"/>
                  </a:lnTo>
                  <a:lnTo>
                    <a:pt x="488032" y="1944563"/>
                  </a:lnTo>
                  <a:lnTo>
                    <a:pt x="0" y="1944563"/>
                  </a:lnTo>
                  <a:lnTo>
                    <a:pt x="0" y="29483"/>
                  </a:lnTo>
                  <a:cubicBezTo>
                    <a:pt x="0" y="13200"/>
                    <a:pt x="13200" y="0"/>
                    <a:pt x="29483" y="0"/>
                  </a:cubicBez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74B08E2F-4772-5E9E-395B-2DC63BADD381}"/>
                </a:ext>
              </a:extLst>
            </p:cNvPr>
            <p:cNvSpPr/>
            <p:nvPr/>
          </p:nvSpPr>
          <p:spPr>
            <a:xfrm>
              <a:off x="7564826" y="1571636"/>
              <a:ext cx="62712" cy="697127"/>
            </a:xfrm>
            <a:prstGeom prst="roundRect">
              <a:avLst>
                <a:gd name="adj" fmla="val 3273"/>
              </a:avLst>
            </a:prstGeom>
            <a:solidFill>
              <a:sysClr val="window" lastClr="FFFFFF">
                <a:lumMod val="6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2C12FBF7-CA81-911F-97B2-83FBC2094520}"/>
                </a:ext>
              </a:extLst>
            </p:cNvPr>
            <p:cNvSpPr/>
            <p:nvPr/>
          </p:nvSpPr>
          <p:spPr>
            <a:xfrm>
              <a:off x="7585080" y="1928542"/>
              <a:ext cx="22204" cy="107290"/>
            </a:xfrm>
            <a:prstGeom prst="roundRect">
              <a:avLst>
                <a:gd name="adj" fmla="val 327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FCD16E0D-B35E-07B3-D8DB-EB8FD62068D8}"/>
                </a:ext>
              </a:extLst>
            </p:cNvPr>
            <p:cNvGrpSpPr/>
            <p:nvPr/>
          </p:nvGrpSpPr>
          <p:grpSpPr>
            <a:xfrm>
              <a:off x="7783705" y="1533683"/>
              <a:ext cx="133737" cy="133737"/>
              <a:chOff x="5373533" y="1393155"/>
              <a:chExt cx="216024" cy="216024"/>
            </a:xfrm>
          </p:grpSpPr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09CDE738-7714-ECF4-4129-FEA43DFF0D69}"/>
                  </a:ext>
                </a:extLst>
              </p:cNvPr>
              <p:cNvGrpSpPr/>
              <p:nvPr/>
            </p:nvGrpSpPr>
            <p:grpSpPr>
              <a:xfrm>
                <a:off x="5373533" y="1393155"/>
                <a:ext cx="216024" cy="216024"/>
                <a:chOff x="4247964" y="1340768"/>
                <a:chExt cx="216024" cy="216024"/>
              </a:xfrm>
            </p:grpSpPr>
            <p:grpSp>
              <p:nvGrpSpPr>
                <p:cNvPr id="60" name="グループ化 59">
                  <a:extLst>
                    <a:ext uri="{FF2B5EF4-FFF2-40B4-BE49-F238E27FC236}">
                      <a16:creationId xmlns:a16="http://schemas.microsoft.com/office/drawing/2014/main" id="{4DB0C62C-DF7A-D517-ED03-8738F681E46D}"/>
                    </a:ext>
                  </a:extLst>
                </p:cNvPr>
                <p:cNvGrpSpPr/>
                <p:nvPr/>
              </p:nvGrpSpPr>
              <p:grpSpPr>
                <a:xfrm>
                  <a:off x="4247964" y="1340768"/>
                  <a:ext cx="216024" cy="216024"/>
                  <a:chOff x="4355976" y="1268760"/>
                  <a:chExt cx="216024" cy="216024"/>
                </a:xfrm>
              </p:grpSpPr>
              <p:sp>
                <p:nvSpPr>
                  <p:cNvPr id="62" name="楕円 61">
                    <a:extLst>
                      <a:ext uri="{FF2B5EF4-FFF2-40B4-BE49-F238E27FC236}">
                        <a16:creationId xmlns:a16="http://schemas.microsoft.com/office/drawing/2014/main" id="{56C47F9A-6828-AD33-BAA6-EDF108CA4A0D}"/>
                      </a:ext>
                    </a:extLst>
                  </p:cNvPr>
                  <p:cNvSpPr/>
                  <p:nvPr/>
                </p:nvSpPr>
                <p:spPr>
                  <a:xfrm>
                    <a:off x="4355976" y="1268760"/>
                    <a:ext cx="216024" cy="216024"/>
                  </a:xfrm>
                  <a:prstGeom prst="ellipse">
                    <a:avLst/>
                  </a:prstGeom>
                  <a:solidFill>
                    <a:sysClr val="window" lastClr="FFFFFF">
                      <a:lumMod val="65000"/>
                    </a:sysClr>
                  </a:solidFill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3" name="楕円 62">
                    <a:extLst>
                      <a:ext uri="{FF2B5EF4-FFF2-40B4-BE49-F238E27FC236}">
                        <a16:creationId xmlns:a16="http://schemas.microsoft.com/office/drawing/2014/main" id="{CA34D550-1193-4B1F-06FE-AD8BE93F1800}"/>
                      </a:ext>
                    </a:extLst>
                  </p:cNvPr>
                  <p:cNvSpPr/>
                  <p:nvPr/>
                </p:nvSpPr>
                <p:spPr>
                  <a:xfrm>
                    <a:off x="4382579" y="1295363"/>
                    <a:ext cx="162818" cy="162818"/>
                  </a:xfrm>
                  <a:prstGeom prst="ellipse">
                    <a:avLst/>
                  </a:prstGeom>
                  <a:solidFill>
                    <a:sysClr val="window" lastClr="FFFFFF">
                      <a:lumMod val="50000"/>
                    </a:sysClr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61" name="フリーフォーム: 図形 60">
                  <a:extLst>
                    <a:ext uri="{FF2B5EF4-FFF2-40B4-BE49-F238E27FC236}">
                      <a16:creationId xmlns:a16="http://schemas.microsoft.com/office/drawing/2014/main" id="{3FF29FD2-19C6-ED83-FDC5-B519608EBB77}"/>
                    </a:ext>
                  </a:extLst>
                </p:cNvPr>
                <p:cNvSpPr/>
                <p:nvPr/>
              </p:nvSpPr>
              <p:spPr>
                <a:xfrm>
                  <a:off x="4337976" y="1340768"/>
                  <a:ext cx="36000" cy="107801"/>
                </a:xfrm>
                <a:custGeom>
                  <a:avLst/>
                  <a:gdLst>
                    <a:gd name="connsiteX0" fmla="*/ 18000 w 36000"/>
                    <a:gd name="connsiteY0" fmla="*/ 0 h 107801"/>
                    <a:gd name="connsiteX1" fmla="*/ 36000 w 36000"/>
                    <a:gd name="connsiteY1" fmla="*/ 3634 h 107801"/>
                    <a:gd name="connsiteX2" fmla="*/ 36000 w 36000"/>
                    <a:gd name="connsiteY2" fmla="*/ 107801 h 107801"/>
                    <a:gd name="connsiteX3" fmla="*/ 0 w 36000"/>
                    <a:gd name="connsiteY3" fmla="*/ 107801 h 107801"/>
                    <a:gd name="connsiteX4" fmla="*/ 0 w 36000"/>
                    <a:gd name="connsiteY4" fmla="*/ 3634 h 107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0" h="107801">
                      <a:moveTo>
                        <a:pt x="18000" y="0"/>
                      </a:moveTo>
                      <a:lnTo>
                        <a:pt x="36000" y="3634"/>
                      </a:lnTo>
                      <a:lnTo>
                        <a:pt x="36000" y="107801"/>
                      </a:lnTo>
                      <a:lnTo>
                        <a:pt x="0" y="107801"/>
                      </a:lnTo>
                      <a:lnTo>
                        <a:pt x="0" y="3634"/>
                      </a:lnTo>
                      <a:close/>
                    </a:path>
                  </a:pathLst>
                </a:custGeom>
                <a:solidFill>
                  <a:sysClr val="window" lastClr="FFFFFF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wrap="square" bIns="0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EB57EE34-F0D0-DF47-7F9E-8B6DF6DD9B8A}"/>
                  </a:ext>
                </a:extLst>
              </p:cNvPr>
              <p:cNvSpPr/>
              <p:nvPr/>
            </p:nvSpPr>
            <p:spPr>
              <a:xfrm>
                <a:off x="5373533" y="1393155"/>
                <a:ext cx="216024" cy="216024"/>
              </a:xfrm>
              <a:prstGeom prst="ellips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0A29CDA7-E56F-13B8-040E-485530FF7858}"/>
                </a:ext>
              </a:extLst>
            </p:cNvPr>
            <p:cNvGrpSpPr/>
            <p:nvPr/>
          </p:nvGrpSpPr>
          <p:grpSpPr>
            <a:xfrm>
              <a:off x="7807519" y="1709855"/>
              <a:ext cx="40234" cy="40234"/>
              <a:chOff x="4103948" y="2240868"/>
              <a:chExt cx="162818" cy="162818"/>
            </a:xfrm>
          </p:grpSpPr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DADD7D2B-67FA-7491-EA01-733932B0586E}"/>
                  </a:ext>
                </a:extLst>
              </p:cNvPr>
              <p:cNvSpPr/>
              <p:nvPr/>
            </p:nvSpPr>
            <p:spPr>
              <a:xfrm>
                <a:off x="4103948" y="2240868"/>
                <a:ext cx="162818" cy="162818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7F4EBCB-57E2-4648-4A2C-1C9098EFCE52}"/>
                  </a:ext>
                </a:extLst>
              </p:cNvPr>
              <p:cNvSpPr/>
              <p:nvPr/>
            </p:nvSpPr>
            <p:spPr>
              <a:xfrm>
                <a:off x="4151138" y="2288058"/>
                <a:ext cx="68438" cy="68438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0DF05631-E2E0-937A-2FC6-0B216EBE05E9}"/>
                </a:ext>
              </a:extLst>
            </p:cNvPr>
            <p:cNvGrpSpPr/>
            <p:nvPr/>
          </p:nvGrpSpPr>
          <p:grpSpPr>
            <a:xfrm>
              <a:off x="7864449" y="1709855"/>
              <a:ext cx="40234" cy="40234"/>
              <a:chOff x="4103948" y="2240868"/>
              <a:chExt cx="162818" cy="162818"/>
            </a:xfrm>
          </p:grpSpPr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7CCB925C-CA58-06D4-172C-C1AF84413B47}"/>
                  </a:ext>
                </a:extLst>
              </p:cNvPr>
              <p:cNvSpPr/>
              <p:nvPr/>
            </p:nvSpPr>
            <p:spPr>
              <a:xfrm>
                <a:off x="4103948" y="2240868"/>
                <a:ext cx="162818" cy="162818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28BADC53-7029-62AF-B7CE-1FD12C231F62}"/>
                  </a:ext>
                </a:extLst>
              </p:cNvPr>
              <p:cNvSpPr/>
              <p:nvPr/>
            </p:nvSpPr>
            <p:spPr>
              <a:xfrm>
                <a:off x="4151138" y="2288058"/>
                <a:ext cx="68438" cy="68438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0C59CF39-E0FF-93B0-C59D-E5095AB788F7}"/>
                </a:ext>
              </a:extLst>
            </p:cNvPr>
            <p:cNvSpPr/>
            <p:nvPr/>
          </p:nvSpPr>
          <p:spPr>
            <a:xfrm>
              <a:off x="7730358" y="1493540"/>
              <a:ext cx="33106" cy="1078745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233E1C82-F1DA-AF0D-A194-617750824101}"/>
                </a:ext>
              </a:extLst>
            </p:cNvPr>
            <p:cNvSpPr/>
            <p:nvPr/>
          </p:nvSpPr>
          <p:spPr>
            <a:xfrm>
              <a:off x="7583181" y="1817875"/>
              <a:ext cx="26002" cy="26002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1" name="フリーフォーム: 図形 80">
              <a:extLst>
                <a:ext uri="{FF2B5EF4-FFF2-40B4-BE49-F238E27FC236}">
                  <a16:creationId xmlns:a16="http://schemas.microsoft.com/office/drawing/2014/main" id="{CE97CAF1-6D3C-4B1F-1DE6-9C78F32A6D0E}"/>
                </a:ext>
              </a:extLst>
            </p:cNvPr>
            <p:cNvSpPr/>
            <p:nvPr/>
          </p:nvSpPr>
          <p:spPr>
            <a:xfrm>
              <a:off x="7557587" y="1526486"/>
              <a:ext cx="137092" cy="794770"/>
            </a:xfrm>
            <a:custGeom>
              <a:avLst/>
              <a:gdLst>
                <a:gd name="connsiteX0" fmla="*/ 0 w 298182"/>
                <a:gd name="connsiteY0" fmla="*/ 0 h 1728664"/>
                <a:gd name="connsiteX1" fmla="*/ 261141 w 298182"/>
                <a:gd name="connsiteY1" fmla="*/ 0 h 1728664"/>
                <a:gd name="connsiteX2" fmla="*/ 297587 w 298182"/>
                <a:gd name="connsiteY2" fmla="*/ 0 h 1728664"/>
                <a:gd name="connsiteX3" fmla="*/ 298182 w 298182"/>
                <a:gd name="connsiteY3" fmla="*/ 0 h 1728664"/>
                <a:gd name="connsiteX4" fmla="*/ 298182 w 298182"/>
                <a:gd name="connsiteY4" fmla="*/ 33833 h 1728664"/>
                <a:gd name="connsiteX5" fmla="*/ 297587 w 298182"/>
                <a:gd name="connsiteY5" fmla="*/ 33833 h 1728664"/>
                <a:gd name="connsiteX6" fmla="*/ 297587 w 298182"/>
                <a:gd name="connsiteY6" fmla="*/ 1728664 h 1728664"/>
                <a:gd name="connsiteX7" fmla="*/ 287479 w 298182"/>
                <a:gd name="connsiteY7" fmla="*/ 1728664 h 1728664"/>
                <a:gd name="connsiteX8" fmla="*/ 261148 w 298182"/>
                <a:gd name="connsiteY8" fmla="*/ 1702333 h 1728664"/>
                <a:gd name="connsiteX9" fmla="*/ 261141 w 298182"/>
                <a:gd name="connsiteY9" fmla="*/ 33833 h 1728664"/>
                <a:gd name="connsiteX10" fmla="*/ 33833 w 298182"/>
                <a:gd name="connsiteY10" fmla="*/ 33833 h 1728664"/>
                <a:gd name="connsiteX0" fmla="*/ 0 w 298182"/>
                <a:gd name="connsiteY0" fmla="*/ 0 h 1728664"/>
                <a:gd name="connsiteX1" fmla="*/ 297587 w 298182"/>
                <a:gd name="connsiteY1" fmla="*/ 0 h 1728664"/>
                <a:gd name="connsiteX2" fmla="*/ 298182 w 298182"/>
                <a:gd name="connsiteY2" fmla="*/ 0 h 1728664"/>
                <a:gd name="connsiteX3" fmla="*/ 298182 w 298182"/>
                <a:gd name="connsiteY3" fmla="*/ 33833 h 1728664"/>
                <a:gd name="connsiteX4" fmla="*/ 297587 w 298182"/>
                <a:gd name="connsiteY4" fmla="*/ 33833 h 1728664"/>
                <a:gd name="connsiteX5" fmla="*/ 297587 w 298182"/>
                <a:gd name="connsiteY5" fmla="*/ 1728664 h 1728664"/>
                <a:gd name="connsiteX6" fmla="*/ 287479 w 298182"/>
                <a:gd name="connsiteY6" fmla="*/ 1728664 h 1728664"/>
                <a:gd name="connsiteX7" fmla="*/ 261148 w 298182"/>
                <a:gd name="connsiteY7" fmla="*/ 1702333 h 1728664"/>
                <a:gd name="connsiteX8" fmla="*/ 261141 w 298182"/>
                <a:gd name="connsiteY8" fmla="*/ 33833 h 1728664"/>
                <a:gd name="connsiteX9" fmla="*/ 33833 w 298182"/>
                <a:gd name="connsiteY9" fmla="*/ 33833 h 1728664"/>
                <a:gd name="connsiteX10" fmla="*/ 0 w 298182"/>
                <a:gd name="connsiteY10" fmla="*/ 0 h 1728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8182" h="1728664">
                  <a:moveTo>
                    <a:pt x="0" y="0"/>
                  </a:moveTo>
                  <a:lnTo>
                    <a:pt x="297587" y="0"/>
                  </a:lnTo>
                  <a:lnTo>
                    <a:pt x="298182" y="0"/>
                  </a:lnTo>
                  <a:lnTo>
                    <a:pt x="298182" y="33833"/>
                  </a:lnTo>
                  <a:lnTo>
                    <a:pt x="297587" y="33833"/>
                  </a:lnTo>
                  <a:lnTo>
                    <a:pt x="297587" y="1728664"/>
                  </a:lnTo>
                  <a:lnTo>
                    <a:pt x="287479" y="1728664"/>
                  </a:lnTo>
                  <a:lnTo>
                    <a:pt x="261148" y="1702333"/>
                  </a:lnTo>
                  <a:cubicBezTo>
                    <a:pt x="261146" y="1146166"/>
                    <a:pt x="261143" y="590000"/>
                    <a:pt x="261141" y="33833"/>
                  </a:cubicBezTo>
                  <a:lnTo>
                    <a:pt x="33833" y="33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61730604-2ED2-6279-54E7-F237E7344067}"/>
                </a:ext>
              </a:extLst>
            </p:cNvPr>
            <p:cNvSpPr/>
            <p:nvPr/>
          </p:nvSpPr>
          <p:spPr>
            <a:xfrm>
              <a:off x="7781278" y="2254792"/>
              <a:ext cx="163648" cy="314705"/>
            </a:xfrm>
            <a:custGeom>
              <a:avLst/>
              <a:gdLst>
                <a:gd name="connsiteX0" fmla="*/ 449828 w 449828"/>
                <a:gd name="connsiteY0" fmla="*/ 0 h 449828"/>
                <a:gd name="connsiteX1" fmla="*/ 449828 w 449828"/>
                <a:gd name="connsiteY1" fmla="*/ 449828 h 449828"/>
                <a:gd name="connsiteX2" fmla="*/ 0 w 449828"/>
                <a:gd name="connsiteY2" fmla="*/ 449828 h 44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828" h="449828">
                  <a:moveTo>
                    <a:pt x="449828" y="0"/>
                  </a:moveTo>
                  <a:lnTo>
                    <a:pt x="449828" y="449828"/>
                  </a:lnTo>
                  <a:lnTo>
                    <a:pt x="0" y="449828"/>
                  </a:lnTo>
                  <a:close/>
                </a:path>
              </a:pathLst>
            </a:custGeom>
            <a:solidFill>
              <a:srgbClr val="C0504D"/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98C41EE6-54CE-FE0D-D7E7-8F6E5BD75122}"/>
                </a:ext>
              </a:extLst>
            </p:cNvPr>
            <p:cNvSpPr/>
            <p:nvPr/>
          </p:nvSpPr>
          <p:spPr>
            <a:xfrm>
              <a:off x="7531016" y="2387572"/>
              <a:ext cx="414849" cy="182131"/>
            </a:xfrm>
            <a:custGeom>
              <a:avLst/>
              <a:gdLst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432048 w 900782"/>
                <a:gd name="connsiteY9" fmla="*/ 1996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432048 w 900782"/>
                <a:gd name="connsiteY9" fmla="*/ 1996 h 2342703"/>
                <a:gd name="connsiteX10" fmla="*/ 523488 w 900782"/>
                <a:gd name="connsiteY10" fmla="*/ 91440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523488 w 900782"/>
                <a:gd name="connsiteY9" fmla="*/ 91440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0" fmla="*/ 871299 w 900782"/>
                <a:gd name="connsiteY0" fmla="*/ 0 h 2342703"/>
                <a:gd name="connsiteX1" fmla="*/ 900782 w 900782"/>
                <a:gd name="connsiteY1" fmla="*/ 29483 h 2342703"/>
                <a:gd name="connsiteX2" fmla="*/ 900782 w 900782"/>
                <a:gd name="connsiteY2" fmla="*/ 2342703 h 2342703"/>
                <a:gd name="connsiteX3" fmla="*/ 432048 w 900782"/>
                <a:gd name="connsiteY3" fmla="*/ 2342703 h 2342703"/>
                <a:gd name="connsiteX4" fmla="*/ 432048 w 900782"/>
                <a:gd name="connsiteY4" fmla="*/ 1946559 h 2342703"/>
                <a:gd name="connsiteX5" fmla="*/ 0 w 900782"/>
                <a:gd name="connsiteY5" fmla="*/ 1946559 h 2342703"/>
                <a:gd name="connsiteX0" fmla="*/ 871299 w 928077"/>
                <a:gd name="connsiteY0" fmla="*/ 0 h 2342703"/>
                <a:gd name="connsiteX1" fmla="*/ 900782 w 928077"/>
                <a:gd name="connsiteY1" fmla="*/ 2342703 h 2342703"/>
                <a:gd name="connsiteX2" fmla="*/ 432048 w 928077"/>
                <a:gd name="connsiteY2" fmla="*/ 2342703 h 2342703"/>
                <a:gd name="connsiteX3" fmla="*/ 432048 w 928077"/>
                <a:gd name="connsiteY3" fmla="*/ 1946559 h 2342703"/>
                <a:gd name="connsiteX4" fmla="*/ 0 w 928077"/>
                <a:gd name="connsiteY4" fmla="*/ 1946559 h 2342703"/>
                <a:gd name="connsiteX0" fmla="*/ 900782 w 900782"/>
                <a:gd name="connsiteY0" fmla="*/ 396144 h 396144"/>
                <a:gd name="connsiteX1" fmla="*/ 432048 w 900782"/>
                <a:gd name="connsiteY1" fmla="*/ 396144 h 396144"/>
                <a:gd name="connsiteX2" fmla="*/ 432048 w 900782"/>
                <a:gd name="connsiteY2" fmla="*/ 0 h 396144"/>
                <a:gd name="connsiteX3" fmla="*/ 0 w 900782"/>
                <a:gd name="connsiteY3" fmla="*/ 0 h 396144"/>
                <a:gd name="connsiteX0" fmla="*/ 879596 w 879596"/>
                <a:gd name="connsiteY0" fmla="*/ 396144 h 396144"/>
                <a:gd name="connsiteX1" fmla="*/ 410862 w 879596"/>
                <a:gd name="connsiteY1" fmla="*/ 396144 h 396144"/>
                <a:gd name="connsiteX2" fmla="*/ 410862 w 879596"/>
                <a:gd name="connsiteY2" fmla="*/ 0 h 396144"/>
                <a:gd name="connsiteX3" fmla="*/ 0 w 879596"/>
                <a:gd name="connsiteY3" fmla="*/ 0 h 39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9596" h="396144">
                  <a:moveTo>
                    <a:pt x="879596" y="396144"/>
                  </a:moveTo>
                  <a:lnTo>
                    <a:pt x="410862" y="396144"/>
                  </a:lnTo>
                  <a:lnTo>
                    <a:pt x="41086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262626"/>
              </a:solidFill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5" name="四角形: 角を丸くする 84">
              <a:extLst>
                <a:ext uri="{FF2B5EF4-FFF2-40B4-BE49-F238E27FC236}">
                  <a16:creationId xmlns:a16="http://schemas.microsoft.com/office/drawing/2014/main" id="{8CE8691E-2F00-8217-39C9-34D59F96427F}"/>
                </a:ext>
              </a:extLst>
            </p:cNvPr>
            <p:cNvSpPr/>
            <p:nvPr/>
          </p:nvSpPr>
          <p:spPr>
            <a:xfrm>
              <a:off x="7531720" y="1493540"/>
              <a:ext cx="414144" cy="1562750"/>
            </a:xfrm>
            <a:prstGeom prst="roundRect">
              <a:avLst>
                <a:gd name="adj" fmla="val 3273"/>
              </a:avLst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7" name="フリーフォーム: 図形 86">
              <a:extLst>
                <a:ext uri="{FF2B5EF4-FFF2-40B4-BE49-F238E27FC236}">
                  <a16:creationId xmlns:a16="http://schemas.microsoft.com/office/drawing/2014/main" id="{8C76A50D-E1B2-BE1A-6DF5-819124C158D7}"/>
                </a:ext>
              </a:extLst>
            </p:cNvPr>
            <p:cNvSpPr/>
            <p:nvPr/>
          </p:nvSpPr>
          <p:spPr>
            <a:xfrm>
              <a:off x="7561069" y="1585119"/>
              <a:ext cx="45719" cy="216000"/>
            </a:xfrm>
            <a:custGeom>
              <a:avLst/>
              <a:gdLst>
                <a:gd name="connsiteX0" fmla="*/ 0 w 454819"/>
                <a:gd name="connsiteY0" fmla="*/ 0 h 709612"/>
                <a:gd name="connsiteX1" fmla="*/ 454819 w 454819"/>
                <a:gd name="connsiteY1" fmla="*/ 0 h 709612"/>
                <a:gd name="connsiteX2" fmla="*/ 454819 w 454819"/>
                <a:gd name="connsiteY2" fmla="*/ 709612 h 709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819" h="709612">
                  <a:moveTo>
                    <a:pt x="0" y="0"/>
                  </a:moveTo>
                  <a:lnTo>
                    <a:pt x="454819" y="0"/>
                  </a:lnTo>
                  <a:lnTo>
                    <a:pt x="454819" y="709612"/>
                  </a:ln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51083EE7-F3C7-DE3E-581E-84452F82A763}"/>
                </a:ext>
              </a:extLst>
            </p:cNvPr>
            <p:cNvGrpSpPr/>
            <p:nvPr/>
          </p:nvGrpSpPr>
          <p:grpSpPr>
            <a:xfrm>
              <a:off x="7829960" y="1829041"/>
              <a:ext cx="45724" cy="135807"/>
              <a:chOff x="7148452" y="2302217"/>
              <a:chExt cx="45724" cy="135807"/>
            </a:xfrm>
          </p:grpSpPr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78EBFCB6-5DD5-3D2A-BC66-F02B0FD3983B}"/>
                  </a:ext>
                </a:extLst>
              </p:cNvPr>
              <p:cNvGrpSpPr/>
              <p:nvPr/>
            </p:nvGrpSpPr>
            <p:grpSpPr>
              <a:xfrm>
                <a:off x="7148452" y="2302217"/>
                <a:ext cx="45724" cy="135807"/>
                <a:chOff x="7089916" y="2234313"/>
                <a:chExt cx="45724" cy="135807"/>
              </a:xfrm>
            </p:grpSpPr>
            <p:grpSp>
              <p:nvGrpSpPr>
                <p:cNvPr id="92" name="グループ化 91">
                  <a:extLst>
                    <a:ext uri="{FF2B5EF4-FFF2-40B4-BE49-F238E27FC236}">
                      <a16:creationId xmlns:a16="http://schemas.microsoft.com/office/drawing/2014/main" id="{98D94C85-BC28-F81F-4359-D43BD9532DEE}"/>
                    </a:ext>
                  </a:extLst>
                </p:cNvPr>
                <p:cNvGrpSpPr/>
                <p:nvPr/>
              </p:nvGrpSpPr>
              <p:grpSpPr>
                <a:xfrm>
                  <a:off x="7089916" y="2234313"/>
                  <a:ext cx="45724" cy="135807"/>
                  <a:chOff x="6793994" y="2374740"/>
                  <a:chExt cx="52614" cy="132425"/>
                </a:xfrm>
              </p:grpSpPr>
              <p:sp>
                <p:nvSpPr>
                  <p:cNvPr id="78" name="四角形: 角を丸くする 77">
                    <a:extLst>
                      <a:ext uri="{FF2B5EF4-FFF2-40B4-BE49-F238E27FC236}">
                        <a16:creationId xmlns:a16="http://schemas.microsoft.com/office/drawing/2014/main" id="{EFE41F21-BBC3-692C-A755-8C379908FA24}"/>
                      </a:ext>
                    </a:extLst>
                  </p:cNvPr>
                  <p:cNvSpPr/>
                  <p:nvPr/>
                </p:nvSpPr>
                <p:spPr>
                  <a:xfrm>
                    <a:off x="6794000" y="2374740"/>
                    <a:ext cx="52608" cy="13242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79" name="四角形: 角を丸くする 78">
                    <a:extLst>
                      <a:ext uri="{FF2B5EF4-FFF2-40B4-BE49-F238E27FC236}">
                        <a16:creationId xmlns:a16="http://schemas.microsoft.com/office/drawing/2014/main" id="{9EF09494-0FC0-F4E0-8EC8-C6B05A50EC1E}"/>
                      </a:ext>
                    </a:extLst>
                  </p:cNvPr>
                  <p:cNvSpPr/>
                  <p:nvPr/>
                </p:nvSpPr>
                <p:spPr>
                  <a:xfrm>
                    <a:off x="6793994" y="2392245"/>
                    <a:ext cx="26483" cy="9741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ysClr val="windowText" lastClr="000000">
                      <a:lumMod val="75000"/>
                      <a:lumOff val="25000"/>
                    </a:sys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93" name="グループ化 92">
                  <a:extLst>
                    <a:ext uri="{FF2B5EF4-FFF2-40B4-BE49-F238E27FC236}">
                      <a16:creationId xmlns:a16="http://schemas.microsoft.com/office/drawing/2014/main" id="{9A0FD7B3-CBE4-A991-63D9-8A29EC99B3D2}"/>
                    </a:ext>
                  </a:extLst>
                </p:cNvPr>
                <p:cNvGrpSpPr/>
                <p:nvPr/>
              </p:nvGrpSpPr>
              <p:grpSpPr>
                <a:xfrm>
                  <a:off x="7121240" y="2240851"/>
                  <a:ext cx="14400" cy="122730"/>
                  <a:chOff x="7163887" y="2319353"/>
                  <a:chExt cx="18000" cy="122730"/>
                </a:xfrm>
                <a:solidFill>
                  <a:schemeClr val="accent4">
                    <a:lumMod val="75000"/>
                  </a:schemeClr>
                </a:solidFill>
              </p:grpSpPr>
              <p:sp>
                <p:nvSpPr>
                  <p:cNvPr id="89" name="四角形: 角を丸くする 88">
                    <a:extLst>
                      <a:ext uri="{FF2B5EF4-FFF2-40B4-BE49-F238E27FC236}">
                        <a16:creationId xmlns:a16="http://schemas.microsoft.com/office/drawing/2014/main" id="{C81C3458-7917-58F6-EDDE-A23DAD3AEB9F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1935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四角形: 角を丸くする 89">
                    <a:extLst>
                      <a:ext uri="{FF2B5EF4-FFF2-40B4-BE49-F238E27FC236}">
                        <a16:creationId xmlns:a16="http://schemas.microsoft.com/office/drawing/2014/main" id="{14D47A54-C1A7-5E0F-E18F-3400B1A89F78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62718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四角形: 角を丸くする 90">
                    <a:extLst>
                      <a:ext uri="{FF2B5EF4-FFF2-40B4-BE49-F238E27FC236}">
                        <a16:creationId xmlns:a16="http://schemas.microsoft.com/office/drawing/2014/main" id="{227502A5-1700-C2E1-F169-250DDD05BACA}"/>
                      </a:ext>
                    </a:extLst>
                  </p:cNvPr>
                  <p:cNvSpPr/>
                  <p:nvPr/>
                </p:nvSpPr>
                <p:spPr>
                  <a:xfrm>
                    <a:off x="7163887" y="240608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</p:grpSp>
          </p:grpSp>
          <p:sp>
            <p:nvSpPr>
              <p:cNvPr id="94" name="四角形: 角を丸くする 93">
                <a:extLst>
                  <a:ext uri="{FF2B5EF4-FFF2-40B4-BE49-F238E27FC236}">
                    <a16:creationId xmlns:a16="http://schemas.microsoft.com/office/drawing/2014/main" id="{E2E8B850-6DA1-9687-FB97-B23F8A43EAEF}"/>
                  </a:ext>
                </a:extLst>
              </p:cNvPr>
              <p:cNvSpPr/>
              <p:nvPr/>
            </p:nvSpPr>
            <p:spPr>
              <a:xfrm>
                <a:off x="7148455" y="2302217"/>
                <a:ext cx="45719" cy="135807"/>
              </a:xfrm>
              <a:prstGeom prst="roundRect">
                <a:avLst>
                  <a:gd name="adj" fmla="val 3273"/>
                </a:avLst>
              </a:prstGeom>
              <a:noFill/>
              <a:ln w="6350" cap="flat" cmpd="sng" algn="ctr">
                <a:solidFill>
                  <a:srgbClr val="BF9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CB8D1624-99FD-EC06-513E-7D3E088AF40C}"/>
                </a:ext>
              </a:extLst>
            </p:cNvPr>
            <p:cNvGrpSpPr/>
            <p:nvPr/>
          </p:nvGrpSpPr>
          <p:grpSpPr>
            <a:xfrm>
              <a:off x="7829960" y="2025716"/>
              <a:ext cx="45724" cy="135807"/>
              <a:chOff x="7148452" y="2302217"/>
              <a:chExt cx="45724" cy="135807"/>
            </a:xfrm>
          </p:grpSpPr>
          <p:grpSp>
            <p:nvGrpSpPr>
              <p:cNvPr id="98" name="グループ化 97">
                <a:extLst>
                  <a:ext uri="{FF2B5EF4-FFF2-40B4-BE49-F238E27FC236}">
                    <a16:creationId xmlns:a16="http://schemas.microsoft.com/office/drawing/2014/main" id="{F2E9E3F7-07E6-06BC-D503-D146193754FC}"/>
                  </a:ext>
                </a:extLst>
              </p:cNvPr>
              <p:cNvGrpSpPr/>
              <p:nvPr/>
            </p:nvGrpSpPr>
            <p:grpSpPr>
              <a:xfrm>
                <a:off x="7148452" y="2302217"/>
                <a:ext cx="45724" cy="135807"/>
                <a:chOff x="7089916" y="2234313"/>
                <a:chExt cx="45724" cy="135807"/>
              </a:xfrm>
            </p:grpSpPr>
            <p:grpSp>
              <p:nvGrpSpPr>
                <p:cNvPr id="100" name="グループ化 99">
                  <a:extLst>
                    <a:ext uri="{FF2B5EF4-FFF2-40B4-BE49-F238E27FC236}">
                      <a16:creationId xmlns:a16="http://schemas.microsoft.com/office/drawing/2014/main" id="{73CC2EB1-5A14-FA09-584F-8F1FE776A0CF}"/>
                    </a:ext>
                  </a:extLst>
                </p:cNvPr>
                <p:cNvGrpSpPr/>
                <p:nvPr/>
              </p:nvGrpSpPr>
              <p:grpSpPr>
                <a:xfrm>
                  <a:off x="7089916" y="2234313"/>
                  <a:ext cx="45724" cy="135807"/>
                  <a:chOff x="6793994" y="2374740"/>
                  <a:chExt cx="52614" cy="132425"/>
                </a:xfrm>
              </p:grpSpPr>
              <p:sp>
                <p:nvSpPr>
                  <p:cNvPr id="105" name="四角形: 角を丸くする 104">
                    <a:extLst>
                      <a:ext uri="{FF2B5EF4-FFF2-40B4-BE49-F238E27FC236}">
                        <a16:creationId xmlns:a16="http://schemas.microsoft.com/office/drawing/2014/main" id="{D47C1F3C-6CFD-DCFC-AB98-D6BA9788C7FE}"/>
                      </a:ext>
                    </a:extLst>
                  </p:cNvPr>
                  <p:cNvSpPr/>
                  <p:nvPr/>
                </p:nvSpPr>
                <p:spPr>
                  <a:xfrm>
                    <a:off x="6794000" y="2374740"/>
                    <a:ext cx="52608" cy="13242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6" name="四角形: 角を丸くする 105">
                    <a:extLst>
                      <a:ext uri="{FF2B5EF4-FFF2-40B4-BE49-F238E27FC236}">
                        <a16:creationId xmlns:a16="http://schemas.microsoft.com/office/drawing/2014/main" id="{4A21AFA7-EB1E-7B3C-A52E-986D5B04EC97}"/>
                      </a:ext>
                    </a:extLst>
                  </p:cNvPr>
                  <p:cNvSpPr/>
                  <p:nvPr/>
                </p:nvSpPr>
                <p:spPr>
                  <a:xfrm>
                    <a:off x="6793994" y="2392245"/>
                    <a:ext cx="26483" cy="9741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accent1">
                      <a:lumMod val="75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101" name="グループ化 100">
                  <a:extLst>
                    <a:ext uri="{FF2B5EF4-FFF2-40B4-BE49-F238E27FC236}">
                      <a16:creationId xmlns:a16="http://schemas.microsoft.com/office/drawing/2014/main" id="{F495A841-F45E-3454-CEFB-8B8D75A28551}"/>
                    </a:ext>
                  </a:extLst>
                </p:cNvPr>
                <p:cNvGrpSpPr/>
                <p:nvPr/>
              </p:nvGrpSpPr>
              <p:grpSpPr>
                <a:xfrm>
                  <a:off x="7121240" y="2240851"/>
                  <a:ext cx="14400" cy="122730"/>
                  <a:chOff x="7163887" y="2319353"/>
                  <a:chExt cx="18000" cy="122730"/>
                </a:xfrm>
                <a:solidFill>
                  <a:schemeClr val="accent4">
                    <a:lumMod val="75000"/>
                  </a:schemeClr>
                </a:solidFill>
              </p:grpSpPr>
              <p:sp>
                <p:nvSpPr>
                  <p:cNvPr id="102" name="四角形: 角を丸くする 101">
                    <a:extLst>
                      <a:ext uri="{FF2B5EF4-FFF2-40B4-BE49-F238E27FC236}">
                        <a16:creationId xmlns:a16="http://schemas.microsoft.com/office/drawing/2014/main" id="{7AD5491F-C530-DA9F-630A-C1888CB7998E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1935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" name="四角形: 角を丸くする 102">
                    <a:extLst>
                      <a:ext uri="{FF2B5EF4-FFF2-40B4-BE49-F238E27FC236}">
                        <a16:creationId xmlns:a16="http://schemas.microsoft.com/office/drawing/2014/main" id="{9552543C-6D0C-B7A8-ABA7-F07FEA70AF3C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62718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4" name="四角形: 角を丸くする 103">
                    <a:extLst>
                      <a:ext uri="{FF2B5EF4-FFF2-40B4-BE49-F238E27FC236}">
                        <a16:creationId xmlns:a16="http://schemas.microsoft.com/office/drawing/2014/main" id="{D9905D51-492B-D22D-14F2-CE8B709D1F70}"/>
                      </a:ext>
                    </a:extLst>
                  </p:cNvPr>
                  <p:cNvSpPr/>
                  <p:nvPr/>
                </p:nvSpPr>
                <p:spPr>
                  <a:xfrm>
                    <a:off x="7163887" y="240608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</p:grpSp>
          </p:grpSp>
          <p:sp>
            <p:nvSpPr>
              <p:cNvPr id="99" name="四角形: 角を丸くする 98">
                <a:extLst>
                  <a:ext uri="{FF2B5EF4-FFF2-40B4-BE49-F238E27FC236}">
                    <a16:creationId xmlns:a16="http://schemas.microsoft.com/office/drawing/2014/main" id="{32A3C1D9-CF49-877E-8A5B-9CD4703A39B1}"/>
                  </a:ext>
                </a:extLst>
              </p:cNvPr>
              <p:cNvSpPr/>
              <p:nvPr/>
            </p:nvSpPr>
            <p:spPr>
              <a:xfrm>
                <a:off x="7148455" y="2302217"/>
                <a:ext cx="45719" cy="135807"/>
              </a:xfrm>
              <a:prstGeom prst="roundRect">
                <a:avLst>
                  <a:gd name="adj" fmla="val 3273"/>
                </a:avLst>
              </a:prstGeom>
              <a:noFill/>
              <a:ln w="6350" cap="flat" cmpd="sng" algn="ctr">
                <a:solidFill>
                  <a:srgbClr val="BF9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E926D278-1584-2166-02F7-09B816AAC28F}"/>
              </a:ext>
            </a:extLst>
          </p:cNvPr>
          <p:cNvGrpSpPr/>
          <p:nvPr/>
        </p:nvGrpSpPr>
        <p:grpSpPr>
          <a:xfrm>
            <a:off x="7344003" y="3428999"/>
            <a:ext cx="515307" cy="1941181"/>
            <a:chOff x="7531016" y="1493540"/>
            <a:chExt cx="414849" cy="1562750"/>
          </a:xfrm>
        </p:grpSpPr>
        <p:sp>
          <p:nvSpPr>
            <p:cNvPr id="158" name="四角形: 角を丸くする 157">
              <a:extLst>
                <a:ext uri="{FF2B5EF4-FFF2-40B4-BE49-F238E27FC236}">
                  <a16:creationId xmlns:a16="http://schemas.microsoft.com/office/drawing/2014/main" id="{6D07B52E-7AB0-BDF9-91EA-E931F63782EA}"/>
                </a:ext>
              </a:extLst>
            </p:cNvPr>
            <p:cNvSpPr/>
            <p:nvPr/>
          </p:nvSpPr>
          <p:spPr>
            <a:xfrm>
              <a:off x="7531720" y="1493540"/>
              <a:ext cx="414144" cy="1562750"/>
            </a:xfrm>
            <a:prstGeom prst="roundRect">
              <a:avLst>
                <a:gd name="adj" fmla="val 327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endParaRPr>
            </a:p>
          </p:txBody>
        </p:sp>
        <p:grpSp>
          <p:nvGrpSpPr>
            <p:cNvPr id="159" name="グループ化 158">
              <a:extLst>
                <a:ext uri="{FF2B5EF4-FFF2-40B4-BE49-F238E27FC236}">
                  <a16:creationId xmlns:a16="http://schemas.microsoft.com/office/drawing/2014/main" id="{E7EB9362-F0E8-C800-0449-DD62CF7F3640}"/>
                </a:ext>
              </a:extLst>
            </p:cNvPr>
            <p:cNvGrpSpPr/>
            <p:nvPr/>
          </p:nvGrpSpPr>
          <p:grpSpPr>
            <a:xfrm>
              <a:off x="7531720" y="1725444"/>
              <a:ext cx="414144" cy="1330506"/>
              <a:chOff x="-2594892" y="1326910"/>
              <a:chExt cx="900783" cy="2893917"/>
            </a:xfrm>
          </p:grpSpPr>
          <p:sp>
            <p:nvSpPr>
              <p:cNvPr id="204" name="フリーフォーム: 図形 203">
                <a:extLst>
                  <a:ext uri="{FF2B5EF4-FFF2-40B4-BE49-F238E27FC236}">
                    <a16:creationId xmlns:a16="http://schemas.microsoft.com/office/drawing/2014/main" id="{B449149B-42AE-DFB3-EBFD-46CE78850FE0}"/>
                  </a:ext>
                </a:extLst>
              </p:cNvPr>
              <p:cNvSpPr/>
              <p:nvPr/>
            </p:nvSpPr>
            <p:spPr>
              <a:xfrm>
                <a:off x="-2559514" y="1334848"/>
                <a:ext cx="865405" cy="2885979"/>
              </a:xfrm>
              <a:custGeom>
                <a:avLst/>
                <a:gdLst>
                  <a:gd name="connsiteX0" fmla="*/ 674720 w 865405"/>
                  <a:gd name="connsiteY0" fmla="*/ 2742875 h 2885979"/>
                  <a:gd name="connsiteX1" fmla="*/ 608113 w 865405"/>
                  <a:gd name="connsiteY1" fmla="*/ 2809482 h 2885979"/>
                  <a:gd name="connsiteX2" fmla="*/ 674720 w 865405"/>
                  <a:gd name="connsiteY2" fmla="*/ 2876089 h 2885979"/>
                  <a:gd name="connsiteX3" fmla="*/ 741328 w 865405"/>
                  <a:gd name="connsiteY3" fmla="*/ 2809482 h 2885979"/>
                  <a:gd name="connsiteX4" fmla="*/ 454583 w 865405"/>
                  <a:gd name="connsiteY4" fmla="*/ 2742874 h 2885979"/>
                  <a:gd name="connsiteX5" fmla="*/ 387976 w 865405"/>
                  <a:gd name="connsiteY5" fmla="*/ 2809481 h 2885979"/>
                  <a:gd name="connsiteX6" fmla="*/ 454583 w 865405"/>
                  <a:gd name="connsiteY6" fmla="*/ 2876089 h 2885979"/>
                  <a:gd name="connsiteX7" fmla="*/ 521190 w 865405"/>
                  <a:gd name="connsiteY7" fmla="*/ 2809481 h 2885979"/>
                  <a:gd name="connsiteX8" fmla="*/ 234447 w 865405"/>
                  <a:gd name="connsiteY8" fmla="*/ 2742874 h 2885979"/>
                  <a:gd name="connsiteX9" fmla="*/ 167839 w 865405"/>
                  <a:gd name="connsiteY9" fmla="*/ 2809482 h 2885979"/>
                  <a:gd name="connsiteX10" fmla="*/ 234446 w 865405"/>
                  <a:gd name="connsiteY10" fmla="*/ 2876089 h 2885979"/>
                  <a:gd name="connsiteX11" fmla="*/ 301054 w 865405"/>
                  <a:gd name="connsiteY11" fmla="*/ 2809481 h 2885979"/>
                  <a:gd name="connsiteX12" fmla="*/ 784789 w 865405"/>
                  <a:gd name="connsiteY12" fmla="*/ 2632806 h 2885979"/>
                  <a:gd name="connsiteX13" fmla="*/ 718181 w 865405"/>
                  <a:gd name="connsiteY13" fmla="*/ 2699414 h 2885979"/>
                  <a:gd name="connsiteX14" fmla="*/ 784788 w 865405"/>
                  <a:gd name="connsiteY14" fmla="*/ 2766021 h 2885979"/>
                  <a:gd name="connsiteX15" fmla="*/ 851397 w 865405"/>
                  <a:gd name="connsiteY15" fmla="*/ 2699413 h 2885979"/>
                  <a:gd name="connsiteX16" fmla="*/ 564651 w 865405"/>
                  <a:gd name="connsiteY16" fmla="*/ 2632806 h 2885979"/>
                  <a:gd name="connsiteX17" fmla="*/ 498044 w 865405"/>
                  <a:gd name="connsiteY17" fmla="*/ 2699413 h 2885979"/>
                  <a:gd name="connsiteX18" fmla="*/ 564651 w 865405"/>
                  <a:gd name="connsiteY18" fmla="*/ 2766021 h 2885979"/>
                  <a:gd name="connsiteX19" fmla="*/ 631259 w 865405"/>
                  <a:gd name="connsiteY19" fmla="*/ 2699413 h 2885979"/>
                  <a:gd name="connsiteX20" fmla="*/ 344515 w 865405"/>
                  <a:gd name="connsiteY20" fmla="*/ 2632806 h 2885979"/>
                  <a:gd name="connsiteX21" fmla="*/ 277907 w 865405"/>
                  <a:gd name="connsiteY21" fmla="*/ 2699413 h 2885979"/>
                  <a:gd name="connsiteX22" fmla="*/ 344515 w 865405"/>
                  <a:gd name="connsiteY22" fmla="*/ 2766021 h 2885979"/>
                  <a:gd name="connsiteX23" fmla="*/ 411122 w 865405"/>
                  <a:gd name="connsiteY23" fmla="*/ 2699413 h 2885979"/>
                  <a:gd name="connsiteX24" fmla="*/ 124378 w 865405"/>
                  <a:gd name="connsiteY24" fmla="*/ 2632805 h 2885979"/>
                  <a:gd name="connsiteX25" fmla="*/ 57770 w 865405"/>
                  <a:gd name="connsiteY25" fmla="*/ 2699413 h 2885979"/>
                  <a:gd name="connsiteX26" fmla="*/ 124378 w 865405"/>
                  <a:gd name="connsiteY26" fmla="*/ 2766021 h 2885979"/>
                  <a:gd name="connsiteX27" fmla="*/ 190986 w 865405"/>
                  <a:gd name="connsiteY27" fmla="*/ 2699413 h 2885979"/>
                  <a:gd name="connsiteX28" fmla="*/ 454583 w 865405"/>
                  <a:gd name="connsiteY28" fmla="*/ 2522738 h 2885979"/>
                  <a:gd name="connsiteX29" fmla="*/ 387976 w 865405"/>
                  <a:gd name="connsiteY29" fmla="*/ 2589345 h 2885979"/>
                  <a:gd name="connsiteX30" fmla="*/ 454583 w 865405"/>
                  <a:gd name="connsiteY30" fmla="*/ 2655952 h 2885979"/>
                  <a:gd name="connsiteX31" fmla="*/ 521190 w 865405"/>
                  <a:gd name="connsiteY31" fmla="*/ 2589345 h 2885979"/>
                  <a:gd name="connsiteX32" fmla="*/ 674720 w 865405"/>
                  <a:gd name="connsiteY32" fmla="*/ 2522737 h 2885979"/>
                  <a:gd name="connsiteX33" fmla="*/ 608112 w 865405"/>
                  <a:gd name="connsiteY33" fmla="*/ 2589345 h 2885979"/>
                  <a:gd name="connsiteX34" fmla="*/ 674720 w 865405"/>
                  <a:gd name="connsiteY34" fmla="*/ 2655952 h 2885979"/>
                  <a:gd name="connsiteX35" fmla="*/ 741328 w 865405"/>
                  <a:gd name="connsiteY35" fmla="*/ 2589344 h 2885979"/>
                  <a:gd name="connsiteX36" fmla="*/ 234446 w 865405"/>
                  <a:gd name="connsiteY36" fmla="*/ 2522737 h 2885979"/>
                  <a:gd name="connsiteX37" fmla="*/ 167839 w 865405"/>
                  <a:gd name="connsiteY37" fmla="*/ 2589344 h 2885979"/>
                  <a:gd name="connsiteX38" fmla="*/ 234447 w 865405"/>
                  <a:gd name="connsiteY38" fmla="*/ 2655952 h 2885979"/>
                  <a:gd name="connsiteX39" fmla="*/ 301054 w 865405"/>
                  <a:gd name="connsiteY39" fmla="*/ 2589345 h 2885979"/>
                  <a:gd name="connsiteX40" fmla="*/ 784788 w 865405"/>
                  <a:gd name="connsiteY40" fmla="*/ 2412669 h 2885979"/>
                  <a:gd name="connsiteX41" fmla="*/ 718181 w 865405"/>
                  <a:gd name="connsiteY41" fmla="*/ 2479276 h 2885979"/>
                  <a:gd name="connsiteX42" fmla="*/ 784788 w 865405"/>
                  <a:gd name="connsiteY42" fmla="*/ 2545883 h 2885979"/>
                  <a:gd name="connsiteX43" fmla="*/ 851396 w 865405"/>
                  <a:gd name="connsiteY43" fmla="*/ 2479276 h 2885979"/>
                  <a:gd name="connsiteX44" fmla="*/ 564652 w 865405"/>
                  <a:gd name="connsiteY44" fmla="*/ 2412669 h 2885979"/>
                  <a:gd name="connsiteX45" fmla="*/ 498044 w 865405"/>
                  <a:gd name="connsiteY45" fmla="*/ 2479277 h 2885979"/>
                  <a:gd name="connsiteX46" fmla="*/ 564651 w 865405"/>
                  <a:gd name="connsiteY46" fmla="*/ 2545884 h 2885979"/>
                  <a:gd name="connsiteX47" fmla="*/ 631259 w 865405"/>
                  <a:gd name="connsiteY47" fmla="*/ 2479276 h 2885979"/>
                  <a:gd name="connsiteX48" fmla="*/ 344514 w 865405"/>
                  <a:gd name="connsiteY48" fmla="*/ 2412669 h 2885979"/>
                  <a:gd name="connsiteX49" fmla="*/ 277907 w 865405"/>
                  <a:gd name="connsiteY49" fmla="*/ 2479276 h 2885979"/>
                  <a:gd name="connsiteX50" fmla="*/ 344515 w 865405"/>
                  <a:gd name="connsiteY50" fmla="*/ 2545884 h 2885979"/>
                  <a:gd name="connsiteX51" fmla="*/ 411122 w 865405"/>
                  <a:gd name="connsiteY51" fmla="*/ 2479277 h 2885979"/>
                  <a:gd name="connsiteX52" fmla="*/ 124378 w 865405"/>
                  <a:gd name="connsiteY52" fmla="*/ 2412669 h 2885979"/>
                  <a:gd name="connsiteX53" fmla="*/ 57770 w 865405"/>
                  <a:gd name="connsiteY53" fmla="*/ 2479276 h 2885979"/>
                  <a:gd name="connsiteX54" fmla="*/ 124378 w 865405"/>
                  <a:gd name="connsiteY54" fmla="*/ 2545883 h 2885979"/>
                  <a:gd name="connsiteX55" fmla="*/ 190985 w 865405"/>
                  <a:gd name="connsiteY55" fmla="*/ 2479276 h 2885979"/>
                  <a:gd name="connsiteX56" fmla="*/ 674720 w 865405"/>
                  <a:gd name="connsiteY56" fmla="*/ 2302600 h 2885979"/>
                  <a:gd name="connsiteX57" fmla="*/ 608113 w 865405"/>
                  <a:gd name="connsiteY57" fmla="*/ 2369208 h 2885979"/>
                  <a:gd name="connsiteX58" fmla="*/ 674720 w 865405"/>
                  <a:gd name="connsiteY58" fmla="*/ 2435815 h 2885979"/>
                  <a:gd name="connsiteX59" fmla="*/ 741328 w 865405"/>
                  <a:gd name="connsiteY59" fmla="*/ 2369208 h 2885979"/>
                  <a:gd name="connsiteX60" fmla="*/ 454583 w 865405"/>
                  <a:gd name="connsiteY60" fmla="*/ 2302600 h 2885979"/>
                  <a:gd name="connsiteX61" fmla="*/ 387975 w 865405"/>
                  <a:gd name="connsiteY61" fmla="*/ 2369208 h 2885979"/>
                  <a:gd name="connsiteX62" fmla="*/ 454583 w 865405"/>
                  <a:gd name="connsiteY62" fmla="*/ 2435816 h 2885979"/>
                  <a:gd name="connsiteX63" fmla="*/ 521191 w 865405"/>
                  <a:gd name="connsiteY63" fmla="*/ 2369208 h 2885979"/>
                  <a:gd name="connsiteX64" fmla="*/ 234446 w 865405"/>
                  <a:gd name="connsiteY64" fmla="*/ 2302600 h 2885979"/>
                  <a:gd name="connsiteX65" fmla="*/ 167839 w 865405"/>
                  <a:gd name="connsiteY65" fmla="*/ 2369208 h 2885979"/>
                  <a:gd name="connsiteX66" fmla="*/ 234446 w 865405"/>
                  <a:gd name="connsiteY66" fmla="*/ 2435815 h 2885979"/>
                  <a:gd name="connsiteX67" fmla="*/ 301053 w 865405"/>
                  <a:gd name="connsiteY67" fmla="*/ 2369208 h 2885979"/>
                  <a:gd name="connsiteX68" fmla="*/ 784788 w 865405"/>
                  <a:gd name="connsiteY68" fmla="*/ 2192532 h 2885979"/>
                  <a:gd name="connsiteX69" fmla="*/ 718181 w 865405"/>
                  <a:gd name="connsiteY69" fmla="*/ 2259139 h 2885979"/>
                  <a:gd name="connsiteX70" fmla="*/ 784788 w 865405"/>
                  <a:gd name="connsiteY70" fmla="*/ 2325747 h 2885979"/>
                  <a:gd name="connsiteX71" fmla="*/ 851396 w 865405"/>
                  <a:gd name="connsiteY71" fmla="*/ 2259139 h 2885979"/>
                  <a:gd name="connsiteX72" fmla="*/ 124378 w 865405"/>
                  <a:gd name="connsiteY72" fmla="*/ 2192532 h 2885979"/>
                  <a:gd name="connsiteX73" fmla="*/ 57770 w 865405"/>
                  <a:gd name="connsiteY73" fmla="*/ 2259139 h 2885979"/>
                  <a:gd name="connsiteX74" fmla="*/ 124378 w 865405"/>
                  <a:gd name="connsiteY74" fmla="*/ 2325747 h 2885979"/>
                  <a:gd name="connsiteX75" fmla="*/ 190985 w 865405"/>
                  <a:gd name="connsiteY75" fmla="*/ 2259139 h 2885979"/>
                  <a:gd name="connsiteX76" fmla="*/ 564651 w 865405"/>
                  <a:gd name="connsiteY76" fmla="*/ 2192531 h 2885979"/>
                  <a:gd name="connsiteX77" fmla="*/ 498044 w 865405"/>
                  <a:gd name="connsiteY77" fmla="*/ 2259139 h 2885979"/>
                  <a:gd name="connsiteX78" fmla="*/ 564652 w 865405"/>
                  <a:gd name="connsiteY78" fmla="*/ 2325747 h 2885979"/>
                  <a:gd name="connsiteX79" fmla="*/ 631259 w 865405"/>
                  <a:gd name="connsiteY79" fmla="*/ 2259139 h 2885979"/>
                  <a:gd name="connsiteX80" fmla="*/ 344515 w 865405"/>
                  <a:gd name="connsiteY80" fmla="*/ 2192531 h 2885979"/>
                  <a:gd name="connsiteX81" fmla="*/ 277907 w 865405"/>
                  <a:gd name="connsiteY81" fmla="*/ 2259139 h 2885979"/>
                  <a:gd name="connsiteX82" fmla="*/ 344514 w 865405"/>
                  <a:gd name="connsiteY82" fmla="*/ 2325747 h 2885979"/>
                  <a:gd name="connsiteX83" fmla="*/ 411122 w 865405"/>
                  <a:gd name="connsiteY83" fmla="*/ 2259139 h 2885979"/>
                  <a:gd name="connsiteX84" fmla="*/ 674720 w 865405"/>
                  <a:gd name="connsiteY84" fmla="*/ 2082463 h 2885979"/>
                  <a:gd name="connsiteX85" fmla="*/ 608112 w 865405"/>
                  <a:gd name="connsiteY85" fmla="*/ 2149071 h 2885979"/>
                  <a:gd name="connsiteX86" fmla="*/ 674720 w 865405"/>
                  <a:gd name="connsiteY86" fmla="*/ 2215679 h 2885979"/>
                  <a:gd name="connsiteX87" fmla="*/ 741328 w 865405"/>
                  <a:gd name="connsiteY87" fmla="*/ 2149071 h 2885979"/>
                  <a:gd name="connsiteX88" fmla="*/ 454583 w 865405"/>
                  <a:gd name="connsiteY88" fmla="*/ 2082463 h 2885979"/>
                  <a:gd name="connsiteX89" fmla="*/ 387976 w 865405"/>
                  <a:gd name="connsiteY89" fmla="*/ 2149071 h 2885979"/>
                  <a:gd name="connsiteX90" fmla="*/ 454583 w 865405"/>
                  <a:gd name="connsiteY90" fmla="*/ 2215678 h 2885979"/>
                  <a:gd name="connsiteX91" fmla="*/ 521190 w 865405"/>
                  <a:gd name="connsiteY91" fmla="*/ 2149071 h 2885979"/>
                  <a:gd name="connsiteX92" fmla="*/ 234447 w 865405"/>
                  <a:gd name="connsiteY92" fmla="*/ 2082463 h 2885979"/>
                  <a:gd name="connsiteX93" fmla="*/ 167839 w 865405"/>
                  <a:gd name="connsiteY93" fmla="*/ 2149071 h 2885979"/>
                  <a:gd name="connsiteX94" fmla="*/ 234446 w 865405"/>
                  <a:gd name="connsiteY94" fmla="*/ 2215679 h 2885979"/>
                  <a:gd name="connsiteX95" fmla="*/ 301054 w 865405"/>
                  <a:gd name="connsiteY95" fmla="*/ 2149071 h 2885979"/>
                  <a:gd name="connsiteX96" fmla="*/ 564651 w 865405"/>
                  <a:gd name="connsiteY96" fmla="*/ 1972395 h 2885979"/>
                  <a:gd name="connsiteX97" fmla="*/ 498044 w 865405"/>
                  <a:gd name="connsiteY97" fmla="*/ 2039002 h 2885979"/>
                  <a:gd name="connsiteX98" fmla="*/ 564651 w 865405"/>
                  <a:gd name="connsiteY98" fmla="*/ 2105610 h 2885979"/>
                  <a:gd name="connsiteX99" fmla="*/ 631259 w 865405"/>
                  <a:gd name="connsiteY99" fmla="*/ 2039002 h 2885979"/>
                  <a:gd name="connsiteX100" fmla="*/ 344515 w 865405"/>
                  <a:gd name="connsiteY100" fmla="*/ 1972395 h 2885979"/>
                  <a:gd name="connsiteX101" fmla="*/ 277907 w 865405"/>
                  <a:gd name="connsiteY101" fmla="*/ 2039002 h 2885979"/>
                  <a:gd name="connsiteX102" fmla="*/ 344515 w 865405"/>
                  <a:gd name="connsiteY102" fmla="*/ 2105610 h 2885979"/>
                  <a:gd name="connsiteX103" fmla="*/ 411122 w 865405"/>
                  <a:gd name="connsiteY103" fmla="*/ 2039002 h 2885979"/>
                  <a:gd name="connsiteX104" fmla="*/ 784788 w 865405"/>
                  <a:gd name="connsiteY104" fmla="*/ 1972394 h 2885979"/>
                  <a:gd name="connsiteX105" fmla="*/ 718181 w 865405"/>
                  <a:gd name="connsiteY105" fmla="*/ 2039003 h 2885979"/>
                  <a:gd name="connsiteX106" fmla="*/ 784789 w 865405"/>
                  <a:gd name="connsiteY106" fmla="*/ 2105610 h 2885979"/>
                  <a:gd name="connsiteX107" fmla="*/ 851397 w 865405"/>
                  <a:gd name="connsiteY107" fmla="*/ 2039002 h 2885979"/>
                  <a:gd name="connsiteX108" fmla="*/ 124378 w 865405"/>
                  <a:gd name="connsiteY108" fmla="*/ 1972394 h 2885979"/>
                  <a:gd name="connsiteX109" fmla="*/ 57770 w 865405"/>
                  <a:gd name="connsiteY109" fmla="*/ 2039002 h 2885979"/>
                  <a:gd name="connsiteX110" fmla="*/ 124378 w 865405"/>
                  <a:gd name="connsiteY110" fmla="*/ 2105610 h 2885979"/>
                  <a:gd name="connsiteX111" fmla="*/ 190986 w 865405"/>
                  <a:gd name="connsiteY111" fmla="*/ 2039002 h 2885979"/>
                  <a:gd name="connsiteX112" fmla="*/ 454583 w 865405"/>
                  <a:gd name="connsiteY112" fmla="*/ 1862327 h 2885979"/>
                  <a:gd name="connsiteX113" fmla="*/ 387976 w 865405"/>
                  <a:gd name="connsiteY113" fmla="*/ 1928934 h 2885979"/>
                  <a:gd name="connsiteX114" fmla="*/ 454583 w 865405"/>
                  <a:gd name="connsiteY114" fmla="*/ 1995541 h 2885979"/>
                  <a:gd name="connsiteX115" fmla="*/ 521190 w 865405"/>
                  <a:gd name="connsiteY115" fmla="*/ 1928934 h 2885979"/>
                  <a:gd name="connsiteX116" fmla="*/ 674720 w 865405"/>
                  <a:gd name="connsiteY116" fmla="*/ 1862326 h 2885979"/>
                  <a:gd name="connsiteX117" fmla="*/ 608113 w 865405"/>
                  <a:gd name="connsiteY117" fmla="*/ 1928933 h 2885979"/>
                  <a:gd name="connsiteX118" fmla="*/ 674720 w 865405"/>
                  <a:gd name="connsiteY118" fmla="*/ 1995541 h 2885979"/>
                  <a:gd name="connsiteX119" fmla="*/ 741328 w 865405"/>
                  <a:gd name="connsiteY119" fmla="*/ 1928933 h 2885979"/>
                  <a:gd name="connsiteX120" fmla="*/ 234446 w 865405"/>
                  <a:gd name="connsiteY120" fmla="*/ 1862326 h 2885979"/>
                  <a:gd name="connsiteX121" fmla="*/ 167839 w 865405"/>
                  <a:gd name="connsiteY121" fmla="*/ 1928933 h 2885979"/>
                  <a:gd name="connsiteX122" fmla="*/ 234447 w 865405"/>
                  <a:gd name="connsiteY122" fmla="*/ 1995541 h 2885979"/>
                  <a:gd name="connsiteX123" fmla="*/ 301054 w 865405"/>
                  <a:gd name="connsiteY123" fmla="*/ 1928934 h 2885979"/>
                  <a:gd name="connsiteX124" fmla="*/ 784788 w 865405"/>
                  <a:gd name="connsiteY124" fmla="*/ 1752258 h 2885979"/>
                  <a:gd name="connsiteX125" fmla="*/ 718181 w 865405"/>
                  <a:gd name="connsiteY125" fmla="*/ 1818865 h 2885979"/>
                  <a:gd name="connsiteX126" fmla="*/ 784788 w 865405"/>
                  <a:gd name="connsiteY126" fmla="*/ 1885472 h 2885979"/>
                  <a:gd name="connsiteX127" fmla="*/ 851395 w 865405"/>
                  <a:gd name="connsiteY127" fmla="*/ 1818866 h 2885979"/>
                  <a:gd name="connsiteX128" fmla="*/ 564652 w 865405"/>
                  <a:gd name="connsiteY128" fmla="*/ 1752258 h 2885979"/>
                  <a:gd name="connsiteX129" fmla="*/ 498045 w 865405"/>
                  <a:gd name="connsiteY129" fmla="*/ 1818865 h 2885979"/>
                  <a:gd name="connsiteX130" fmla="*/ 564652 w 865405"/>
                  <a:gd name="connsiteY130" fmla="*/ 1885472 h 2885979"/>
                  <a:gd name="connsiteX131" fmla="*/ 631259 w 865405"/>
                  <a:gd name="connsiteY131" fmla="*/ 1818865 h 2885979"/>
                  <a:gd name="connsiteX132" fmla="*/ 344514 w 865405"/>
                  <a:gd name="connsiteY132" fmla="*/ 1752258 h 2885979"/>
                  <a:gd name="connsiteX133" fmla="*/ 277907 w 865405"/>
                  <a:gd name="connsiteY133" fmla="*/ 1818865 h 2885979"/>
                  <a:gd name="connsiteX134" fmla="*/ 344515 w 865405"/>
                  <a:gd name="connsiteY134" fmla="*/ 1885473 h 2885979"/>
                  <a:gd name="connsiteX135" fmla="*/ 411122 w 865405"/>
                  <a:gd name="connsiteY135" fmla="*/ 1818866 h 2885979"/>
                  <a:gd name="connsiteX136" fmla="*/ 124378 w 865405"/>
                  <a:gd name="connsiteY136" fmla="*/ 1752258 h 2885979"/>
                  <a:gd name="connsiteX137" fmla="*/ 57771 w 865405"/>
                  <a:gd name="connsiteY137" fmla="*/ 1818866 h 2885979"/>
                  <a:gd name="connsiteX138" fmla="*/ 124378 w 865405"/>
                  <a:gd name="connsiteY138" fmla="*/ 1885472 h 2885979"/>
                  <a:gd name="connsiteX139" fmla="*/ 190985 w 865405"/>
                  <a:gd name="connsiteY139" fmla="*/ 1818865 h 2885979"/>
                  <a:gd name="connsiteX140" fmla="*/ 674720 w 865405"/>
                  <a:gd name="connsiteY140" fmla="*/ 1642190 h 2885979"/>
                  <a:gd name="connsiteX141" fmla="*/ 608113 w 865405"/>
                  <a:gd name="connsiteY141" fmla="*/ 1708797 h 2885979"/>
                  <a:gd name="connsiteX142" fmla="*/ 674720 w 865405"/>
                  <a:gd name="connsiteY142" fmla="*/ 1775404 h 2885979"/>
                  <a:gd name="connsiteX143" fmla="*/ 741327 w 865405"/>
                  <a:gd name="connsiteY143" fmla="*/ 1708798 h 2885979"/>
                  <a:gd name="connsiteX144" fmla="*/ 234447 w 865405"/>
                  <a:gd name="connsiteY144" fmla="*/ 1642190 h 2885979"/>
                  <a:gd name="connsiteX145" fmla="*/ 167839 w 865405"/>
                  <a:gd name="connsiteY145" fmla="*/ 1708798 h 2885979"/>
                  <a:gd name="connsiteX146" fmla="*/ 234446 w 865405"/>
                  <a:gd name="connsiteY146" fmla="*/ 1775404 h 2885979"/>
                  <a:gd name="connsiteX147" fmla="*/ 301053 w 865405"/>
                  <a:gd name="connsiteY147" fmla="*/ 1708797 h 2885979"/>
                  <a:gd name="connsiteX148" fmla="*/ 454583 w 865405"/>
                  <a:gd name="connsiteY148" fmla="*/ 1642189 h 2885979"/>
                  <a:gd name="connsiteX149" fmla="*/ 387976 w 865405"/>
                  <a:gd name="connsiteY149" fmla="*/ 1708796 h 2885979"/>
                  <a:gd name="connsiteX150" fmla="*/ 454584 w 865405"/>
                  <a:gd name="connsiteY150" fmla="*/ 1775404 h 2885979"/>
                  <a:gd name="connsiteX151" fmla="*/ 521191 w 865405"/>
                  <a:gd name="connsiteY151" fmla="*/ 1708797 h 2885979"/>
                  <a:gd name="connsiteX152" fmla="*/ 784788 w 865405"/>
                  <a:gd name="connsiteY152" fmla="*/ 1532121 h 2885979"/>
                  <a:gd name="connsiteX153" fmla="*/ 718181 w 865405"/>
                  <a:gd name="connsiteY153" fmla="*/ 1598729 h 2885979"/>
                  <a:gd name="connsiteX154" fmla="*/ 784788 w 865405"/>
                  <a:gd name="connsiteY154" fmla="*/ 1665337 h 2885979"/>
                  <a:gd name="connsiteX155" fmla="*/ 851396 w 865405"/>
                  <a:gd name="connsiteY155" fmla="*/ 1598729 h 2885979"/>
                  <a:gd name="connsiteX156" fmla="*/ 564651 w 865405"/>
                  <a:gd name="connsiteY156" fmla="*/ 1532121 h 2885979"/>
                  <a:gd name="connsiteX157" fmla="*/ 498044 w 865405"/>
                  <a:gd name="connsiteY157" fmla="*/ 1598728 h 2885979"/>
                  <a:gd name="connsiteX158" fmla="*/ 564652 w 865405"/>
                  <a:gd name="connsiteY158" fmla="*/ 1665336 h 2885979"/>
                  <a:gd name="connsiteX159" fmla="*/ 631259 w 865405"/>
                  <a:gd name="connsiteY159" fmla="*/ 1598729 h 2885979"/>
                  <a:gd name="connsiteX160" fmla="*/ 344516 w 865405"/>
                  <a:gd name="connsiteY160" fmla="*/ 1532121 h 2885979"/>
                  <a:gd name="connsiteX161" fmla="*/ 277908 w 865405"/>
                  <a:gd name="connsiteY161" fmla="*/ 1598729 h 2885979"/>
                  <a:gd name="connsiteX162" fmla="*/ 344515 w 865405"/>
                  <a:gd name="connsiteY162" fmla="*/ 1665335 h 2885979"/>
                  <a:gd name="connsiteX163" fmla="*/ 411122 w 865405"/>
                  <a:gd name="connsiteY163" fmla="*/ 1598728 h 2885979"/>
                  <a:gd name="connsiteX164" fmla="*/ 124378 w 865405"/>
                  <a:gd name="connsiteY164" fmla="*/ 1532121 h 2885979"/>
                  <a:gd name="connsiteX165" fmla="*/ 57770 w 865405"/>
                  <a:gd name="connsiteY165" fmla="*/ 1598729 h 2885979"/>
                  <a:gd name="connsiteX166" fmla="*/ 124378 w 865405"/>
                  <a:gd name="connsiteY166" fmla="*/ 1665337 h 2885979"/>
                  <a:gd name="connsiteX167" fmla="*/ 190986 w 865405"/>
                  <a:gd name="connsiteY167" fmla="*/ 1598729 h 2885979"/>
                  <a:gd name="connsiteX168" fmla="*/ 454583 w 865405"/>
                  <a:gd name="connsiteY168" fmla="*/ 1422054 h 2885979"/>
                  <a:gd name="connsiteX169" fmla="*/ 387976 w 865405"/>
                  <a:gd name="connsiteY169" fmla="*/ 1488660 h 2885979"/>
                  <a:gd name="connsiteX170" fmla="*/ 454583 w 865405"/>
                  <a:gd name="connsiteY170" fmla="*/ 1555267 h 2885979"/>
                  <a:gd name="connsiteX171" fmla="*/ 521190 w 865405"/>
                  <a:gd name="connsiteY171" fmla="*/ 1488660 h 2885979"/>
                  <a:gd name="connsiteX172" fmla="*/ 674720 w 865405"/>
                  <a:gd name="connsiteY172" fmla="*/ 1422052 h 2885979"/>
                  <a:gd name="connsiteX173" fmla="*/ 608112 w 865405"/>
                  <a:gd name="connsiteY173" fmla="*/ 1488660 h 2885979"/>
                  <a:gd name="connsiteX174" fmla="*/ 674720 w 865405"/>
                  <a:gd name="connsiteY174" fmla="*/ 1555268 h 2885979"/>
                  <a:gd name="connsiteX175" fmla="*/ 741328 w 865405"/>
                  <a:gd name="connsiteY175" fmla="*/ 1488660 h 2885979"/>
                  <a:gd name="connsiteX176" fmla="*/ 234447 w 865405"/>
                  <a:gd name="connsiteY176" fmla="*/ 1422052 h 2885979"/>
                  <a:gd name="connsiteX177" fmla="*/ 167839 w 865405"/>
                  <a:gd name="connsiteY177" fmla="*/ 1488660 h 2885979"/>
                  <a:gd name="connsiteX178" fmla="*/ 234447 w 865405"/>
                  <a:gd name="connsiteY178" fmla="*/ 1555268 h 2885979"/>
                  <a:gd name="connsiteX179" fmla="*/ 301055 w 865405"/>
                  <a:gd name="connsiteY179" fmla="*/ 1488660 h 2885979"/>
                  <a:gd name="connsiteX180" fmla="*/ 784788 w 865405"/>
                  <a:gd name="connsiteY180" fmla="*/ 1311985 h 2885979"/>
                  <a:gd name="connsiteX181" fmla="*/ 718181 w 865405"/>
                  <a:gd name="connsiteY181" fmla="*/ 1378592 h 2885979"/>
                  <a:gd name="connsiteX182" fmla="*/ 784788 w 865405"/>
                  <a:gd name="connsiteY182" fmla="*/ 1445199 h 2885979"/>
                  <a:gd name="connsiteX183" fmla="*/ 851396 w 865405"/>
                  <a:gd name="connsiteY183" fmla="*/ 1378592 h 2885979"/>
                  <a:gd name="connsiteX184" fmla="*/ 564652 w 865405"/>
                  <a:gd name="connsiteY184" fmla="*/ 1311985 h 2885979"/>
                  <a:gd name="connsiteX185" fmla="*/ 498045 w 865405"/>
                  <a:gd name="connsiteY185" fmla="*/ 1378592 h 2885979"/>
                  <a:gd name="connsiteX186" fmla="*/ 564651 w 865405"/>
                  <a:gd name="connsiteY186" fmla="*/ 1445199 h 2885979"/>
                  <a:gd name="connsiteX187" fmla="*/ 631259 w 865405"/>
                  <a:gd name="connsiteY187" fmla="*/ 1378591 h 2885979"/>
                  <a:gd name="connsiteX188" fmla="*/ 344514 w 865405"/>
                  <a:gd name="connsiteY188" fmla="*/ 1311985 h 2885979"/>
                  <a:gd name="connsiteX189" fmla="*/ 277907 w 865405"/>
                  <a:gd name="connsiteY189" fmla="*/ 1378591 h 2885979"/>
                  <a:gd name="connsiteX190" fmla="*/ 344516 w 865405"/>
                  <a:gd name="connsiteY190" fmla="*/ 1445199 h 2885979"/>
                  <a:gd name="connsiteX191" fmla="*/ 411122 w 865405"/>
                  <a:gd name="connsiteY191" fmla="*/ 1378593 h 2885979"/>
                  <a:gd name="connsiteX192" fmla="*/ 124378 w 865405"/>
                  <a:gd name="connsiteY192" fmla="*/ 1311984 h 2885979"/>
                  <a:gd name="connsiteX193" fmla="*/ 57771 w 865405"/>
                  <a:gd name="connsiteY193" fmla="*/ 1378591 h 2885979"/>
                  <a:gd name="connsiteX194" fmla="*/ 124378 w 865405"/>
                  <a:gd name="connsiteY194" fmla="*/ 1445199 h 2885979"/>
                  <a:gd name="connsiteX195" fmla="*/ 190986 w 865405"/>
                  <a:gd name="connsiteY195" fmla="*/ 1378591 h 2885979"/>
                  <a:gd name="connsiteX196" fmla="*/ 674720 w 865405"/>
                  <a:gd name="connsiteY196" fmla="*/ 1201917 h 2885979"/>
                  <a:gd name="connsiteX197" fmla="*/ 608113 w 865405"/>
                  <a:gd name="connsiteY197" fmla="*/ 1268524 h 2885979"/>
                  <a:gd name="connsiteX198" fmla="*/ 674720 w 865405"/>
                  <a:gd name="connsiteY198" fmla="*/ 1335131 h 2885979"/>
                  <a:gd name="connsiteX199" fmla="*/ 741327 w 865405"/>
                  <a:gd name="connsiteY199" fmla="*/ 1268523 h 2885979"/>
                  <a:gd name="connsiteX200" fmla="*/ 234446 w 865405"/>
                  <a:gd name="connsiteY200" fmla="*/ 1201917 h 2885979"/>
                  <a:gd name="connsiteX201" fmla="*/ 167839 w 865405"/>
                  <a:gd name="connsiteY201" fmla="*/ 1268523 h 2885979"/>
                  <a:gd name="connsiteX202" fmla="*/ 234447 w 865405"/>
                  <a:gd name="connsiteY202" fmla="*/ 1335131 h 2885979"/>
                  <a:gd name="connsiteX203" fmla="*/ 301053 w 865405"/>
                  <a:gd name="connsiteY203" fmla="*/ 1268524 h 2885979"/>
                  <a:gd name="connsiteX204" fmla="*/ 454583 w 865405"/>
                  <a:gd name="connsiteY204" fmla="*/ 1201916 h 2885979"/>
                  <a:gd name="connsiteX205" fmla="*/ 387976 w 865405"/>
                  <a:gd name="connsiteY205" fmla="*/ 1268523 h 2885979"/>
                  <a:gd name="connsiteX206" fmla="*/ 454584 w 865405"/>
                  <a:gd name="connsiteY206" fmla="*/ 1335131 h 2885979"/>
                  <a:gd name="connsiteX207" fmla="*/ 521191 w 865405"/>
                  <a:gd name="connsiteY207" fmla="*/ 1268524 h 2885979"/>
                  <a:gd name="connsiteX208" fmla="*/ 784789 w 865405"/>
                  <a:gd name="connsiteY208" fmla="*/ 1091848 h 2885979"/>
                  <a:gd name="connsiteX209" fmla="*/ 718181 w 865405"/>
                  <a:gd name="connsiteY209" fmla="*/ 1158456 h 2885979"/>
                  <a:gd name="connsiteX210" fmla="*/ 784788 w 865405"/>
                  <a:gd name="connsiteY210" fmla="*/ 1225062 h 2885979"/>
                  <a:gd name="connsiteX211" fmla="*/ 851396 w 865405"/>
                  <a:gd name="connsiteY211" fmla="*/ 1158454 h 2885979"/>
                  <a:gd name="connsiteX212" fmla="*/ 564651 w 865405"/>
                  <a:gd name="connsiteY212" fmla="*/ 1091848 h 2885979"/>
                  <a:gd name="connsiteX213" fmla="*/ 498044 w 865405"/>
                  <a:gd name="connsiteY213" fmla="*/ 1158455 h 2885979"/>
                  <a:gd name="connsiteX214" fmla="*/ 564652 w 865405"/>
                  <a:gd name="connsiteY214" fmla="*/ 1225063 h 2885979"/>
                  <a:gd name="connsiteX215" fmla="*/ 631259 w 865405"/>
                  <a:gd name="connsiteY215" fmla="*/ 1158456 h 2885979"/>
                  <a:gd name="connsiteX216" fmla="*/ 344515 w 865405"/>
                  <a:gd name="connsiteY216" fmla="*/ 1091848 h 2885979"/>
                  <a:gd name="connsiteX217" fmla="*/ 277907 w 865405"/>
                  <a:gd name="connsiteY217" fmla="*/ 1158455 h 2885979"/>
                  <a:gd name="connsiteX218" fmla="*/ 344514 w 865405"/>
                  <a:gd name="connsiteY218" fmla="*/ 1225063 h 2885979"/>
                  <a:gd name="connsiteX219" fmla="*/ 411122 w 865405"/>
                  <a:gd name="connsiteY219" fmla="*/ 1158455 h 2885979"/>
                  <a:gd name="connsiteX220" fmla="*/ 124378 w 865405"/>
                  <a:gd name="connsiteY220" fmla="*/ 1091848 h 2885979"/>
                  <a:gd name="connsiteX221" fmla="*/ 57771 w 865405"/>
                  <a:gd name="connsiteY221" fmla="*/ 1158455 h 2885979"/>
                  <a:gd name="connsiteX222" fmla="*/ 124378 w 865405"/>
                  <a:gd name="connsiteY222" fmla="*/ 1225062 h 2885979"/>
                  <a:gd name="connsiteX223" fmla="*/ 190985 w 865405"/>
                  <a:gd name="connsiteY223" fmla="*/ 1158456 h 2885979"/>
                  <a:gd name="connsiteX224" fmla="*/ 674720 w 865405"/>
                  <a:gd name="connsiteY224" fmla="*/ 981779 h 2885979"/>
                  <a:gd name="connsiteX225" fmla="*/ 608112 w 865405"/>
                  <a:gd name="connsiteY225" fmla="*/ 1048387 h 2885979"/>
                  <a:gd name="connsiteX226" fmla="*/ 674720 w 865405"/>
                  <a:gd name="connsiteY226" fmla="*/ 1114995 h 2885979"/>
                  <a:gd name="connsiteX227" fmla="*/ 741328 w 865405"/>
                  <a:gd name="connsiteY227" fmla="*/ 1048387 h 2885979"/>
                  <a:gd name="connsiteX228" fmla="*/ 454583 w 865405"/>
                  <a:gd name="connsiteY228" fmla="*/ 981779 h 2885979"/>
                  <a:gd name="connsiteX229" fmla="*/ 387976 w 865405"/>
                  <a:gd name="connsiteY229" fmla="*/ 1048387 h 2885979"/>
                  <a:gd name="connsiteX230" fmla="*/ 454583 w 865405"/>
                  <a:gd name="connsiteY230" fmla="*/ 1114994 h 2885979"/>
                  <a:gd name="connsiteX231" fmla="*/ 521190 w 865405"/>
                  <a:gd name="connsiteY231" fmla="*/ 1048387 h 2885979"/>
                  <a:gd name="connsiteX232" fmla="*/ 234447 w 865405"/>
                  <a:gd name="connsiteY232" fmla="*/ 981779 h 2885979"/>
                  <a:gd name="connsiteX233" fmla="*/ 167839 w 865405"/>
                  <a:gd name="connsiteY233" fmla="*/ 1048387 h 2885979"/>
                  <a:gd name="connsiteX234" fmla="*/ 234447 w 865405"/>
                  <a:gd name="connsiteY234" fmla="*/ 1114994 h 2885979"/>
                  <a:gd name="connsiteX235" fmla="*/ 301054 w 865405"/>
                  <a:gd name="connsiteY235" fmla="*/ 1048387 h 2885979"/>
                  <a:gd name="connsiteX236" fmla="*/ 344515 w 865405"/>
                  <a:gd name="connsiteY236" fmla="*/ 871711 h 2885979"/>
                  <a:gd name="connsiteX237" fmla="*/ 277907 w 865405"/>
                  <a:gd name="connsiteY237" fmla="*/ 938318 h 2885979"/>
                  <a:gd name="connsiteX238" fmla="*/ 344515 w 865405"/>
                  <a:gd name="connsiteY238" fmla="*/ 1004926 h 2885979"/>
                  <a:gd name="connsiteX239" fmla="*/ 411122 w 865405"/>
                  <a:gd name="connsiteY239" fmla="*/ 938318 h 2885979"/>
                  <a:gd name="connsiteX240" fmla="*/ 784788 w 865405"/>
                  <a:gd name="connsiteY240" fmla="*/ 871710 h 2885979"/>
                  <a:gd name="connsiteX241" fmla="*/ 718181 w 865405"/>
                  <a:gd name="connsiteY241" fmla="*/ 938318 h 2885979"/>
                  <a:gd name="connsiteX242" fmla="*/ 784789 w 865405"/>
                  <a:gd name="connsiteY242" fmla="*/ 1004926 h 2885979"/>
                  <a:gd name="connsiteX243" fmla="*/ 851397 w 865405"/>
                  <a:gd name="connsiteY243" fmla="*/ 938318 h 2885979"/>
                  <a:gd name="connsiteX244" fmla="*/ 564652 w 865405"/>
                  <a:gd name="connsiteY244" fmla="*/ 871710 h 2885979"/>
                  <a:gd name="connsiteX245" fmla="*/ 498044 w 865405"/>
                  <a:gd name="connsiteY245" fmla="*/ 938318 h 2885979"/>
                  <a:gd name="connsiteX246" fmla="*/ 564651 w 865405"/>
                  <a:gd name="connsiteY246" fmla="*/ 1004926 h 2885979"/>
                  <a:gd name="connsiteX247" fmla="*/ 631259 w 865405"/>
                  <a:gd name="connsiteY247" fmla="*/ 938318 h 2885979"/>
                  <a:gd name="connsiteX248" fmla="*/ 124378 w 865405"/>
                  <a:gd name="connsiteY248" fmla="*/ 871710 h 2885979"/>
                  <a:gd name="connsiteX249" fmla="*/ 57770 w 865405"/>
                  <a:gd name="connsiteY249" fmla="*/ 938318 h 2885979"/>
                  <a:gd name="connsiteX250" fmla="*/ 124378 w 865405"/>
                  <a:gd name="connsiteY250" fmla="*/ 1004925 h 2885979"/>
                  <a:gd name="connsiteX251" fmla="*/ 190985 w 865405"/>
                  <a:gd name="connsiteY251" fmla="*/ 938318 h 2885979"/>
                  <a:gd name="connsiteX252" fmla="*/ 674720 w 865405"/>
                  <a:gd name="connsiteY252" fmla="*/ 761642 h 2885979"/>
                  <a:gd name="connsiteX253" fmla="*/ 608113 w 865405"/>
                  <a:gd name="connsiteY253" fmla="*/ 828250 h 2885979"/>
                  <a:gd name="connsiteX254" fmla="*/ 674720 w 865405"/>
                  <a:gd name="connsiteY254" fmla="*/ 894857 h 2885979"/>
                  <a:gd name="connsiteX255" fmla="*/ 741328 w 865405"/>
                  <a:gd name="connsiteY255" fmla="*/ 828250 h 2885979"/>
                  <a:gd name="connsiteX256" fmla="*/ 454584 w 865405"/>
                  <a:gd name="connsiteY256" fmla="*/ 761642 h 2885979"/>
                  <a:gd name="connsiteX257" fmla="*/ 387976 w 865405"/>
                  <a:gd name="connsiteY257" fmla="*/ 828250 h 2885979"/>
                  <a:gd name="connsiteX258" fmla="*/ 454583 w 865405"/>
                  <a:gd name="connsiteY258" fmla="*/ 894858 h 2885979"/>
                  <a:gd name="connsiteX259" fmla="*/ 521191 w 865405"/>
                  <a:gd name="connsiteY259" fmla="*/ 828250 h 2885979"/>
                  <a:gd name="connsiteX260" fmla="*/ 234446 w 865405"/>
                  <a:gd name="connsiteY260" fmla="*/ 761642 h 2885979"/>
                  <a:gd name="connsiteX261" fmla="*/ 167839 w 865405"/>
                  <a:gd name="connsiteY261" fmla="*/ 828250 h 2885979"/>
                  <a:gd name="connsiteX262" fmla="*/ 234447 w 865405"/>
                  <a:gd name="connsiteY262" fmla="*/ 894858 h 2885979"/>
                  <a:gd name="connsiteX263" fmla="*/ 301053 w 865405"/>
                  <a:gd name="connsiteY263" fmla="*/ 828250 h 2885979"/>
                  <a:gd name="connsiteX264" fmla="*/ 564652 w 865405"/>
                  <a:gd name="connsiteY264" fmla="*/ 651574 h 2885979"/>
                  <a:gd name="connsiteX265" fmla="*/ 498045 w 865405"/>
                  <a:gd name="connsiteY265" fmla="*/ 718181 h 2885979"/>
                  <a:gd name="connsiteX266" fmla="*/ 564652 w 865405"/>
                  <a:gd name="connsiteY266" fmla="*/ 784789 h 2885979"/>
                  <a:gd name="connsiteX267" fmla="*/ 631259 w 865405"/>
                  <a:gd name="connsiteY267" fmla="*/ 718181 h 2885979"/>
                  <a:gd name="connsiteX268" fmla="*/ 344515 w 865405"/>
                  <a:gd name="connsiteY268" fmla="*/ 651573 h 2885979"/>
                  <a:gd name="connsiteX269" fmla="*/ 277907 w 865405"/>
                  <a:gd name="connsiteY269" fmla="*/ 718181 h 2885979"/>
                  <a:gd name="connsiteX270" fmla="*/ 344515 w 865405"/>
                  <a:gd name="connsiteY270" fmla="*/ 784789 h 2885979"/>
                  <a:gd name="connsiteX271" fmla="*/ 411122 w 865405"/>
                  <a:gd name="connsiteY271" fmla="*/ 718181 h 2885979"/>
                  <a:gd name="connsiteX272" fmla="*/ 454583 w 865405"/>
                  <a:gd name="connsiteY272" fmla="*/ 541505 h 2885979"/>
                  <a:gd name="connsiteX273" fmla="*/ 387976 w 865405"/>
                  <a:gd name="connsiteY273" fmla="*/ 608112 h 2885979"/>
                  <a:gd name="connsiteX274" fmla="*/ 454583 w 865405"/>
                  <a:gd name="connsiteY274" fmla="*/ 674720 h 2885979"/>
                  <a:gd name="connsiteX275" fmla="*/ 521190 w 865405"/>
                  <a:gd name="connsiteY275" fmla="*/ 608112 h 2885979"/>
                  <a:gd name="connsiteX276" fmla="*/ 0 w 865405"/>
                  <a:gd name="connsiteY276" fmla="*/ 0 h 2885979"/>
                  <a:gd name="connsiteX277" fmla="*/ 454583 w 865405"/>
                  <a:gd name="connsiteY277" fmla="*/ 454583 h 2885979"/>
                  <a:gd name="connsiteX278" fmla="*/ 865405 w 865405"/>
                  <a:gd name="connsiteY278" fmla="*/ 43761 h 2885979"/>
                  <a:gd name="connsiteX279" fmla="*/ 865405 w 865405"/>
                  <a:gd name="connsiteY279" fmla="*/ 130684 h 2885979"/>
                  <a:gd name="connsiteX280" fmla="*/ 498044 w 865405"/>
                  <a:gd name="connsiteY280" fmla="*/ 498044 h 2885979"/>
                  <a:gd name="connsiteX281" fmla="*/ 564651 w 865405"/>
                  <a:gd name="connsiteY281" fmla="*/ 564651 h 2885979"/>
                  <a:gd name="connsiteX282" fmla="*/ 865405 w 865405"/>
                  <a:gd name="connsiteY282" fmla="*/ 263898 h 2885979"/>
                  <a:gd name="connsiteX283" fmla="*/ 865405 w 865405"/>
                  <a:gd name="connsiteY283" fmla="*/ 350821 h 2885979"/>
                  <a:gd name="connsiteX284" fmla="*/ 608113 w 865405"/>
                  <a:gd name="connsiteY284" fmla="*/ 608113 h 2885979"/>
                  <a:gd name="connsiteX285" fmla="*/ 674720 w 865405"/>
                  <a:gd name="connsiteY285" fmla="*/ 674720 h 2885979"/>
                  <a:gd name="connsiteX286" fmla="*/ 865405 w 865405"/>
                  <a:gd name="connsiteY286" fmla="*/ 484035 h 2885979"/>
                  <a:gd name="connsiteX287" fmla="*/ 865405 w 865405"/>
                  <a:gd name="connsiteY287" fmla="*/ 570957 h 2885979"/>
                  <a:gd name="connsiteX288" fmla="*/ 718181 w 865405"/>
                  <a:gd name="connsiteY288" fmla="*/ 718181 h 2885979"/>
                  <a:gd name="connsiteX289" fmla="*/ 784788 w 865405"/>
                  <a:gd name="connsiteY289" fmla="*/ 784789 h 2885979"/>
                  <a:gd name="connsiteX290" fmla="*/ 865405 w 865405"/>
                  <a:gd name="connsiteY290" fmla="*/ 704172 h 2885979"/>
                  <a:gd name="connsiteX291" fmla="*/ 865405 w 865405"/>
                  <a:gd name="connsiteY291" fmla="*/ 791094 h 2885979"/>
                  <a:gd name="connsiteX292" fmla="*/ 828249 w 865405"/>
                  <a:gd name="connsiteY292" fmla="*/ 828250 h 2885979"/>
                  <a:gd name="connsiteX293" fmla="*/ 865405 w 865405"/>
                  <a:gd name="connsiteY293" fmla="*/ 865406 h 2885979"/>
                  <a:gd name="connsiteX294" fmla="*/ 865405 w 865405"/>
                  <a:gd name="connsiteY294" fmla="*/ 1011232 h 2885979"/>
                  <a:gd name="connsiteX295" fmla="*/ 828250 w 865405"/>
                  <a:gd name="connsiteY295" fmla="*/ 1048387 h 2885979"/>
                  <a:gd name="connsiteX296" fmla="*/ 865405 w 865405"/>
                  <a:gd name="connsiteY296" fmla="*/ 1085542 h 2885979"/>
                  <a:gd name="connsiteX297" fmla="*/ 865405 w 865405"/>
                  <a:gd name="connsiteY297" fmla="*/ 1231368 h 2885979"/>
                  <a:gd name="connsiteX298" fmla="*/ 828249 w 865405"/>
                  <a:gd name="connsiteY298" fmla="*/ 1268524 h 2885979"/>
                  <a:gd name="connsiteX299" fmla="*/ 865405 w 865405"/>
                  <a:gd name="connsiteY299" fmla="*/ 1305680 h 2885979"/>
                  <a:gd name="connsiteX300" fmla="*/ 865405 w 865405"/>
                  <a:gd name="connsiteY300" fmla="*/ 1451505 h 2885979"/>
                  <a:gd name="connsiteX301" fmla="*/ 828249 w 865405"/>
                  <a:gd name="connsiteY301" fmla="*/ 1488660 h 2885979"/>
                  <a:gd name="connsiteX302" fmla="*/ 865405 w 865405"/>
                  <a:gd name="connsiteY302" fmla="*/ 1525816 h 2885979"/>
                  <a:gd name="connsiteX303" fmla="*/ 865405 w 865405"/>
                  <a:gd name="connsiteY303" fmla="*/ 1671642 h 2885979"/>
                  <a:gd name="connsiteX304" fmla="*/ 828249 w 865405"/>
                  <a:gd name="connsiteY304" fmla="*/ 1708798 h 2885979"/>
                  <a:gd name="connsiteX305" fmla="*/ 865405 w 865405"/>
                  <a:gd name="connsiteY305" fmla="*/ 1745954 h 2885979"/>
                  <a:gd name="connsiteX306" fmla="*/ 865405 w 865405"/>
                  <a:gd name="connsiteY306" fmla="*/ 1891779 h 2885979"/>
                  <a:gd name="connsiteX307" fmla="*/ 828250 w 865405"/>
                  <a:gd name="connsiteY307" fmla="*/ 1928934 h 2885979"/>
                  <a:gd name="connsiteX308" fmla="*/ 865405 w 865405"/>
                  <a:gd name="connsiteY308" fmla="*/ 1966089 h 2885979"/>
                  <a:gd name="connsiteX309" fmla="*/ 865405 w 865405"/>
                  <a:gd name="connsiteY309" fmla="*/ 2111916 h 2885979"/>
                  <a:gd name="connsiteX310" fmla="*/ 828250 w 865405"/>
                  <a:gd name="connsiteY310" fmla="*/ 2149071 h 2885979"/>
                  <a:gd name="connsiteX311" fmla="*/ 865405 w 865405"/>
                  <a:gd name="connsiteY311" fmla="*/ 2186226 h 2885979"/>
                  <a:gd name="connsiteX312" fmla="*/ 865405 w 865405"/>
                  <a:gd name="connsiteY312" fmla="*/ 2332052 h 2885979"/>
                  <a:gd name="connsiteX313" fmla="*/ 828249 w 865405"/>
                  <a:gd name="connsiteY313" fmla="*/ 2369208 h 2885979"/>
                  <a:gd name="connsiteX314" fmla="*/ 865405 w 865405"/>
                  <a:gd name="connsiteY314" fmla="*/ 2406364 h 2885979"/>
                  <a:gd name="connsiteX315" fmla="*/ 865405 w 865405"/>
                  <a:gd name="connsiteY315" fmla="*/ 2552190 h 2885979"/>
                  <a:gd name="connsiteX316" fmla="*/ 828250 w 865405"/>
                  <a:gd name="connsiteY316" fmla="*/ 2589345 h 2885979"/>
                  <a:gd name="connsiteX317" fmla="*/ 865405 w 865405"/>
                  <a:gd name="connsiteY317" fmla="*/ 2626500 h 2885979"/>
                  <a:gd name="connsiteX318" fmla="*/ 865405 w 865405"/>
                  <a:gd name="connsiteY318" fmla="*/ 2772326 h 2885979"/>
                  <a:gd name="connsiteX319" fmla="*/ 828249 w 865405"/>
                  <a:gd name="connsiteY319" fmla="*/ 2809482 h 2885979"/>
                  <a:gd name="connsiteX320" fmla="*/ 865405 w 865405"/>
                  <a:gd name="connsiteY320" fmla="*/ 2846638 h 2885979"/>
                  <a:gd name="connsiteX321" fmla="*/ 865405 w 865405"/>
                  <a:gd name="connsiteY321" fmla="*/ 2856496 h 2885979"/>
                  <a:gd name="connsiteX322" fmla="*/ 835922 w 865405"/>
                  <a:gd name="connsiteY322" fmla="*/ 2885979 h 2885979"/>
                  <a:gd name="connsiteX323" fmla="*/ 817825 w 865405"/>
                  <a:gd name="connsiteY323" fmla="*/ 2885979 h 2885979"/>
                  <a:gd name="connsiteX324" fmla="*/ 784788 w 865405"/>
                  <a:gd name="connsiteY324" fmla="*/ 2852943 h 2885979"/>
                  <a:gd name="connsiteX325" fmla="*/ 751752 w 865405"/>
                  <a:gd name="connsiteY325" fmla="*/ 2885979 h 2885979"/>
                  <a:gd name="connsiteX326" fmla="*/ 597688 w 865405"/>
                  <a:gd name="connsiteY326" fmla="*/ 2885979 h 2885979"/>
                  <a:gd name="connsiteX327" fmla="*/ 564652 w 865405"/>
                  <a:gd name="connsiteY327" fmla="*/ 2852943 h 2885979"/>
                  <a:gd name="connsiteX328" fmla="*/ 531616 w 865405"/>
                  <a:gd name="connsiteY328" fmla="*/ 2885979 h 2885979"/>
                  <a:gd name="connsiteX329" fmla="*/ 377552 w 865405"/>
                  <a:gd name="connsiteY329" fmla="*/ 2885979 h 2885979"/>
                  <a:gd name="connsiteX330" fmla="*/ 344515 w 865405"/>
                  <a:gd name="connsiteY330" fmla="*/ 2852942 h 2885979"/>
                  <a:gd name="connsiteX331" fmla="*/ 311478 w 865405"/>
                  <a:gd name="connsiteY331" fmla="*/ 2885979 h 2885979"/>
                  <a:gd name="connsiteX332" fmla="*/ 157414 w 865405"/>
                  <a:gd name="connsiteY332" fmla="*/ 2885979 h 2885979"/>
                  <a:gd name="connsiteX333" fmla="*/ 124378 w 865405"/>
                  <a:gd name="connsiteY333" fmla="*/ 2852943 h 2885979"/>
                  <a:gd name="connsiteX334" fmla="*/ 91341 w 865405"/>
                  <a:gd name="connsiteY334" fmla="*/ 2885979 h 2885979"/>
                  <a:gd name="connsiteX335" fmla="*/ 10322 w 865405"/>
                  <a:gd name="connsiteY335" fmla="*/ 2885979 h 2885979"/>
                  <a:gd name="connsiteX336" fmla="*/ 8636 w 865405"/>
                  <a:gd name="connsiteY336" fmla="*/ 2885281 h 2885979"/>
                  <a:gd name="connsiteX337" fmla="*/ 0 w 865405"/>
                  <a:gd name="connsiteY337" fmla="*/ 2864433 h 2885979"/>
                  <a:gd name="connsiteX338" fmla="*/ 0 w 865405"/>
                  <a:gd name="connsiteY338" fmla="*/ 2861779 h 2885979"/>
                  <a:gd name="connsiteX339" fmla="*/ 14310 w 865405"/>
                  <a:gd name="connsiteY339" fmla="*/ 2876089 h 2885979"/>
                  <a:gd name="connsiteX340" fmla="*/ 80917 w 865405"/>
                  <a:gd name="connsiteY340" fmla="*/ 2809482 h 2885979"/>
                  <a:gd name="connsiteX341" fmla="*/ 14309 w 865405"/>
                  <a:gd name="connsiteY341" fmla="*/ 2742874 h 2885979"/>
                  <a:gd name="connsiteX342" fmla="*/ 0 w 865405"/>
                  <a:gd name="connsiteY342" fmla="*/ 2757183 h 2885979"/>
                  <a:gd name="connsiteX343" fmla="*/ 0 w 865405"/>
                  <a:gd name="connsiteY343" fmla="*/ 2641644 h 2885979"/>
                  <a:gd name="connsiteX344" fmla="*/ 14309 w 865405"/>
                  <a:gd name="connsiteY344" fmla="*/ 2655952 h 2885979"/>
                  <a:gd name="connsiteX345" fmla="*/ 80917 w 865405"/>
                  <a:gd name="connsiteY345" fmla="*/ 2589344 h 2885979"/>
                  <a:gd name="connsiteX346" fmla="*/ 14309 w 865405"/>
                  <a:gd name="connsiteY346" fmla="*/ 2522737 h 2885979"/>
                  <a:gd name="connsiteX347" fmla="*/ 0 w 865405"/>
                  <a:gd name="connsiteY347" fmla="*/ 2537046 h 2885979"/>
                  <a:gd name="connsiteX348" fmla="*/ 0 w 865405"/>
                  <a:gd name="connsiteY348" fmla="*/ 2421506 h 2885979"/>
                  <a:gd name="connsiteX349" fmla="*/ 14309 w 865405"/>
                  <a:gd name="connsiteY349" fmla="*/ 2435815 h 2885979"/>
                  <a:gd name="connsiteX350" fmla="*/ 80917 w 865405"/>
                  <a:gd name="connsiteY350" fmla="*/ 2369208 h 2885979"/>
                  <a:gd name="connsiteX351" fmla="*/ 14309 w 865405"/>
                  <a:gd name="connsiteY351" fmla="*/ 2302600 h 2885979"/>
                  <a:gd name="connsiteX352" fmla="*/ 0 w 865405"/>
                  <a:gd name="connsiteY352" fmla="*/ 2316910 h 2885979"/>
                  <a:gd name="connsiteX353" fmla="*/ 0 w 865405"/>
                  <a:gd name="connsiteY353" fmla="*/ 2201369 h 2885979"/>
                  <a:gd name="connsiteX354" fmla="*/ 14309 w 865405"/>
                  <a:gd name="connsiteY354" fmla="*/ 2215679 h 2885979"/>
                  <a:gd name="connsiteX355" fmla="*/ 80917 w 865405"/>
                  <a:gd name="connsiteY355" fmla="*/ 2149071 h 2885979"/>
                  <a:gd name="connsiteX356" fmla="*/ 14309 w 865405"/>
                  <a:gd name="connsiteY356" fmla="*/ 2082463 h 2885979"/>
                  <a:gd name="connsiteX357" fmla="*/ 0 w 865405"/>
                  <a:gd name="connsiteY357" fmla="*/ 2096772 h 2885979"/>
                  <a:gd name="connsiteX358" fmla="*/ 0 w 865405"/>
                  <a:gd name="connsiteY358" fmla="*/ 1981233 h 2885979"/>
                  <a:gd name="connsiteX359" fmla="*/ 14309 w 865405"/>
                  <a:gd name="connsiteY359" fmla="*/ 1995541 h 2885979"/>
                  <a:gd name="connsiteX360" fmla="*/ 80917 w 865405"/>
                  <a:gd name="connsiteY360" fmla="*/ 1928933 h 2885979"/>
                  <a:gd name="connsiteX361" fmla="*/ 14310 w 865405"/>
                  <a:gd name="connsiteY361" fmla="*/ 1862327 h 2885979"/>
                  <a:gd name="connsiteX362" fmla="*/ 0 w 865405"/>
                  <a:gd name="connsiteY362" fmla="*/ 1876637 h 2885979"/>
                  <a:gd name="connsiteX363" fmla="*/ 0 w 865405"/>
                  <a:gd name="connsiteY363" fmla="*/ 1761095 h 2885979"/>
                  <a:gd name="connsiteX364" fmla="*/ 14310 w 865405"/>
                  <a:gd name="connsiteY364" fmla="*/ 1775405 h 2885979"/>
                  <a:gd name="connsiteX365" fmla="*/ 80917 w 865405"/>
                  <a:gd name="connsiteY365" fmla="*/ 1708798 h 2885979"/>
                  <a:gd name="connsiteX366" fmla="*/ 14309 w 865405"/>
                  <a:gd name="connsiteY366" fmla="*/ 1642190 h 2885979"/>
                  <a:gd name="connsiteX367" fmla="*/ 0 w 865405"/>
                  <a:gd name="connsiteY367" fmla="*/ 1656499 h 2885979"/>
                  <a:gd name="connsiteX368" fmla="*/ 0 w 865405"/>
                  <a:gd name="connsiteY368" fmla="*/ 1540958 h 2885979"/>
                  <a:gd name="connsiteX369" fmla="*/ 14309 w 865405"/>
                  <a:gd name="connsiteY369" fmla="*/ 1555268 h 2885979"/>
                  <a:gd name="connsiteX370" fmla="*/ 80917 w 865405"/>
                  <a:gd name="connsiteY370" fmla="*/ 1488660 h 2885979"/>
                  <a:gd name="connsiteX371" fmla="*/ 14309 w 865405"/>
                  <a:gd name="connsiteY371" fmla="*/ 1422053 h 2885979"/>
                  <a:gd name="connsiteX372" fmla="*/ 0 w 865405"/>
                  <a:gd name="connsiteY372" fmla="*/ 1436362 h 2885979"/>
                  <a:gd name="connsiteX373" fmla="*/ 0 w 865405"/>
                  <a:gd name="connsiteY373" fmla="*/ 1320822 h 2885979"/>
                  <a:gd name="connsiteX374" fmla="*/ 14309 w 865405"/>
                  <a:gd name="connsiteY374" fmla="*/ 1335131 h 2885979"/>
                  <a:gd name="connsiteX375" fmla="*/ 80917 w 865405"/>
                  <a:gd name="connsiteY375" fmla="*/ 1268523 h 2885979"/>
                  <a:gd name="connsiteX376" fmla="*/ 14310 w 865405"/>
                  <a:gd name="connsiteY376" fmla="*/ 1201916 h 2885979"/>
                  <a:gd name="connsiteX377" fmla="*/ 0 w 865405"/>
                  <a:gd name="connsiteY377" fmla="*/ 1216226 h 2885979"/>
                  <a:gd name="connsiteX378" fmla="*/ 0 w 865405"/>
                  <a:gd name="connsiteY378" fmla="*/ 1100684 h 2885979"/>
                  <a:gd name="connsiteX379" fmla="*/ 14309 w 865405"/>
                  <a:gd name="connsiteY379" fmla="*/ 1114993 h 2885979"/>
                  <a:gd name="connsiteX380" fmla="*/ 80916 w 865405"/>
                  <a:gd name="connsiteY380" fmla="*/ 1048387 h 2885979"/>
                  <a:gd name="connsiteX381" fmla="*/ 14309 w 865405"/>
                  <a:gd name="connsiteY381" fmla="*/ 981779 h 2885979"/>
                  <a:gd name="connsiteX382" fmla="*/ 0 w 865405"/>
                  <a:gd name="connsiteY382" fmla="*/ 996088 h 2885979"/>
                  <a:gd name="connsiteX383" fmla="*/ 0 w 865405"/>
                  <a:gd name="connsiteY383" fmla="*/ 880548 h 2885979"/>
                  <a:gd name="connsiteX384" fmla="*/ 14309 w 865405"/>
                  <a:gd name="connsiteY384" fmla="*/ 894857 h 2885979"/>
                  <a:gd name="connsiteX385" fmla="*/ 80917 w 865405"/>
                  <a:gd name="connsiteY385" fmla="*/ 828250 h 2885979"/>
                  <a:gd name="connsiteX386" fmla="*/ 0 w 865405"/>
                  <a:gd name="connsiteY386" fmla="*/ 747333 h 2885979"/>
                  <a:gd name="connsiteX387" fmla="*/ 0 w 865405"/>
                  <a:gd name="connsiteY387" fmla="*/ 660411 h 2885979"/>
                  <a:gd name="connsiteX388" fmla="*/ 124378 w 865405"/>
                  <a:gd name="connsiteY388" fmla="*/ 784789 h 2885979"/>
                  <a:gd name="connsiteX389" fmla="*/ 190985 w 865405"/>
                  <a:gd name="connsiteY389" fmla="*/ 718181 h 2885979"/>
                  <a:gd name="connsiteX390" fmla="*/ 0 w 865405"/>
                  <a:gd name="connsiteY390" fmla="*/ 527196 h 2885979"/>
                  <a:gd name="connsiteX391" fmla="*/ 0 w 865405"/>
                  <a:gd name="connsiteY391" fmla="*/ 440275 h 2885979"/>
                  <a:gd name="connsiteX392" fmla="*/ 234446 w 865405"/>
                  <a:gd name="connsiteY392" fmla="*/ 674720 h 2885979"/>
                  <a:gd name="connsiteX393" fmla="*/ 301054 w 865405"/>
                  <a:gd name="connsiteY393" fmla="*/ 608112 h 2885979"/>
                  <a:gd name="connsiteX394" fmla="*/ 0 w 865405"/>
                  <a:gd name="connsiteY394" fmla="*/ 307059 h 2885979"/>
                  <a:gd name="connsiteX395" fmla="*/ 0 w 865405"/>
                  <a:gd name="connsiteY395" fmla="*/ 220137 h 2885979"/>
                  <a:gd name="connsiteX396" fmla="*/ 344515 w 865405"/>
                  <a:gd name="connsiteY396" fmla="*/ 564651 h 2885979"/>
                  <a:gd name="connsiteX397" fmla="*/ 411122 w 865405"/>
                  <a:gd name="connsiteY397" fmla="*/ 498044 h 2885979"/>
                  <a:gd name="connsiteX398" fmla="*/ 0 w 865405"/>
                  <a:gd name="connsiteY398" fmla="*/ 86923 h 2885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</a:cxnLst>
                <a:rect l="l" t="t" r="r" b="b"/>
                <a:pathLst>
                  <a:path w="865405" h="2885979">
                    <a:moveTo>
                      <a:pt x="674720" y="2742875"/>
                    </a:moveTo>
                    <a:lnTo>
                      <a:pt x="608113" y="2809482"/>
                    </a:lnTo>
                    <a:lnTo>
                      <a:pt x="674720" y="2876089"/>
                    </a:lnTo>
                    <a:lnTo>
                      <a:pt x="741328" y="2809482"/>
                    </a:lnTo>
                    <a:close/>
                    <a:moveTo>
                      <a:pt x="454583" y="2742874"/>
                    </a:moveTo>
                    <a:lnTo>
                      <a:pt x="387976" y="2809481"/>
                    </a:lnTo>
                    <a:lnTo>
                      <a:pt x="454583" y="2876089"/>
                    </a:lnTo>
                    <a:lnTo>
                      <a:pt x="521190" y="2809481"/>
                    </a:lnTo>
                    <a:close/>
                    <a:moveTo>
                      <a:pt x="234447" y="2742874"/>
                    </a:moveTo>
                    <a:lnTo>
                      <a:pt x="167839" y="2809482"/>
                    </a:lnTo>
                    <a:lnTo>
                      <a:pt x="234446" y="2876089"/>
                    </a:lnTo>
                    <a:lnTo>
                      <a:pt x="301054" y="2809481"/>
                    </a:lnTo>
                    <a:close/>
                    <a:moveTo>
                      <a:pt x="784789" y="2632806"/>
                    </a:moveTo>
                    <a:lnTo>
                      <a:pt x="718181" y="2699414"/>
                    </a:lnTo>
                    <a:lnTo>
                      <a:pt x="784788" y="2766021"/>
                    </a:lnTo>
                    <a:lnTo>
                      <a:pt x="851397" y="2699413"/>
                    </a:lnTo>
                    <a:close/>
                    <a:moveTo>
                      <a:pt x="564651" y="2632806"/>
                    </a:moveTo>
                    <a:lnTo>
                      <a:pt x="498044" y="2699413"/>
                    </a:lnTo>
                    <a:lnTo>
                      <a:pt x="564651" y="2766021"/>
                    </a:lnTo>
                    <a:lnTo>
                      <a:pt x="631259" y="2699413"/>
                    </a:lnTo>
                    <a:close/>
                    <a:moveTo>
                      <a:pt x="344515" y="2632806"/>
                    </a:moveTo>
                    <a:lnTo>
                      <a:pt x="277907" y="2699413"/>
                    </a:lnTo>
                    <a:lnTo>
                      <a:pt x="344515" y="2766021"/>
                    </a:lnTo>
                    <a:lnTo>
                      <a:pt x="411122" y="2699413"/>
                    </a:lnTo>
                    <a:close/>
                    <a:moveTo>
                      <a:pt x="124378" y="2632805"/>
                    </a:moveTo>
                    <a:lnTo>
                      <a:pt x="57770" y="2699413"/>
                    </a:lnTo>
                    <a:lnTo>
                      <a:pt x="124378" y="2766021"/>
                    </a:lnTo>
                    <a:lnTo>
                      <a:pt x="190986" y="2699413"/>
                    </a:lnTo>
                    <a:close/>
                    <a:moveTo>
                      <a:pt x="454583" y="2522738"/>
                    </a:moveTo>
                    <a:lnTo>
                      <a:pt x="387976" y="2589345"/>
                    </a:lnTo>
                    <a:lnTo>
                      <a:pt x="454583" y="2655952"/>
                    </a:lnTo>
                    <a:lnTo>
                      <a:pt x="521190" y="2589345"/>
                    </a:lnTo>
                    <a:close/>
                    <a:moveTo>
                      <a:pt x="674720" y="2522737"/>
                    </a:moveTo>
                    <a:lnTo>
                      <a:pt x="608112" y="2589345"/>
                    </a:lnTo>
                    <a:lnTo>
                      <a:pt x="674720" y="2655952"/>
                    </a:lnTo>
                    <a:lnTo>
                      <a:pt x="741328" y="2589344"/>
                    </a:lnTo>
                    <a:close/>
                    <a:moveTo>
                      <a:pt x="234446" y="2522737"/>
                    </a:moveTo>
                    <a:lnTo>
                      <a:pt x="167839" y="2589344"/>
                    </a:lnTo>
                    <a:lnTo>
                      <a:pt x="234447" y="2655952"/>
                    </a:lnTo>
                    <a:lnTo>
                      <a:pt x="301054" y="2589345"/>
                    </a:lnTo>
                    <a:close/>
                    <a:moveTo>
                      <a:pt x="784788" y="2412669"/>
                    </a:moveTo>
                    <a:lnTo>
                      <a:pt x="718181" y="2479276"/>
                    </a:lnTo>
                    <a:lnTo>
                      <a:pt x="784788" y="2545883"/>
                    </a:lnTo>
                    <a:lnTo>
                      <a:pt x="851396" y="2479276"/>
                    </a:lnTo>
                    <a:close/>
                    <a:moveTo>
                      <a:pt x="564652" y="2412669"/>
                    </a:moveTo>
                    <a:lnTo>
                      <a:pt x="498044" y="2479277"/>
                    </a:lnTo>
                    <a:lnTo>
                      <a:pt x="564651" y="2545884"/>
                    </a:lnTo>
                    <a:lnTo>
                      <a:pt x="631259" y="2479276"/>
                    </a:lnTo>
                    <a:close/>
                    <a:moveTo>
                      <a:pt x="344514" y="2412669"/>
                    </a:moveTo>
                    <a:lnTo>
                      <a:pt x="277907" y="2479276"/>
                    </a:lnTo>
                    <a:lnTo>
                      <a:pt x="344515" y="2545884"/>
                    </a:lnTo>
                    <a:lnTo>
                      <a:pt x="411122" y="2479277"/>
                    </a:lnTo>
                    <a:close/>
                    <a:moveTo>
                      <a:pt x="124378" y="2412669"/>
                    </a:moveTo>
                    <a:lnTo>
                      <a:pt x="57770" y="2479276"/>
                    </a:lnTo>
                    <a:lnTo>
                      <a:pt x="124378" y="2545883"/>
                    </a:lnTo>
                    <a:lnTo>
                      <a:pt x="190985" y="2479276"/>
                    </a:lnTo>
                    <a:close/>
                    <a:moveTo>
                      <a:pt x="674720" y="2302600"/>
                    </a:moveTo>
                    <a:lnTo>
                      <a:pt x="608113" y="2369208"/>
                    </a:lnTo>
                    <a:lnTo>
                      <a:pt x="674720" y="2435815"/>
                    </a:lnTo>
                    <a:lnTo>
                      <a:pt x="741328" y="2369208"/>
                    </a:lnTo>
                    <a:close/>
                    <a:moveTo>
                      <a:pt x="454583" y="2302600"/>
                    </a:moveTo>
                    <a:lnTo>
                      <a:pt x="387975" y="2369208"/>
                    </a:lnTo>
                    <a:lnTo>
                      <a:pt x="454583" y="2435816"/>
                    </a:lnTo>
                    <a:lnTo>
                      <a:pt x="521191" y="2369208"/>
                    </a:lnTo>
                    <a:close/>
                    <a:moveTo>
                      <a:pt x="234446" y="2302600"/>
                    </a:moveTo>
                    <a:lnTo>
                      <a:pt x="167839" y="2369208"/>
                    </a:lnTo>
                    <a:lnTo>
                      <a:pt x="234446" y="2435815"/>
                    </a:lnTo>
                    <a:lnTo>
                      <a:pt x="301053" y="2369208"/>
                    </a:lnTo>
                    <a:close/>
                    <a:moveTo>
                      <a:pt x="784788" y="2192532"/>
                    </a:moveTo>
                    <a:lnTo>
                      <a:pt x="718181" y="2259139"/>
                    </a:lnTo>
                    <a:lnTo>
                      <a:pt x="784788" y="2325747"/>
                    </a:lnTo>
                    <a:lnTo>
                      <a:pt x="851396" y="2259139"/>
                    </a:lnTo>
                    <a:close/>
                    <a:moveTo>
                      <a:pt x="124378" y="2192532"/>
                    </a:moveTo>
                    <a:lnTo>
                      <a:pt x="57770" y="2259139"/>
                    </a:lnTo>
                    <a:lnTo>
                      <a:pt x="124378" y="2325747"/>
                    </a:lnTo>
                    <a:lnTo>
                      <a:pt x="190985" y="2259139"/>
                    </a:lnTo>
                    <a:close/>
                    <a:moveTo>
                      <a:pt x="564651" y="2192531"/>
                    </a:moveTo>
                    <a:lnTo>
                      <a:pt x="498044" y="2259139"/>
                    </a:lnTo>
                    <a:lnTo>
                      <a:pt x="564652" y="2325747"/>
                    </a:lnTo>
                    <a:lnTo>
                      <a:pt x="631259" y="2259139"/>
                    </a:lnTo>
                    <a:close/>
                    <a:moveTo>
                      <a:pt x="344515" y="2192531"/>
                    </a:moveTo>
                    <a:lnTo>
                      <a:pt x="277907" y="2259139"/>
                    </a:lnTo>
                    <a:lnTo>
                      <a:pt x="344514" y="2325747"/>
                    </a:lnTo>
                    <a:lnTo>
                      <a:pt x="411122" y="2259139"/>
                    </a:lnTo>
                    <a:close/>
                    <a:moveTo>
                      <a:pt x="674720" y="2082463"/>
                    </a:moveTo>
                    <a:lnTo>
                      <a:pt x="608112" y="2149071"/>
                    </a:lnTo>
                    <a:lnTo>
                      <a:pt x="674720" y="2215679"/>
                    </a:lnTo>
                    <a:lnTo>
                      <a:pt x="741328" y="2149071"/>
                    </a:lnTo>
                    <a:close/>
                    <a:moveTo>
                      <a:pt x="454583" y="2082463"/>
                    </a:moveTo>
                    <a:lnTo>
                      <a:pt x="387976" y="2149071"/>
                    </a:lnTo>
                    <a:lnTo>
                      <a:pt x="454583" y="2215678"/>
                    </a:lnTo>
                    <a:lnTo>
                      <a:pt x="521190" y="2149071"/>
                    </a:lnTo>
                    <a:close/>
                    <a:moveTo>
                      <a:pt x="234447" y="2082463"/>
                    </a:moveTo>
                    <a:lnTo>
                      <a:pt x="167839" y="2149071"/>
                    </a:lnTo>
                    <a:lnTo>
                      <a:pt x="234446" y="2215679"/>
                    </a:lnTo>
                    <a:lnTo>
                      <a:pt x="301054" y="2149071"/>
                    </a:lnTo>
                    <a:close/>
                    <a:moveTo>
                      <a:pt x="564651" y="1972395"/>
                    </a:moveTo>
                    <a:lnTo>
                      <a:pt x="498044" y="2039002"/>
                    </a:lnTo>
                    <a:lnTo>
                      <a:pt x="564651" y="2105610"/>
                    </a:lnTo>
                    <a:lnTo>
                      <a:pt x="631259" y="2039002"/>
                    </a:lnTo>
                    <a:close/>
                    <a:moveTo>
                      <a:pt x="344515" y="1972395"/>
                    </a:moveTo>
                    <a:lnTo>
                      <a:pt x="277907" y="2039002"/>
                    </a:lnTo>
                    <a:lnTo>
                      <a:pt x="344515" y="2105610"/>
                    </a:lnTo>
                    <a:lnTo>
                      <a:pt x="411122" y="2039002"/>
                    </a:lnTo>
                    <a:close/>
                    <a:moveTo>
                      <a:pt x="784788" y="1972394"/>
                    </a:moveTo>
                    <a:lnTo>
                      <a:pt x="718181" y="2039003"/>
                    </a:lnTo>
                    <a:lnTo>
                      <a:pt x="784789" y="2105610"/>
                    </a:lnTo>
                    <a:lnTo>
                      <a:pt x="851397" y="2039002"/>
                    </a:lnTo>
                    <a:close/>
                    <a:moveTo>
                      <a:pt x="124378" y="1972394"/>
                    </a:moveTo>
                    <a:lnTo>
                      <a:pt x="57770" y="2039002"/>
                    </a:lnTo>
                    <a:lnTo>
                      <a:pt x="124378" y="2105610"/>
                    </a:lnTo>
                    <a:lnTo>
                      <a:pt x="190986" y="2039002"/>
                    </a:lnTo>
                    <a:close/>
                    <a:moveTo>
                      <a:pt x="454583" y="1862327"/>
                    </a:moveTo>
                    <a:lnTo>
                      <a:pt x="387976" y="1928934"/>
                    </a:lnTo>
                    <a:lnTo>
                      <a:pt x="454583" y="1995541"/>
                    </a:lnTo>
                    <a:lnTo>
                      <a:pt x="521190" y="1928934"/>
                    </a:lnTo>
                    <a:close/>
                    <a:moveTo>
                      <a:pt x="674720" y="1862326"/>
                    </a:moveTo>
                    <a:lnTo>
                      <a:pt x="608113" y="1928933"/>
                    </a:lnTo>
                    <a:lnTo>
                      <a:pt x="674720" y="1995541"/>
                    </a:lnTo>
                    <a:lnTo>
                      <a:pt x="741328" y="1928933"/>
                    </a:lnTo>
                    <a:close/>
                    <a:moveTo>
                      <a:pt x="234446" y="1862326"/>
                    </a:moveTo>
                    <a:lnTo>
                      <a:pt x="167839" y="1928933"/>
                    </a:lnTo>
                    <a:lnTo>
                      <a:pt x="234447" y="1995541"/>
                    </a:lnTo>
                    <a:lnTo>
                      <a:pt x="301054" y="1928934"/>
                    </a:lnTo>
                    <a:close/>
                    <a:moveTo>
                      <a:pt x="784788" y="1752258"/>
                    </a:moveTo>
                    <a:lnTo>
                      <a:pt x="718181" y="1818865"/>
                    </a:lnTo>
                    <a:lnTo>
                      <a:pt x="784788" y="1885472"/>
                    </a:lnTo>
                    <a:lnTo>
                      <a:pt x="851395" y="1818866"/>
                    </a:lnTo>
                    <a:close/>
                    <a:moveTo>
                      <a:pt x="564652" y="1752258"/>
                    </a:moveTo>
                    <a:lnTo>
                      <a:pt x="498045" y="1818865"/>
                    </a:lnTo>
                    <a:lnTo>
                      <a:pt x="564652" y="1885472"/>
                    </a:lnTo>
                    <a:lnTo>
                      <a:pt x="631259" y="1818865"/>
                    </a:lnTo>
                    <a:close/>
                    <a:moveTo>
                      <a:pt x="344514" y="1752258"/>
                    </a:moveTo>
                    <a:lnTo>
                      <a:pt x="277907" y="1818865"/>
                    </a:lnTo>
                    <a:lnTo>
                      <a:pt x="344515" y="1885473"/>
                    </a:lnTo>
                    <a:lnTo>
                      <a:pt x="411122" y="1818866"/>
                    </a:lnTo>
                    <a:close/>
                    <a:moveTo>
                      <a:pt x="124378" y="1752258"/>
                    </a:moveTo>
                    <a:lnTo>
                      <a:pt x="57771" y="1818866"/>
                    </a:lnTo>
                    <a:lnTo>
                      <a:pt x="124378" y="1885472"/>
                    </a:lnTo>
                    <a:lnTo>
                      <a:pt x="190985" y="1818865"/>
                    </a:lnTo>
                    <a:close/>
                    <a:moveTo>
                      <a:pt x="674720" y="1642190"/>
                    </a:moveTo>
                    <a:lnTo>
                      <a:pt x="608113" y="1708797"/>
                    </a:lnTo>
                    <a:lnTo>
                      <a:pt x="674720" y="1775404"/>
                    </a:lnTo>
                    <a:lnTo>
                      <a:pt x="741327" y="1708798"/>
                    </a:lnTo>
                    <a:close/>
                    <a:moveTo>
                      <a:pt x="234447" y="1642190"/>
                    </a:moveTo>
                    <a:lnTo>
                      <a:pt x="167839" y="1708798"/>
                    </a:lnTo>
                    <a:lnTo>
                      <a:pt x="234446" y="1775404"/>
                    </a:lnTo>
                    <a:lnTo>
                      <a:pt x="301053" y="1708797"/>
                    </a:lnTo>
                    <a:close/>
                    <a:moveTo>
                      <a:pt x="454583" y="1642189"/>
                    </a:moveTo>
                    <a:lnTo>
                      <a:pt x="387976" y="1708796"/>
                    </a:lnTo>
                    <a:lnTo>
                      <a:pt x="454584" y="1775404"/>
                    </a:lnTo>
                    <a:lnTo>
                      <a:pt x="521191" y="1708797"/>
                    </a:lnTo>
                    <a:close/>
                    <a:moveTo>
                      <a:pt x="784788" y="1532121"/>
                    </a:moveTo>
                    <a:lnTo>
                      <a:pt x="718181" y="1598729"/>
                    </a:lnTo>
                    <a:lnTo>
                      <a:pt x="784788" y="1665337"/>
                    </a:lnTo>
                    <a:lnTo>
                      <a:pt x="851396" y="1598729"/>
                    </a:lnTo>
                    <a:close/>
                    <a:moveTo>
                      <a:pt x="564651" y="1532121"/>
                    </a:moveTo>
                    <a:lnTo>
                      <a:pt x="498044" y="1598728"/>
                    </a:lnTo>
                    <a:lnTo>
                      <a:pt x="564652" y="1665336"/>
                    </a:lnTo>
                    <a:lnTo>
                      <a:pt x="631259" y="1598729"/>
                    </a:lnTo>
                    <a:close/>
                    <a:moveTo>
                      <a:pt x="344516" y="1532121"/>
                    </a:moveTo>
                    <a:lnTo>
                      <a:pt x="277908" y="1598729"/>
                    </a:lnTo>
                    <a:lnTo>
                      <a:pt x="344515" y="1665335"/>
                    </a:lnTo>
                    <a:lnTo>
                      <a:pt x="411122" y="1598728"/>
                    </a:lnTo>
                    <a:close/>
                    <a:moveTo>
                      <a:pt x="124378" y="1532121"/>
                    </a:moveTo>
                    <a:lnTo>
                      <a:pt x="57770" y="1598729"/>
                    </a:lnTo>
                    <a:lnTo>
                      <a:pt x="124378" y="1665337"/>
                    </a:lnTo>
                    <a:lnTo>
                      <a:pt x="190986" y="1598729"/>
                    </a:lnTo>
                    <a:close/>
                    <a:moveTo>
                      <a:pt x="454583" y="1422054"/>
                    </a:moveTo>
                    <a:lnTo>
                      <a:pt x="387976" y="1488660"/>
                    </a:lnTo>
                    <a:lnTo>
                      <a:pt x="454583" y="1555267"/>
                    </a:lnTo>
                    <a:lnTo>
                      <a:pt x="521190" y="1488660"/>
                    </a:lnTo>
                    <a:close/>
                    <a:moveTo>
                      <a:pt x="674720" y="1422052"/>
                    </a:moveTo>
                    <a:lnTo>
                      <a:pt x="608112" y="1488660"/>
                    </a:lnTo>
                    <a:lnTo>
                      <a:pt x="674720" y="1555268"/>
                    </a:lnTo>
                    <a:lnTo>
                      <a:pt x="741328" y="1488660"/>
                    </a:lnTo>
                    <a:close/>
                    <a:moveTo>
                      <a:pt x="234447" y="1422052"/>
                    </a:moveTo>
                    <a:lnTo>
                      <a:pt x="167839" y="1488660"/>
                    </a:lnTo>
                    <a:lnTo>
                      <a:pt x="234447" y="1555268"/>
                    </a:lnTo>
                    <a:lnTo>
                      <a:pt x="301055" y="1488660"/>
                    </a:lnTo>
                    <a:close/>
                    <a:moveTo>
                      <a:pt x="784788" y="1311985"/>
                    </a:moveTo>
                    <a:lnTo>
                      <a:pt x="718181" y="1378592"/>
                    </a:lnTo>
                    <a:lnTo>
                      <a:pt x="784788" y="1445199"/>
                    </a:lnTo>
                    <a:lnTo>
                      <a:pt x="851396" y="1378592"/>
                    </a:lnTo>
                    <a:close/>
                    <a:moveTo>
                      <a:pt x="564652" y="1311985"/>
                    </a:moveTo>
                    <a:lnTo>
                      <a:pt x="498045" y="1378592"/>
                    </a:lnTo>
                    <a:lnTo>
                      <a:pt x="564651" y="1445199"/>
                    </a:lnTo>
                    <a:lnTo>
                      <a:pt x="631259" y="1378591"/>
                    </a:lnTo>
                    <a:close/>
                    <a:moveTo>
                      <a:pt x="344514" y="1311985"/>
                    </a:moveTo>
                    <a:lnTo>
                      <a:pt x="277907" y="1378591"/>
                    </a:lnTo>
                    <a:lnTo>
                      <a:pt x="344516" y="1445199"/>
                    </a:lnTo>
                    <a:lnTo>
                      <a:pt x="411122" y="1378593"/>
                    </a:lnTo>
                    <a:close/>
                    <a:moveTo>
                      <a:pt x="124378" y="1311984"/>
                    </a:moveTo>
                    <a:lnTo>
                      <a:pt x="57771" y="1378591"/>
                    </a:lnTo>
                    <a:lnTo>
                      <a:pt x="124378" y="1445199"/>
                    </a:lnTo>
                    <a:lnTo>
                      <a:pt x="190986" y="1378591"/>
                    </a:lnTo>
                    <a:close/>
                    <a:moveTo>
                      <a:pt x="674720" y="1201917"/>
                    </a:moveTo>
                    <a:lnTo>
                      <a:pt x="608113" y="1268524"/>
                    </a:lnTo>
                    <a:lnTo>
                      <a:pt x="674720" y="1335131"/>
                    </a:lnTo>
                    <a:lnTo>
                      <a:pt x="741327" y="1268523"/>
                    </a:lnTo>
                    <a:close/>
                    <a:moveTo>
                      <a:pt x="234446" y="1201917"/>
                    </a:moveTo>
                    <a:lnTo>
                      <a:pt x="167839" y="1268523"/>
                    </a:lnTo>
                    <a:lnTo>
                      <a:pt x="234447" y="1335131"/>
                    </a:lnTo>
                    <a:lnTo>
                      <a:pt x="301053" y="1268524"/>
                    </a:lnTo>
                    <a:close/>
                    <a:moveTo>
                      <a:pt x="454583" y="1201916"/>
                    </a:moveTo>
                    <a:lnTo>
                      <a:pt x="387976" y="1268523"/>
                    </a:lnTo>
                    <a:lnTo>
                      <a:pt x="454584" y="1335131"/>
                    </a:lnTo>
                    <a:lnTo>
                      <a:pt x="521191" y="1268524"/>
                    </a:lnTo>
                    <a:close/>
                    <a:moveTo>
                      <a:pt x="784789" y="1091848"/>
                    </a:moveTo>
                    <a:lnTo>
                      <a:pt x="718181" y="1158456"/>
                    </a:lnTo>
                    <a:lnTo>
                      <a:pt x="784788" y="1225062"/>
                    </a:lnTo>
                    <a:lnTo>
                      <a:pt x="851396" y="1158454"/>
                    </a:lnTo>
                    <a:close/>
                    <a:moveTo>
                      <a:pt x="564651" y="1091848"/>
                    </a:moveTo>
                    <a:lnTo>
                      <a:pt x="498044" y="1158455"/>
                    </a:lnTo>
                    <a:lnTo>
                      <a:pt x="564652" y="1225063"/>
                    </a:lnTo>
                    <a:lnTo>
                      <a:pt x="631259" y="1158456"/>
                    </a:lnTo>
                    <a:close/>
                    <a:moveTo>
                      <a:pt x="344515" y="1091848"/>
                    </a:moveTo>
                    <a:lnTo>
                      <a:pt x="277907" y="1158455"/>
                    </a:lnTo>
                    <a:lnTo>
                      <a:pt x="344514" y="1225063"/>
                    </a:lnTo>
                    <a:lnTo>
                      <a:pt x="411122" y="1158455"/>
                    </a:lnTo>
                    <a:close/>
                    <a:moveTo>
                      <a:pt x="124378" y="1091848"/>
                    </a:moveTo>
                    <a:lnTo>
                      <a:pt x="57771" y="1158455"/>
                    </a:lnTo>
                    <a:lnTo>
                      <a:pt x="124378" y="1225062"/>
                    </a:lnTo>
                    <a:lnTo>
                      <a:pt x="190985" y="1158456"/>
                    </a:lnTo>
                    <a:close/>
                    <a:moveTo>
                      <a:pt x="674720" y="981779"/>
                    </a:moveTo>
                    <a:lnTo>
                      <a:pt x="608112" y="1048387"/>
                    </a:lnTo>
                    <a:lnTo>
                      <a:pt x="674720" y="1114995"/>
                    </a:lnTo>
                    <a:lnTo>
                      <a:pt x="741328" y="1048387"/>
                    </a:lnTo>
                    <a:close/>
                    <a:moveTo>
                      <a:pt x="454583" y="981779"/>
                    </a:moveTo>
                    <a:lnTo>
                      <a:pt x="387976" y="1048387"/>
                    </a:lnTo>
                    <a:lnTo>
                      <a:pt x="454583" y="1114994"/>
                    </a:lnTo>
                    <a:lnTo>
                      <a:pt x="521190" y="1048387"/>
                    </a:lnTo>
                    <a:close/>
                    <a:moveTo>
                      <a:pt x="234447" y="981779"/>
                    </a:moveTo>
                    <a:lnTo>
                      <a:pt x="167839" y="1048387"/>
                    </a:lnTo>
                    <a:lnTo>
                      <a:pt x="234447" y="1114994"/>
                    </a:lnTo>
                    <a:lnTo>
                      <a:pt x="301054" y="1048387"/>
                    </a:lnTo>
                    <a:close/>
                    <a:moveTo>
                      <a:pt x="344515" y="871711"/>
                    </a:moveTo>
                    <a:lnTo>
                      <a:pt x="277907" y="938318"/>
                    </a:lnTo>
                    <a:lnTo>
                      <a:pt x="344515" y="1004926"/>
                    </a:lnTo>
                    <a:lnTo>
                      <a:pt x="411122" y="938318"/>
                    </a:lnTo>
                    <a:close/>
                    <a:moveTo>
                      <a:pt x="784788" y="871710"/>
                    </a:moveTo>
                    <a:lnTo>
                      <a:pt x="718181" y="938318"/>
                    </a:lnTo>
                    <a:lnTo>
                      <a:pt x="784789" y="1004926"/>
                    </a:lnTo>
                    <a:lnTo>
                      <a:pt x="851397" y="938318"/>
                    </a:lnTo>
                    <a:close/>
                    <a:moveTo>
                      <a:pt x="564652" y="871710"/>
                    </a:moveTo>
                    <a:lnTo>
                      <a:pt x="498044" y="938318"/>
                    </a:lnTo>
                    <a:lnTo>
                      <a:pt x="564651" y="1004926"/>
                    </a:lnTo>
                    <a:lnTo>
                      <a:pt x="631259" y="938318"/>
                    </a:lnTo>
                    <a:close/>
                    <a:moveTo>
                      <a:pt x="124378" y="871710"/>
                    </a:moveTo>
                    <a:lnTo>
                      <a:pt x="57770" y="938318"/>
                    </a:lnTo>
                    <a:lnTo>
                      <a:pt x="124378" y="1004925"/>
                    </a:lnTo>
                    <a:lnTo>
                      <a:pt x="190985" y="938318"/>
                    </a:lnTo>
                    <a:close/>
                    <a:moveTo>
                      <a:pt x="674720" y="761642"/>
                    </a:moveTo>
                    <a:lnTo>
                      <a:pt x="608113" y="828250"/>
                    </a:lnTo>
                    <a:lnTo>
                      <a:pt x="674720" y="894857"/>
                    </a:lnTo>
                    <a:lnTo>
                      <a:pt x="741328" y="828250"/>
                    </a:lnTo>
                    <a:close/>
                    <a:moveTo>
                      <a:pt x="454584" y="761642"/>
                    </a:moveTo>
                    <a:lnTo>
                      <a:pt x="387976" y="828250"/>
                    </a:lnTo>
                    <a:lnTo>
                      <a:pt x="454583" y="894858"/>
                    </a:lnTo>
                    <a:lnTo>
                      <a:pt x="521191" y="828250"/>
                    </a:lnTo>
                    <a:close/>
                    <a:moveTo>
                      <a:pt x="234446" y="761642"/>
                    </a:moveTo>
                    <a:lnTo>
                      <a:pt x="167839" y="828250"/>
                    </a:lnTo>
                    <a:lnTo>
                      <a:pt x="234447" y="894858"/>
                    </a:lnTo>
                    <a:lnTo>
                      <a:pt x="301053" y="828250"/>
                    </a:lnTo>
                    <a:close/>
                    <a:moveTo>
                      <a:pt x="564652" y="651574"/>
                    </a:moveTo>
                    <a:lnTo>
                      <a:pt x="498045" y="718181"/>
                    </a:lnTo>
                    <a:lnTo>
                      <a:pt x="564652" y="784789"/>
                    </a:lnTo>
                    <a:lnTo>
                      <a:pt x="631259" y="718181"/>
                    </a:lnTo>
                    <a:close/>
                    <a:moveTo>
                      <a:pt x="344515" y="651573"/>
                    </a:moveTo>
                    <a:lnTo>
                      <a:pt x="277907" y="718181"/>
                    </a:lnTo>
                    <a:lnTo>
                      <a:pt x="344515" y="784789"/>
                    </a:lnTo>
                    <a:lnTo>
                      <a:pt x="411122" y="718181"/>
                    </a:lnTo>
                    <a:close/>
                    <a:moveTo>
                      <a:pt x="454583" y="541505"/>
                    </a:moveTo>
                    <a:lnTo>
                      <a:pt x="387976" y="608112"/>
                    </a:lnTo>
                    <a:lnTo>
                      <a:pt x="454583" y="674720"/>
                    </a:lnTo>
                    <a:lnTo>
                      <a:pt x="521190" y="608112"/>
                    </a:lnTo>
                    <a:close/>
                    <a:moveTo>
                      <a:pt x="0" y="0"/>
                    </a:moveTo>
                    <a:lnTo>
                      <a:pt x="454583" y="454583"/>
                    </a:lnTo>
                    <a:lnTo>
                      <a:pt x="865405" y="43761"/>
                    </a:lnTo>
                    <a:lnTo>
                      <a:pt x="865405" y="130684"/>
                    </a:lnTo>
                    <a:lnTo>
                      <a:pt x="498044" y="498044"/>
                    </a:lnTo>
                    <a:lnTo>
                      <a:pt x="564651" y="564651"/>
                    </a:lnTo>
                    <a:lnTo>
                      <a:pt x="865405" y="263898"/>
                    </a:lnTo>
                    <a:lnTo>
                      <a:pt x="865405" y="350821"/>
                    </a:lnTo>
                    <a:lnTo>
                      <a:pt x="608113" y="608113"/>
                    </a:lnTo>
                    <a:lnTo>
                      <a:pt x="674720" y="674720"/>
                    </a:lnTo>
                    <a:lnTo>
                      <a:pt x="865405" y="484035"/>
                    </a:lnTo>
                    <a:lnTo>
                      <a:pt x="865405" y="570957"/>
                    </a:lnTo>
                    <a:lnTo>
                      <a:pt x="718181" y="718181"/>
                    </a:lnTo>
                    <a:lnTo>
                      <a:pt x="784788" y="784789"/>
                    </a:lnTo>
                    <a:lnTo>
                      <a:pt x="865405" y="704172"/>
                    </a:lnTo>
                    <a:lnTo>
                      <a:pt x="865405" y="791094"/>
                    </a:lnTo>
                    <a:lnTo>
                      <a:pt x="828249" y="828250"/>
                    </a:lnTo>
                    <a:lnTo>
                      <a:pt x="865405" y="865406"/>
                    </a:lnTo>
                    <a:lnTo>
                      <a:pt x="865405" y="1011232"/>
                    </a:lnTo>
                    <a:lnTo>
                      <a:pt x="828250" y="1048387"/>
                    </a:lnTo>
                    <a:lnTo>
                      <a:pt x="865405" y="1085542"/>
                    </a:lnTo>
                    <a:lnTo>
                      <a:pt x="865405" y="1231368"/>
                    </a:lnTo>
                    <a:lnTo>
                      <a:pt x="828249" y="1268524"/>
                    </a:lnTo>
                    <a:lnTo>
                      <a:pt x="865405" y="1305680"/>
                    </a:lnTo>
                    <a:lnTo>
                      <a:pt x="865405" y="1451505"/>
                    </a:lnTo>
                    <a:lnTo>
                      <a:pt x="828249" y="1488660"/>
                    </a:lnTo>
                    <a:lnTo>
                      <a:pt x="865405" y="1525816"/>
                    </a:lnTo>
                    <a:lnTo>
                      <a:pt x="865405" y="1671642"/>
                    </a:lnTo>
                    <a:lnTo>
                      <a:pt x="828249" y="1708798"/>
                    </a:lnTo>
                    <a:lnTo>
                      <a:pt x="865405" y="1745954"/>
                    </a:lnTo>
                    <a:lnTo>
                      <a:pt x="865405" y="1891779"/>
                    </a:lnTo>
                    <a:lnTo>
                      <a:pt x="828250" y="1928934"/>
                    </a:lnTo>
                    <a:lnTo>
                      <a:pt x="865405" y="1966089"/>
                    </a:lnTo>
                    <a:lnTo>
                      <a:pt x="865405" y="2111916"/>
                    </a:lnTo>
                    <a:lnTo>
                      <a:pt x="828250" y="2149071"/>
                    </a:lnTo>
                    <a:lnTo>
                      <a:pt x="865405" y="2186226"/>
                    </a:lnTo>
                    <a:lnTo>
                      <a:pt x="865405" y="2332052"/>
                    </a:lnTo>
                    <a:lnTo>
                      <a:pt x="828249" y="2369208"/>
                    </a:lnTo>
                    <a:lnTo>
                      <a:pt x="865405" y="2406364"/>
                    </a:lnTo>
                    <a:lnTo>
                      <a:pt x="865405" y="2552190"/>
                    </a:lnTo>
                    <a:lnTo>
                      <a:pt x="828250" y="2589345"/>
                    </a:lnTo>
                    <a:lnTo>
                      <a:pt x="865405" y="2626500"/>
                    </a:lnTo>
                    <a:lnTo>
                      <a:pt x="865405" y="2772326"/>
                    </a:lnTo>
                    <a:lnTo>
                      <a:pt x="828249" y="2809482"/>
                    </a:lnTo>
                    <a:lnTo>
                      <a:pt x="865405" y="2846638"/>
                    </a:lnTo>
                    <a:lnTo>
                      <a:pt x="865405" y="2856496"/>
                    </a:lnTo>
                    <a:cubicBezTo>
                      <a:pt x="865405" y="2872779"/>
                      <a:pt x="852205" y="2885979"/>
                      <a:pt x="835922" y="2885979"/>
                    </a:cubicBezTo>
                    <a:lnTo>
                      <a:pt x="817825" y="2885979"/>
                    </a:lnTo>
                    <a:lnTo>
                      <a:pt x="784788" y="2852943"/>
                    </a:lnTo>
                    <a:lnTo>
                      <a:pt x="751752" y="2885979"/>
                    </a:lnTo>
                    <a:lnTo>
                      <a:pt x="597688" y="2885979"/>
                    </a:lnTo>
                    <a:lnTo>
                      <a:pt x="564652" y="2852943"/>
                    </a:lnTo>
                    <a:lnTo>
                      <a:pt x="531616" y="2885979"/>
                    </a:lnTo>
                    <a:lnTo>
                      <a:pt x="377552" y="2885979"/>
                    </a:lnTo>
                    <a:lnTo>
                      <a:pt x="344515" y="2852942"/>
                    </a:lnTo>
                    <a:lnTo>
                      <a:pt x="311478" y="2885979"/>
                    </a:lnTo>
                    <a:lnTo>
                      <a:pt x="157414" y="2885979"/>
                    </a:lnTo>
                    <a:lnTo>
                      <a:pt x="124378" y="2852943"/>
                    </a:lnTo>
                    <a:lnTo>
                      <a:pt x="91341" y="2885979"/>
                    </a:lnTo>
                    <a:lnTo>
                      <a:pt x="10322" y="2885979"/>
                    </a:lnTo>
                    <a:lnTo>
                      <a:pt x="8636" y="2885281"/>
                    </a:lnTo>
                    <a:cubicBezTo>
                      <a:pt x="3300" y="2879945"/>
                      <a:pt x="0" y="2872575"/>
                      <a:pt x="0" y="2864433"/>
                    </a:cubicBezTo>
                    <a:lnTo>
                      <a:pt x="0" y="2861779"/>
                    </a:lnTo>
                    <a:lnTo>
                      <a:pt x="14310" y="2876089"/>
                    </a:lnTo>
                    <a:lnTo>
                      <a:pt x="80917" y="2809482"/>
                    </a:lnTo>
                    <a:lnTo>
                      <a:pt x="14309" y="2742874"/>
                    </a:lnTo>
                    <a:lnTo>
                      <a:pt x="0" y="2757183"/>
                    </a:lnTo>
                    <a:lnTo>
                      <a:pt x="0" y="2641644"/>
                    </a:lnTo>
                    <a:lnTo>
                      <a:pt x="14309" y="2655952"/>
                    </a:lnTo>
                    <a:lnTo>
                      <a:pt x="80917" y="2589344"/>
                    </a:lnTo>
                    <a:lnTo>
                      <a:pt x="14309" y="2522737"/>
                    </a:lnTo>
                    <a:lnTo>
                      <a:pt x="0" y="2537046"/>
                    </a:lnTo>
                    <a:lnTo>
                      <a:pt x="0" y="2421506"/>
                    </a:lnTo>
                    <a:lnTo>
                      <a:pt x="14309" y="2435815"/>
                    </a:lnTo>
                    <a:lnTo>
                      <a:pt x="80917" y="2369208"/>
                    </a:lnTo>
                    <a:lnTo>
                      <a:pt x="14309" y="2302600"/>
                    </a:lnTo>
                    <a:lnTo>
                      <a:pt x="0" y="2316910"/>
                    </a:lnTo>
                    <a:lnTo>
                      <a:pt x="0" y="2201369"/>
                    </a:lnTo>
                    <a:lnTo>
                      <a:pt x="14309" y="2215679"/>
                    </a:lnTo>
                    <a:lnTo>
                      <a:pt x="80917" y="2149071"/>
                    </a:lnTo>
                    <a:lnTo>
                      <a:pt x="14309" y="2082463"/>
                    </a:lnTo>
                    <a:lnTo>
                      <a:pt x="0" y="2096772"/>
                    </a:lnTo>
                    <a:lnTo>
                      <a:pt x="0" y="1981233"/>
                    </a:lnTo>
                    <a:lnTo>
                      <a:pt x="14309" y="1995541"/>
                    </a:lnTo>
                    <a:lnTo>
                      <a:pt x="80917" y="1928933"/>
                    </a:lnTo>
                    <a:lnTo>
                      <a:pt x="14310" y="1862327"/>
                    </a:lnTo>
                    <a:lnTo>
                      <a:pt x="0" y="1876637"/>
                    </a:lnTo>
                    <a:lnTo>
                      <a:pt x="0" y="1761095"/>
                    </a:lnTo>
                    <a:lnTo>
                      <a:pt x="14310" y="1775405"/>
                    </a:lnTo>
                    <a:lnTo>
                      <a:pt x="80917" y="1708798"/>
                    </a:lnTo>
                    <a:lnTo>
                      <a:pt x="14309" y="1642190"/>
                    </a:lnTo>
                    <a:lnTo>
                      <a:pt x="0" y="1656499"/>
                    </a:lnTo>
                    <a:lnTo>
                      <a:pt x="0" y="1540958"/>
                    </a:lnTo>
                    <a:lnTo>
                      <a:pt x="14309" y="1555268"/>
                    </a:lnTo>
                    <a:lnTo>
                      <a:pt x="80917" y="1488660"/>
                    </a:lnTo>
                    <a:lnTo>
                      <a:pt x="14309" y="1422053"/>
                    </a:lnTo>
                    <a:lnTo>
                      <a:pt x="0" y="1436362"/>
                    </a:lnTo>
                    <a:lnTo>
                      <a:pt x="0" y="1320822"/>
                    </a:lnTo>
                    <a:lnTo>
                      <a:pt x="14309" y="1335131"/>
                    </a:lnTo>
                    <a:lnTo>
                      <a:pt x="80917" y="1268523"/>
                    </a:lnTo>
                    <a:lnTo>
                      <a:pt x="14310" y="1201916"/>
                    </a:lnTo>
                    <a:lnTo>
                      <a:pt x="0" y="1216226"/>
                    </a:lnTo>
                    <a:lnTo>
                      <a:pt x="0" y="1100684"/>
                    </a:lnTo>
                    <a:lnTo>
                      <a:pt x="14309" y="1114993"/>
                    </a:lnTo>
                    <a:lnTo>
                      <a:pt x="80916" y="1048387"/>
                    </a:lnTo>
                    <a:lnTo>
                      <a:pt x="14309" y="981779"/>
                    </a:lnTo>
                    <a:lnTo>
                      <a:pt x="0" y="996088"/>
                    </a:lnTo>
                    <a:lnTo>
                      <a:pt x="0" y="880548"/>
                    </a:lnTo>
                    <a:lnTo>
                      <a:pt x="14309" y="894857"/>
                    </a:lnTo>
                    <a:lnTo>
                      <a:pt x="80917" y="828250"/>
                    </a:lnTo>
                    <a:lnTo>
                      <a:pt x="0" y="747333"/>
                    </a:lnTo>
                    <a:lnTo>
                      <a:pt x="0" y="660411"/>
                    </a:lnTo>
                    <a:lnTo>
                      <a:pt x="124378" y="784789"/>
                    </a:lnTo>
                    <a:lnTo>
                      <a:pt x="190985" y="718181"/>
                    </a:lnTo>
                    <a:lnTo>
                      <a:pt x="0" y="527196"/>
                    </a:lnTo>
                    <a:lnTo>
                      <a:pt x="0" y="440275"/>
                    </a:lnTo>
                    <a:lnTo>
                      <a:pt x="234446" y="674720"/>
                    </a:lnTo>
                    <a:lnTo>
                      <a:pt x="301054" y="608112"/>
                    </a:lnTo>
                    <a:lnTo>
                      <a:pt x="0" y="307059"/>
                    </a:lnTo>
                    <a:lnTo>
                      <a:pt x="0" y="220137"/>
                    </a:lnTo>
                    <a:lnTo>
                      <a:pt x="344515" y="564651"/>
                    </a:lnTo>
                    <a:lnTo>
                      <a:pt x="411122" y="498044"/>
                    </a:lnTo>
                    <a:lnTo>
                      <a:pt x="0" y="86923"/>
                    </a:ln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205" name="フリーフォーム: 図形 204">
                <a:extLst>
                  <a:ext uri="{FF2B5EF4-FFF2-40B4-BE49-F238E27FC236}">
                    <a16:creationId xmlns:a16="http://schemas.microsoft.com/office/drawing/2014/main" id="{615BA937-177A-D2D8-E6B6-B43ED367AF79}"/>
                  </a:ext>
                </a:extLst>
              </p:cNvPr>
              <p:cNvSpPr/>
              <p:nvPr/>
            </p:nvSpPr>
            <p:spPr>
              <a:xfrm>
                <a:off x="-2594892" y="1326910"/>
                <a:ext cx="900782" cy="2893916"/>
              </a:xfrm>
              <a:custGeom>
                <a:avLst/>
                <a:gdLst>
                  <a:gd name="connsiteX0" fmla="*/ 674720 w 900782"/>
                  <a:gd name="connsiteY0" fmla="*/ 2742875 h 2893916"/>
                  <a:gd name="connsiteX1" fmla="*/ 608113 w 900782"/>
                  <a:gd name="connsiteY1" fmla="*/ 2809482 h 2893916"/>
                  <a:gd name="connsiteX2" fmla="*/ 674720 w 900782"/>
                  <a:gd name="connsiteY2" fmla="*/ 2876089 h 2893916"/>
                  <a:gd name="connsiteX3" fmla="*/ 741328 w 900782"/>
                  <a:gd name="connsiteY3" fmla="*/ 2809482 h 2893916"/>
                  <a:gd name="connsiteX4" fmla="*/ 454583 w 900782"/>
                  <a:gd name="connsiteY4" fmla="*/ 2742874 h 2893916"/>
                  <a:gd name="connsiteX5" fmla="*/ 387976 w 900782"/>
                  <a:gd name="connsiteY5" fmla="*/ 2809481 h 2893916"/>
                  <a:gd name="connsiteX6" fmla="*/ 454583 w 900782"/>
                  <a:gd name="connsiteY6" fmla="*/ 2876089 h 2893916"/>
                  <a:gd name="connsiteX7" fmla="*/ 521190 w 900782"/>
                  <a:gd name="connsiteY7" fmla="*/ 2809481 h 2893916"/>
                  <a:gd name="connsiteX8" fmla="*/ 234447 w 900782"/>
                  <a:gd name="connsiteY8" fmla="*/ 2742874 h 2893916"/>
                  <a:gd name="connsiteX9" fmla="*/ 167839 w 900782"/>
                  <a:gd name="connsiteY9" fmla="*/ 2809482 h 2893916"/>
                  <a:gd name="connsiteX10" fmla="*/ 234446 w 900782"/>
                  <a:gd name="connsiteY10" fmla="*/ 2876089 h 2893916"/>
                  <a:gd name="connsiteX11" fmla="*/ 301054 w 900782"/>
                  <a:gd name="connsiteY11" fmla="*/ 2809481 h 2893916"/>
                  <a:gd name="connsiteX12" fmla="*/ 784789 w 900782"/>
                  <a:gd name="connsiteY12" fmla="*/ 2632806 h 2893916"/>
                  <a:gd name="connsiteX13" fmla="*/ 718181 w 900782"/>
                  <a:gd name="connsiteY13" fmla="*/ 2699414 h 2893916"/>
                  <a:gd name="connsiteX14" fmla="*/ 784788 w 900782"/>
                  <a:gd name="connsiteY14" fmla="*/ 2766021 h 2893916"/>
                  <a:gd name="connsiteX15" fmla="*/ 851397 w 900782"/>
                  <a:gd name="connsiteY15" fmla="*/ 2699413 h 2893916"/>
                  <a:gd name="connsiteX16" fmla="*/ 564651 w 900782"/>
                  <a:gd name="connsiteY16" fmla="*/ 2632806 h 2893916"/>
                  <a:gd name="connsiteX17" fmla="*/ 498044 w 900782"/>
                  <a:gd name="connsiteY17" fmla="*/ 2699413 h 2893916"/>
                  <a:gd name="connsiteX18" fmla="*/ 564651 w 900782"/>
                  <a:gd name="connsiteY18" fmla="*/ 2766021 h 2893916"/>
                  <a:gd name="connsiteX19" fmla="*/ 631259 w 900782"/>
                  <a:gd name="connsiteY19" fmla="*/ 2699413 h 2893916"/>
                  <a:gd name="connsiteX20" fmla="*/ 344515 w 900782"/>
                  <a:gd name="connsiteY20" fmla="*/ 2632806 h 2893916"/>
                  <a:gd name="connsiteX21" fmla="*/ 277907 w 900782"/>
                  <a:gd name="connsiteY21" fmla="*/ 2699413 h 2893916"/>
                  <a:gd name="connsiteX22" fmla="*/ 344515 w 900782"/>
                  <a:gd name="connsiteY22" fmla="*/ 2766021 h 2893916"/>
                  <a:gd name="connsiteX23" fmla="*/ 411122 w 900782"/>
                  <a:gd name="connsiteY23" fmla="*/ 2699413 h 2893916"/>
                  <a:gd name="connsiteX24" fmla="*/ 124378 w 900782"/>
                  <a:gd name="connsiteY24" fmla="*/ 2632805 h 2893916"/>
                  <a:gd name="connsiteX25" fmla="*/ 57770 w 900782"/>
                  <a:gd name="connsiteY25" fmla="*/ 2699413 h 2893916"/>
                  <a:gd name="connsiteX26" fmla="*/ 124378 w 900782"/>
                  <a:gd name="connsiteY26" fmla="*/ 2766021 h 2893916"/>
                  <a:gd name="connsiteX27" fmla="*/ 190986 w 900782"/>
                  <a:gd name="connsiteY27" fmla="*/ 2699413 h 2893916"/>
                  <a:gd name="connsiteX28" fmla="*/ 454583 w 900782"/>
                  <a:gd name="connsiteY28" fmla="*/ 2522738 h 2893916"/>
                  <a:gd name="connsiteX29" fmla="*/ 387976 w 900782"/>
                  <a:gd name="connsiteY29" fmla="*/ 2589345 h 2893916"/>
                  <a:gd name="connsiteX30" fmla="*/ 454583 w 900782"/>
                  <a:gd name="connsiteY30" fmla="*/ 2655952 h 2893916"/>
                  <a:gd name="connsiteX31" fmla="*/ 521190 w 900782"/>
                  <a:gd name="connsiteY31" fmla="*/ 2589345 h 2893916"/>
                  <a:gd name="connsiteX32" fmla="*/ 674720 w 900782"/>
                  <a:gd name="connsiteY32" fmla="*/ 2522737 h 2893916"/>
                  <a:gd name="connsiteX33" fmla="*/ 608112 w 900782"/>
                  <a:gd name="connsiteY33" fmla="*/ 2589345 h 2893916"/>
                  <a:gd name="connsiteX34" fmla="*/ 674720 w 900782"/>
                  <a:gd name="connsiteY34" fmla="*/ 2655952 h 2893916"/>
                  <a:gd name="connsiteX35" fmla="*/ 741328 w 900782"/>
                  <a:gd name="connsiteY35" fmla="*/ 2589344 h 2893916"/>
                  <a:gd name="connsiteX36" fmla="*/ 234446 w 900782"/>
                  <a:gd name="connsiteY36" fmla="*/ 2522737 h 2893916"/>
                  <a:gd name="connsiteX37" fmla="*/ 167839 w 900782"/>
                  <a:gd name="connsiteY37" fmla="*/ 2589344 h 2893916"/>
                  <a:gd name="connsiteX38" fmla="*/ 234447 w 900782"/>
                  <a:gd name="connsiteY38" fmla="*/ 2655952 h 2893916"/>
                  <a:gd name="connsiteX39" fmla="*/ 301054 w 900782"/>
                  <a:gd name="connsiteY39" fmla="*/ 2589345 h 2893916"/>
                  <a:gd name="connsiteX40" fmla="*/ 784788 w 900782"/>
                  <a:gd name="connsiteY40" fmla="*/ 2412669 h 2893916"/>
                  <a:gd name="connsiteX41" fmla="*/ 718181 w 900782"/>
                  <a:gd name="connsiteY41" fmla="*/ 2479276 h 2893916"/>
                  <a:gd name="connsiteX42" fmla="*/ 784788 w 900782"/>
                  <a:gd name="connsiteY42" fmla="*/ 2545883 h 2893916"/>
                  <a:gd name="connsiteX43" fmla="*/ 851396 w 900782"/>
                  <a:gd name="connsiteY43" fmla="*/ 2479276 h 2893916"/>
                  <a:gd name="connsiteX44" fmla="*/ 564652 w 900782"/>
                  <a:gd name="connsiteY44" fmla="*/ 2412669 h 2893916"/>
                  <a:gd name="connsiteX45" fmla="*/ 498044 w 900782"/>
                  <a:gd name="connsiteY45" fmla="*/ 2479277 h 2893916"/>
                  <a:gd name="connsiteX46" fmla="*/ 564651 w 900782"/>
                  <a:gd name="connsiteY46" fmla="*/ 2545884 h 2893916"/>
                  <a:gd name="connsiteX47" fmla="*/ 631259 w 900782"/>
                  <a:gd name="connsiteY47" fmla="*/ 2479276 h 2893916"/>
                  <a:gd name="connsiteX48" fmla="*/ 344514 w 900782"/>
                  <a:gd name="connsiteY48" fmla="*/ 2412669 h 2893916"/>
                  <a:gd name="connsiteX49" fmla="*/ 277907 w 900782"/>
                  <a:gd name="connsiteY49" fmla="*/ 2479276 h 2893916"/>
                  <a:gd name="connsiteX50" fmla="*/ 344515 w 900782"/>
                  <a:gd name="connsiteY50" fmla="*/ 2545884 h 2893916"/>
                  <a:gd name="connsiteX51" fmla="*/ 411122 w 900782"/>
                  <a:gd name="connsiteY51" fmla="*/ 2479277 h 2893916"/>
                  <a:gd name="connsiteX52" fmla="*/ 124378 w 900782"/>
                  <a:gd name="connsiteY52" fmla="*/ 2412669 h 2893916"/>
                  <a:gd name="connsiteX53" fmla="*/ 57770 w 900782"/>
                  <a:gd name="connsiteY53" fmla="*/ 2479276 h 2893916"/>
                  <a:gd name="connsiteX54" fmla="*/ 124378 w 900782"/>
                  <a:gd name="connsiteY54" fmla="*/ 2545883 h 2893916"/>
                  <a:gd name="connsiteX55" fmla="*/ 190985 w 900782"/>
                  <a:gd name="connsiteY55" fmla="*/ 2479276 h 2893916"/>
                  <a:gd name="connsiteX56" fmla="*/ 674720 w 900782"/>
                  <a:gd name="connsiteY56" fmla="*/ 2302600 h 2893916"/>
                  <a:gd name="connsiteX57" fmla="*/ 608113 w 900782"/>
                  <a:gd name="connsiteY57" fmla="*/ 2369208 h 2893916"/>
                  <a:gd name="connsiteX58" fmla="*/ 674720 w 900782"/>
                  <a:gd name="connsiteY58" fmla="*/ 2435815 h 2893916"/>
                  <a:gd name="connsiteX59" fmla="*/ 741328 w 900782"/>
                  <a:gd name="connsiteY59" fmla="*/ 2369208 h 2893916"/>
                  <a:gd name="connsiteX60" fmla="*/ 234446 w 900782"/>
                  <a:gd name="connsiteY60" fmla="*/ 2302600 h 2893916"/>
                  <a:gd name="connsiteX61" fmla="*/ 167839 w 900782"/>
                  <a:gd name="connsiteY61" fmla="*/ 2369208 h 2893916"/>
                  <a:gd name="connsiteX62" fmla="*/ 234446 w 900782"/>
                  <a:gd name="connsiteY62" fmla="*/ 2435815 h 2893916"/>
                  <a:gd name="connsiteX63" fmla="*/ 301053 w 900782"/>
                  <a:gd name="connsiteY63" fmla="*/ 2369208 h 2893916"/>
                  <a:gd name="connsiteX64" fmla="*/ 454583 w 900782"/>
                  <a:gd name="connsiteY64" fmla="*/ 2302600 h 2893916"/>
                  <a:gd name="connsiteX65" fmla="*/ 387975 w 900782"/>
                  <a:gd name="connsiteY65" fmla="*/ 2369208 h 2893916"/>
                  <a:gd name="connsiteX66" fmla="*/ 454583 w 900782"/>
                  <a:gd name="connsiteY66" fmla="*/ 2435816 h 2893916"/>
                  <a:gd name="connsiteX67" fmla="*/ 521191 w 900782"/>
                  <a:gd name="connsiteY67" fmla="*/ 2369208 h 2893916"/>
                  <a:gd name="connsiteX68" fmla="*/ 784788 w 900782"/>
                  <a:gd name="connsiteY68" fmla="*/ 2192532 h 2893916"/>
                  <a:gd name="connsiteX69" fmla="*/ 718181 w 900782"/>
                  <a:gd name="connsiteY69" fmla="*/ 2259139 h 2893916"/>
                  <a:gd name="connsiteX70" fmla="*/ 784788 w 900782"/>
                  <a:gd name="connsiteY70" fmla="*/ 2325747 h 2893916"/>
                  <a:gd name="connsiteX71" fmla="*/ 851396 w 900782"/>
                  <a:gd name="connsiteY71" fmla="*/ 2259139 h 2893916"/>
                  <a:gd name="connsiteX72" fmla="*/ 124378 w 900782"/>
                  <a:gd name="connsiteY72" fmla="*/ 2192532 h 2893916"/>
                  <a:gd name="connsiteX73" fmla="*/ 57770 w 900782"/>
                  <a:gd name="connsiteY73" fmla="*/ 2259139 h 2893916"/>
                  <a:gd name="connsiteX74" fmla="*/ 124378 w 900782"/>
                  <a:gd name="connsiteY74" fmla="*/ 2325747 h 2893916"/>
                  <a:gd name="connsiteX75" fmla="*/ 190985 w 900782"/>
                  <a:gd name="connsiteY75" fmla="*/ 2259139 h 2893916"/>
                  <a:gd name="connsiteX76" fmla="*/ 564651 w 900782"/>
                  <a:gd name="connsiteY76" fmla="*/ 2192531 h 2893916"/>
                  <a:gd name="connsiteX77" fmla="*/ 498044 w 900782"/>
                  <a:gd name="connsiteY77" fmla="*/ 2259139 h 2893916"/>
                  <a:gd name="connsiteX78" fmla="*/ 564652 w 900782"/>
                  <a:gd name="connsiteY78" fmla="*/ 2325747 h 2893916"/>
                  <a:gd name="connsiteX79" fmla="*/ 631259 w 900782"/>
                  <a:gd name="connsiteY79" fmla="*/ 2259139 h 2893916"/>
                  <a:gd name="connsiteX80" fmla="*/ 344515 w 900782"/>
                  <a:gd name="connsiteY80" fmla="*/ 2192531 h 2893916"/>
                  <a:gd name="connsiteX81" fmla="*/ 277907 w 900782"/>
                  <a:gd name="connsiteY81" fmla="*/ 2259139 h 2893916"/>
                  <a:gd name="connsiteX82" fmla="*/ 344514 w 900782"/>
                  <a:gd name="connsiteY82" fmla="*/ 2325747 h 2893916"/>
                  <a:gd name="connsiteX83" fmla="*/ 411122 w 900782"/>
                  <a:gd name="connsiteY83" fmla="*/ 2259139 h 2893916"/>
                  <a:gd name="connsiteX84" fmla="*/ 674720 w 900782"/>
                  <a:gd name="connsiteY84" fmla="*/ 2082463 h 2893916"/>
                  <a:gd name="connsiteX85" fmla="*/ 608112 w 900782"/>
                  <a:gd name="connsiteY85" fmla="*/ 2149071 h 2893916"/>
                  <a:gd name="connsiteX86" fmla="*/ 674720 w 900782"/>
                  <a:gd name="connsiteY86" fmla="*/ 2215679 h 2893916"/>
                  <a:gd name="connsiteX87" fmla="*/ 741328 w 900782"/>
                  <a:gd name="connsiteY87" fmla="*/ 2149071 h 2893916"/>
                  <a:gd name="connsiteX88" fmla="*/ 454583 w 900782"/>
                  <a:gd name="connsiteY88" fmla="*/ 2082463 h 2893916"/>
                  <a:gd name="connsiteX89" fmla="*/ 387976 w 900782"/>
                  <a:gd name="connsiteY89" fmla="*/ 2149071 h 2893916"/>
                  <a:gd name="connsiteX90" fmla="*/ 454583 w 900782"/>
                  <a:gd name="connsiteY90" fmla="*/ 2215678 h 2893916"/>
                  <a:gd name="connsiteX91" fmla="*/ 521190 w 900782"/>
                  <a:gd name="connsiteY91" fmla="*/ 2149071 h 2893916"/>
                  <a:gd name="connsiteX92" fmla="*/ 234447 w 900782"/>
                  <a:gd name="connsiteY92" fmla="*/ 2082463 h 2893916"/>
                  <a:gd name="connsiteX93" fmla="*/ 167839 w 900782"/>
                  <a:gd name="connsiteY93" fmla="*/ 2149071 h 2893916"/>
                  <a:gd name="connsiteX94" fmla="*/ 234446 w 900782"/>
                  <a:gd name="connsiteY94" fmla="*/ 2215679 h 2893916"/>
                  <a:gd name="connsiteX95" fmla="*/ 301054 w 900782"/>
                  <a:gd name="connsiteY95" fmla="*/ 2149071 h 2893916"/>
                  <a:gd name="connsiteX96" fmla="*/ 564651 w 900782"/>
                  <a:gd name="connsiteY96" fmla="*/ 1972395 h 2893916"/>
                  <a:gd name="connsiteX97" fmla="*/ 498044 w 900782"/>
                  <a:gd name="connsiteY97" fmla="*/ 2039002 h 2893916"/>
                  <a:gd name="connsiteX98" fmla="*/ 564651 w 900782"/>
                  <a:gd name="connsiteY98" fmla="*/ 2105610 h 2893916"/>
                  <a:gd name="connsiteX99" fmla="*/ 631259 w 900782"/>
                  <a:gd name="connsiteY99" fmla="*/ 2039002 h 2893916"/>
                  <a:gd name="connsiteX100" fmla="*/ 344515 w 900782"/>
                  <a:gd name="connsiteY100" fmla="*/ 1972395 h 2893916"/>
                  <a:gd name="connsiteX101" fmla="*/ 277907 w 900782"/>
                  <a:gd name="connsiteY101" fmla="*/ 2039002 h 2893916"/>
                  <a:gd name="connsiteX102" fmla="*/ 344515 w 900782"/>
                  <a:gd name="connsiteY102" fmla="*/ 2105610 h 2893916"/>
                  <a:gd name="connsiteX103" fmla="*/ 411122 w 900782"/>
                  <a:gd name="connsiteY103" fmla="*/ 2039002 h 2893916"/>
                  <a:gd name="connsiteX104" fmla="*/ 784788 w 900782"/>
                  <a:gd name="connsiteY104" fmla="*/ 1972394 h 2893916"/>
                  <a:gd name="connsiteX105" fmla="*/ 718181 w 900782"/>
                  <a:gd name="connsiteY105" fmla="*/ 2039003 h 2893916"/>
                  <a:gd name="connsiteX106" fmla="*/ 784789 w 900782"/>
                  <a:gd name="connsiteY106" fmla="*/ 2105610 h 2893916"/>
                  <a:gd name="connsiteX107" fmla="*/ 851397 w 900782"/>
                  <a:gd name="connsiteY107" fmla="*/ 2039002 h 2893916"/>
                  <a:gd name="connsiteX108" fmla="*/ 124378 w 900782"/>
                  <a:gd name="connsiteY108" fmla="*/ 1972394 h 2893916"/>
                  <a:gd name="connsiteX109" fmla="*/ 57770 w 900782"/>
                  <a:gd name="connsiteY109" fmla="*/ 2039002 h 2893916"/>
                  <a:gd name="connsiteX110" fmla="*/ 124378 w 900782"/>
                  <a:gd name="connsiteY110" fmla="*/ 2105610 h 2893916"/>
                  <a:gd name="connsiteX111" fmla="*/ 190986 w 900782"/>
                  <a:gd name="connsiteY111" fmla="*/ 2039002 h 2893916"/>
                  <a:gd name="connsiteX112" fmla="*/ 454583 w 900782"/>
                  <a:gd name="connsiteY112" fmla="*/ 1862327 h 2893916"/>
                  <a:gd name="connsiteX113" fmla="*/ 387976 w 900782"/>
                  <a:gd name="connsiteY113" fmla="*/ 1928934 h 2893916"/>
                  <a:gd name="connsiteX114" fmla="*/ 454583 w 900782"/>
                  <a:gd name="connsiteY114" fmla="*/ 1995541 h 2893916"/>
                  <a:gd name="connsiteX115" fmla="*/ 521190 w 900782"/>
                  <a:gd name="connsiteY115" fmla="*/ 1928934 h 2893916"/>
                  <a:gd name="connsiteX116" fmla="*/ 674720 w 900782"/>
                  <a:gd name="connsiteY116" fmla="*/ 1862326 h 2893916"/>
                  <a:gd name="connsiteX117" fmla="*/ 608113 w 900782"/>
                  <a:gd name="connsiteY117" fmla="*/ 1928933 h 2893916"/>
                  <a:gd name="connsiteX118" fmla="*/ 674720 w 900782"/>
                  <a:gd name="connsiteY118" fmla="*/ 1995541 h 2893916"/>
                  <a:gd name="connsiteX119" fmla="*/ 741328 w 900782"/>
                  <a:gd name="connsiteY119" fmla="*/ 1928933 h 2893916"/>
                  <a:gd name="connsiteX120" fmla="*/ 234446 w 900782"/>
                  <a:gd name="connsiteY120" fmla="*/ 1862326 h 2893916"/>
                  <a:gd name="connsiteX121" fmla="*/ 167839 w 900782"/>
                  <a:gd name="connsiteY121" fmla="*/ 1928933 h 2893916"/>
                  <a:gd name="connsiteX122" fmla="*/ 234447 w 900782"/>
                  <a:gd name="connsiteY122" fmla="*/ 1995541 h 2893916"/>
                  <a:gd name="connsiteX123" fmla="*/ 301054 w 900782"/>
                  <a:gd name="connsiteY123" fmla="*/ 1928934 h 2893916"/>
                  <a:gd name="connsiteX124" fmla="*/ 784788 w 900782"/>
                  <a:gd name="connsiteY124" fmla="*/ 1752258 h 2893916"/>
                  <a:gd name="connsiteX125" fmla="*/ 718181 w 900782"/>
                  <a:gd name="connsiteY125" fmla="*/ 1818865 h 2893916"/>
                  <a:gd name="connsiteX126" fmla="*/ 784788 w 900782"/>
                  <a:gd name="connsiteY126" fmla="*/ 1885472 h 2893916"/>
                  <a:gd name="connsiteX127" fmla="*/ 851395 w 900782"/>
                  <a:gd name="connsiteY127" fmla="*/ 1818866 h 2893916"/>
                  <a:gd name="connsiteX128" fmla="*/ 124378 w 900782"/>
                  <a:gd name="connsiteY128" fmla="*/ 1752258 h 2893916"/>
                  <a:gd name="connsiteX129" fmla="*/ 57771 w 900782"/>
                  <a:gd name="connsiteY129" fmla="*/ 1818866 h 2893916"/>
                  <a:gd name="connsiteX130" fmla="*/ 124378 w 900782"/>
                  <a:gd name="connsiteY130" fmla="*/ 1885472 h 2893916"/>
                  <a:gd name="connsiteX131" fmla="*/ 190985 w 900782"/>
                  <a:gd name="connsiteY131" fmla="*/ 1818865 h 2893916"/>
                  <a:gd name="connsiteX132" fmla="*/ 564652 w 900782"/>
                  <a:gd name="connsiteY132" fmla="*/ 1752258 h 2893916"/>
                  <a:gd name="connsiteX133" fmla="*/ 498045 w 900782"/>
                  <a:gd name="connsiteY133" fmla="*/ 1818865 h 2893916"/>
                  <a:gd name="connsiteX134" fmla="*/ 564652 w 900782"/>
                  <a:gd name="connsiteY134" fmla="*/ 1885472 h 2893916"/>
                  <a:gd name="connsiteX135" fmla="*/ 631259 w 900782"/>
                  <a:gd name="connsiteY135" fmla="*/ 1818865 h 2893916"/>
                  <a:gd name="connsiteX136" fmla="*/ 344514 w 900782"/>
                  <a:gd name="connsiteY136" fmla="*/ 1752258 h 2893916"/>
                  <a:gd name="connsiteX137" fmla="*/ 277907 w 900782"/>
                  <a:gd name="connsiteY137" fmla="*/ 1818865 h 2893916"/>
                  <a:gd name="connsiteX138" fmla="*/ 344515 w 900782"/>
                  <a:gd name="connsiteY138" fmla="*/ 1885473 h 2893916"/>
                  <a:gd name="connsiteX139" fmla="*/ 411122 w 900782"/>
                  <a:gd name="connsiteY139" fmla="*/ 1818866 h 2893916"/>
                  <a:gd name="connsiteX140" fmla="*/ 674720 w 900782"/>
                  <a:gd name="connsiteY140" fmla="*/ 1642190 h 2893916"/>
                  <a:gd name="connsiteX141" fmla="*/ 608113 w 900782"/>
                  <a:gd name="connsiteY141" fmla="*/ 1708797 h 2893916"/>
                  <a:gd name="connsiteX142" fmla="*/ 674720 w 900782"/>
                  <a:gd name="connsiteY142" fmla="*/ 1775404 h 2893916"/>
                  <a:gd name="connsiteX143" fmla="*/ 741327 w 900782"/>
                  <a:gd name="connsiteY143" fmla="*/ 1708798 h 2893916"/>
                  <a:gd name="connsiteX144" fmla="*/ 234447 w 900782"/>
                  <a:gd name="connsiteY144" fmla="*/ 1642190 h 2893916"/>
                  <a:gd name="connsiteX145" fmla="*/ 167839 w 900782"/>
                  <a:gd name="connsiteY145" fmla="*/ 1708798 h 2893916"/>
                  <a:gd name="connsiteX146" fmla="*/ 234446 w 900782"/>
                  <a:gd name="connsiteY146" fmla="*/ 1775404 h 2893916"/>
                  <a:gd name="connsiteX147" fmla="*/ 301053 w 900782"/>
                  <a:gd name="connsiteY147" fmla="*/ 1708797 h 2893916"/>
                  <a:gd name="connsiteX148" fmla="*/ 454583 w 900782"/>
                  <a:gd name="connsiteY148" fmla="*/ 1642189 h 2893916"/>
                  <a:gd name="connsiteX149" fmla="*/ 387976 w 900782"/>
                  <a:gd name="connsiteY149" fmla="*/ 1708796 h 2893916"/>
                  <a:gd name="connsiteX150" fmla="*/ 454584 w 900782"/>
                  <a:gd name="connsiteY150" fmla="*/ 1775404 h 2893916"/>
                  <a:gd name="connsiteX151" fmla="*/ 521191 w 900782"/>
                  <a:gd name="connsiteY151" fmla="*/ 1708797 h 2893916"/>
                  <a:gd name="connsiteX152" fmla="*/ 784788 w 900782"/>
                  <a:gd name="connsiteY152" fmla="*/ 1532121 h 2893916"/>
                  <a:gd name="connsiteX153" fmla="*/ 718181 w 900782"/>
                  <a:gd name="connsiteY153" fmla="*/ 1598729 h 2893916"/>
                  <a:gd name="connsiteX154" fmla="*/ 784788 w 900782"/>
                  <a:gd name="connsiteY154" fmla="*/ 1665337 h 2893916"/>
                  <a:gd name="connsiteX155" fmla="*/ 851396 w 900782"/>
                  <a:gd name="connsiteY155" fmla="*/ 1598729 h 2893916"/>
                  <a:gd name="connsiteX156" fmla="*/ 564651 w 900782"/>
                  <a:gd name="connsiteY156" fmla="*/ 1532121 h 2893916"/>
                  <a:gd name="connsiteX157" fmla="*/ 498044 w 900782"/>
                  <a:gd name="connsiteY157" fmla="*/ 1598728 h 2893916"/>
                  <a:gd name="connsiteX158" fmla="*/ 564652 w 900782"/>
                  <a:gd name="connsiteY158" fmla="*/ 1665336 h 2893916"/>
                  <a:gd name="connsiteX159" fmla="*/ 631259 w 900782"/>
                  <a:gd name="connsiteY159" fmla="*/ 1598729 h 2893916"/>
                  <a:gd name="connsiteX160" fmla="*/ 344516 w 900782"/>
                  <a:gd name="connsiteY160" fmla="*/ 1532121 h 2893916"/>
                  <a:gd name="connsiteX161" fmla="*/ 277908 w 900782"/>
                  <a:gd name="connsiteY161" fmla="*/ 1598729 h 2893916"/>
                  <a:gd name="connsiteX162" fmla="*/ 344515 w 900782"/>
                  <a:gd name="connsiteY162" fmla="*/ 1665335 h 2893916"/>
                  <a:gd name="connsiteX163" fmla="*/ 411122 w 900782"/>
                  <a:gd name="connsiteY163" fmla="*/ 1598728 h 2893916"/>
                  <a:gd name="connsiteX164" fmla="*/ 124378 w 900782"/>
                  <a:gd name="connsiteY164" fmla="*/ 1532121 h 2893916"/>
                  <a:gd name="connsiteX165" fmla="*/ 57770 w 900782"/>
                  <a:gd name="connsiteY165" fmla="*/ 1598729 h 2893916"/>
                  <a:gd name="connsiteX166" fmla="*/ 124378 w 900782"/>
                  <a:gd name="connsiteY166" fmla="*/ 1665337 h 2893916"/>
                  <a:gd name="connsiteX167" fmla="*/ 190986 w 900782"/>
                  <a:gd name="connsiteY167" fmla="*/ 1598729 h 2893916"/>
                  <a:gd name="connsiteX168" fmla="*/ 454583 w 900782"/>
                  <a:gd name="connsiteY168" fmla="*/ 1422054 h 2893916"/>
                  <a:gd name="connsiteX169" fmla="*/ 387976 w 900782"/>
                  <a:gd name="connsiteY169" fmla="*/ 1488660 h 2893916"/>
                  <a:gd name="connsiteX170" fmla="*/ 454583 w 900782"/>
                  <a:gd name="connsiteY170" fmla="*/ 1555267 h 2893916"/>
                  <a:gd name="connsiteX171" fmla="*/ 521190 w 900782"/>
                  <a:gd name="connsiteY171" fmla="*/ 1488660 h 2893916"/>
                  <a:gd name="connsiteX172" fmla="*/ 674720 w 900782"/>
                  <a:gd name="connsiteY172" fmla="*/ 1422052 h 2893916"/>
                  <a:gd name="connsiteX173" fmla="*/ 608112 w 900782"/>
                  <a:gd name="connsiteY173" fmla="*/ 1488660 h 2893916"/>
                  <a:gd name="connsiteX174" fmla="*/ 674720 w 900782"/>
                  <a:gd name="connsiteY174" fmla="*/ 1555268 h 2893916"/>
                  <a:gd name="connsiteX175" fmla="*/ 741328 w 900782"/>
                  <a:gd name="connsiteY175" fmla="*/ 1488660 h 2893916"/>
                  <a:gd name="connsiteX176" fmla="*/ 234447 w 900782"/>
                  <a:gd name="connsiteY176" fmla="*/ 1422052 h 2893916"/>
                  <a:gd name="connsiteX177" fmla="*/ 167839 w 900782"/>
                  <a:gd name="connsiteY177" fmla="*/ 1488660 h 2893916"/>
                  <a:gd name="connsiteX178" fmla="*/ 234447 w 900782"/>
                  <a:gd name="connsiteY178" fmla="*/ 1555268 h 2893916"/>
                  <a:gd name="connsiteX179" fmla="*/ 301055 w 900782"/>
                  <a:gd name="connsiteY179" fmla="*/ 1488660 h 2893916"/>
                  <a:gd name="connsiteX180" fmla="*/ 784788 w 900782"/>
                  <a:gd name="connsiteY180" fmla="*/ 1311985 h 2893916"/>
                  <a:gd name="connsiteX181" fmla="*/ 718181 w 900782"/>
                  <a:gd name="connsiteY181" fmla="*/ 1378592 h 2893916"/>
                  <a:gd name="connsiteX182" fmla="*/ 784788 w 900782"/>
                  <a:gd name="connsiteY182" fmla="*/ 1445199 h 2893916"/>
                  <a:gd name="connsiteX183" fmla="*/ 851396 w 900782"/>
                  <a:gd name="connsiteY183" fmla="*/ 1378592 h 2893916"/>
                  <a:gd name="connsiteX184" fmla="*/ 564652 w 900782"/>
                  <a:gd name="connsiteY184" fmla="*/ 1311985 h 2893916"/>
                  <a:gd name="connsiteX185" fmla="*/ 498045 w 900782"/>
                  <a:gd name="connsiteY185" fmla="*/ 1378592 h 2893916"/>
                  <a:gd name="connsiteX186" fmla="*/ 564651 w 900782"/>
                  <a:gd name="connsiteY186" fmla="*/ 1445199 h 2893916"/>
                  <a:gd name="connsiteX187" fmla="*/ 631259 w 900782"/>
                  <a:gd name="connsiteY187" fmla="*/ 1378591 h 2893916"/>
                  <a:gd name="connsiteX188" fmla="*/ 344514 w 900782"/>
                  <a:gd name="connsiteY188" fmla="*/ 1311985 h 2893916"/>
                  <a:gd name="connsiteX189" fmla="*/ 277907 w 900782"/>
                  <a:gd name="connsiteY189" fmla="*/ 1378591 h 2893916"/>
                  <a:gd name="connsiteX190" fmla="*/ 344516 w 900782"/>
                  <a:gd name="connsiteY190" fmla="*/ 1445199 h 2893916"/>
                  <a:gd name="connsiteX191" fmla="*/ 411122 w 900782"/>
                  <a:gd name="connsiteY191" fmla="*/ 1378593 h 2893916"/>
                  <a:gd name="connsiteX192" fmla="*/ 124378 w 900782"/>
                  <a:gd name="connsiteY192" fmla="*/ 1311984 h 2893916"/>
                  <a:gd name="connsiteX193" fmla="*/ 57771 w 900782"/>
                  <a:gd name="connsiteY193" fmla="*/ 1378591 h 2893916"/>
                  <a:gd name="connsiteX194" fmla="*/ 124378 w 900782"/>
                  <a:gd name="connsiteY194" fmla="*/ 1445199 h 2893916"/>
                  <a:gd name="connsiteX195" fmla="*/ 190986 w 900782"/>
                  <a:gd name="connsiteY195" fmla="*/ 1378591 h 2893916"/>
                  <a:gd name="connsiteX196" fmla="*/ 674720 w 900782"/>
                  <a:gd name="connsiteY196" fmla="*/ 1201917 h 2893916"/>
                  <a:gd name="connsiteX197" fmla="*/ 608113 w 900782"/>
                  <a:gd name="connsiteY197" fmla="*/ 1268524 h 2893916"/>
                  <a:gd name="connsiteX198" fmla="*/ 674720 w 900782"/>
                  <a:gd name="connsiteY198" fmla="*/ 1335131 h 2893916"/>
                  <a:gd name="connsiteX199" fmla="*/ 741327 w 900782"/>
                  <a:gd name="connsiteY199" fmla="*/ 1268523 h 2893916"/>
                  <a:gd name="connsiteX200" fmla="*/ 234446 w 900782"/>
                  <a:gd name="connsiteY200" fmla="*/ 1201917 h 2893916"/>
                  <a:gd name="connsiteX201" fmla="*/ 167839 w 900782"/>
                  <a:gd name="connsiteY201" fmla="*/ 1268523 h 2893916"/>
                  <a:gd name="connsiteX202" fmla="*/ 234447 w 900782"/>
                  <a:gd name="connsiteY202" fmla="*/ 1335131 h 2893916"/>
                  <a:gd name="connsiteX203" fmla="*/ 301053 w 900782"/>
                  <a:gd name="connsiteY203" fmla="*/ 1268524 h 2893916"/>
                  <a:gd name="connsiteX204" fmla="*/ 454583 w 900782"/>
                  <a:gd name="connsiteY204" fmla="*/ 1201916 h 2893916"/>
                  <a:gd name="connsiteX205" fmla="*/ 387976 w 900782"/>
                  <a:gd name="connsiteY205" fmla="*/ 1268523 h 2893916"/>
                  <a:gd name="connsiteX206" fmla="*/ 454584 w 900782"/>
                  <a:gd name="connsiteY206" fmla="*/ 1335131 h 2893916"/>
                  <a:gd name="connsiteX207" fmla="*/ 521191 w 900782"/>
                  <a:gd name="connsiteY207" fmla="*/ 1268524 h 2893916"/>
                  <a:gd name="connsiteX208" fmla="*/ 124378 w 900782"/>
                  <a:gd name="connsiteY208" fmla="*/ 1091848 h 2893916"/>
                  <a:gd name="connsiteX209" fmla="*/ 57771 w 900782"/>
                  <a:gd name="connsiteY209" fmla="*/ 1158455 h 2893916"/>
                  <a:gd name="connsiteX210" fmla="*/ 124378 w 900782"/>
                  <a:gd name="connsiteY210" fmla="*/ 1225062 h 2893916"/>
                  <a:gd name="connsiteX211" fmla="*/ 190985 w 900782"/>
                  <a:gd name="connsiteY211" fmla="*/ 1158456 h 2893916"/>
                  <a:gd name="connsiteX212" fmla="*/ 784789 w 900782"/>
                  <a:gd name="connsiteY212" fmla="*/ 1091848 h 2893916"/>
                  <a:gd name="connsiteX213" fmla="*/ 718181 w 900782"/>
                  <a:gd name="connsiteY213" fmla="*/ 1158456 h 2893916"/>
                  <a:gd name="connsiteX214" fmla="*/ 784788 w 900782"/>
                  <a:gd name="connsiteY214" fmla="*/ 1225062 h 2893916"/>
                  <a:gd name="connsiteX215" fmla="*/ 851396 w 900782"/>
                  <a:gd name="connsiteY215" fmla="*/ 1158454 h 2893916"/>
                  <a:gd name="connsiteX216" fmla="*/ 564651 w 900782"/>
                  <a:gd name="connsiteY216" fmla="*/ 1091848 h 2893916"/>
                  <a:gd name="connsiteX217" fmla="*/ 498044 w 900782"/>
                  <a:gd name="connsiteY217" fmla="*/ 1158455 h 2893916"/>
                  <a:gd name="connsiteX218" fmla="*/ 564652 w 900782"/>
                  <a:gd name="connsiteY218" fmla="*/ 1225063 h 2893916"/>
                  <a:gd name="connsiteX219" fmla="*/ 631259 w 900782"/>
                  <a:gd name="connsiteY219" fmla="*/ 1158456 h 2893916"/>
                  <a:gd name="connsiteX220" fmla="*/ 344515 w 900782"/>
                  <a:gd name="connsiteY220" fmla="*/ 1091848 h 2893916"/>
                  <a:gd name="connsiteX221" fmla="*/ 277907 w 900782"/>
                  <a:gd name="connsiteY221" fmla="*/ 1158455 h 2893916"/>
                  <a:gd name="connsiteX222" fmla="*/ 344514 w 900782"/>
                  <a:gd name="connsiteY222" fmla="*/ 1225063 h 2893916"/>
                  <a:gd name="connsiteX223" fmla="*/ 411122 w 900782"/>
                  <a:gd name="connsiteY223" fmla="*/ 1158455 h 2893916"/>
                  <a:gd name="connsiteX224" fmla="*/ 454583 w 900782"/>
                  <a:gd name="connsiteY224" fmla="*/ 981779 h 2893916"/>
                  <a:gd name="connsiteX225" fmla="*/ 387976 w 900782"/>
                  <a:gd name="connsiteY225" fmla="*/ 1048387 h 2893916"/>
                  <a:gd name="connsiteX226" fmla="*/ 454583 w 900782"/>
                  <a:gd name="connsiteY226" fmla="*/ 1114994 h 2893916"/>
                  <a:gd name="connsiteX227" fmla="*/ 521190 w 900782"/>
                  <a:gd name="connsiteY227" fmla="*/ 1048387 h 2893916"/>
                  <a:gd name="connsiteX228" fmla="*/ 234447 w 900782"/>
                  <a:gd name="connsiteY228" fmla="*/ 981779 h 2893916"/>
                  <a:gd name="connsiteX229" fmla="*/ 167839 w 900782"/>
                  <a:gd name="connsiteY229" fmla="*/ 1048387 h 2893916"/>
                  <a:gd name="connsiteX230" fmla="*/ 234447 w 900782"/>
                  <a:gd name="connsiteY230" fmla="*/ 1114994 h 2893916"/>
                  <a:gd name="connsiteX231" fmla="*/ 301054 w 900782"/>
                  <a:gd name="connsiteY231" fmla="*/ 1048387 h 2893916"/>
                  <a:gd name="connsiteX232" fmla="*/ 674720 w 900782"/>
                  <a:gd name="connsiteY232" fmla="*/ 981779 h 2893916"/>
                  <a:gd name="connsiteX233" fmla="*/ 608112 w 900782"/>
                  <a:gd name="connsiteY233" fmla="*/ 1048387 h 2893916"/>
                  <a:gd name="connsiteX234" fmla="*/ 674720 w 900782"/>
                  <a:gd name="connsiteY234" fmla="*/ 1114995 h 2893916"/>
                  <a:gd name="connsiteX235" fmla="*/ 741328 w 900782"/>
                  <a:gd name="connsiteY235" fmla="*/ 1048387 h 2893916"/>
                  <a:gd name="connsiteX236" fmla="*/ 344515 w 900782"/>
                  <a:gd name="connsiteY236" fmla="*/ 871711 h 2893916"/>
                  <a:gd name="connsiteX237" fmla="*/ 277907 w 900782"/>
                  <a:gd name="connsiteY237" fmla="*/ 938318 h 2893916"/>
                  <a:gd name="connsiteX238" fmla="*/ 344515 w 900782"/>
                  <a:gd name="connsiteY238" fmla="*/ 1004926 h 2893916"/>
                  <a:gd name="connsiteX239" fmla="*/ 411122 w 900782"/>
                  <a:gd name="connsiteY239" fmla="*/ 938318 h 2893916"/>
                  <a:gd name="connsiteX240" fmla="*/ 784788 w 900782"/>
                  <a:gd name="connsiteY240" fmla="*/ 871710 h 2893916"/>
                  <a:gd name="connsiteX241" fmla="*/ 718181 w 900782"/>
                  <a:gd name="connsiteY241" fmla="*/ 938318 h 2893916"/>
                  <a:gd name="connsiteX242" fmla="*/ 784789 w 900782"/>
                  <a:gd name="connsiteY242" fmla="*/ 1004926 h 2893916"/>
                  <a:gd name="connsiteX243" fmla="*/ 851397 w 900782"/>
                  <a:gd name="connsiteY243" fmla="*/ 938318 h 2893916"/>
                  <a:gd name="connsiteX244" fmla="*/ 564652 w 900782"/>
                  <a:gd name="connsiteY244" fmla="*/ 871710 h 2893916"/>
                  <a:gd name="connsiteX245" fmla="*/ 498044 w 900782"/>
                  <a:gd name="connsiteY245" fmla="*/ 938318 h 2893916"/>
                  <a:gd name="connsiteX246" fmla="*/ 564651 w 900782"/>
                  <a:gd name="connsiteY246" fmla="*/ 1004926 h 2893916"/>
                  <a:gd name="connsiteX247" fmla="*/ 631259 w 900782"/>
                  <a:gd name="connsiteY247" fmla="*/ 938318 h 2893916"/>
                  <a:gd name="connsiteX248" fmla="*/ 124378 w 900782"/>
                  <a:gd name="connsiteY248" fmla="*/ 871710 h 2893916"/>
                  <a:gd name="connsiteX249" fmla="*/ 57770 w 900782"/>
                  <a:gd name="connsiteY249" fmla="*/ 938318 h 2893916"/>
                  <a:gd name="connsiteX250" fmla="*/ 124378 w 900782"/>
                  <a:gd name="connsiteY250" fmla="*/ 1004925 h 2893916"/>
                  <a:gd name="connsiteX251" fmla="*/ 190985 w 900782"/>
                  <a:gd name="connsiteY251" fmla="*/ 938318 h 2893916"/>
                  <a:gd name="connsiteX252" fmla="*/ 674720 w 900782"/>
                  <a:gd name="connsiteY252" fmla="*/ 761642 h 2893916"/>
                  <a:gd name="connsiteX253" fmla="*/ 608113 w 900782"/>
                  <a:gd name="connsiteY253" fmla="*/ 828250 h 2893916"/>
                  <a:gd name="connsiteX254" fmla="*/ 674720 w 900782"/>
                  <a:gd name="connsiteY254" fmla="*/ 894857 h 2893916"/>
                  <a:gd name="connsiteX255" fmla="*/ 741328 w 900782"/>
                  <a:gd name="connsiteY255" fmla="*/ 828250 h 2893916"/>
                  <a:gd name="connsiteX256" fmla="*/ 454584 w 900782"/>
                  <a:gd name="connsiteY256" fmla="*/ 761642 h 2893916"/>
                  <a:gd name="connsiteX257" fmla="*/ 387976 w 900782"/>
                  <a:gd name="connsiteY257" fmla="*/ 828250 h 2893916"/>
                  <a:gd name="connsiteX258" fmla="*/ 454583 w 900782"/>
                  <a:gd name="connsiteY258" fmla="*/ 894858 h 2893916"/>
                  <a:gd name="connsiteX259" fmla="*/ 521191 w 900782"/>
                  <a:gd name="connsiteY259" fmla="*/ 828250 h 2893916"/>
                  <a:gd name="connsiteX260" fmla="*/ 234446 w 900782"/>
                  <a:gd name="connsiteY260" fmla="*/ 761642 h 2893916"/>
                  <a:gd name="connsiteX261" fmla="*/ 167839 w 900782"/>
                  <a:gd name="connsiteY261" fmla="*/ 828250 h 2893916"/>
                  <a:gd name="connsiteX262" fmla="*/ 234447 w 900782"/>
                  <a:gd name="connsiteY262" fmla="*/ 894858 h 2893916"/>
                  <a:gd name="connsiteX263" fmla="*/ 301053 w 900782"/>
                  <a:gd name="connsiteY263" fmla="*/ 828250 h 2893916"/>
                  <a:gd name="connsiteX264" fmla="*/ 564652 w 900782"/>
                  <a:gd name="connsiteY264" fmla="*/ 651574 h 2893916"/>
                  <a:gd name="connsiteX265" fmla="*/ 498045 w 900782"/>
                  <a:gd name="connsiteY265" fmla="*/ 718181 h 2893916"/>
                  <a:gd name="connsiteX266" fmla="*/ 564652 w 900782"/>
                  <a:gd name="connsiteY266" fmla="*/ 784789 h 2893916"/>
                  <a:gd name="connsiteX267" fmla="*/ 631259 w 900782"/>
                  <a:gd name="connsiteY267" fmla="*/ 718181 h 2893916"/>
                  <a:gd name="connsiteX268" fmla="*/ 344515 w 900782"/>
                  <a:gd name="connsiteY268" fmla="*/ 651573 h 2893916"/>
                  <a:gd name="connsiteX269" fmla="*/ 277907 w 900782"/>
                  <a:gd name="connsiteY269" fmla="*/ 718181 h 2893916"/>
                  <a:gd name="connsiteX270" fmla="*/ 344515 w 900782"/>
                  <a:gd name="connsiteY270" fmla="*/ 784789 h 2893916"/>
                  <a:gd name="connsiteX271" fmla="*/ 411122 w 900782"/>
                  <a:gd name="connsiteY271" fmla="*/ 718181 h 2893916"/>
                  <a:gd name="connsiteX272" fmla="*/ 454583 w 900782"/>
                  <a:gd name="connsiteY272" fmla="*/ 541505 h 2893916"/>
                  <a:gd name="connsiteX273" fmla="*/ 387976 w 900782"/>
                  <a:gd name="connsiteY273" fmla="*/ 608112 h 2893916"/>
                  <a:gd name="connsiteX274" fmla="*/ 454583 w 900782"/>
                  <a:gd name="connsiteY274" fmla="*/ 674720 h 2893916"/>
                  <a:gd name="connsiteX275" fmla="*/ 521190 w 900782"/>
                  <a:gd name="connsiteY275" fmla="*/ 608112 h 2893916"/>
                  <a:gd name="connsiteX276" fmla="*/ 0 w 900782"/>
                  <a:gd name="connsiteY276" fmla="*/ 0 h 2893916"/>
                  <a:gd name="connsiteX277" fmla="*/ 454583 w 900782"/>
                  <a:gd name="connsiteY277" fmla="*/ 454583 h 2893916"/>
                  <a:gd name="connsiteX278" fmla="*/ 900782 w 900782"/>
                  <a:gd name="connsiteY278" fmla="*/ 8384 h 2893916"/>
                  <a:gd name="connsiteX279" fmla="*/ 900782 w 900782"/>
                  <a:gd name="connsiteY279" fmla="*/ 95307 h 2893916"/>
                  <a:gd name="connsiteX280" fmla="*/ 498044 w 900782"/>
                  <a:gd name="connsiteY280" fmla="*/ 498044 h 2893916"/>
                  <a:gd name="connsiteX281" fmla="*/ 564651 w 900782"/>
                  <a:gd name="connsiteY281" fmla="*/ 564651 h 2893916"/>
                  <a:gd name="connsiteX282" fmla="*/ 900782 w 900782"/>
                  <a:gd name="connsiteY282" fmla="*/ 228521 h 2893916"/>
                  <a:gd name="connsiteX283" fmla="*/ 900782 w 900782"/>
                  <a:gd name="connsiteY283" fmla="*/ 315444 h 2893916"/>
                  <a:gd name="connsiteX284" fmla="*/ 608113 w 900782"/>
                  <a:gd name="connsiteY284" fmla="*/ 608113 h 2893916"/>
                  <a:gd name="connsiteX285" fmla="*/ 674720 w 900782"/>
                  <a:gd name="connsiteY285" fmla="*/ 674720 h 2893916"/>
                  <a:gd name="connsiteX286" fmla="*/ 900782 w 900782"/>
                  <a:gd name="connsiteY286" fmla="*/ 448658 h 2893916"/>
                  <a:gd name="connsiteX287" fmla="*/ 900782 w 900782"/>
                  <a:gd name="connsiteY287" fmla="*/ 535580 h 2893916"/>
                  <a:gd name="connsiteX288" fmla="*/ 718181 w 900782"/>
                  <a:gd name="connsiteY288" fmla="*/ 718181 h 2893916"/>
                  <a:gd name="connsiteX289" fmla="*/ 784788 w 900782"/>
                  <a:gd name="connsiteY289" fmla="*/ 784789 h 2893916"/>
                  <a:gd name="connsiteX290" fmla="*/ 900782 w 900782"/>
                  <a:gd name="connsiteY290" fmla="*/ 668795 h 2893916"/>
                  <a:gd name="connsiteX291" fmla="*/ 900782 w 900782"/>
                  <a:gd name="connsiteY291" fmla="*/ 755717 h 2893916"/>
                  <a:gd name="connsiteX292" fmla="*/ 828249 w 900782"/>
                  <a:gd name="connsiteY292" fmla="*/ 828250 h 2893916"/>
                  <a:gd name="connsiteX293" fmla="*/ 894857 w 900782"/>
                  <a:gd name="connsiteY293" fmla="*/ 894858 h 2893916"/>
                  <a:gd name="connsiteX294" fmla="*/ 900782 w 900782"/>
                  <a:gd name="connsiteY294" fmla="*/ 888933 h 2893916"/>
                  <a:gd name="connsiteX295" fmla="*/ 900782 w 900782"/>
                  <a:gd name="connsiteY295" fmla="*/ 987704 h 2893916"/>
                  <a:gd name="connsiteX296" fmla="*/ 894857 w 900782"/>
                  <a:gd name="connsiteY296" fmla="*/ 981779 h 2893916"/>
                  <a:gd name="connsiteX297" fmla="*/ 828250 w 900782"/>
                  <a:gd name="connsiteY297" fmla="*/ 1048387 h 2893916"/>
                  <a:gd name="connsiteX298" fmla="*/ 894857 w 900782"/>
                  <a:gd name="connsiteY298" fmla="*/ 1114993 h 2893916"/>
                  <a:gd name="connsiteX299" fmla="*/ 900782 w 900782"/>
                  <a:gd name="connsiteY299" fmla="*/ 1109068 h 2893916"/>
                  <a:gd name="connsiteX300" fmla="*/ 900782 w 900782"/>
                  <a:gd name="connsiteY300" fmla="*/ 1207841 h 2893916"/>
                  <a:gd name="connsiteX301" fmla="*/ 894857 w 900782"/>
                  <a:gd name="connsiteY301" fmla="*/ 1201915 h 2893916"/>
                  <a:gd name="connsiteX302" fmla="*/ 828249 w 900782"/>
                  <a:gd name="connsiteY302" fmla="*/ 1268524 h 2893916"/>
                  <a:gd name="connsiteX303" fmla="*/ 894857 w 900782"/>
                  <a:gd name="connsiteY303" fmla="*/ 1335131 h 2893916"/>
                  <a:gd name="connsiteX304" fmla="*/ 900782 w 900782"/>
                  <a:gd name="connsiteY304" fmla="*/ 1329206 h 2893916"/>
                  <a:gd name="connsiteX305" fmla="*/ 900782 w 900782"/>
                  <a:gd name="connsiteY305" fmla="*/ 1427979 h 2893916"/>
                  <a:gd name="connsiteX306" fmla="*/ 894857 w 900782"/>
                  <a:gd name="connsiteY306" fmla="*/ 1422053 h 2893916"/>
                  <a:gd name="connsiteX307" fmla="*/ 828249 w 900782"/>
                  <a:gd name="connsiteY307" fmla="*/ 1488660 h 2893916"/>
                  <a:gd name="connsiteX308" fmla="*/ 894857 w 900782"/>
                  <a:gd name="connsiteY308" fmla="*/ 1555268 h 2893916"/>
                  <a:gd name="connsiteX309" fmla="*/ 900782 w 900782"/>
                  <a:gd name="connsiteY309" fmla="*/ 1549342 h 2893916"/>
                  <a:gd name="connsiteX310" fmla="*/ 900782 w 900782"/>
                  <a:gd name="connsiteY310" fmla="*/ 1648115 h 2893916"/>
                  <a:gd name="connsiteX311" fmla="*/ 894857 w 900782"/>
                  <a:gd name="connsiteY311" fmla="*/ 1642190 h 2893916"/>
                  <a:gd name="connsiteX312" fmla="*/ 828249 w 900782"/>
                  <a:gd name="connsiteY312" fmla="*/ 1708798 h 2893916"/>
                  <a:gd name="connsiteX313" fmla="*/ 894856 w 900782"/>
                  <a:gd name="connsiteY313" fmla="*/ 1775405 h 2893916"/>
                  <a:gd name="connsiteX314" fmla="*/ 900782 w 900782"/>
                  <a:gd name="connsiteY314" fmla="*/ 1769479 h 2893916"/>
                  <a:gd name="connsiteX315" fmla="*/ 900782 w 900782"/>
                  <a:gd name="connsiteY315" fmla="*/ 1868253 h 2893916"/>
                  <a:gd name="connsiteX316" fmla="*/ 894856 w 900782"/>
                  <a:gd name="connsiteY316" fmla="*/ 1862327 h 2893916"/>
                  <a:gd name="connsiteX317" fmla="*/ 828250 w 900782"/>
                  <a:gd name="connsiteY317" fmla="*/ 1928934 h 2893916"/>
                  <a:gd name="connsiteX318" fmla="*/ 894857 w 900782"/>
                  <a:gd name="connsiteY318" fmla="*/ 1995541 h 2893916"/>
                  <a:gd name="connsiteX319" fmla="*/ 900782 w 900782"/>
                  <a:gd name="connsiteY319" fmla="*/ 1989617 h 2893916"/>
                  <a:gd name="connsiteX320" fmla="*/ 900782 w 900782"/>
                  <a:gd name="connsiteY320" fmla="*/ 2088388 h 2893916"/>
                  <a:gd name="connsiteX321" fmla="*/ 894857 w 900782"/>
                  <a:gd name="connsiteY321" fmla="*/ 2082463 h 2893916"/>
                  <a:gd name="connsiteX322" fmla="*/ 828250 w 900782"/>
                  <a:gd name="connsiteY322" fmla="*/ 2149071 h 2893916"/>
                  <a:gd name="connsiteX323" fmla="*/ 894857 w 900782"/>
                  <a:gd name="connsiteY323" fmla="*/ 2215678 h 2893916"/>
                  <a:gd name="connsiteX324" fmla="*/ 900782 w 900782"/>
                  <a:gd name="connsiteY324" fmla="*/ 2209753 h 2893916"/>
                  <a:gd name="connsiteX325" fmla="*/ 900782 w 900782"/>
                  <a:gd name="connsiteY325" fmla="*/ 2308526 h 2893916"/>
                  <a:gd name="connsiteX326" fmla="*/ 894857 w 900782"/>
                  <a:gd name="connsiteY326" fmla="*/ 2302600 h 2893916"/>
                  <a:gd name="connsiteX327" fmla="*/ 828249 w 900782"/>
                  <a:gd name="connsiteY327" fmla="*/ 2369208 h 2893916"/>
                  <a:gd name="connsiteX328" fmla="*/ 894857 w 900782"/>
                  <a:gd name="connsiteY328" fmla="*/ 2435815 h 2893916"/>
                  <a:gd name="connsiteX329" fmla="*/ 900782 w 900782"/>
                  <a:gd name="connsiteY329" fmla="*/ 2429890 h 2893916"/>
                  <a:gd name="connsiteX330" fmla="*/ 900782 w 900782"/>
                  <a:gd name="connsiteY330" fmla="*/ 2528662 h 2893916"/>
                  <a:gd name="connsiteX331" fmla="*/ 894857 w 900782"/>
                  <a:gd name="connsiteY331" fmla="*/ 2522738 h 2893916"/>
                  <a:gd name="connsiteX332" fmla="*/ 828250 w 900782"/>
                  <a:gd name="connsiteY332" fmla="*/ 2589345 h 2893916"/>
                  <a:gd name="connsiteX333" fmla="*/ 894857 w 900782"/>
                  <a:gd name="connsiteY333" fmla="*/ 2655952 h 2893916"/>
                  <a:gd name="connsiteX334" fmla="*/ 900782 w 900782"/>
                  <a:gd name="connsiteY334" fmla="*/ 2650028 h 2893916"/>
                  <a:gd name="connsiteX335" fmla="*/ 900782 w 900782"/>
                  <a:gd name="connsiteY335" fmla="*/ 2748799 h 2893916"/>
                  <a:gd name="connsiteX336" fmla="*/ 894857 w 900782"/>
                  <a:gd name="connsiteY336" fmla="*/ 2742874 h 2893916"/>
                  <a:gd name="connsiteX337" fmla="*/ 828249 w 900782"/>
                  <a:gd name="connsiteY337" fmla="*/ 2809482 h 2893916"/>
                  <a:gd name="connsiteX338" fmla="*/ 894856 w 900782"/>
                  <a:gd name="connsiteY338" fmla="*/ 2876089 h 2893916"/>
                  <a:gd name="connsiteX339" fmla="*/ 896731 w 900782"/>
                  <a:gd name="connsiteY339" fmla="*/ 2874214 h 2893916"/>
                  <a:gd name="connsiteX340" fmla="*/ 892147 w 900782"/>
                  <a:gd name="connsiteY340" fmla="*/ 2885281 h 2893916"/>
                  <a:gd name="connsiteX341" fmla="*/ 871299 w 900782"/>
                  <a:gd name="connsiteY341" fmla="*/ 2893916 h 2893916"/>
                  <a:gd name="connsiteX342" fmla="*/ 825762 w 900782"/>
                  <a:gd name="connsiteY342" fmla="*/ 2893916 h 2893916"/>
                  <a:gd name="connsiteX343" fmla="*/ 784788 w 900782"/>
                  <a:gd name="connsiteY343" fmla="*/ 2852943 h 2893916"/>
                  <a:gd name="connsiteX344" fmla="*/ 743815 w 900782"/>
                  <a:gd name="connsiteY344" fmla="*/ 2893916 h 2893916"/>
                  <a:gd name="connsiteX345" fmla="*/ 605625 w 900782"/>
                  <a:gd name="connsiteY345" fmla="*/ 2893916 h 2893916"/>
                  <a:gd name="connsiteX346" fmla="*/ 564652 w 900782"/>
                  <a:gd name="connsiteY346" fmla="*/ 2852943 h 2893916"/>
                  <a:gd name="connsiteX347" fmla="*/ 523679 w 900782"/>
                  <a:gd name="connsiteY347" fmla="*/ 2893916 h 2893916"/>
                  <a:gd name="connsiteX348" fmla="*/ 385489 w 900782"/>
                  <a:gd name="connsiteY348" fmla="*/ 2893916 h 2893916"/>
                  <a:gd name="connsiteX349" fmla="*/ 344515 w 900782"/>
                  <a:gd name="connsiteY349" fmla="*/ 2852942 h 2893916"/>
                  <a:gd name="connsiteX350" fmla="*/ 303541 w 900782"/>
                  <a:gd name="connsiteY350" fmla="*/ 2893916 h 2893916"/>
                  <a:gd name="connsiteX351" fmla="*/ 165351 w 900782"/>
                  <a:gd name="connsiteY351" fmla="*/ 2893916 h 2893916"/>
                  <a:gd name="connsiteX352" fmla="*/ 124378 w 900782"/>
                  <a:gd name="connsiteY352" fmla="*/ 2852943 h 2893916"/>
                  <a:gd name="connsiteX353" fmla="*/ 83404 w 900782"/>
                  <a:gd name="connsiteY353" fmla="*/ 2893916 h 2893916"/>
                  <a:gd name="connsiteX354" fmla="*/ 29483 w 900782"/>
                  <a:gd name="connsiteY354" fmla="*/ 2893916 h 2893916"/>
                  <a:gd name="connsiteX355" fmla="*/ 0 w 900782"/>
                  <a:gd name="connsiteY355" fmla="*/ 2864433 h 2893916"/>
                  <a:gd name="connsiteX356" fmla="*/ 0 w 900782"/>
                  <a:gd name="connsiteY356" fmla="*/ 2861779 h 2893916"/>
                  <a:gd name="connsiteX357" fmla="*/ 14310 w 900782"/>
                  <a:gd name="connsiteY357" fmla="*/ 2876089 h 2893916"/>
                  <a:gd name="connsiteX358" fmla="*/ 80917 w 900782"/>
                  <a:gd name="connsiteY358" fmla="*/ 2809482 h 2893916"/>
                  <a:gd name="connsiteX359" fmla="*/ 14309 w 900782"/>
                  <a:gd name="connsiteY359" fmla="*/ 2742874 h 2893916"/>
                  <a:gd name="connsiteX360" fmla="*/ 0 w 900782"/>
                  <a:gd name="connsiteY360" fmla="*/ 2757183 h 2893916"/>
                  <a:gd name="connsiteX361" fmla="*/ 0 w 900782"/>
                  <a:gd name="connsiteY361" fmla="*/ 2641644 h 2893916"/>
                  <a:gd name="connsiteX362" fmla="*/ 14309 w 900782"/>
                  <a:gd name="connsiteY362" fmla="*/ 2655952 h 2893916"/>
                  <a:gd name="connsiteX363" fmla="*/ 80917 w 900782"/>
                  <a:gd name="connsiteY363" fmla="*/ 2589344 h 2893916"/>
                  <a:gd name="connsiteX364" fmla="*/ 14309 w 900782"/>
                  <a:gd name="connsiteY364" fmla="*/ 2522737 h 2893916"/>
                  <a:gd name="connsiteX365" fmla="*/ 0 w 900782"/>
                  <a:gd name="connsiteY365" fmla="*/ 2537046 h 2893916"/>
                  <a:gd name="connsiteX366" fmla="*/ 0 w 900782"/>
                  <a:gd name="connsiteY366" fmla="*/ 2421506 h 2893916"/>
                  <a:gd name="connsiteX367" fmla="*/ 14309 w 900782"/>
                  <a:gd name="connsiteY367" fmla="*/ 2435815 h 2893916"/>
                  <a:gd name="connsiteX368" fmla="*/ 80917 w 900782"/>
                  <a:gd name="connsiteY368" fmla="*/ 2369208 h 2893916"/>
                  <a:gd name="connsiteX369" fmla="*/ 14309 w 900782"/>
                  <a:gd name="connsiteY369" fmla="*/ 2302600 h 2893916"/>
                  <a:gd name="connsiteX370" fmla="*/ 0 w 900782"/>
                  <a:gd name="connsiteY370" fmla="*/ 2316910 h 2893916"/>
                  <a:gd name="connsiteX371" fmla="*/ 0 w 900782"/>
                  <a:gd name="connsiteY371" fmla="*/ 2201369 h 2893916"/>
                  <a:gd name="connsiteX372" fmla="*/ 14309 w 900782"/>
                  <a:gd name="connsiteY372" fmla="*/ 2215679 h 2893916"/>
                  <a:gd name="connsiteX373" fmla="*/ 80917 w 900782"/>
                  <a:gd name="connsiteY373" fmla="*/ 2149071 h 2893916"/>
                  <a:gd name="connsiteX374" fmla="*/ 14309 w 900782"/>
                  <a:gd name="connsiteY374" fmla="*/ 2082463 h 2893916"/>
                  <a:gd name="connsiteX375" fmla="*/ 0 w 900782"/>
                  <a:gd name="connsiteY375" fmla="*/ 2096772 h 2893916"/>
                  <a:gd name="connsiteX376" fmla="*/ 0 w 900782"/>
                  <a:gd name="connsiteY376" fmla="*/ 1981233 h 2893916"/>
                  <a:gd name="connsiteX377" fmla="*/ 14309 w 900782"/>
                  <a:gd name="connsiteY377" fmla="*/ 1995541 h 2893916"/>
                  <a:gd name="connsiteX378" fmla="*/ 80917 w 900782"/>
                  <a:gd name="connsiteY378" fmla="*/ 1928933 h 2893916"/>
                  <a:gd name="connsiteX379" fmla="*/ 14310 w 900782"/>
                  <a:gd name="connsiteY379" fmla="*/ 1862327 h 2893916"/>
                  <a:gd name="connsiteX380" fmla="*/ 0 w 900782"/>
                  <a:gd name="connsiteY380" fmla="*/ 1876637 h 2893916"/>
                  <a:gd name="connsiteX381" fmla="*/ 0 w 900782"/>
                  <a:gd name="connsiteY381" fmla="*/ 1761095 h 2893916"/>
                  <a:gd name="connsiteX382" fmla="*/ 14310 w 900782"/>
                  <a:gd name="connsiteY382" fmla="*/ 1775405 h 2893916"/>
                  <a:gd name="connsiteX383" fmla="*/ 80917 w 900782"/>
                  <a:gd name="connsiteY383" fmla="*/ 1708798 h 2893916"/>
                  <a:gd name="connsiteX384" fmla="*/ 14309 w 900782"/>
                  <a:gd name="connsiteY384" fmla="*/ 1642190 h 2893916"/>
                  <a:gd name="connsiteX385" fmla="*/ 0 w 900782"/>
                  <a:gd name="connsiteY385" fmla="*/ 1656499 h 2893916"/>
                  <a:gd name="connsiteX386" fmla="*/ 0 w 900782"/>
                  <a:gd name="connsiteY386" fmla="*/ 1540958 h 2893916"/>
                  <a:gd name="connsiteX387" fmla="*/ 14309 w 900782"/>
                  <a:gd name="connsiteY387" fmla="*/ 1555268 h 2893916"/>
                  <a:gd name="connsiteX388" fmla="*/ 80917 w 900782"/>
                  <a:gd name="connsiteY388" fmla="*/ 1488660 h 2893916"/>
                  <a:gd name="connsiteX389" fmla="*/ 14309 w 900782"/>
                  <a:gd name="connsiteY389" fmla="*/ 1422053 h 2893916"/>
                  <a:gd name="connsiteX390" fmla="*/ 0 w 900782"/>
                  <a:gd name="connsiteY390" fmla="*/ 1436362 h 2893916"/>
                  <a:gd name="connsiteX391" fmla="*/ 0 w 900782"/>
                  <a:gd name="connsiteY391" fmla="*/ 1320822 h 2893916"/>
                  <a:gd name="connsiteX392" fmla="*/ 14309 w 900782"/>
                  <a:gd name="connsiteY392" fmla="*/ 1335131 h 2893916"/>
                  <a:gd name="connsiteX393" fmla="*/ 80917 w 900782"/>
                  <a:gd name="connsiteY393" fmla="*/ 1268523 h 2893916"/>
                  <a:gd name="connsiteX394" fmla="*/ 14310 w 900782"/>
                  <a:gd name="connsiteY394" fmla="*/ 1201916 h 2893916"/>
                  <a:gd name="connsiteX395" fmla="*/ 0 w 900782"/>
                  <a:gd name="connsiteY395" fmla="*/ 1216226 h 2893916"/>
                  <a:gd name="connsiteX396" fmla="*/ 0 w 900782"/>
                  <a:gd name="connsiteY396" fmla="*/ 1100684 h 2893916"/>
                  <a:gd name="connsiteX397" fmla="*/ 14309 w 900782"/>
                  <a:gd name="connsiteY397" fmla="*/ 1114993 h 2893916"/>
                  <a:gd name="connsiteX398" fmla="*/ 80916 w 900782"/>
                  <a:gd name="connsiteY398" fmla="*/ 1048387 h 2893916"/>
                  <a:gd name="connsiteX399" fmla="*/ 14309 w 900782"/>
                  <a:gd name="connsiteY399" fmla="*/ 981779 h 2893916"/>
                  <a:gd name="connsiteX400" fmla="*/ 0 w 900782"/>
                  <a:gd name="connsiteY400" fmla="*/ 996088 h 2893916"/>
                  <a:gd name="connsiteX401" fmla="*/ 0 w 900782"/>
                  <a:gd name="connsiteY401" fmla="*/ 880548 h 2893916"/>
                  <a:gd name="connsiteX402" fmla="*/ 14309 w 900782"/>
                  <a:gd name="connsiteY402" fmla="*/ 894857 h 2893916"/>
                  <a:gd name="connsiteX403" fmla="*/ 80917 w 900782"/>
                  <a:gd name="connsiteY403" fmla="*/ 828250 h 2893916"/>
                  <a:gd name="connsiteX404" fmla="*/ 0 w 900782"/>
                  <a:gd name="connsiteY404" fmla="*/ 747333 h 2893916"/>
                  <a:gd name="connsiteX405" fmla="*/ 0 w 900782"/>
                  <a:gd name="connsiteY405" fmla="*/ 660411 h 2893916"/>
                  <a:gd name="connsiteX406" fmla="*/ 124378 w 900782"/>
                  <a:gd name="connsiteY406" fmla="*/ 784789 h 2893916"/>
                  <a:gd name="connsiteX407" fmla="*/ 190985 w 900782"/>
                  <a:gd name="connsiteY407" fmla="*/ 718181 h 2893916"/>
                  <a:gd name="connsiteX408" fmla="*/ 0 w 900782"/>
                  <a:gd name="connsiteY408" fmla="*/ 527196 h 2893916"/>
                  <a:gd name="connsiteX409" fmla="*/ 0 w 900782"/>
                  <a:gd name="connsiteY409" fmla="*/ 440275 h 2893916"/>
                  <a:gd name="connsiteX410" fmla="*/ 234446 w 900782"/>
                  <a:gd name="connsiteY410" fmla="*/ 674720 h 2893916"/>
                  <a:gd name="connsiteX411" fmla="*/ 301054 w 900782"/>
                  <a:gd name="connsiteY411" fmla="*/ 608112 h 2893916"/>
                  <a:gd name="connsiteX412" fmla="*/ 0 w 900782"/>
                  <a:gd name="connsiteY412" fmla="*/ 307059 h 2893916"/>
                  <a:gd name="connsiteX413" fmla="*/ 0 w 900782"/>
                  <a:gd name="connsiteY413" fmla="*/ 220137 h 2893916"/>
                  <a:gd name="connsiteX414" fmla="*/ 344515 w 900782"/>
                  <a:gd name="connsiteY414" fmla="*/ 564651 h 2893916"/>
                  <a:gd name="connsiteX415" fmla="*/ 411122 w 900782"/>
                  <a:gd name="connsiteY415" fmla="*/ 498044 h 2893916"/>
                  <a:gd name="connsiteX416" fmla="*/ 0 w 900782"/>
                  <a:gd name="connsiteY416" fmla="*/ 86923 h 2893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</a:cxnLst>
                <a:rect l="l" t="t" r="r" b="b"/>
                <a:pathLst>
                  <a:path w="900782" h="2893916">
                    <a:moveTo>
                      <a:pt x="674720" y="2742875"/>
                    </a:moveTo>
                    <a:lnTo>
                      <a:pt x="608113" y="2809482"/>
                    </a:lnTo>
                    <a:lnTo>
                      <a:pt x="674720" y="2876089"/>
                    </a:lnTo>
                    <a:lnTo>
                      <a:pt x="741328" y="2809482"/>
                    </a:lnTo>
                    <a:close/>
                    <a:moveTo>
                      <a:pt x="454583" y="2742874"/>
                    </a:moveTo>
                    <a:lnTo>
                      <a:pt x="387976" y="2809481"/>
                    </a:lnTo>
                    <a:lnTo>
                      <a:pt x="454583" y="2876089"/>
                    </a:lnTo>
                    <a:lnTo>
                      <a:pt x="521190" y="2809481"/>
                    </a:lnTo>
                    <a:close/>
                    <a:moveTo>
                      <a:pt x="234447" y="2742874"/>
                    </a:moveTo>
                    <a:lnTo>
                      <a:pt x="167839" y="2809482"/>
                    </a:lnTo>
                    <a:lnTo>
                      <a:pt x="234446" y="2876089"/>
                    </a:lnTo>
                    <a:lnTo>
                      <a:pt x="301054" y="2809481"/>
                    </a:lnTo>
                    <a:close/>
                    <a:moveTo>
                      <a:pt x="784789" y="2632806"/>
                    </a:moveTo>
                    <a:lnTo>
                      <a:pt x="718181" y="2699414"/>
                    </a:lnTo>
                    <a:lnTo>
                      <a:pt x="784788" y="2766021"/>
                    </a:lnTo>
                    <a:lnTo>
                      <a:pt x="851397" y="2699413"/>
                    </a:lnTo>
                    <a:close/>
                    <a:moveTo>
                      <a:pt x="564651" y="2632806"/>
                    </a:moveTo>
                    <a:lnTo>
                      <a:pt x="498044" y="2699413"/>
                    </a:lnTo>
                    <a:lnTo>
                      <a:pt x="564651" y="2766021"/>
                    </a:lnTo>
                    <a:lnTo>
                      <a:pt x="631259" y="2699413"/>
                    </a:lnTo>
                    <a:close/>
                    <a:moveTo>
                      <a:pt x="344515" y="2632806"/>
                    </a:moveTo>
                    <a:lnTo>
                      <a:pt x="277907" y="2699413"/>
                    </a:lnTo>
                    <a:lnTo>
                      <a:pt x="344515" y="2766021"/>
                    </a:lnTo>
                    <a:lnTo>
                      <a:pt x="411122" y="2699413"/>
                    </a:lnTo>
                    <a:close/>
                    <a:moveTo>
                      <a:pt x="124378" y="2632805"/>
                    </a:moveTo>
                    <a:lnTo>
                      <a:pt x="57770" y="2699413"/>
                    </a:lnTo>
                    <a:lnTo>
                      <a:pt x="124378" y="2766021"/>
                    </a:lnTo>
                    <a:lnTo>
                      <a:pt x="190986" y="2699413"/>
                    </a:lnTo>
                    <a:close/>
                    <a:moveTo>
                      <a:pt x="454583" y="2522738"/>
                    </a:moveTo>
                    <a:lnTo>
                      <a:pt x="387976" y="2589345"/>
                    </a:lnTo>
                    <a:lnTo>
                      <a:pt x="454583" y="2655952"/>
                    </a:lnTo>
                    <a:lnTo>
                      <a:pt x="521190" y="2589345"/>
                    </a:lnTo>
                    <a:close/>
                    <a:moveTo>
                      <a:pt x="674720" y="2522737"/>
                    </a:moveTo>
                    <a:lnTo>
                      <a:pt x="608112" y="2589345"/>
                    </a:lnTo>
                    <a:lnTo>
                      <a:pt x="674720" y="2655952"/>
                    </a:lnTo>
                    <a:lnTo>
                      <a:pt x="741328" y="2589344"/>
                    </a:lnTo>
                    <a:close/>
                    <a:moveTo>
                      <a:pt x="234446" y="2522737"/>
                    </a:moveTo>
                    <a:lnTo>
                      <a:pt x="167839" y="2589344"/>
                    </a:lnTo>
                    <a:lnTo>
                      <a:pt x="234447" y="2655952"/>
                    </a:lnTo>
                    <a:lnTo>
                      <a:pt x="301054" y="2589345"/>
                    </a:lnTo>
                    <a:close/>
                    <a:moveTo>
                      <a:pt x="784788" y="2412669"/>
                    </a:moveTo>
                    <a:lnTo>
                      <a:pt x="718181" y="2479276"/>
                    </a:lnTo>
                    <a:lnTo>
                      <a:pt x="784788" y="2545883"/>
                    </a:lnTo>
                    <a:lnTo>
                      <a:pt x="851396" y="2479276"/>
                    </a:lnTo>
                    <a:close/>
                    <a:moveTo>
                      <a:pt x="564652" y="2412669"/>
                    </a:moveTo>
                    <a:lnTo>
                      <a:pt x="498044" y="2479277"/>
                    </a:lnTo>
                    <a:lnTo>
                      <a:pt x="564651" y="2545884"/>
                    </a:lnTo>
                    <a:lnTo>
                      <a:pt x="631259" y="2479276"/>
                    </a:lnTo>
                    <a:close/>
                    <a:moveTo>
                      <a:pt x="344514" y="2412669"/>
                    </a:moveTo>
                    <a:lnTo>
                      <a:pt x="277907" y="2479276"/>
                    </a:lnTo>
                    <a:lnTo>
                      <a:pt x="344515" y="2545884"/>
                    </a:lnTo>
                    <a:lnTo>
                      <a:pt x="411122" y="2479277"/>
                    </a:lnTo>
                    <a:close/>
                    <a:moveTo>
                      <a:pt x="124378" y="2412669"/>
                    </a:moveTo>
                    <a:lnTo>
                      <a:pt x="57770" y="2479276"/>
                    </a:lnTo>
                    <a:lnTo>
                      <a:pt x="124378" y="2545883"/>
                    </a:lnTo>
                    <a:lnTo>
                      <a:pt x="190985" y="2479276"/>
                    </a:lnTo>
                    <a:close/>
                    <a:moveTo>
                      <a:pt x="674720" y="2302600"/>
                    </a:moveTo>
                    <a:lnTo>
                      <a:pt x="608113" y="2369208"/>
                    </a:lnTo>
                    <a:lnTo>
                      <a:pt x="674720" y="2435815"/>
                    </a:lnTo>
                    <a:lnTo>
                      <a:pt x="741328" y="2369208"/>
                    </a:lnTo>
                    <a:close/>
                    <a:moveTo>
                      <a:pt x="234446" y="2302600"/>
                    </a:moveTo>
                    <a:lnTo>
                      <a:pt x="167839" y="2369208"/>
                    </a:lnTo>
                    <a:lnTo>
                      <a:pt x="234446" y="2435815"/>
                    </a:lnTo>
                    <a:lnTo>
                      <a:pt x="301053" y="2369208"/>
                    </a:lnTo>
                    <a:close/>
                    <a:moveTo>
                      <a:pt x="454583" y="2302600"/>
                    </a:moveTo>
                    <a:lnTo>
                      <a:pt x="387975" y="2369208"/>
                    </a:lnTo>
                    <a:lnTo>
                      <a:pt x="454583" y="2435816"/>
                    </a:lnTo>
                    <a:lnTo>
                      <a:pt x="521191" y="2369208"/>
                    </a:lnTo>
                    <a:close/>
                    <a:moveTo>
                      <a:pt x="784788" y="2192532"/>
                    </a:moveTo>
                    <a:lnTo>
                      <a:pt x="718181" y="2259139"/>
                    </a:lnTo>
                    <a:lnTo>
                      <a:pt x="784788" y="2325747"/>
                    </a:lnTo>
                    <a:lnTo>
                      <a:pt x="851396" y="2259139"/>
                    </a:lnTo>
                    <a:close/>
                    <a:moveTo>
                      <a:pt x="124378" y="2192532"/>
                    </a:moveTo>
                    <a:lnTo>
                      <a:pt x="57770" y="2259139"/>
                    </a:lnTo>
                    <a:lnTo>
                      <a:pt x="124378" y="2325747"/>
                    </a:lnTo>
                    <a:lnTo>
                      <a:pt x="190985" y="2259139"/>
                    </a:lnTo>
                    <a:close/>
                    <a:moveTo>
                      <a:pt x="564651" y="2192531"/>
                    </a:moveTo>
                    <a:lnTo>
                      <a:pt x="498044" y="2259139"/>
                    </a:lnTo>
                    <a:lnTo>
                      <a:pt x="564652" y="2325747"/>
                    </a:lnTo>
                    <a:lnTo>
                      <a:pt x="631259" y="2259139"/>
                    </a:lnTo>
                    <a:close/>
                    <a:moveTo>
                      <a:pt x="344515" y="2192531"/>
                    </a:moveTo>
                    <a:lnTo>
                      <a:pt x="277907" y="2259139"/>
                    </a:lnTo>
                    <a:lnTo>
                      <a:pt x="344514" y="2325747"/>
                    </a:lnTo>
                    <a:lnTo>
                      <a:pt x="411122" y="2259139"/>
                    </a:lnTo>
                    <a:close/>
                    <a:moveTo>
                      <a:pt x="674720" y="2082463"/>
                    </a:moveTo>
                    <a:lnTo>
                      <a:pt x="608112" y="2149071"/>
                    </a:lnTo>
                    <a:lnTo>
                      <a:pt x="674720" y="2215679"/>
                    </a:lnTo>
                    <a:lnTo>
                      <a:pt x="741328" y="2149071"/>
                    </a:lnTo>
                    <a:close/>
                    <a:moveTo>
                      <a:pt x="454583" y="2082463"/>
                    </a:moveTo>
                    <a:lnTo>
                      <a:pt x="387976" y="2149071"/>
                    </a:lnTo>
                    <a:lnTo>
                      <a:pt x="454583" y="2215678"/>
                    </a:lnTo>
                    <a:lnTo>
                      <a:pt x="521190" y="2149071"/>
                    </a:lnTo>
                    <a:close/>
                    <a:moveTo>
                      <a:pt x="234447" y="2082463"/>
                    </a:moveTo>
                    <a:lnTo>
                      <a:pt x="167839" y="2149071"/>
                    </a:lnTo>
                    <a:lnTo>
                      <a:pt x="234446" y="2215679"/>
                    </a:lnTo>
                    <a:lnTo>
                      <a:pt x="301054" y="2149071"/>
                    </a:lnTo>
                    <a:close/>
                    <a:moveTo>
                      <a:pt x="564651" y="1972395"/>
                    </a:moveTo>
                    <a:lnTo>
                      <a:pt x="498044" y="2039002"/>
                    </a:lnTo>
                    <a:lnTo>
                      <a:pt x="564651" y="2105610"/>
                    </a:lnTo>
                    <a:lnTo>
                      <a:pt x="631259" y="2039002"/>
                    </a:lnTo>
                    <a:close/>
                    <a:moveTo>
                      <a:pt x="344515" y="1972395"/>
                    </a:moveTo>
                    <a:lnTo>
                      <a:pt x="277907" y="2039002"/>
                    </a:lnTo>
                    <a:lnTo>
                      <a:pt x="344515" y="2105610"/>
                    </a:lnTo>
                    <a:lnTo>
                      <a:pt x="411122" y="2039002"/>
                    </a:lnTo>
                    <a:close/>
                    <a:moveTo>
                      <a:pt x="784788" y="1972394"/>
                    </a:moveTo>
                    <a:lnTo>
                      <a:pt x="718181" y="2039003"/>
                    </a:lnTo>
                    <a:lnTo>
                      <a:pt x="784789" y="2105610"/>
                    </a:lnTo>
                    <a:lnTo>
                      <a:pt x="851397" y="2039002"/>
                    </a:lnTo>
                    <a:close/>
                    <a:moveTo>
                      <a:pt x="124378" y="1972394"/>
                    </a:moveTo>
                    <a:lnTo>
                      <a:pt x="57770" y="2039002"/>
                    </a:lnTo>
                    <a:lnTo>
                      <a:pt x="124378" y="2105610"/>
                    </a:lnTo>
                    <a:lnTo>
                      <a:pt x="190986" y="2039002"/>
                    </a:lnTo>
                    <a:close/>
                    <a:moveTo>
                      <a:pt x="454583" y="1862327"/>
                    </a:moveTo>
                    <a:lnTo>
                      <a:pt x="387976" y="1928934"/>
                    </a:lnTo>
                    <a:lnTo>
                      <a:pt x="454583" y="1995541"/>
                    </a:lnTo>
                    <a:lnTo>
                      <a:pt x="521190" y="1928934"/>
                    </a:lnTo>
                    <a:close/>
                    <a:moveTo>
                      <a:pt x="674720" y="1862326"/>
                    </a:moveTo>
                    <a:lnTo>
                      <a:pt x="608113" y="1928933"/>
                    </a:lnTo>
                    <a:lnTo>
                      <a:pt x="674720" y="1995541"/>
                    </a:lnTo>
                    <a:lnTo>
                      <a:pt x="741328" y="1928933"/>
                    </a:lnTo>
                    <a:close/>
                    <a:moveTo>
                      <a:pt x="234446" y="1862326"/>
                    </a:moveTo>
                    <a:lnTo>
                      <a:pt x="167839" y="1928933"/>
                    </a:lnTo>
                    <a:lnTo>
                      <a:pt x="234447" y="1995541"/>
                    </a:lnTo>
                    <a:lnTo>
                      <a:pt x="301054" y="1928934"/>
                    </a:lnTo>
                    <a:close/>
                    <a:moveTo>
                      <a:pt x="784788" y="1752258"/>
                    </a:moveTo>
                    <a:lnTo>
                      <a:pt x="718181" y="1818865"/>
                    </a:lnTo>
                    <a:lnTo>
                      <a:pt x="784788" y="1885472"/>
                    </a:lnTo>
                    <a:lnTo>
                      <a:pt x="851395" y="1818866"/>
                    </a:lnTo>
                    <a:close/>
                    <a:moveTo>
                      <a:pt x="124378" y="1752258"/>
                    </a:moveTo>
                    <a:lnTo>
                      <a:pt x="57771" y="1818866"/>
                    </a:lnTo>
                    <a:lnTo>
                      <a:pt x="124378" y="1885472"/>
                    </a:lnTo>
                    <a:lnTo>
                      <a:pt x="190985" y="1818865"/>
                    </a:lnTo>
                    <a:close/>
                    <a:moveTo>
                      <a:pt x="564652" y="1752258"/>
                    </a:moveTo>
                    <a:lnTo>
                      <a:pt x="498045" y="1818865"/>
                    </a:lnTo>
                    <a:lnTo>
                      <a:pt x="564652" y="1885472"/>
                    </a:lnTo>
                    <a:lnTo>
                      <a:pt x="631259" y="1818865"/>
                    </a:lnTo>
                    <a:close/>
                    <a:moveTo>
                      <a:pt x="344514" y="1752258"/>
                    </a:moveTo>
                    <a:lnTo>
                      <a:pt x="277907" y="1818865"/>
                    </a:lnTo>
                    <a:lnTo>
                      <a:pt x="344515" y="1885473"/>
                    </a:lnTo>
                    <a:lnTo>
                      <a:pt x="411122" y="1818866"/>
                    </a:lnTo>
                    <a:close/>
                    <a:moveTo>
                      <a:pt x="674720" y="1642190"/>
                    </a:moveTo>
                    <a:lnTo>
                      <a:pt x="608113" y="1708797"/>
                    </a:lnTo>
                    <a:lnTo>
                      <a:pt x="674720" y="1775404"/>
                    </a:lnTo>
                    <a:lnTo>
                      <a:pt x="741327" y="1708798"/>
                    </a:lnTo>
                    <a:close/>
                    <a:moveTo>
                      <a:pt x="234447" y="1642190"/>
                    </a:moveTo>
                    <a:lnTo>
                      <a:pt x="167839" y="1708798"/>
                    </a:lnTo>
                    <a:lnTo>
                      <a:pt x="234446" y="1775404"/>
                    </a:lnTo>
                    <a:lnTo>
                      <a:pt x="301053" y="1708797"/>
                    </a:lnTo>
                    <a:close/>
                    <a:moveTo>
                      <a:pt x="454583" y="1642189"/>
                    </a:moveTo>
                    <a:lnTo>
                      <a:pt x="387976" y="1708796"/>
                    </a:lnTo>
                    <a:lnTo>
                      <a:pt x="454584" y="1775404"/>
                    </a:lnTo>
                    <a:lnTo>
                      <a:pt x="521191" y="1708797"/>
                    </a:lnTo>
                    <a:close/>
                    <a:moveTo>
                      <a:pt x="784788" y="1532121"/>
                    </a:moveTo>
                    <a:lnTo>
                      <a:pt x="718181" y="1598729"/>
                    </a:lnTo>
                    <a:lnTo>
                      <a:pt x="784788" y="1665337"/>
                    </a:lnTo>
                    <a:lnTo>
                      <a:pt x="851396" y="1598729"/>
                    </a:lnTo>
                    <a:close/>
                    <a:moveTo>
                      <a:pt x="564651" y="1532121"/>
                    </a:moveTo>
                    <a:lnTo>
                      <a:pt x="498044" y="1598728"/>
                    </a:lnTo>
                    <a:lnTo>
                      <a:pt x="564652" y="1665336"/>
                    </a:lnTo>
                    <a:lnTo>
                      <a:pt x="631259" y="1598729"/>
                    </a:lnTo>
                    <a:close/>
                    <a:moveTo>
                      <a:pt x="344516" y="1532121"/>
                    </a:moveTo>
                    <a:lnTo>
                      <a:pt x="277908" y="1598729"/>
                    </a:lnTo>
                    <a:lnTo>
                      <a:pt x="344515" y="1665335"/>
                    </a:lnTo>
                    <a:lnTo>
                      <a:pt x="411122" y="1598728"/>
                    </a:lnTo>
                    <a:close/>
                    <a:moveTo>
                      <a:pt x="124378" y="1532121"/>
                    </a:moveTo>
                    <a:lnTo>
                      <a:pt x="57770" y="1598729"/>
                    </a:lnTo>
                    <a:lnTo>
                      <a:pt x="124378" y="1665337"/>
                    </a:lnTo>
                    <a:lnTo>
                      <a:pt x="190986" y="1598729"/>
                    </a:lnTo>
                    <a:close/>
                    <a:moveTo>
                      <a:pt x="454583" y="1422054"/>
                    </a:moveTo>
                    <a:lnTo>
                      <a:pt x="387976" y="1488660"/>
                    </a:lnTo>
                    <a:lnTo>
                      <a:pt x="454583" y="1555267"/>
                    </a:lnTo>
                    <a:lnTo>
                      <a:pt x="521190" y="1488660"/>
                    </a:lnTo>
                    <a:close/>
                    <a:moveTo>
                      <a:pt x="674720" y="1422052"/>
                    </a:moveTo>
                    <a:lnTo>
                      <a:pt x="608112" y="1488660"/>
                    </a:lnTo>
                    <a:lnTo>
                      <a:pt x="674720" y="1555268"/>
                    </a:lnTo>
                    <a:lnTo>
                      <a:pt x="741328" y="1488660"/>
                    </a:lnTo>
                    <a:close/>
                    <a:moveTo>
                      <a:pt x="234447" y="1422052"/>
                    </a:moveTo>
                    <a:lnTo>
                      <a:pt x="167839" y="1488660"/>
                    </a:lnTo>
                    <a:lnTo>
                      <a:pt x="234447" y="1555268"/>
                    </a:lnTo>
                    <a:lnTo>
                      <a:pt x="301055" y="1488660"/>
                    </a:lnTo>
                    <a:close/>
                    <a:moveTo>
                      <a:pt x="784788" y="1311985"/>
                    </a:moveTo>
                    <a:lnTo>
                      <a:pt x="718181" y="1378592"/>
                    </a:lnTo>
                    <a:lnTo>
                      <a:pt x="784788" y="1445199"/>
                    </a:lnTo>
                    <a:lnTo>
                      <a:pt x="851396" y="1378592"/>
                    </a:lnTo>
                    <a:close/>
                    <a:moveTo>
                      <a:pt x="564652" y="1311985"/>
                    </a:moveTo>
                    <a:lnTo>
                      <a:pt x="498045" y="1378592"/>
                    </a:lnTo>
                    <a:lnTo>
                      <a:pt x="564651" y="1445199"/>
                    </a:lnTo>
                    <a:lnTo>
                      <a:pt x="631259" y="1378591"/>
                    </a:lnTo>
                    <a:close/>
                    <a:moveTo>
                      <a:pt x="344514" y="1311985"/>
                    </a:moveTo>
                    <a:lnTo>
                      <a:pt x="277907" y="1378591"/>
                    </a:lnTo>
                    <a:lnTo>
                      <a:pt x="344516" y="1445199"/>
                    </a:lnTo>
                    <a:lnTo>
                      <a:pt x="411122" y="1378593"/>
                    </a:lnTo>
                    <a:close/>
                    <a:moveTo>
                      <a:pt x="124378" y="1311984"/>
                    </a:moveTo>
                    <a:lnTo>
                      <a:pt x="57771" y="1378591"/>
                    </a:lnTo>
                    <a:lnTo>
                      <a:pt x="124378" y="1445199"/>
                    </a:lnTo>
                    <a:lnTo>
                      <a:pt x="190986" y="1378591"/>
                    </a:lnTo>
                    <a:close/>
                    <a:moveTo>
                      <a:pt x="674720" y="1201917"/>
                    </a:moveTo>
                    <a:lnTo>
                      <a:pt x="608113" y="1268524"/>
                    </a:lnTo>
                    <a:lnTo>
                      <a:pt x="674720" y="1335131"/>
                    </a:lnTo>
                    <a:lnTo>
                      <a:pt x="741327" y="1268523"/>
                    </a:lnTo>
                    <a:close/>
                    <a:moveTo>
                      <a:pt x="234446" y="1201917"/>
                    </a:moveTo>
                    <a:lnTo>
                      <a:pt x="167839" y="1268523"/>
                    </a:lnTo>
                    <a:lnTo>
                      <a:pt x="234447" y="1335131"/>
                    </a:lnTo>
                    <a:lnTo>
                      <a:pt x="301053" y="1268524"/>
                    </a:lnTo>
                    <a:close/>
                    <a:moveTo>
                      <a:pt x="454583" y="1201916"/>
                    </a:moveTo>
                    <a:lnTo>
                      <a:pt x="387976" y="1268523"/>
                    </a:lnTo>
                    <a:lnTo>
                      <a:pt x="454584" y="1335131"/>
                    </a:lnTo>
                    <a:lnTo>
                      <a:pt x="521191" y="1268524"/>
                    </a:lnTo>
                    <a:close/>
                    <a:moveTo>
                      <a:pt x="124378" y="1091848"/>
                    </a:moveTo>
                    <a:lnTo>
                      <a:pt x="57771" y="1158455"/>
                    </a:lnTo>
                    <a:lnTo>
                      <a:pt x="124378" y="1225062"/>
                    </a:lnTo>
                    <a:lnTo>
                      <a:pt x="190985" y="1158456"/>
                    </a:lnTo>
                    <a:close/>
                    <a:moveTo>
                      <a:pt x="784789" y="1091848"/>
                    </a:moveTo>
                    <a:lnTo>
                      <a:pt x="718181" y="1158456"/>
                    </a:lnTo>
                    <a:lnTo>
                      <a:pt x="784788" y="1225062"/>
                    </a:lnTo>
                    <a:lnTo>
                      <a:pt x="851396" y="1158454"/>
                    </a:lnTo>
                    <a:close/>
                    <a:moveTo>
                      <a:pt x="564651" y="1091848"/>
                    </a:moveTo>
                    <a:lnTo>
                      <a:pt x="498044" y="1158455"/>
                    </a:lnTo>
                    <a:lnTo>
                      <a:pt x="564652" y="1225063"/>
                    </a:lnTo>
                    <a:lnTo>
                      <a:pt x="631259" y="1158456"/>
                    </a:lnTo>
                    <a:close/>
                    <a:moveTo>
                      <a:pt x="344515" y="1091848"/>
                    </a:moveTo>
                    <a:lnTo>
                      <a:pt x="277907" y="1158455"/>
                    </a:lnTo>
                    <a:lnTo>
                      <a:pt x="344514" y="1225063"/>
                    </a:lnTo>
                    <a:lnTo>
                      <a:pt x="411122" y="1158455"/>
                    </a:lnTo>
                    <a:close/>
                    <a:moveTo>
                      <a:pt x="454583" y="981779"/>
                    </a:moveTo>
                    <a:lnTo>
                      <a:pt x="387976" y="1048387"/>
                    </a:lnTo>
                    <a:lnTo>
                      <a:pt x="454583" y="1114994"/>
                    </a:lnTo>
                    <a:lnTo>
                      <a:pt x="521190" y="1048387"/>
                    </a:lnTo>
                    <a:close/>
                    <a:moveTo>
                      <a:pt x="234447" y="981779"/>
                    </a:moveTo>
                    <a:lnTo>
                      <a:pt x="167839" y="1048387"/>
                    </a:lnTo>
                    <a:lnTo>
                      <a:pt x="234447" y="1114994"/>
                    </a:lnTo>
                    <a:lnTo>
                      <a:pt x="301054" y="1048387"/>
                    </a:lnTo>
                    <a:close/>
                    <a:moveTo>
                      <a:pt x="674720" y="981779"/>
                    </a:moveTo>
                    <a:lnTo>
                      <a:pt x="608112" y="1048387"/>
                    </a:lnTo>
                    <a:lnTo>
                      <a:pt x="674720" y="1114995"/>
                    </a:lnTo>
                    <a:lnTo>
                      <a:pt x="741328" y="1048387"/>
                    </a:lnTo>
                    <a:close/>
                    <a:moveTo>
                      <a:pt x="344515" y="871711"/>
                    </a:moveTo>
                    <a:lnTo>
                      <a:pt x="277907" y="938318"/>
                    </a:lnTo>
                    <a:lnTo>
                      <a:pt x="344515" y="1004926"/>
                    </a:lnTo>
                    <a:lnTo>
                      <a:pt x="411122" y="938318"/>
                    </a:lnTo>
                    <a:close/>
                    <a:moveTo>
                      <a:pt x="784788" y="871710"/>
                    </a:moveTo>
                    <a:lnTo>
                      <a:pt x="718181" y="938318"/>
                    </a:lnTo>
                    <a:lnTo>
                      <a:pt x="784789" y="1004926"/>
                    </a:lnTo>
                    <a:lnTo>
                      <a:pt x="851397" y="938318"/>
                    </a:lnTo>
                    <a:close/>
                    <a:moveTo>
                      <a:pt x="564652" y="871710"/>
                    </a:moveTo>
                    <a:lnTo>
                      <a:pt x="498044" y="938318"/>
                    </a:lnTo>
                    <a:lnTo>
                      <a:pt x="564651" y="1004926"/>
                    </a:lnTo>
                    <a:lnTo>
                      <a:pt x="631259" y="938318"/>
                    </a:lnTo>
                    <a:close/>
                    <a:moveTo>
                      <a:pt x="124378" y="871710"/>
                    </a:moveTo>
                    <a:lnTo>
                      <a:pt x="57770" y="938318"/>
                    </a:lnTo>
                    <a:lnTo>
                      <a:pt x="124378" y="1004925"/>
                    </a:lnTo>
                    <a:lnTo>
                      <a:pt x="190985" y="938318"/>
                    </a:lnTo>
                    <a:close/>
                    <a:moveTo>
                      <a:pt x="674720" y="761642"/>
                    </a:moveTo>
                    <a:lnTo>
                      <a:pt x="608113" y="828250"/>
                    </a:lnTo>
                    <a:lnTo>
                      <a:pt x="674720" y="894857"/>
                    </a:lnTo>
                    <a:lnTo>
                      <a:pt x="741328" y="828250"/>
                    </a:lnTo>
                    <a:close/>
                    <a:moveTo>
                      <a:pt x="454584" y="761642"/>
                    </a:moveTo>
                    <a:lnTo>
                      <a:pt x="387976" y="828250"/>
                    </a:lnTo>
                    <a:lnTo>
                      <a:pt x="454583" y="894858"/>
                    </a:lnTo>
                    <a:lnTo>
                      <a:pt x="521191" y="828250"/>
                    </a:lnTo>
                    <a:close/>
                    <a:moveTo>
                      <a:pt x="234446" y="761642"/>
                    </a:moveTo>
                    <a:lnTo>
                      <a:pt x="167839" y="828250"/>
                    </a:lnTo>
                    <a:lnTo>
                      <a:pt x="234447" y="894858"/>
                    </a:lnTo>
                    <a:lnTo>
                      <a:pt x="301053" y="828250"/>
                    </a:lnTo>
                    <a:close/>
                    <a:moveTo>
                      <a:pt x="564652" y="651574"/>
                    </a:moveTo>
                    <a:lnTo>
                      <a:pt x="498045" y="718181"/>
                    </a:lnTo>
                    <a:lnTo>
                      <a:pt x="564652" y="784789"/>
                    </a:lnTo>
                    <a:lnTo>
                      <a:pt x="631259" y="718181"/>
                    </a:lnTo>
                    <a:close/>
                    <a:moveTo>
                      <a:pt x="344515" y="651573"/>
                    </a:moveTo>
                    <a:lnTo>
                      <a:pt x="277907" y="718181"/>
                    </a:lnTo>
                    <a:lnTo>
                      <a:pt x="344515" y="784789"/>
                    </a:lnTo>
                    <a:lnTo>
                      <a:pt x="411122" y="718181"/>
                    </a:lnTo>
                    <a:close/>
                    <a:moveTo>
                      <a:pt x="454583" y="541505"/>
                    </a:moveTo>
                    <a:lnTo>
                      <a:pt x="387976" y="608112"/>
                    </a:lnTo>
                    <a:lnTo>
                      <a:pt x="454583" y="674720"/>
                    </a:lnTo>
                    <a:lnTo>
                      <a:pt x="521190" y="608112"/>
                    </a:lnTo>
                    <a:close/>
                    <a:moveTo>
                      <a:pt x="0" y="0"/>
                    </a:moveTo>
                    <a:lnTo>
                      <a:pt x="454583" y="454583"/>
                    </a:lnTo>
                    <a:lnTo>
                      <a:pt x="900782" y="8384"/>
                    </a:lnTo>
                    <a:lnTo>
                      <a:pt x="900782" y="95307"/>
                    </a:lnTo>
                    <a:lnTo>
                      <a:pt x="498044" y="498044"/>
                    </a:lnTo>
                    <a:lnTo>
                      <a:pt x="564651" y="564651"/>
                    </a:lnTo>
                    <a:lnTo>
                      <a:pt x="900782" y="228521"/>
                    </a:lnTo>
                    <a:lnTo>
                      <a:pt x="900782" y="315444"/>
                    </a:lnTo>
                    <a:lnTo>
                      <a:pt x="608113" y="608113"/>
                    </a:lnTo>
                    <a:lnTo>
                      <a:pt x="674720" y="674720"/>
                    </a:lnTo>
                    <a:lnTo>
                      <a:pt x="900782" y="448658"/>
                    </a:lnTo>
                    <a:lnTo>
                      <a:pt x="900782" y="535580"/>
                    </a:lnTo>
                    <a:lnTo>
                      <a:pt x="718181" y="718181"/>
                    </a:lnTo>
                    <a:lnTo>
                      <a:pt x="784788" y="784789"/>
                    </a:lnTo>
                    <a:lnTo>
                      <a:pt x="900782" y="668795"/>
                    </a:lnTo>
                    <a:lnTo>
                      <a:pt x="900782" y="755717"/>
                    </a:lnTo>
                    <a:lnTo>
                      <a:pt x="828249" y="828250"/>
                    </a:lnTo>
                    <a:lnTo>
                      <a:pt x="894857" y="894858"/>
                    </a:lnTo>
                    <a:lnTo>
                      <a:pt x="900782" y="888933"/>
                    </a:lnTo>
                    <a:lnTo>
                      <a:pt x="900782" y="987704"/>
                    </a:lnTo>
                    <a:lnTo>
                      <a:pt x="894857" y="981779"/>
                    </a:lnTo>
                    <a:lnTo>
                      <a:pt x="828250" y="1048387"/>
                    </a:lnTo>
                    <a:lnTo>
                      <a:pt x="894857" y="1114993"/>
                    </a:lnTo>
                    <a:lnTo>
                      <a:pt x="900782" y="1109068"/>
                    </a:lnTo>
                    <a:lnTo>
                      <a:pt x="900782" y="1207841"/>
                    </a:lnTo>
                    <a:lnTo>
                      <a:pt x="894857" y="1201915"/>
                    </a:lnTo>
                    <a:lnTo>
                      <a:pt x="828249" y="1268524"/>
                    </a:lnTo>
                    <a:lnTo>
                      <a:pt x="894857" y="1335131"/>
                    </a:lnTo>
                    <a:lnTo>
                      <a:pt x="900782" y="1329206"/>
                    </a:lnTo>
                    <a:lnTo>
                      <a:pt x="900782" y="1427979"/>
                    </a:lnTo>
                    <a:lnTo>
                      <a:pt x="894857" y="1422053"/>
                    </a:lnTo>
                    <a:lnTo>
                      <a:pt x="828249" y="1488660"/>
                    </a:lnTo>
                    <a:lnTo>
                      <a:pt x="894857" y="1555268"/>
                    </a:lnTo>
                    <a:lnTo>
                      <a:pt x="900782" y="1549342"/>
                    </a:lnTo>
                    <a:lnTo>
                      <a:pt x="900782" y="1648115"/>
                    </a:lnTo>
                    <a:lnTo>
                      <a:pt x="894857" y="1642190"/>
                    </a:lnTo>
                    <a:lnTo>
                      <a:pt x="828249" y="1708798"/>
                    </a:lnTo>
                    <a:lnTo>
                      <a:pt x="894856" y="1775405"/>
                    </a:lnTo>
                    <a:lnTo>
                      <a:pt x="900782" y="1769479"/>
                    </a:lnTo>
                    <a:lnTo>
                      <a:pt x="900782" y="1868253"/>
                    </a:lnTo>
                    <a:lnTo>
                      <a:pt x="894856" y="1862327"/>
                    </a:lnTo>
                    <a:lnTo>
                      <a:pt x="828250" y="1928934"/>
                    </a:lnTo>
                    <a:lnTo>
                      <a:pt x="894857" y="1995541"/>
                    </a:lnTo>
                    <a:lnTo>
                      <a:pt x="900782" y="1989617"/>
                    </a:lnTo>
                    <a:lnTo>
                      <a:pt x="900782" y="2088388"/>
                    </a:lnTo>
                    <a:lnTo>
                      <a:pt x="894857" y="2082463"/>
                    </a:lnTo>
                    <a:lnTo>
                      <a:pt x="828250" y="2149071"/>
                    </a:lnTo>
                    <a:lnTo>
                      <a:pt x="894857" y="2215678"/>
                    </a:lnTo>
                    <a:lnTo>
                      <a:pt x="900782" y="2209753"/>
                    </a:lnTo>
                    <a:lnTo>
                      <a:pt x="900782" y="2308526"/>
                    </a:lnTo>
                    <a:lnTo>
                      <a:pt x="894857" y="2302600"/>
                    </a:lnTo>
                    <a:lnTo>
                      <a:pt x="828249" y="2369208"/>
                    </a:lnTo>
                    <a:lnTo>
                      <a:pt x="894857" y="2435815"/>
                    </a:lnTo>
                    <a:lnTo>
                      <a:pt x="900782" y="2429890"/>
                    </a:lnTo>
                    <a:lnTo>
                      <a:pt x="900782" y="2528662"/>
                    </a:lnTo>
                    <a:lnTo>
                      <a:pt x="894857" y="2522738"/>
                    </a:lnTo>
                    <a:lnTo>
                      <a:pt x="828250" y="2589345"/>
                    </a:lnTo>
                    <a:lnTo>
                      <a:pt x="894857" y="2655952"/>
                    </a:lnTo>
                    <a:lnTo>
                      <a:pt x="900782" y="2650028"/>
                    </a:lnTo>
                    <a:lnTo>
                      <a:pt x="900782" y="2748799"/>
                    </a:lnTo>
                    <a:lnTo>
                      <a:pt x="894857" y="2742874"/>
                    </a:lnTo>
                    <a:lnTo>
                      <a:pt x="828249" y="2809482"/>
                    </a:lnTo>
                    <a:lnTo>
                      <a:pt x="894856" y="2876089"/>
                    </a:lnTo>
                    <a:lnTo>
                      <a:pt x="896731" y="2874214"/>
                    </a:lnTo>
                    <a:lnTo>
                      <a:pt x="892147" y="2885281"/>
                    </a:lnTo>
                    <a:cubicBezTo>
                      <a:pt x="886811" y="2890616"/>
                      <a:pt x="879441" y="2893916"/>
                      <a:pt x="871299" y="2893916"/>
                    </a:cubicBezTo>
                    <a:lnTo>
                      <a:pt x="825762" y="2893916"/>
                    </a:lnTo>
                    <a:lnTo>
                      <a:pt x="784788" y="2852943"/>
                    </a:lnTo>
                    <a:lnTo>
                      <a:pt x="743815" y="2893916"/>
                    </a:lnTo>
                    <a:lnTo>
                      <a:pt x="605625" y="2893916"/>
                    </a:lnTo>
                    <a:lnTo>
                      <a:pt x="564652" y="2852943"/>
                    </a:lnTo>
                    <a:lnTo>
                      <a:pt x="523679" y="2893916"/>
                    </a:lnTo>
                    <a:lnTo>
                      <a:pt x="385489" y="2893916"/>
                    </a:lnTo>
                    <a:lnTo>
                      <a:pt x="344515" y="2852942"/>
                    </a:lnTo>
                    <a:lnTo>
                      <a:pt x="303541" y="2893916"/>
                    </a:lnTo>
                    <a:lnTo>
                      <a:pt x="165351" y="2893916"/>
                    </a:lnTo>
                    <a:lnTo>
                      <a:pt x="124378" y="2852943"/>
                    </a:lnTo>
                    <a:lnTo>
                      <a:pt x="83404" y="2893916"/>
                    </a:lnTo>
                    <a:lnTo>
                      <a:pt x="29483" y="2893916"/>
                    </a:lnTo>
                    <a:cubicBezTo>
                      <a:pt x="13200" y="2893916"/>
                      <a:pt x="0" y="2880716"/>
                      <a:pt x="0" y="2864433"/>
                    </a:cubicBezTo>
                    <a:lnTo>
                      <a:pt x="0" y="2861779"/>
                    </a:lnTo>
                    <a:lnTo>
                      <a:pt x="14310" y="2876089"/>
                    </a:lnTo>
                    <a:lnTo>
                      <a:pt x="80917" y="2809482"/>
                    </a:lnTo>
                    <a:lnTo>
                      <a:pt x="14309" y="2742874"/>
                    </a:lnTo>
                    <a:lnTo>
                      <a:pt x="0" y="2757183"/>
                    </a:lnTo>
                    <a:lnTo>
                      <a:pt x="0" y="2641644"/>
                    </a:lnTo>
                    <a:lnTo>
                      <a:pt x="14309" y="2655952"/>
                    </a:lnTo>
                    <a:lnTo>
                      <a:pt x="80917" y="2589344"/>
                    </a:lnTo>
                    <a:lnTo>
                      <a:pt x="14309" y="2522737"/>
                    </a:lnTo>
                    <a:lnTo>
                      <a:pt x="0" y="2537046"/>
                    </a:lnTo>
                    <a:lnTo>
                      <a:pt x="0" y="2421506"/>
                    </a:lnTo>
                    <a:lnTo>
                      <a:pt x="14309" y="2435815"/>
                    </a:lnTo>
                    <a:lnTo>
                      <a:pt x="80917" y="2369208"/>
                    </a:lnTo>
                    <a:lnTo>
                      <a:pt x="14309" y="2302600"/>
                    </a:lnTo>
                    <a:lnTo>
                      <a:pt x="0" y="2316910"/>
                    </a:lnTo>
                    <a:lnTo>
                      <a:pt x="0" y="2201369"/>
                    </a:lnTo>
                    <a:lnTo>
                      <a:pt x="14309" y="2215679"/>
                    </a:lnTo>
                    <a:lnTo>
                      <a:pt x="80917" y="2149071"/>
                    </a:lnTo>
                    <a:lnTo>
                      <a:pt x="14309" y="2082463"/>
                    </a:lnTo>
                    <a:lnTo>
                      <a:pt x="0" y="2096772"/>
                    </a:lnTo>
                    <a:lnTo>
                      <a:pt x="0" y="1981233"/>
                    </a:lnTo>
                    <a:lnTo>
                      <a:pt x="14309" y="1995541"/>
                    </a:lnTo>
                    <a:lnTo>
                      <a:pt x="80917" y="1928933"/>
                    </a:lnTo>
                    <a:lnTo>
                      <a:pt x="14310" y="1862327"/>
                    </a:lnTo>
                    <a:lnTo>
                      <a:pt x="0" y="1876637"/>
                    </a:lnTo>
                    <a:lnTo>
                      <a:pt x="0" y="1761095"/>
                    </a:lnTo>
                    <a:lnTo>
                      <a:pt x="14310" y="1775405"/>
                    </a:lnTo>
                    <a:lnTo>
                      <a:pt x="80917" y="1708798"/>
                    </a:lnTo>
                    <a:lnTo>
                      <a:pt x="14309" y="1642190"/>
                    </a:lnTo>
                    <a:lnTo>
                      <a:pt x="0" y="1656499"/>
                    </a:lnTo>
                    <a:lnTo>
                      <a:pt x="0" y="1540958"/>
                    </a:lnTo>
                    <a:lnTo>
                      <a:pt x="14309" y="1555268"/>
                    </a:lnTo>
                    <a:lnTo>
                      <a:pt x="80917" y="1488660"/>
                    </a:lnTo>
                    <a:lnTo>
                      <a:pt x="14309" y="1422053"/>
                    </a:lnTo>
                    <a:lnTo>
                      <a:pt x="0" y="1436362"/>
                    </a:lnTo>
                    <a:lnTo>
                      <a:pt x="0" y="1320822"/>
                    </a:lnTo>
                    <a:lnTo>
                      <a:pt x="14309" y="1335131"/>
                    </a:lnTo>
                    <a:lnTo>
                      <a:pt x="80917" y="1268523"/>
                    </a:lnTo>
                    <a:lnTo>
                      <a:pt x="14310" y="1201916"/>
                    </a:lnTo>
                    <a:lnTo>
                      <a:pt x="0" y="1216226"/>
                    </a:lnTo>
                    <a:lnTo>
                      <a:pt x="0" y="1100684"/>
                    </a:lnTo>
                    <a:lnTo>
                      <a:pt x="14309" y="1114993"/>
                    </a:lnTo>
                    <a:lnTo>
                      <a:pt x="80916" y="1048387"/>
                    </a:lnTo>
                    <a:lnTo>
                      <a:pt x="14309" y="981779"/>
                    </a:lnTo>
                    <a:lnTo>
                      <a:pt x="0" y="996088"/>
                    </a:lnTo>
                    <a:lnTo>
                      <a:pt x="0" y="880548"/>
                    </a:lnTo>
                    <a:lnTo>
                      <a:pt x="14309" y="894857"/>
                    </a:lnTo>
                    <a:lnTo>
                      <a:pt x="80917" y="828250"/>
                    </a:lnTo>
                    <a:lnTo>
                      <a:pt x="0" y="747333"/>
                    </a:lnTo>
                    <a:lnTo>
                      <a:pt x="0" y="660411"/>
                    </a:lnTo>
                    <a:lnTo>
                      <a:pt x="124378" y="784789"/>
                    </a:lnTo>
                    <a:lnTo>
                      <a:pt x="190985" y="718181"/>
                    </a:lnTo>
                    <a:lnTo>
                      <a:pt x="0" y="527196"/>
                    </a:lnTo>
                    <a:lnTo>
                      <a:pt x="0" y="440275"/>
                    </a:lnTo>
                    <a:lnTo>
                      <a:pt x="234446" y="674720"/>
                    </a:lnTo>
                    <a:lnTo>
                      <a:pt x="301054" y="608112"/>
                    </a:lnTo>
                    <a:lnTo>
                      <a:pt x="0" y="307059"/>
                    </a:lnTo>
                    <a:lnTo>
                      <a:pt x="0" y="220137"/>
                    </a:lnTo>
                    <a:lnTo>
                      <a:pt x="344515" y="564651"/>
                    </a:lnTo>
                    <a:lnTo>
                      <a:pt x="411122" y="498044"/>
                    </a:lnTo>
                    <a:lnTo>
                      <a:pt x="0" y="86923"/>
                    </a:lnTo>
                    <a:close/>
                  </a:path>
                </a:pathLst>
              </a:custGeom>
              <a:solidFill>
                <a:srgbClr val="262626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160" name="フリーフォーム: 図形 159">
              <a:extLst>
                <a:ext uri="{FF2B5EF4-FFF2-40B4-BE49-F238E27FC236}">
                  <a16:creationId xmlns:a16="http://schemas.microsoft.com/office/drawing/2014/main" id="{6488E4EB-B617-B419-2DC1-E42119715566}"/>
                </a:ext>
              </a:extLst>
            </p:cNvPr>
            <p:cNvSpPr/>
            <p:nvPr/>
          </p:nvSpPr>
          <p:spPr>
            <a:xfrm>
              <a:off x="7730358" y="1493540"/>
              <a:ext cx="215505" cy="1077080"/>
            </a:xfrm>
            <a:custGeom>
              <a:avLst/>
              <a:gdLst>
                <a:gd name="connsiteX0" fmla="*/ 0 w 468734"/>
                <a:gd name="connsiteY0" fmla="*/ 0 h 2342703"/>
                <a:gd name="connsiteX1" fmla="*/ 439251 w 468734"/>
                <a:gd name="connsiteY1" fmla="*/ 0 h 2342703"/>
                <a:gd name="connsiteX2" fmla="*/ 468734 w 468734"/>
                <a:gd name="connsiteY2" fmla="*/ 29483 h 2342703"/>
                <a:gd name="connsiteX3" fmla="*/ 468734 w 468734"/>
                <a:gd name="connsiteY3" fmla="*/ 2342703 h 2342703"/>
                <a:gd name="connsiteX4" fmla="*/ 0 w 468734"/>
                <a:gd name="connsiteY4" fmla="*/ 2342703 h 234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8734" h="2342703">
                  <a:moveTo>
                    <a:pt x="0" y="0"/>
                  </a:moveTo>
                  <a:lnTo>
                    <a:pt x="439251" y="0"/>
                  </a:lnTo>
                  <a:cubicBezTo>
                    <a:pt x="455534" y="0"/>
                    <a:pt x="468734" y="13200"/>
                    <a:pt x="468734" y="29483"/>
                  </a:cubicBezTo>
                  <a:lnTo>
                    <a:pt x="468734" y="2342703"/>
                  </a:lnTo>
                  <a:lnTo>
                    <a:pt x="0" y="234270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1" name="フリーフォーム: 図形 160">
              <a:extLst>
                <a:ext uri="{FF2B5EF4-FFF2-40B4-BE49-F238E27FC236}">
                  <a16:creationId xmlns:a16="http://schemas.microsoft.com/office/drawing/2014/main" id="{A144F13D-F0DB-9CBC-7D32-7EE29D581238}"/>
                </a:ext>
              </a:extLst>
            </p:cNvPr>
            <p:cNvSpPr/>
            <p:nvPr/>
          </p:nvSpPr>
          <p:spPr>
            <a:xfrm>
              <a:off x="7531720" y="1493540"/>
              <a:ext cx="224378" cy="894032"/>
            </a:xfrm>
            <a:custGeom>
              <a:avLst/>
              <a:gdLst>
                <a:gd name="connsiteX0" fmla="*/ 29483 w 488032"/>
                <a:gd name="connsiteY0" fmla="*/ 0 h 1944563"/>
                <a:gd name="connsiteX1" fmla="*/ 488032 w 488032"/>
                <a:gd name="connsiteY1" fmla="*/ 0 h 1944563"/>
                <a:gd name="connsiteX2" fmla="*/ 488032 w 488032"/>
                <a:gd name="connsiteY2" fmla="*/ 1944563 h 1944563"/>
                <a:gd name="connsiteX3" fmla="*/ 0 w 488032"/>
                <a:gd name="connsiteY3" fmla="*/ 1944563 h 1944563"/>
                <a:gd name="connsiteX4" fmla="*/ 0 w 488032"/>
                <a:gd name="connsiteY4" fmla="*/ 29483 h 1944563"/>
                <a:gd name="connsiteX5" fmla="*/ 29483 w 488032"/>
                <a:gd name="connsiteY5" fmla="*/ 0 h 1944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8032" h="1944563">
                  <a:moveTo>
                    <a:pt x="29483" y="0"/>
                  </a:moveTo>
                  <a:lnTo>
                    <a:pt x="488032" y="0"/>
                  </a:lnTo>
                  <a:lnTo>
                    <a:pt x="488032" y="1944563"/>
                  </a:lnTo>
                  <a:lnTo>
                    <a:pt x="0" y="1944563"/>
                  </a:lnTo>
                  <a:lnTo>
                    <a:pt x="0" y="29483"/>
                  </a:lnTo>
                  <a:cubicBezTo>
                    <a:pt x="0" y="13200"/>
                    <a:pt x="13200" y="0"/>
                    <a:pt x="29483" y="0"/>
                  </a:cubicBez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62" name="四角形: 角を丸くする 161">
              <a:extLst>
                <a:ext uri="{FF2B5EF4-FFF2-40B4-BE49-F238E27FC236}">
                  <a16:creationId xmlns:a16="http://schemas.microsoft.com/office/drawing/2014/main" id="{288AF999-33D7-3FD0-0040-554142FEA44C}"/>
                </a:ext>
              </a:extLst>
            </p:cNvPr>
            <p:cNvSpPr/>
            <p:nvPr/>
          </p:nvSpPr>
          <p:spPr>
            <a:xfrm>
              <a:off x="7564826" y="1571636"/>
              <a:ext cx="62712" cy="697127"/>
            </a:xfrm>
            <a:prstGeom prst="roundRect">
              <a:avLst>
                <a:gd name="adj" fmla="val 3273"/>
              </a:avLst>
            </a:prstGeom>
            <a:solidFill>
              <a:sysClr val="window" lastClr="FFFFFF">
                <a:lumMod val="6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3" name="四角形: 角を丸くする 162">
              <a:extLst>
                <a:ext uri="{FF2B5EF4-FFF2-40B4-BE49-F238E27FC236}">
                  <a16:creationId xmlns:a16="http://schemas.microsoft.com/office/drawing/2014/main" id="{58E5B193-B595-81A7-6894-744AA93FE722}"/>
                </a:ext>
              </a:extLst>
            </p:cNvPr>
            <p:cNvSpPr/>
            <p:nvPr/>
          </p:nvSpPr>
          <p:spPr>
            <a:xfrm>
              <a:off x="7585080" y="1928542"/>
              <a:ext cx="22204" cy="107290"/>
            </a:xfrm>
            <a:prstGeom prst="roundRect">
              <a:avLst>
                <a:gd name="adj" fmla="val 327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64" name="グループ化 163">
              <a:extLst>
                <a:ext uri="{FF2B5EF4-FFF2-40B4-BE49-F238E27FC236}">
                  <a16:creationId xmlns:a16="http://schemas.microsoft.com/office/drawing/2014/main" id="{985EC78E-56D4-1FC6-DD4A-C3C3C11AEF59}"/>
                </a:ext>
              </a:extLst>
            </p:cNvPr>
            <p:cNvGrpSpPr/>
            <p:nvPr/>
          </p:nvGrpSpPr>
          <p:grpSpPr>
            <a:xfrm>
              <a:off x="7783705" y="1533683"/>
              <a:ext cx="133737" cy="133737"/>
              <a:chOff x="5373533" y="1393155"/>
              <a:chExt cx="216024" cy="216024"/>
            </a:xfrm>
          </p:grpSpPr>
          <p:grpSp>
            <p:nvGrpSpPr>
              <p:cNvPr id="198" name="グループ化 197">
                <a:extLst>
                  <a:ext uri="{FF2B5EF4-FFF2-40B4-BE49-F238E27FC236}">
                    <a16:creationId xmlns:a16="http://schemas.microsoft.com/office/drawing/2014/main" id="{8DC92257-7D45-6F54-6B6E-76C2F952F53C}"/>
                  </a:ext>
                </a:extLst>
              </p:cNvPr>
              <p:cNvGrpSpPr/>
              <p:nvPr/>
            </p:nvGrpSpPr>
            <p:grpSpPr>
              <a:xfrm>
                <a:off x="5373533" y="1393155"/>
                <a:ext cx="216024" cy="216024"/>
                <a:chOff x="4247964" y="1340768"/>
                <a:chExt cx="216024" cy="216024"/>
              </a:xfrm>
            </p:grpSpPr>
            <p:grpSp>
              <p:nvGrpSpPr>
                <p:cNvPr id="200" name="グループ化 199">
                  <a:extLst>
                    <a:ext uri="{FF2B5EF4-FFF2-40B4-BE49-F238E27FC236}">
                      <a16:creationId xmlns:a16="http://schemas.microsoft.com/office/drawing/2014/main" id="{D3CE76FB-F395-424B-D4AA-A821D7D819F6}"/>
                    </a:ext>
                  </a:extLst>
                </p:cNvPr>
                <p:cNvGrpSpPr/>
                <p:nvPr/>
              </p:nvGrpSpPr>
              <p:grpSpPr>
                <a:xfrm>
                  <a:off x="4247964" y="1340768"/>
                  <a:ext cx="216024" cy="216024"/>
                  <a:chOff x="4355976" y="1268760"/>
                  <a:chExt cx="216024" cy="216024"/>
                </a:xfrm>
              </p:grpSpPr>
              <p:sp>
                <p:nvSpPr>
                  <p:cNvPr id="202" name="楕円 201">
                    <a:extLst>
                      <a:ext uri="{FF2B5EF4-FFF2-40B4-BE49-F238E27FC236}">
                        <a16:creationId xmlns:a16="http://schemas.microsoft.com/office/drawing/2014/main" id="{DC2989D1-8183-A998-0161-FD9A39A2EA43}"/>
                      </a:ext>
                    </a:extLst>
                  </p:cNvPr>
                  <p:cNvSpPr/>
                  <p:nvPr/>
                </p:nvSpPr>
                <p:spPr>
                  <a:xfrm>
                    <a:off x="4355976" y="1268760"/>
                    <a:ext cx="216024" cy="216024"/>
                  </a:xfrm>
                  <a:prstGeom prst="ellipse">
                    <a:avLst/>
                  </a:prstGeom>
                  <a:solidFill>
                    <a:sysClr val="window" lastClr="FFFFFF">
                      <a:lumMod val="65000"/>
                    </a:sysClr>
                  </a:solidFill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03" name="楕円 202">
                    <a:extLst>
                      <a:ext uri="{FF2B5EF4-FFF2-40B4-BE49-F238E27FC236}">
                        <a16:creationId xmlns:a16="http://schemas.microsoft.com/office/drawing/2014/main" id="{F03AA987-3A34-89FE-FDDE-3A66AE429E06}"/>
                      </a:ext>
                    </a:extLst>
                  </p:cNvPr>
                  <p:cNvSpPr/>
                  <p:nvPr/>
                </p:nvSpPr>
                <p:spPr>
                  <a:xfrm>
                    <a:off x="4382579" y="1295363"/>
                    <a:ext cx="162818" cy="162818"/>
                  </a:xfrm>
                  <a:prstGeom prst="ellipse">
                    <a:avLst/>
                  </a:prstGeom>
                  <a:solidFill>
                    <a:sysClr val="window" lastClr="FFFFFF">
                      <a:lumMod val="50000"/>
                    </a:sysClr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201" name="フリーフォーム: 図形 200">
                  <a:extLst>
                    <a:ext uri="{FF2B5EF4-FFF2-40B4-BE49-F238E27FC236}">
                      <a16:creationId xmlns:a16="http://schemas.microsoft.com/office/drawing/2014/main" id="{A39301FE-A4DC-131D-EB20-FA37870D6F3A}"/>
                    </a:ext>
                  </a:extLst>
                </p:cNvPr>
                <p:cNvSpPr/>
                <p:nvPr/>
              </p:nvSpPr>
              <p:spPr>
                <a:xfrm>
                  <a:off x="4337976" y="1340768"/>
                  <a:ext cx="36000" cy="107801"/>
                </a:xfrm>
                <a:custGeom>
                  <a:avLst/>
                  <a:gdLst>
                    <a:gd name="connsiteX0" fmla="*/ 18000 w 36000"/>
                    <a:gd name="connsiteY0" fmla="*/ 0 h 107801"/>
                    <a:gd name="connsiteX1" fmla="*/ 36000 w 36000"/>
                    <a:gd name="connsiteY1" fmla="*/ 3634 h 107801"/>
                    <a:gd name="connsiteX2" fmla="*/ 36000 w 36000"/>
                    <a:gd name="connsiteY2" fmla="*/ 107801 h 107801"/>
                    <a:gd name="connsiteX3" fmla="*/ 0 w 36000"/>
                    <a:gd name="connsiteY3" fmla="*/ 107801 h 107801"/>
                    <a:gd name="connsiteX4" fmla="*/ 0 w 36000"/>
                    <a:gd name="connsiteY4" fmla="*/ 3634 h 107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0" h="107801">
                      <a:moveTo>
                        <a:pt x="18000" y="0"/>
                      </a:moveTo>
                      <a:lnTo>
                        <a:pt x="36000" y="3634"/>
                      </a:lnTo>
                      <a:lnTo>
                        <a:pt x="36000" y="107801"/>
                      </a:lnTo>
                      <a:lnTo>
                        <a:pt x="0" y="107801"/>
                      </a:lnTo>
                      <a:lnTo>
                        <a:pt x="0" y="3634"/>
                      </a:lnTo>
                      <a:close/>
                    </a:path>
                  </a:pathLst>
                </a:custGeom>
                <a:solidFill>
                  <a:sysClr val="window" lastClr="FFFFFF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wrap="square" bIns="0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99" name="楕円 198">
                <a:extLst>
                  <a:ext uri="{FF2B5EF4-FFF2-40B4-BE49-F238E27FC236}">
                    <a16:creationId xmlns:a16="http://schemas.microsoft.com/office/drawing/2014/main" id="{810DF421-B564-9BB9-0D02-0D8FB77D34F6}"/>
                  </a:ext>
                </a:extLst>
              </p:cNvPr>
              <p:cNvSpPr/>
              <p:nvPr/>
            </p:nvSpPr>
            <p:spPr>
              <a:xfrm>
                <a:off x="5373533" y="1393155"/>
                <a:ext cx="216024" cy="216024"/>
              </a:xfrm>
              <a:prstGeom prst="ellips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65" name="グループ化 164">
              <a:extLst>
                <a:ext uri="{FF2B5EF4-FFF2-40B4-BE49-F238E27FC236}">
                  <a16:creationId xmlns:a16="http://schemas.microsoft.com/office/drawing/2014/main" id="{17F950F0-F2D0-A673-A7E8-E896211AC75C}"/>
                </a:ext>
              </a:extLst>
            </p:cNvPr>
            <p:cNvGrpSpPr/>
            <p:nvPr/>
          </p:nvGrpSpPr>
          <p:grpSpPr>
            <a:xfrm>
              <a:off x="7807519" y="1709855"/>
              <a:ext cx="40234" cy="40234"/>
              <a:chOff x="4103948" y="2240868"/>
              <a:chExt cx="162818" cy="162818"/>
            </a:xfrm>
          </p:grpSpPr>
          <p:sp>
            <p:nvSpPr>
              <p:cNvPr id="196" name="楕円 195">
                <a:extLst>
                  <a:ext uri="{FF2B5EF4-FFF2-40B4-BE49-F238E27FC236}">
                    <a16:creationId xmlns:a16="http://schemas.microsoft.com/office/drawing/2014/main" id="{BACFA470-5610-8E44-C3BB-1CEC11BBD776}"/>
                  </a:ext>
                </a:extLst>
              </p:cNvPr>
              <p:cNvSpPr/>
              <p:nvPr/>
            </p:nvSpPr>
            <p:spPr>
              <a:xfrm>
                <a:off x="4103948" y="2240868"/>
                <a:ext cx="162818" cy="162818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97" name="楕円 196">
                <a:extLst>
                  <a:ext uri="{FF2B5EF4-FFF2-40B4-BE49-F238E27FC236}">
                    <a16:creationId xmlns:a16="http://schemas.microsoft.com/office/drawing/2014/main" id="{93E240F3-6571-CC35-C19C-DFAA6E63872E}"/>
                  </a:ext>
                </a:extLst>
              </p:cNvPr>
              <p:cNvSpPr/>
              <p:nvPr/>
            </p:nvSpPr>
            <p:spPr>
              <a:xfrm>
                <a:off x="4151138" y="2288058"/>
                <a:ext cx="68438" cy="68438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66" name="グループ化 165">
              <a:extLst>
                <a:ext uri="{FF2B5EF4-FFF2-40B4-BE49-F238E27FC236}">
                  <a16:creationId xmlns:a16="http://schemas.microsoft.com/office/drawing/2014/main" id="{DBB04ECC-1DBC-D6A0-70BC-1ED0B50DAED6}"/>
                </a:ext>
              </a:extLst>
            </p:cNvPr>
            <p:cNvGrpSpPr/>
            <p:nvPr/>
          </p:nvGrpSpPr>
          <p:grpSpPr>
            <a:xfrm>
              <a:off x="7864449" y="1709855"/>
              <a:ext cx="40234" cy="40234"/>
              <a:chOff x="4103948" y="2240868"/>
              <a:chExt cx="162818" cy="162818"/>
            </a:xfrm>
          </p:grpSpPr>
          <p:sp>
            <p:nvSpPr>
              <p:cNvPr id="194" name="楕円 193">
                <a:extLst>
                  <a:ext uri="{FF2B5EF4-FFF2-40B4-BE49-F238E27FC236}">
                    <a16:creationId xmlns:a16="http://schemas.microsoft.com/office/drawing/2014/main" id="{6CBE02EF-07A0-EB63-72B9-9D0082EFACB4}"/>
                  </a:ext>
                </a:extLst>
              </p:cNvPr>
              <p:cNvSpPr/>
              <p:nvPr/>
            </p:nvSpPr>
            <p:spPr>
              <a:xfrm>
                <a:off x="4103948" y="2240868"/>
                <a:ext cx="162818" cy="162818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95" name="楕円 194">
                <a:extLst>
                  <a:ext uri="{FF2B5EF4-FFF2-40B4-BE49-F238E27FC236}">
                    <a16:creationId xmlns:a16="http://schemas.microsoft.com/office/drawing/2014/main" id="{4C0F06F8-4271-D56C-45F1-03D85C0405D9}"/>
                  </a:ext>
                </a:extLst>
              </p:cNvPr>
              <p:cNvSpPr/>
              <p:nvPr/>
            </p:nvSpPr>
            <p:spPr>
              <a:xfrm>
                <a:off x="4151138" y="2288058"/>
                <a:ext cx="68438" cy="68438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197B336C-B4E6-996D-776C-8574E239AB5F}"/>
                </a:ext>
              </a:extLst>
            </p:cNvPr>
            <p:cNvSpPr/>
            <p:nvPr/>
          </p:nvSpPr>
          <p:spPr>
            <a:xfrm>
              <a:off x="7730358" y="1493540"/>
              <a:ext cx="33106" cy="1078745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8" name="楕円 167">
              <a:extLst>
                <a:ext uri="{FF2B5EF4-FFF2-40B4-BE49-F238E27FC236}">
                  <a16:creationId xmlns:a16="http://schemas.microsoft.com/office/drawing/2014/main" id="{C968E91C-318D-4EEE-6DB7-BB0B748D1931}"/>
                </a:ext>
              </a:extLst>
            </p:cNvPr>
            <p:cNvSpPr/>
            <p:nvPr/>
          </p:nvSpPr>
          <p:spPr>
            <a:xfrm>
              <a:off x="7583181" y="1817875"/>
              <a:ext cx="26002" cy="26002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9" name="フリーフォーム: 図形 168">
              <a:extLst>
                <a:ext uri="{FF2B5EF4-FFF2-40B4-BE49-F238E27FC236}">
                  <a16:creationId xmlns:a16="http://schemas.microsoft.com/office/drawing/2014/main" id="{244D5CA6-6195-D913-A44C-981C6ABC9FA0}"/>
                </a:ext>
              </a:extLst>
            </p:cNvPr>
            <p:cNvSpPr/>
            <p:nvPr/>
          </p:nvSpPr>
          <p:spPr>
            <a:xfrm>
              <a:off x="7557587" y="1526486"/>
              <a:ext cx="137092" cy="794770"/>
            </a:xfrm>
            <a:custGeom>
              <a:avLst/>
              <a:gdLst>
                <a:gd name="connsiteX0" fmla="*/ 0 w 298182"/>
                <a:gd name="connsiteY0" fmla="*/ 0 h 1728664"/>
                <a:gd name="connsiteX1" fmla="*/ 261141 w 298182"/>
                <a:gd name="connsiteY1" fmla="*/ 0 h 1728664"/>
                <a:gd name="connsiteX2" fmla="*/ 297587 w 298182"/>
                <a:gd name="connsiteY2" fmla="*/ 0 h 1728664"/>
                <a:gd name="connsiteX3" fmla="*/ 298182 w 298182"/>
                <a:gd name="connsiteY3" fmla="*/ 0 h 1728664"/>
                <a:gd name="connsiteX4" fmla="*/ 298182 w 298182"/>
                <a:gd name="connsiteY4" fmla="*/ 33833 h 1728664"/>
                <a:gd name="connsiteX5" fmla="*/ 297587 w 298182"/>
                <a:gd name="connsiteY5" fmla="*/ 33833 h 1728664"/>
                <a:gd name="connsiteX6" fmla="*/ 297587 w 298182"/>
                <a:gd name="connsiteY6" fmla="*/ 1728664 h 1728664"/>
                <a:gd name="connsiteX7" fmla="*/ 287479 w 298182"/>
                <a:gd name="connsiteY7" fmla="*/ 1728664 h 1728664"/>
                <a:gd name="connsiteX8" fmla="*/ 261148 w 298182"/>
                <a:gd name="connsiteY8" fmla="*/ 1702333 h 1728664"/>
                <a:gd name="connsiteX9" fmla="*/ 261141 w 298182"/>
                <a:gd name="connsiteY9" fmla="*/ 33833 h 1728664"/>
                <a:gd name="connsiteX10" fmla="*/ 33833 w 298182"/>
                <a:gd name="connsiteY10" fmla="*/ 33833 h 1728664"/>
                <a:gd name="connsiteX0" fmla="*/ 0 w 298182"/>
                <a:gd name="connsiteY0" fmla="*/ 0 h 1728664"/>
                <a:gd name="connsiteX1" fmla="*/ 297587 w 298182"/>
                <a:gd name="connsiteY1" fmla="*/ 0 h 1728664"/>
                <a:gd name="connsiteX2" fmla="*/ 298182 w 298182"/>
                <a:gd name="connsiteY2" fmla="*/ 0 h 1728664"/>
                <a:gd name="connsiteX3" fmla="*/ 298182 w 298182"/>
                <a:gd name="connsiteY3" fmla="*/ 33833 h 1728664"/>
                <a:gd name="connsiteX4" fmla="*/ 297587 w 298182"/>
                <a:gd name="connsiteY4" fmla="*/ 33833 h 1728664"/>
                <a:gd name="connsiteX5" fmla="*/ 297587 w 298182"/>
                <a:gd name="connsiteY5" fmla="*/ 1728664 h 1728664"/>
                <a:gd name="connsiteX6" fmla="*/ 287479 w 298182"/>
                <a:gd name="connsiteY6" fmla="*/ 1728664 h 1728664"/>
                <a:gd name="connsiteX7" fmla="*/ 261148 w 298182"/>
                <a:gd name="connsiteY7" fmla="*/ 1702333 h 1728664"/>
                <a:gd name="connsiteX8" fmla="*/ 261141 w 298182"/>
                <a:gd name="connsiteY8" fmla="*/ 33833 h 1728664"/>
                <a:gd name="connsiteX9" fmla="*/ 33833 w 298182"/>
                <a:gd name="connsiteY9" fmla="*/ 33833 h 1728664"/>
                <a:gd name="connsiteX10" fmla="*/ 0 w 298182"/>
                <a:gd name="connsiteY10" fmla="*/ 0 h 1728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8182" h="1728664">
                  <a:moveTo>
                    <a:pt x="0" y="0"/>
                  </a:moveTo>
                  <a:lnTo>
                    <a:pt x="297587" y="0"/>
                  </a:lnTo>
                  <a:lnTo>
                    <a:pt x="298182" y="0"/>
                  </a:lnTo>
                  <a:lnTo>
                    <a:pt x="298182" y="33833"/>
                  </a:lnTo>
                  <a:lnTo>
                    <a:pt x="297587" y="33833"/>
                  </a:lnTo>
                  <a:lnTo>
                    <a:pt x="297587" y="1728664"/>
                  </a:lnTo>
                  <a:lnTo>
                    <a:pt x="287479" y="1728664"/>
                  </a:lnTo>
                  <a:lnTo>
                    <a:pt x="261148" y="1702333"/>
                  </a:lnTo>
                  <a:cubicBezTo>
                    <a:pt x="261146" y="1146166"/>
                    <a:pt x="261143" y="590000"/>
                    <a:pt x="261141" y="33833"/>
                  </a:cubicBezTo>
                  <a:lnTo>
                    <a:pt x="33833" y="33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0" name="フリーフォーム: 図形 169">
              <a:extLst>
                <a:ext uri="{FF2B5EF4-FFF2-40B4-BE49-F238E27FC236}">
                  <a16:creationId xmlns:a16="http://schemas.microsoft.com/office/drawing/2014/main" id="{9261B421-9EC2-5987-6C3E-91C9312FA30A}"/>
                </a:ext>
              </a:extLst>
            </p:cNvPr>
            <p:cNvSpPr/>
            <p:nvPr/>
          </p:nvSpPr>
          <p:spPr>
            <a:xfrm>
              <a:off x="7781278" y="2254792"/>
              <a:ext cx="163648" cy="314705"/>
            </a:xfrm>
            <a:custGeom>
              <a:avLst/>
              <a:gdLst>
                <a:gd name="connsiteX0" fmla="*/ 449828 w 449828"/>
                <a:gd name="connsiteY0" fmla="*/ 0 h 449828"/>
                <a:gd name="connsiteX1" fmla="*/ 449828 w 449828"/>
                <a:gd name="connsiteY1" fmla="*/ 449828 h 449828"/>
                <a:gd name="connsiteX2" fmla="*/ 0 w 449828"/>
                <a:gd name="connsiteY2" fmla="*/ 449828 h 44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828" h="449828">
                  <a:moveTo>
                    <a:pt x="449828" y="0"/>
                  </a:moveTo>
                  <a:lnTo>
                    <a:pt x="449828" y="449828"/>
                  </a:lnTo>
                  <a:lnTo>
                    <a:pt x="0" y="449828"/>
                  </a:lnTo>
                  <a:close/>
                </a:path>
              </a:pathLst>
            </a:custGeom>
            <a:solidFill>
              <a:srgbClr val="C0504D"/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1" name="フリーフォーム: 図形 170">
              <a:extLst>
                <a:ext uri="{FF2B5EF4-FFF2-40B4-BE49-F238E27FC236}">
                  <a16:creationId xmlns:a16="http://schemas.microsoft.com/office/drawing/2014/main" id="{381543B8-6F9A-0697-D20C-AB358F7BD643}"/>
                </a:ext>
              </a:extLst>
            </p:cNvPr>
            <p:cNvSpPr/>
            <p:nvPr/>
          </p:nvSpPr>
          <p:spPr>
            <a:xfrm>
              <a:off x="7531016" y="2387572"/>
              <a:ext cx="414849" cy="182131"/>
            </a:xfrm>
            <a:custGeom>
              <a:avLst/>
              <a:gdLst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432048 w 900782"/>
                <a:gd name="connsiteY9" fmla="*/ 1996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432048 w 900782"/>
                <a:gd name="connsiteY9" fmla="*/ 1996 h 2342703"/>
                <a:gd name="connsiteX10" fmla="*/ 523488 w 900782"/>
                <a:gd name="connsiteY10" fmla="*/ 91440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9" fmla="*/ 523488 w 900782"/>
                <a:gd name="connsiteY9" fmla="*/ 91440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8" fmla="*/ 29483 w 900782"/>
                <a:gd name="connsiteY8" fmla="*/ 1996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7" fmla="*/ 0 w 900782"/>
                <a:gd name="connsiteY7" fmla="*/ 31479 h 2342703"/>
                <a:gd name="connsiteX0" fmla="*/ 432048 w 900782"/>
                <a:gd name="connsiteY0" fmla="*/ 0 h 2342703"/>
                <a:gd name="connsiteX1" fmla="*/ 871299 w 900782"/>
                <a:gd name="connsiteY1" fmla="*/ 0 h 2342703"/>
                <a:gd name="connsiteX2" fmla="*/ 900782 w 900782"/>
                <a:gd name="connsiteY2" fmla="*/ 29483 h 2342703"/>
                <a:gd name="connsiteX3" fmla="*/ 900782 w 900782"/>
                <a:gd name="connsiteY3" fmla="*/ 2342703 h 2342703"/>
                <a:gd name="connsiteX4" fmla="*/ 432048 w 900782"/>
                <a:gd name="connsiteY4" fmla="*/ 2342703 h 2342703"/>
                <a:gd name="connsiteX5" fmla="*/ 432048 w 900782"/>
                <a:gd name="connsiteY5" fmla="*/ 1946559 h 2342703"/>
                <a:gd name="connsiteX6" fmla="*/ 0 w 900782"/>
                <a:gd name="connsiteY6" fmla="*/ 1946559 h 2342703"/>
                <a:gd name="connsiteX0" fmla="*/ 871299 w 900782"/>
                <a:gd name="connsiteY0" fmla="*/ 0 h 2342703"/>
                <a:gd name="connsiteX1" fmla="*/ 900782 w 900782"/>
                <a:gd name="connsiteY1" fmla="*/ 29483 h 2342703"/>
                <a:gd name="connsiteX2" fmla="*/ 900782 w 900782"/>
                <a:gd name="connsiteY2" fmla="*/ 2342703 h 2342703"/>
                <a:gd name="connsiteX3" fmla="*/ 432048 w 900782"/>
                <a:gd name="connsiteY3" fmla="*/ 2342703 h 2342703"/>
                <a:gd name="connsiteX4" fmla="*/ 432048 w 900782"/>
                <a:gd name="connsiteY4" fmla="*/ 1946559 h 2342703"/>
                <a:gd name="connsiteX5" fmla="*/ 0 w 900782"/>
                <a:gd name="connsiteY5" fmla="*/ 1946559 h 2342703"/>
                <a:gd name="connsiteX0" fmla="*/ 871299 w 928077"/>
                <a:gd name="connsiteY0" fmla="*/ 0 h 2342703"/>
                <a:gd name="connsiteX1" fmla="*/ 900782 w 928077"/>
                <a:gd name="connsiteY1" fmla="*/ 2342703 h 2342703"/>
                <a:gd name="connsiteX2" fmla="*/ 432048 w 928077"/>
                <a:gd name="connsiteY2" fmla="*/ 2342703 h 2342703"/>
                <a:gd name="connsiteX3" fmla="*/ 432048 w 928077"/>
                <a:gd name="connsiteY3" fmla="*/ 1946559 h 2342703"/>
                <a:gd name="connsiteX4" fmla="*/ 0 w 928077"/>
                <a:gd name="connsiteY4" fmla="*/ 1946559 h 2342703"/>
                <a:gd name="connsiteX0" fmla="*/ 900782 w 900782"/>
                <a:gd name="connsiteY0" fmla="*/ 396144 h 396144"/>
                <a:gd name="connsiteX1" fmla="*/ 432048 w 900782"/>
                <a:gd name="connsiteY1" fmla="*/ 396144 h 396144"/>
                <a:gd name="connsiteX2" fmla="*/ 432048 w 900782"/>
                <a:gd name="connsiteY2" fmla="*/ 0 h 396144"/>
                <a:gd name="connsiteX3" fmla="*/ 0 w 900782"/>
                <a:gd name="connsiteY3" fmla="*/ 0 h 396144"/>
                <a:gd name="connsiteX0" fmla="*/ 879596 w 879596"/>
                <a:gd name="connsiteY0" fmla="*/ 396144 h 396144"/>
                <a:gd name="connsiteX1" fmla="*/ 410862 w 879596"/>
                <a:gd name="connsiteY1" fmla="*/ 396144 h 396144"/>
                <a:gd name="connsiteX2" fmla="*/ 410862 w 879596"/>
                <a:gd name="connsiteY2" fmla="*/ 0 h 396144"/>
                <a:gd name="connsiteX3" fmla="*/ 0 w 879596"/>
                <a:gd name="connsiteY3" fmla="*/ 0 h 39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9596" h="396144">
                  <a:moveTo>
                    <a:pt x="879596" y="396144"/>
                  </a:moveTo>
                  <a:lnTo>
                    <a:pt x="410862" y="396144"/>
                  </a:lnTo>
                  <a:lnTo>
                    <a:pt x="41086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262626"/>
              </a:solidFill>
              <a:prstDash val="solid"/>
            </a:ln>
            <a:effectLst/>
          </p:spPr>
          <p:txBody>
            <a:bodyPr wrap="square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2" name="四角形: 角を丸くする 171">
              <a:extLst>
                <a:ext uri="{FF2B5EF4-FFF2-40B4-BE49-F238E27FC236}">
                  <a16:creationId xmlns:a16="http://schemas.microsoft.com/office/drawing/2014/main" id="{2BABD41E-5CC1-33DA-2DE8-F66C2C5DCBA1}"/>
                </a:ext>
              </a:extLst>
            </p:cNvPr>
            <p:cNvSpPr/>
            <p:nvPr/>
          </p:nvSpPr>
          <p:spPr>
            <a:xfrm>
              <a:off x="7531720" y="1493540"/>
              <a:ext cx="414144" cy="1562750"/>
            </a:xfrm>
            <a:prstGeom prst="roundRect">
              <a:avLst>
                <a:gd name="adj" fmla="val 3273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3" name="フリーフォーム: 図形 172">
              <a:extLst>
                <a:ext uri="{FF2B5EF4-FFF2-40B4-BE49-F238E27FC236}">
                  <a16:creationId xmlns:a16="http://schemas.microsoft.com/office/drawing/2014/main" id="{F433098E-717F-002D-F2DB-4716CE6A2B74}"/>
                </a:ext>
              </a:extLst>
            </p:cNvPr>
            <p:cNvSpPr/>
            <p:nvPr/>
          </p:nvSpPr>
          <p:spPr>
            <a:xfrm>
              <a:off x="7561069" y="1585119"/>
              <a:ext cx="45719" cy="216000"/>
            </a:xfrm>
            <a:custGeom>
              <a:avLst/>
              <a:gdLst>
                <a:gd name="connsiteX0" fmla="*/ 0 w 454819"/>
                <a:gd name="connsiteY0" fmla="*/ 0 h 709612"/>
                <a:gd name="connsiteX1" fmla="*/ 454819 w 454819"/>
                <a:gd name="connsiteY1" fmla="*/ 0 h 709612"/>
                <a:gd name="connsiteX2" fmla="*/ 454819 w 454819"/>
                <a:gd name="connsiteY2" fmla="*/ 709612 h 709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819" h="709612">
                  <a:moveTo>
                    <a:pt x="0" y="0"/>
                  </a:moveTo>
                  <a:lnTo>
                    <a:pt x="454819" y="0"/>
                  </a:lnTo>
                  <a:lnTo>
                    <a:pt x="454819" y="709612"/>
                  </a:ln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grpSp>
          <p:nvGrpSpPr>
            <p:cNvPr id="174" name="グループ化 173">
              <a:extLst>
                <a:ext uri="{FF2B5EF4-FFF2-40B4-BE49-F238E27FC236}">
                  <a16:creationId xmlns:a16="http://schemas.microsoft.com/office/drawing/2014/main" id="{BB684B5B-3F59-5F80-20DF-C6AE96988285}"/>
                </a:ext>
              </a:extLst>
            </p:cNvPr>
            <p:cNvGrpSpPr/>
            <p:nvPr/>
          </p:nvGrpSpPr>
          <p:grpSpPr>
            <a:xfrm>
              <a:off x="7829960" y="1829041"/>
              <a:ext cx="45724" cy="135807"/>
              <a:chOff x="7148452" y="2302217"/>
              <a:chExt cx="45724" cy="135807"/>
            </a:xfrm>
          </p:grpSpPr>
          <p:grpSp>
            <p:nvGrpSpPr>
              <p:cNvPr id="185" name="グループ化 184">
                <a:extLst>
                  <a:ext uri="{FF2B5EF4-FFF2-40B4-BE49-F238E27FC236}">
                    <a16:creationId xmlns:a16="http://schemas.microsoft.com/office/drawing/2014/main" id="{27DA0BA2-42CD-5733-BC78-9F86A35159E3}"/>
                  </a:ext>
                </a:extLst>
              </p:cNvPr>
              <p:cNvGrpSpPr/>
              <p:nvPr/>
            </p:nvGrpSpPr>
            <p:grpSpPr>
              <a:xfrm>
                <a:off x="7148452" y="2302217"/>
                <a:ext cx="45724" cy="135807"/>
                <a:chOff x="7089916" y="2234313"/>
                <a:chExt cx="45724" cy="135807"/>
              </a:xfrm>
            </p:grpSpPr>
            <p:grpSp>
              <p:nvGrpSpPr>
                <p:cNvPr id="187" name="グループ化 186">
                  <a:extLst>
                    <a:ext uri="{FF2B5EF4-FFF2-40B4-BE49-F238E27FC236}">
                      <a16:creationId xmlns:a16="http://schemas.microsoft.com/office/drawing/2014/main" id="{3091F972-DD16-670E-B9B0-946A960B772B}"/>
                    </a:ext>
                  </a:extLst>
                </p:cNvPr>
                <p:cNvGrpSpPr/>
                <p:nvPr/>
              </p:nvGrpSpPr>
              <p:grpSpPr>
                <a:xfrm>
                  <a:off x="7089916" y="2234313"/>
                  <a:ext cx="45724" cy="135807"/>
                  <a:chOff x="6793994" y="2374740"/>
                  <a:chExt cx="52614" cy="132425"/>
                </a:xfrm>
              </p:grpSpPr>
              <p:sp>
                <p:nvSpPr>
                  <p:cNvPr id="192" name="四角形: 角を丸くする 191">
                    <a:extLst>
                      <a:ext uri="{FF2B5EF4-FFF2-40B4-BE49-F238E27FC236}">
                        <a16:creationId xmlns:a16="http://schemas.microsoft.com/office/drawing/2014/main" id="{DC5B559D-65D3-3093-F83A-3FC40A538457}"/>
                      </a:ext>
                    </a:extLst>
                  </p:cNvPr>
                  <p:cNvSpPr/>
                  <p:nvPr/>
                </p:nvSpPr>
                <p:spPr>
                  <a:xfrm>
                    <a:off x="6794000" y="2374740"/>
                    <a:ext cx="52608" cy="13242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93" name="四角形: 角を丸くする 192">
                    <a:extLst>
                      <a:ext uri="{FF2B5EF4-FFF2-40B4-BE49-F238E27FC236}">
                        <a16:creationId xmlns:a16="http://schemas.microsoft.com/office/drawing/2014/main" id="{3CD9FFFD-CADE-35CF-ABDC-5D1A252F3EE9}"/>
                      </a:ext>
                    </a:extLst>
                  </p:cNvPr>
                  <p:cNvSpPr/>
                  <p:nvPr/>
                </p:nvSpPr>
                <p:spPr>
                  <a:xfrm>
                    <a:off x="6793994" y="2392245"/>
                    <a:ext cx="26483" cy="9741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ysClr val="windowText" lastClr="000000">
                      <a:lumMod val="75000"/>
                      <a:lumOff val="25000"/>
                    </a:sys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188" name="グループ化 187">
                  <a:extLst>
                    <a:ext uri="{FF2B5EF4-FFF2-40B4-BE49-F238E27FC236}">
                      <a16:creationId xmlns:a16="http://schemas.microsoft.com/office/drawing/2014/main" id="{23166806-94EB-43BC-2AC4-662E13A73A3A}"/>
                    </a:ext>
                  </a:extLst>
                </p:cNvPr>
                <p:cNvGrpSpPr/>
                <p:nvPr/>
              </p:nvGrpSpPr>
              <p:grpSpPr>
                <a:xfrm>
                  <a:off x="7121240" y="2240851"/>
                  <a:ext cx="14400" cy="122730"/>
                  <a:chOff x="7163887" y="2319353"/>
                  <a:chExt cx="18000" cy="122730"/>
                </a:xfrm>
                <a:solidFill>
                  <a:schemeClr val="accent4">
                    <a:lumMod val="75000"/>
                  </a:schemeClr>
                </a:solidFill>
              </p:grpSpPr>
              <p:sp>
                <p:nvSpPr>
                  <p:cNvPr id="189" name="四角形: 角を丸くする 188">
                    <a:extLst>
                      <a:ext uri="{FF2B5EF4-FFF2-40B4-BE49-F238E27FC236}">
                        <a16:creationId xmlns:a16="http://schemas.microsoft.com/office/drawing/2014/main" id="{0AFC2169-3342-6812-FB1B-AE7F38E86E4E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1935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90" name="四角形: 角を丸くする 189">
                    <a:extLst>
                      <a:ext uri="{FF2B5EF4-FFF2-40B4-BE49-F238E27FC236}">
                        <a16:creationId xmlns:a16="http://schemas.microsoft.com/office/drawing/2014/main" id="{FAC62FC8-AEFB-E19D-AA23-01A4BF9E8B6B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62718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91" name="四角形: 角を丸くする 190">
                    <a:extLst>
                      <a:ext uri="{FF2B5EF4-FFF2-40B4-BE49-F238E27FC236}">
                        <a16:creationId xmlns:a16="http://schemas.microsoft.com/office/drawing/2014/main" id="{2D89F585-1482-BF0E-9747-8E37B051E7DA}"/>
                      </a:ext>
                    </a:extLst>
                  </p:cNvPr>
                  <p:cNvSpPr/>
                  <p:nvPr/>
                </p:nvSpPr>
                <p:spPr>
                  <a:xfrm>
                    <a:off x="7163887" y="240608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</p:grpSp>
          </p:grpSp>
          <p:sp>
            <p:nvSpPr>
              <p:cNvPr id="186" name="四角形: 角を丸くする 185">
                <a:extLst>
                  <a:ext uri="{FF2B5EF4-FFF2-40B4-BE49-F238E27FC236}">
                    <a16:creationId xmlns:a16="http://schemas.microsoft.com/office/drawing/2014/main" id="{1CAEC51C-8F71-4F9E-3609-761E08711EE3}"/>
                  </a:ext>
                </a:extLst>
              </p:cNvPr>
              <p:cNvSpPr/>
              <p:nvPr/>
            </p:nvSpPr>
            <p:spPr>
              <a:xfrm>
                <a:off x="7148455" y="2302217"/>
                <a:ext cx="45719" cy="135807"/>
              </a:xfrm>
              <a:prstGeom prst="roundRect">
                <a:avLst>
                  <a:gd name="adj" fmla="val 3273"/>
                </a:avLst>
              </a:prstGeom>
              <a:noFill/>
              <a:ln w="6350" cap="flat" cmpd="sng" algn="ctr">
                <a:solidFill>
                  <a:srgbClr val="BF9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grpSp>
          <p:nvGrpSpPr>
            <p:cNvPr id="175" name="グループ化 174">
              <a:extLst>
                <a:ext uri="{FF2B5EF4-FFF2-40B4-BE49-F238E27FC236}">
                  <a16:creationId xmlns:a16="http://schemas.microsoft.com/office/drawing/2014/main" id="{4D74A58F-57D4-DCE9-7A96-872F7E73E776}"/>
                </a:ext>
              </a:extLst>
            </p:cNvPr>
            <p:cNvGrpSpPr/>
            <p:nvPr/>
          </p:nvGrpSpPr>
          <p:grpSpPr>
            <a:xfrm>
              <a:off x="7829960" y="2025716"/>
              <a:ext cx="45724" cy="135807"/>
              <a:chOff x="7148452" y="2302217"/>
              <a:chExt cx="45724" cy="135807"/>
            </a:xfrm>
          </p:grpSpPr>
          <p:grpSp>
            <p:nvGrpSpPr>
              <p:cNvPr id="176" name="グループ化 175">
                <a:extLst>
                  <a:ext uri="{FF2B5EF4-FFF2-40B4-BE49-F238E27FC236}">
                    <a16:creationId xmlns:a16="http://schemas.microsoft.com/office/drawing/2014/main" id="{529C8189-14C4-F6A2-8409-A0FE753F4452}"/>
                  </a:ext>
                </a:extLst>
              </p:cNvPr>
              <p:cNvGrpSpPr/>
              <p:nvPr/>
            </p:nvGrpSpPr>
            <p:grpSpPr>
              <a:xfrm>
                <a:off x="7148452" y="2302217"/>
                <a:ext cx="45724" cy="135807"/>
                <a:chOff x="7089916" y="2234313"/>
                <a:chExt cx="45724" cy="135807"/>
              </a:xfrm>
            </p:grpSpPr>
            <p:grpSp>
              <p:nvGrpSpPr>
                <p:cNvPr id="178" name="グループ化 177">
                  <a:extLst>
                    <a:ext uri="{FF2B5EF4-FFF2-40B4-BE49-F238E27FC236}">
                      <a16:creationId xmlns:a16="http://schemas.microsoft.com/office/drawing/2014/main" id="{DD535801-56AF-5EAA-FB1C-FDFFC6CD0E2D}"/>
                    </a:ext>
                  </a:extLst>
                </p:cNvPr>
                <p:cNvGrpSpPr/>
                <p:nvPr/>
              </p:nvGrpSpPr>
              <p:grpSpPr>
                <a:xfrm>
                  <a:off x="7089916" y="2234313"/>
                  <a:ext cx="45724" cy="135807"/>
                  <a:chOff x="6793994" y="2374740"/>
                  <a:chExt cx="52614" cy="132425"/>
                </a:xfrm>
              </p:grpSpPr>
              <p:sp>
                <p:nvSpPr>
                  <p:cNvPr id="183" name="四角形: 角を丸くする 182">
                    <a:extLst>
                      <a:ext uri="{FF2B5EF4-FFF2-40B4-BE49-F238E27FC236}">
                        <a16:creationId xmlns:a16="http://schemas.microsoft.com/office/drawing/2014/main" id="{BE6EA019-526E-976E-2277-F4E2BCCB6929}"/>
                      </a:ext>
                    </a:extLst>
                  </p:cNvPr>
                  <p:cNvSpPr/>
                  <p:nvPr/>
                </p:nvSpPr>
                <p:spPr>
                  <a:xfrm>
                    <a:off x="6794000" y="2374740"/>
                    <a:ext cx="52608" cy="13242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84" name="四角形: 角を丸くする 183">
                    <a:extLst>
                      <a:ext uri="{FF2B5EF4-FFF2-40B4-BE49-F238E27FC236}">
                        <a16:creationId xmlns:a16="http://schemas.microsoft.com/office/drawing/2014/main" id="{28E6302B-357C-A729-3429-57786F1C424D}"/>
                      </a:ext>
                    </a:extLst>
                  </p:cNvPr>
                  <p:cNvSpPr/>
                  <p:nvPr/>
                </p:nvSpPr>
                <p:spPr>
                  <a:xfrm>
                    <a:off x="6793994" y="2392245"/>
                    <a:ext cx="26483" cy="97415"/>
                  </a:xfrm>
                  <a:prstGeom prst="roundRect">
                    <a:avLst>
                      <a:gd name="adj" fmla="val 3273"/>
                    </a:avLst>
                  </a:prstGeom>
                  <a:solidFill>
                    <a:schemeClr val="accent1">
                      <a:lumMod val="75000"/>
                    </a:schemeClr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179" name="グループ化 178">
                  <a:extLst>
                    <a:ext uri="{FF2B5EF4-FFF2-40B4-BE49-F238E27FC236}">
                      <a16:creationId xmlns:a16="http://schemas.microsoft.com/office/drawing/2014/main" id="{BC9C0309-C165-821C-6DA1-BFB8CC650D7E}"/>
                    </a:ext>
                  </a:extLst>
                </p:cNvPr>
                <p:cNvGrpSpPr/>
                <p:nvPr/>
              </p:nvGrpSpPr>
              <p:grpSpPr>
                <a:xfrm>
                  <a:off x="7121240" y="2240851"/>
                  <a:ext cx="14400" cy="122730"/>
                  <a:chOff x="7163887" y="2319353"/>
                  <a:chExt cx="18000" cy="122730"/>
                </a:xfrm>
                <a:solidFill>
                  <a:schemeClr val="accent4">
                    <a:lumMod val="75000"/>
                  </a:schemeClr>
                </a:solidFill>
              </p:grpSpPr>
              <p:sp>
                <p:nvSpPr>
                  <p:cNvPr id="180" name="四角形: 角を丸くする 179">
                    <a:extLst>
                      <a:ext uri="{FF2B5EF4-FFF2-40B4-BE49-F238E27FC236}">
                        <a16:creationId xmlns:a16="http://schemas.microsoft.com/office/drawing/2014/main" id="{D4012BC7-882A-CC43-DCE2-7CC684B7719C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1935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81" name="四角形: 角を丸くする 180">
                    <a:extLst>
                      <a:ext uri="{FF2B5EF4-FFF2-40B4-BE49-F238E27FC236}">
                        <a16:creationId xmlns:a16="http://schemas.microsoft.com/office/drawing/2014/main" id="{17272646-E196-C31F-FDC4-56FFB602C11A}"/>
                      </a:ext>
                    </a:extLst>
                  </p:cNvPr>
                  <p:cNvSpPr/>
                  <p:nvPr/>
                </p:nvSpPr>
                <p:spPr>
                  <a:xfrm>
                    <a:off x="7163887" y="2362718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sp>
                <p:nvSpPr>
                  <p:cNvPr id="182" name="四角形: 角を丸くする 181">
                    <a:extLst>
                      <a:ext uri="{FF2B5EF4-FFF2-40B4-BE49-F238E27FC236}">
                        <a16:creationId xmlns:a16="http://schemas.microsoft.com/office/drawing/2014/main" id="{095617F6-C57B-8699-3ECD-F4ED17826EDE}"/>
                      </a:ext>
                    </a:extLst>
                  </p:cNvPr>
                  <p:cNvSpPr/>
                  <p:nvPr/>
                </p:nvSpPr>
                <p:spPr>
                  <a:xfrm>
                    <a:off x="7163887" y="2406083"/>
                    <a:ext cx="18000" cy="36000"/>
                  </a:xfrm>
                  <a:prstGeom prst="roundRect">
                    <a:avLst>
                      <a:gd name="adj" fmla="val 3273"/>
                    </a:avLst>
                  </a:prstGeom>
                  <a:grp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</p:grpSp>
          </p:grpSp>
          <p:sp>
            <p:nvSpPr>
              <p:cNvPr id="177" name="四角形: 角を丸くする 176">
                <a:extLst>
                  <a:ext uri="{FF2B5EF4-FFF2-40B4-BE49-F238E27FC236}">
                    <a16:creationId xmlns:a16="http://schemas.microsoft.com/office/drawing/2014/main" id="{7AE90A57-FE3A-B9C9-1F03-181E37467152}"/>
                  </a:ext>
                </a:extLst>
              </p:cNvPr>
              <p:cNvSpPr/>
              <p:nvPr/>
            </p:nvSpPr>
            <p:spPr>
              <a:xfrm>
                <a:off x="7148455" y="2302217"/>
                <a:ext cx="45719" cy="135807"/>
              </a:xfrm>
              <a:prstGeom prst="roundRect">
                <a:avLst>
                  <a:gd name="adj" fmla="val 3273"/>
                </a:avLst>
              </a:prstGeom>
              <a:noFill/>
              <a:ln w="6350" cap="flat" cmpd="sng" algn="ctr">
                <a:solidFill>
                  <a:srgbClr val="BF9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2024-05-02T13:34:12Z</dcterms:created>
  <dcterms:modified xsi:type="dcterms:W3CDTF">2024-05-03T15:00:12Z</dcterms:modified>
</cp:coreProperties>
</file>